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617" r:id="rId3"/>
    <p:sldId id="618" r:id="rId4"/>
    <p:sldId id="621" r:id="rId5"/>
    <p:sldId id="619" r:id="rId6"/>
    <p:sldId id="620" r:id="rId7"/>
  </p:sldIdLst>
  <p:sldSz cx="12192000" cy="6858000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26834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2"/>
            <a:ext cx="3026834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AAB7C605-43E1-421A-BDD2-CAAF58FF4481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60463"/>
            <a:ext cx="556895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0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4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4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D93A0F03-0CF7-43CC-ABAB-E55F7E6E5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94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34DC9-E9D6-4E41-98E9-30DC37631B3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E4DC-61B3-4D72-B6D5-02D4A7AAFCB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49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34DC9-E9D6-4E41-98E9-30DC37631B3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E4DC-61B3-4D72-B6D5-02D4A7AAF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6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34DC9-E9D6-4E41-98E9-30DC37631B3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E4DC-61B3-4D72-B6D5-02D4A7AAF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3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34DC9-E9D6-4E41-98E9-30DC37631B3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E4DC-61B3-4D72-B6D5-02D4A7AAF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34DC9-E9D6-4E41-98E9-30DC37631B3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E4DC-61B3-4D72-B6D5-02D4A7AAFCB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30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34DC9-E9D6-4E41-98E9-30DC37631B3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E4DC-61B3-4D72-B6D5-02D4A7AAF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03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34DC9-E9D6-4E41-98E9-30DC37631B3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E4DC-61B3-4D72-B6D5-02D4A7AAF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38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34DC9-E9D6-4E41-98E9-30DC37631B3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E4DC-61B3-4D72-B6D5-02D4A7AAF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9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34DC9-E9D6-4E41-98E9-30DC37631B3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E4DC-61B3-4D72-B6D5-02D4A7AAF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97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2434DC9-E9D6-4E41-98E9-30DC37631B3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45E4DC-61B3-4D72-B6D5-02D4A7AAF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4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34DC9-E9D6-4E41-98E9-30DC37631B3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E4DC-61B3-4D72-B6D5-02D4A7AAF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96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2434DC9-E9D6-4E41-98E9-30DC37631B3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845E4DC-61B3-4D72-B6D5-02D4A7AAFC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EB782-0F7D-3AFB-75FD-E9B601D6DD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R</a:t>
            </a:r>
            <a:r>
              <a:rPr lang="en-US" dirty="0"/>
              <a:t>egional </a:t>
            </a:r>
            <a:r>
              <a:rPr lang="en-US" b="1" dirty="0"/>
              <a:t>H</a:t>
            </a:r>
            <a:r>
              <a:rPr lang="en-US" dirty="0"/>
              <a:t>ospital </a:t>
            </a:r>
            <a:r>
              <a:rPr lang="en-US" b="1" dirty="0"/>
              <a:t>N</a:t>
            </a:r>
            <a:r>
              <a:rPr lang="en-US" dirty="0"/>
              <a:t>otification </a:t>
            </a:r>
            <a:r>
              <a:rPr lang="en-US" b="1" dirty="0"/>
              <a:t>S</a:t>
            </a:r>
            <a:r>
              <a:rPr lang="en-US" dirty="0"/>
              <a:t>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4EFA2D-6121-DF48-B9C7-D5E500201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5630" cy="1643427"/>
          </a:xfrm>
        </p:spPr>
        <p:txBody>
          <a:bodyPr numCol="3">
            <a:normAutofit/>
          </a:bodyPr>
          <a:lstStyle/>
          <a:p>
            <a:r>
              <a:rPr lang="en-US" dirty="0"/>
              <a:t>How</a:t>
            </a:r>
          </a:p>
          <a:p>
            <a:r>
              <a:rPr lang="en-US" dirty="0"/>
              <a:t>Why</a:t>
            </a:r>
          </a:p>
          <a:p>
            <a:r>
              <a:rPr lang="en-US" dirty="0"/>
              <a:t>When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10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64"/>
    </mc:Choice>
    <mc:Fallback xmlns="">
      <p:transition spd="slow" advTm="2866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C7943-71BF-6DF7-4A74-6FF299B88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4BDB0-6327-9C80-EB04-43EB57DE6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 lvl="1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en-US" dirty="0"/>
              <a:t>Activation number for EMS, Hospitals, and EMAs to call</a:t>
            </a:r>
          </a:p>
          <a:p>
            <a:pPr lvl="1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en-US" dirty="0"/>
              <a:t>Rapid, simultaneous notifications during MCI or other major emergency</a:t>
            </a:r>
          </a:p>
          <a:p>
            <a:pPr lvl="1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en-US" dirty="0"/>
              <a:t>Use whenever an incident could potentially involve a significant number of region’s hospitals </a:t>
            </a:r>
          </a:p>
          <a:p>
            <a:pPr lvl="2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EMAs can use for events spanning multiple jurisdictions (e.g., tornadoes)</a:t>
            </a:r>
          </a:p>
          <a:p>
            <a:pPr lvl="2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Use to alert hospitals that patients will need </a:t>
            </a:r>
            <a:r>
              <a:rPr lang="en-US" sz="1800" dirty="0" err="1"/>
              <a:t>decon</a:t>
            </a:r>
            <a:endParaRPr lang="en-US" sz="1800" dirty="0"/>
          </a:p>
          <a:p>
            <a:pPr lvl="2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Also use to indicate </a:t>
            </a:r>
            <a:r>
              <a:rPr lang="en-US" sz="1800" u="sng" dirty="0"/>
              <a:t>no</a:t>
            </a:r>
            <a:r>
              <a:rPr lang="en-US" sz="1800" dirty="0"/>
              <a:t> need for action and other major events</a:t>
            </a:r>
          </a:p>
          <a:p>
            <a:pPr lvl="1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en-US" dirty="0"/>
              <a:t>Montgomery County Regional Dispatch Center (RDC) puts out computerized message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13B35D-8D0B-E782-ACE5-72971FE9BB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385" r="18324"/>
          <a:stretch/>
        </p:blipFill>
        <p:spPr>
          <a:xfrm>
            <a:off x="8020570" y="1916318"/>
            <a:ext cx="3135109" cy="34710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336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909"/>
    </mc:Choice>
    <mc:Fallback xmlns="">
      <p:transition spd="slow" advTm="1019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AD588-8067-AD23-AA1B-83AD99C36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D1C55-3713-8139-5D24-72B935701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/>
              <a:t>Numbers called at each hospital were chosen by that hospital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Emergency messages on cell phones should get both text and voice (if one system down, other may go through)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/>
              <a:t>RHNS Messages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All EDs in our region (and some outside our region)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Alerts hospitals plus Regional Coordinators, EMAs, etc.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RHNS is tested monthly and during most area exercises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1800" dirty="0"/>
          </a:p>
          <a:p>
            <a:pPr lvl="2"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674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37"/>
    </mc:Choice>
    <mc:Fallback xmlns="">
      <p:transition spd="slow" advTm="57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60BA1-CBF3-ED63-0D2E-14F709B79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AB10F-2608-A9CC-3EAC-CC84E4865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b="1" dirty="0"/>
              <a:t>RHNS is a critical system. Both EMS and hospitals should give high priority to activating it.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Triggers hospitals to be ready and clarifies what they might have heard on media/social media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Triggers EDs to start considering which patients in their EDs could be discharged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Triggers EDs to start monitoring the MCI Radio Talks Groups (which do not have alerts)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350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88"/>
    </mc:Choice>
    <mc:Fallback xmlns="">
      <p:transition spd="slow" advTm="729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29C41-8249-124E-8FD7-3800B156A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88770"/>
            <a:ext cx="10058400" cy="1001090"/>
          </a:xfrm>
        </p:spPr>
        <p:txBody>
          <a:bodyPr/>
          <a:lstStyle/>
          <a:p>
            <a:r>
              <a:rPr lang="en-US" dirty="0"/>
              <a:t>Activation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20570-90C7-ABA4-2E13-6AC25F0E0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50733"/>
            <a:ext cx="10058400" cy="4725664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EMS, fire, hospitals, EMAs, and Dispatch Centers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To </a:t>
            </a:r>
            <a:r>
              <a:rPr lang="en-US" b="1" dirty="0"/>
              <a:t>activate RHNS </a:t>
            </a:r>
            <a:r>
              <a:rPr lang="en-US" dirty="0"/>
              <a:t>call </a:t>
            </a:r>
            <a:r>
              <a:rPr lang="en-US" b="1" dirty="0"/>
              <a:t>937-333-USAR (8727)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The agency calling must ask for a Dispatch Supervisor, request a </a:t>
            </a:r>
            <a:r>
              <a:rPr lang="en-US" b="1" dirty="0"/>
              <a:t>“Regional Hospital Notification”</a:t>
            </a:r>
            <a:r>
              <a:rPr lang="en-US" dirty="0"/>
              <a:t>, and use the phrase </a:t>
            </a:r>
            <a:r>
              <a:rPr lang="en-US" b="1" dirty="0"/>
              <a:t>“Mass Casualty Page Hospitals”</a:t>
            </a:r>
            <a:r>
              <a:rPr lang="en-US" dirty="0"/>
              <a:t>. Then provide the following: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Name of agency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Nature and </a:t>
            </a:r>
            <a:r>
              <a:rPr lang="en-US" sz="1800" dirty="0" err="1"/>
              <a:t>locationof</a:t>
            </a:r>
            <a:r>
              <a:rPr lang="en-US" sz="1800" dirty="0"/>
              <a:t> emergency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General statement on severity, such as approximate number of victims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Any other information to be conveyed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/>
              <a:t>RDC </a:t>
            </a:r>
            <a:r>
              <a:rPr lang="en-US" dirty="0"/>
              <a:t>will immediately put out an RHNS message with the information provided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40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155"/>
    </mc:Choice>
    <mc:Fallback xmlns="">
      <p:transition spd="slow" advTm="102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B019A08-55AD-4038-B865-37DA596B8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0BD59-69B9-949A-CAFB-3FFA6A5E0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dirty="0"/>
              <a:t>Job Aid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BEC85D-244D-C67D-B281-6B65A2CF4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321" y="316262"/>
            <a:ext cx="4886999" cy="622547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A067F2-7FAF-4758-9BC4-F7C88ED90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46C2B-0E7F-1D59-8C8C-7E4C129E1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Sent to all hospitals, EMS, and dispatch agencies in region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Transport Officer clipboard on each apparatus should have a copy of the Job Aid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Every ED and EMA should have the Job Aid posted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Provides personnel with everything needed to activate RHNS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On both GDAHA &amp; Dayton MMRS websites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27C7B9-FD35-4E35-B741-E4A9A5F4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6B7131-2035-43F9-84E8-2B4749D33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9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643"/>
    </mc:Choice>
    <mc:Fallback xmlns="">
      <p:transition spd="slow" advTm="74643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8|4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1|8.6|1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8|24.3|2.4|4.2|8.1|9.8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3961</TotalTime>
  <Words>363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Calibri</vt:lpstr>
      <vt:lpstr>Calibri Light</vt:lpstr>
      <vt:lpstr>Wingdings</vt:lpstr>
      <vt:lpstr>Retrospect</vt:lpstr>
      <vt:lpstr>Regional Hospital Notification System</vt:lpstr>
      <vt:lpstr>Overview</vt:lpstr>
      <vt:lpstr>Hospitals</vt:lpstr>
      <vt:lpstr>RHNS</vt:lpstr>
      <vt:lpstr>Activation</vt:lpstr>
      <vt:lpstr>Job Aid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Flohre, Bailey</dc:creator>
  <cp:lastModifiedBy>Flohre, Bailey</cp:lastModifiedBy>
  <cp:revision>13</cp:revision>
  <cp:lastPrinted>2025-02-27T17:05:20Z</cp:lastPrinted>
  <dcterms:created xsi:type="dcterms:W3CDTF">2025-02-26T15:39:12Z</dcterms:created>
  <dcterms:modified xsi:type="dcterms:W3CDTF">2025-03-27T15:33:20Z</dcterms:modified>
</cp:coreProperties>
</file>