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8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791"/>
    <a:srgbClr val="A6C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5" d="100"/>
          <a:sy n="75" d="100"/>
        </p:scale>
        <p:origin x="1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23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42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2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6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2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03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2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65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40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3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17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3A0E4-C15C-4B58-AF3C-1ECCA3B92A63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4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NFHS Rules Exams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Step By Step with Pictures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86664" y="1321420"/>
            <a:ext cx="4418671" cy="393638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1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Step One: Go to www.fhsaa.arbitersports.com.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Log into your Arbiter account.</a:t>
            </a:r>
          </a:p>
          <a:p>
            <a:r>
              <a:rPr lang="en-US" dirty="0" smtClean="0"/>
              <a:t>Click the tab labeled TEST.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06261" y="1834956"/>
            <a:ext cx="471347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9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Step Two: Read through the Welcome.</a:t>
            </a:r>
            <a:endParaRPr lang="en-US" sz="3600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59936" t="5128" r="10256" b="4102"/>
          <a:stretch/>
        </p:blipFill>
        <p:spPr bwMode="auto">
          <a:xfrm>
            <a:off x="3449702" y="1577184"/>
            <a:ext cx="5311743" cy="49729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895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Step Three: Read through the Instructions.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59616" t="5640" r="10257" b="3077"/>
          <a:stretch/>
        </p:blipFill>
        <p:spPr bwMode="auto">
          <a:xfrm>
            <a:off x="3842171" y="1456663"/>
            <a:ext cx="5283169" cy="5233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8372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Step Four: Submit Test or Save and Exit.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Once you complete your exam click Submit Test.</a:t>
            </a:r>
          </a:p>
          <a:p>
            <a:r>
              <a:rPr lang="en-US" dirty="0" smtClean="0"/>
              <a:t>If you do not finish it, click save and exit and you can come back and pick up where you left off.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88388"/>
            <a:ext cx="5395595" cy="51822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273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3851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If you experience any problems please contact the FHSAA at (352) 372-9551 extension 290 or 300.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86664" y="1321420"/>
            <a:ext cx="4418671" cy="393638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6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105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NFHS Rules Exams</vt:lpstr>
      <vt:lpstr>Step One: Go to www.fhsaa.arbitersports.com.</vt:lpstr>
      <vt:lpstr>Step Two: Read through the Welcome.</vt:lpstr>
      <vt:lpstr>Step Three: Read through the Instructions.</vt:lpstr>
      <vt:lpstr>Step Four: Submit Test or Save and Exit.</vt:lpstr>
      <vt:lpstr>If you experience any problems please contact the FHSAA at (352) 372-9551 extension 290 or 300.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Register - Arbiter</dc:title>
  <dc:creator>Taylor Gies</dc:creator>
  <cp:lastModifiedBy>Jeremy Hernandez</cp:lastModifiedBy>
  <cp:revision>23</cp:revision>
  <dcterms:created xsi:type="dcterms:W3CDTF">2017-07-18T17:24:10Z</dcterms:created>
  <dcterms:modified xsi:type="dcterms:W3CDTF">2017-08-17T17:16:34Z</dcterms:modified>
</cp:coreProperties>
</file>