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9" r:id="rId2"/>
    <p:sldId id="30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CB89F4-9BCF-4D74-A1C5-D04586C38682}" type="datetimeFigureOut">
              <a:rPr lang="en-GB" smtClean="0"/>
              <a:t>07/02/2023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FE369C-4308-4425-ABDA-ECDCADBD67A8}" type="slidenum">
              <a:rPr lang="en-GB" smtClean="0"/>
              <a:t>‹#›</a:t>
            </a:fld>
            <a:endParaRPr lang="en-GB"/>
          </a:p>
        </p:txBody>
      </p:sp>
    </p:spTree>
    <p:extLst>
      <p:ext uri="{BB962C8B-B14F-4D97-AF65-F5344CB8AC3E}">
        <p14:creationId xmlns:p14="http://schemas.microsoft.com/office/powerpoint/2010/main" val="3828231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fld id="{97F3666C-0F45-4D88-9689-1F49651B3D41}" type="slidenum">
              <a:rPr kumimoji="0" lang="da-DK" altLang="en-US" sz="1200" b="0" i="0" u="none" strike="noStrike" kern="1200" cap="none" spc="0" normalizeH="0" baseline="0" noProof="0">
                <a:ln>
                  <a:noFill/>
                </a:ln>
                <a:solidFill>
                  <a:prstClr val="black"/>
                </a:solidFill>
                <a:effectLst/>
                <a:uLnTx/>
                <a:uFillTx/>
                <a:latin typeface="Times New Roman" panose="02020603050405020304" pitchFamily="18" charset="0"/>
              </a:rPr>
              <a:pPr marL="0" marR="0" lvl="0" indent="0" algn="l" defTabSz="914400" rtl="0" eaLnBrk="1" fontAlgn="auto" latinLnBrk="0" hangingPunct="1">
                <a:lnSpc>
                  <a:spcPct val="100000"/>
                </a:lnSpc>
                <a:spcBef>
                  <a:spcPct val="0"/>
                </a:spcBef>
                <a:spcAft>
                  <a:spcPts val="0"/>
                </a:spcAft>
                <a:buClrTx/>
                <a:buSzTx/>
                <a:buFontTx/>
                <a:buNone/>
                <a:tabLst/>
                <a:defRPr/>
              </a:pPr>
              <a:t>1</a:t>
            </a:fld>
            <a:endParaRPr kumimoji="0" lang="da-DK" altLang="en-US" sz="1200" b="0" i="0" u="none" strike="noStrike" kern="1200" cap="none" spc="0" normalizeH="0" baseline="0" noProof="0">
              <a:ln>
                <a:noFill/>
              </a:ln>
              <a:solidFill>
                <a:prstClr val="black"/>
              </a:solidFill>
              <a:effectLst/>
              <a:uLnTx/>
              <a:uFillTx/>
              <a:latin typeface="Times New Roman" panose="02020603050405020304" pitchFamily="18" charset="0"/>
            </a:endParaRPr>
          </a:p>
        </p:txBody>
      </p:sp>
      <p:sp>
        <p:nvSpPr>
          <p:cNvPr id="6147" name="Rectangle 2"/>
          <p:cNvSpPr>
            <a:spLocks noGrp="1" noRot="1" noChangeAspect="1" noChangeArrowheads="1" noTextEdit="1"/>
          </p:cNvSpPr>
          <p:nvPr>
            <p:ph type="sldImg"/>
          </p:nvPr>
        </p:nvSpPr>
        <p:spPr>
          <a:xfrm>
            <a:off x="277813" y="744538"/>
            <a:ext cx="4557712" cy="2563812"/>
          </a:xfrm>
          <a:ln/>
        </p:spPr>
      </p:sp>
      <p:sp>
        <p:nvSpPr>
          <p:cNvPr id="6148" name="Rectangle 3"/>
          <p:cNvSpPr>
            <a:spLocks noGrp="1" noChangeArrowheads="1"/>
          </p:cNvSpPr>
          <p:nvPr>
            <p:ph type="body" idx="1"/>
          </p:nvPr>
        </p:nvSpPr>
        <p:spPr>
          <a:xfrm>
            <a:off x="889000" y="3640138"/>
            <a:ext cx="4891088" cy="5541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000" dirty="0"/>
          </a:p>
        </p:txBody>
      </p:sp>
    </p:spTree>
    <p:extLst>
      <p:ext uri="{BB962C8B-B14F-4D97-AF65-F5344CB8AC3E}">
        <p14:creationId xmlns:p14="http://schemas.microsoft.com/office/powerpoint/2010/main" val="2595129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fld id="{97F3666C-0F45-4D88-9689-1F49651B3D41}" type="slidenum">
              <a:rPr kumimoji="0" lang="da-DK" altLang="en-US" sz="1200" b="0" i="0" u="none" strike="noStrike" kern="1200" cap="none" spc="0" normalizeH="0" baseline="0" noProof="0">
                <a:ln>
                  <a:noFill/>
                </a:ln>
                <a:solidFill>
                  <a:prstClr val="black"/>
                </a:solidFill>
                <a:effectLst/>
                <a:uLnTx/>
                <a:uFillTx/>
                <a:latin typeface="Times New Roman" panose="02020603050405020304" pitchFamily="18" charset="0"/>
              </a:rPr>
              <a:pPr marL="0" marR="0" lvl="0" indent="0" algn="l" defTabSz="914400" rtl="0" eaLnBrk="1" fontAlgn="auto" latinLnBrk="0" hangingPunct="1">
                <a:lnSpc>
                  <a:spcPct val="100000"/>
                </a:lnSpc>
                <a:spcBef>
                  <a:spcPct val="0"/>
                </a:spcBef>
                <a:spcAft>
                  <a:spcPts val="0"/>
                </a:spcAft>
                <a:buClrTx/>
                <a:buSzTx/>
                <a:buFontTx/>
                <a:buNone/>
                <a:tabLst/>
                <a:defRPr/>
              </a:pPr>
              <a:t>2</a:t>
            </a:fld>
            <a:endParaRPr kumimoji="0" lang="da-DK" altLang="en-US" sz="1200" b="0" i="0" u="none" strike="noStrike" kern="1200" cap="none" spc="0" normalizeH="0" baseline="0" noProof="0">
              <a:ln>
                <a:noFill/>
              </a:ln>
              <a:solidFill>
                <a:prstClr val="black"/>
              </a:solidFill>
              <a:effectLst/>
              <a:uLnTx/>
              <a:uFillTx/>
              <a:latin typeface="Times New Roman" panose="02020603050405020304" pitchFamily="18" charset="0"/>
            </a:endParaRPr>
          </a:p>
        </p:txBody>
      </p:sp>
      <p:sp>
        <p:nvSpPr>
          <p:cNvPr id="6147" name="Rectangle 2"/>
          <p:cNvSpPr>
            <a:spLocks noGrp="1" noRot="1" noChangeAspect="1" noChangeArrowheads="1" noTextEdit="1"/>
          </p:cNvSpPr>
          <p:nvPr>
            <p:ph type="sldImg"/>
          </p:nvPr>
        </p:nvSpPr>
        <p:spPr>
          <a:xfrm>
            <a:off x="277813" y="744538"/>
            <a:ext cx="4557712" cy="2563812"/>
          </a:xfrm>
          <a:ln/>
        </p:spPr>
      </p:sp>
      <p:sp>
        <p:nvSpPr>
          <p:cNvPr id="6148" name="Rectangle 3"/>
          <p:cNvSpPr>
            <a:spLocks noGrp="1" noChangeArrowheads="1"/>
          </p:cNvSpPr>
          <p:nvPr>
            <p:ph type="body" idx="1"/>
          </p:nvPr>
        </p:nvSpPr>
        <p:spPr>
          <a:xfrm>
            <a:off x="889000" y="3640138"/>
            <a:ext cx="4891088" cy="5541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000" dirty="0"/>
          </a:p>
        </p:txBody>
      </p:sp>
    </p:spTree>
    <p:extLst>
      <p:ext uri="{BB962C8B-B14F-4D97-AF65-F5344CB8AC3E}">
        <p14:creationId xmlns:p14="http://schemas.microsoft.com/office/powerpoint/2010/main" val="570210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493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600" y="274680"/>
            <a:ext cx="1097232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83" name="PlaceHolder 2"/>
          <p:cNvSpPr>
            <a:spLocks noGrp="1"/>
          </p:cNvSpPr>
          <p:nvPr>
            <p:ph type="body"/>
          </p:nvPr>
        </p:nvSpPr>
        <p:spPr>
          <a:xfrm>
            <a:off x="609600" y="1600200"/>
            <a:ext cx="1097232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84" name="PlaceHolder 3"/>
          <p:cNvSpPr>
            <a:spLocks noGrp="1"/>
          </p:cNvSpPr>
          <p:nvPr>
            <p:ph type="body"/>
          </p:nvPr>
        </p:nvSpPr>
        <p:spPr>
          <a:xfrm>
            <a:off x="609600" y="3964320"/>
            <a:ext cx="1097232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extLst>
      <p:ext uri="{BB962C8B-B14F-4D97-AF65-F5344CB8AC3E}">
        <p14:creationId xmlns:p14="http://schemas.microsoft.com/office/powerpoint/2010/main" val="2821033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609600" y="274680"/>
            <a:ext cx="1097232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86" name="PlaceHolder 2"/>
          <p:cNvSpPr>
            <a:spLocks noGrp="1"/>
          </p:cNvSpPr>
          <p:nvPr>
            <p:ph type="body"/>
          </p:nvPr>
        </p:nvSpPr>
        <p:spPr>
          <a:xfrm>
            <a:off x="609600" y="1600200"/>
            <a:ext cx="53544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87" name="PlaceHolder 3"/>
          <p:cNvSpPr>
            <a:spLocks noGrp="1"/>
          </p:cNvSpPr>
          <p:nvPr>
            <p:ph type="body"/>
          </p:nvPr>
        </p:nvSpPr>
        <p:spPr>
          <a:xfrm>
            <a:off x="6232320" y="1600200"/>
            <a:ext cx="53544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88" name="PlaceHolder 4"/>
          <p:cNvSpPr>
            <a:spLocks noGrp="1"/>
          </p:cNvSpPr>
          <p:nvPr>
            <p:ph type="body"/>
          </p:nvPr>
        </p:nvSpPr>
        <p:spPr>
          <a:xfrm>
            <a:off x="609600" y="3964320"/>
            <a:ext cx="53544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89" name="PlaceHolder 5"/>
          <p:cNvSpPr>
            <a:spLocks noGrp="1"/>
          </p:cNvSpPr>
          <p:nvPr>
            <p:ph type="body"/>
          </p:nvPr>
        </p:nvSpPr>
        <p:spPr>
          <a:xfrm>
            <a:off x="6232320" y="3964320"/>
            <a:ext cx="53544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extLst>
      <p:ext uri="{BB962C8B-B14F-4D97-AF65-F5344CB8AC3E}">
        <p14:creationId xmlns:p14="http://schemas.microsoft.com/office/powerpoint/2010/main" val="213745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609600" y="274680"/>
            <a:ext cx="1097232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91" name="PlaceHolder 2"/>
          <p:cNvSpPr>
            <a:spLocks noGrp="1"/>
          </p:cNvSpPr>
          <p:nvPr>
            <p:ph type="body"/>
          </p:nvPr>
        </p:nvSpPr>
        <p:spPr>
          <a:xfrm>
            <a:off x="609600" y="1600200"/>
            <a:ext cx="3532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92" name="PlaceHolder 3"/>
          <p:cNvSpPr>
            <a:spLocks noGrp="1"/>
          </p:cNvSpPr>
          <p:nvPr>
            <p:ph type="body"/>
          </p:nvPr>
        </p:nvSpPr>
        <p:spPr>
          <a:xfrm>
            <a:off x="4319520" y="1600200"/>
            <a:ext cx="3532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93" name="PlaceHolder 4"/>
          <p:cNvSpPr>
            <a:spLocks noGrp="1"/>
          </p:cNvSpPr>
          <p:nvPr>
            <p:ph type="body"/>
          </p:nvPr>
        </p:nvSpPr>
        <p:spPr>
          <a:xfrm>
            <a:off x="8029440" y="1600200"/>
            <a:ext cx="3532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94" name="PlaceHolder 5"/>
          <p:cNvSpPr>
            <a:spLocks noGrp="1"/>
          </p:cNvSpPr>
          <p:nvPr>
            <p:ph type="body"/>
          </p:nvPr>
        </p:nvSpPr>
        <p:spPr>
          <a:xfrm>
            <a:off x="609600" y="3964320"/>
            <a:ext cx="3532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95" name="PlaceHolder 6"/>
          <p:cNvSpPr>
            <a:spLocks noGrp="1"/>
          </p:cNvSpPr>
          <p:nvPr>
            <p:ph type="body"/>
          </p:nvPr>
        </p:nvSpPr>
        <p:spPr>
          <a:xfrm>
            <a:off x="4319520" y="3964320"/>
            <a:ext cx="3532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96" name="PlaceHolder 7"/>
          <p:cNvSpPr>
            <a:spLocks noGrp="1"/>
          </p:cNvSpPr>
          <p:nvPr>
            <p:ph type="body"/>
          </p:nvPr>
        </p:nvSpPr>
        <p:spPr>
          <a:xfrm>
            <a:off x="8029440" y="3964320"/>
            <a:ext cx="3532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extLst>
      <p:ext uri="{BB962C8B-B14F-4D97-AF65-F5344CB8AC3E}">
        <p14:creationId xmlns:p14="http://schemas.microsoft.com/office/powerpoint/2010/main" val="3838795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EA32F-F2D8-1243-8E43-433D7E9D664A}"/>
              </a:ext>
            </a:extLst>
          </p:cNvPr>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en-GB"/>
              <a:t>Click to edit Master title style</a:t>
            </a:r>
            <a:endParaRPr lang="en-US"/>
          </a:p>
        </p:txBody>
      </p:sp>
      <p:sp>
        <p:nvSpPr>
          <p:cNvPr id="3" name="Subtitle 2">
            <a:extLst>
              <a:ext uri="{FF2B5EF4-FFF2-40B4-BE49-F238E27FC236}">
                <a16:creationId xmlns:a16="http://schemas.microsoft.com/office/drawing/2014/main" id="{64125C51-D7A2-BE4A-A40E-0A8F15084490}"/>
              </a:ext>
            </a:extLst>
          </p:cNvPr>
          <p:cNvSpPr>
            <a:spLocks noGrp="1"/>
          </p:cNvSpPr>
          <p:nvPr>
            <p:ph type="subTitle" idx="1"/>
          </p:nvPr>
        </p:nvSpPr>
        <p:spPr>
          <a:xfrm>
            <a:off x="1524000" y="3602037"/>
            <a:ext cx="9144000" cy="1655763"/>
          </a:xfrm>
          <a:prstGeom prst="rect">
            <a:avLst/>
          </a:prstGeo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BF4C018-EDBC-AC45-A960-3490BD8AF38D}"/>
              </a:ext>
            </a:extLst>
          </p:cNvPr>
          <p:cNvSpPr>
            <a:spLocks noGrp="1"/>
          </p:cNvSpPr>
          <p:nvPr>
            <p:ph type="dt" sz="half" idx="10"/>
          </p:nvPr>
        </p:nvSpPr>
        <p:spPr>
          <a:xfrm>
            <a:off x="610080" y="6369120"/>
            <a:ext cx="2844480" cy="364680"/>
          </a:xfrm>
          <a:prstGeom prst="rect">
            <a:avLst/>
          </a:prstGeom>
        </p:spPr>
        <p:txBody>
          <a:bodyPr/>
          <a:lstStyle/>
          <a:p>
            <a:pPr defTabSz="914377"/>
            <a:fld id="{1804784E-178E-034E-810E-54208621078F}" type="datetimeFigureOut">
              <a:rPr lang="en-US" smtClean="0">
                <a:solidFill>
                  <a:prstClr val="black"/>
                </a:solidFill>
              </a:rPr>
              <a:pPr defTabSz="914377"/>
              <a:t>2/7/2023</a:t>
            </a:fld>
            <a:endParaRPr lang="en-US">
              <a:solidFill>
                <a:prstClr val="black"/>
              </a:solidFill>
            </a:endParaRPr>
          </a:p>
        </p:txBody>
      </p:sp>
      <p:sp>
        <p:nvSpPr>
          <p:cNvPr id="5" name="Footer Placeholder 4">
            <a:extLst>
              <a:ext uri="{FF2B5EF4-FFF2-40B4-BE49-F238E27FC236}">
                <a16:creationId xmlns:a16="http://schemas.microsoft.com/office/drawing/2014/main" id="{A3B734F8-A2E9-4342-A7F7-891E6BDE03C8}"/>
              </a:ext>
            </a:extLst>
          </p:cNvPr>
          <p:cNvSpPr>
            <a:spLocks noGrp="1"/>
          </p:cNvSpPr>
          <p:nvPr>
            <p:ph type="ftr" sz="quarter" idx="11"/>
          </p:nvPr>
        </p:nvSpPr>
        <p:spPr>
          <a:xfrm>
            <a:off x="4165440" y="6356520"/>
            <a:ext cx="3860160" cy="364680"/>
          </a:xfrm>
          <a:prstGeom prst="rect">
            <a:avLst/>
          </a:prstGeom>
        </p:spPr>
        <p:txBody>
          <a:bodyPr/>
          <a:lstStyle/>
          <a:p>
            <a:pPr defTabSz="914377"/>
            <a:endParaRPr lang="en-US" dirty="0">
              <a:solidFill>
                <a:prstClr val="black"/>
              </a:solidFill>
            </a:endParaRPr>
          </a:p>
        </p:txBody>
      </p:sp>
      <p:sp>
        <p:nvSpPr>
          <p:cNvPr id="6" name="Slide Number Placeholder 5">
            <a:extLst>
              <a:ext uri="{FF2B5EF4-FFF2-40B4-BE49-F238E27FC236}">
                <a16:creationId xmlns:a16="http://schemas.microsoft.com/office/drawing/2014/main" id="{25DACB34-809C-164B-AF40-C144CE8B3737}"/>
              </a:ext>
            </a:extLst>
          </p:cNvPr>
          <p:cNvSpPr>
            <a:spLocks noGrp="1"/>
          </p:cNvSpPr>
          <p:nvPr>
            <p:ph type="sldNum" sz="quarter" idx="12"/>
          </p:nvPr>
        </p:nvSpPr>
        <p:spPr>
          <a:xfrm>
            <a:off x="8737440" y="6356520"/>
            <a:ext cx="2844480" cy="364680"/>
          </a:xfrm>
          <a:prstGeom prst="rect">
            <a:avLst/>
          </a:prstGeom>
        </p:spPr>
        <p:txBody>
          <a:bodyPr/>
          <a:lstStyle/>
          <a:p>
            <a:pPr defTabSz="914377"/>
            <a:fld id="{2D76C51F-A97C-AE42-B068-38A74206B7AF}" type="slidenum">
              <a:rPr lang="en-US" smtClean="0">
                <a:solidFill>
                  <a:prstClr val="black"/>
                </a:solidFill>
              </a:rPr>
              <a:pPr defTabSz="914377"/>
              <a:t>‹#›</a:t>
            </a:fld>
            <a:endParaRPr lang="en-US">
              <a:solidFill>
                <a:prstClr val="black"/>
              </a:solidFill>
            </a:endParaRPr>
          </a:p>
        </p:txBody>
      </p:sp>
    </p:spTree>
    <p:extLst>
      <p:ext uri="{BB962C8B-B14F-4D97-AF65-F5344CB8AC3E}">
        <p14:creationId xmlns:p14="http://schemas.microsoft.com/office/powerpoint/2010/main" val="1112971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80"/>
            <a:ext cx="10972320" cy="114264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09600" y="1600200"/>
            <a:ext cx="10972320" cy="45255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10080" y="6369120"/>
            <a:ext cx="2844480" cy="364680"/>
          </a:xfrm>
          <a:prstGeom prst="rect">
            <a:avLst/>
          </a:prstGeom>
        </p:spPr>
        <p:txBody>
          <a:bodyPr/>
          <a:lstStyle/>
          <a:p>
            <a:pPr defTabSz="914377"/>
            <a:fld id="{A5256378-6C51-4D48-AE45-89C4861A4D19}" type="datetimeFigureOut">
              <a:rPr lang="en-GB" smtClean="0">
                <a:solidFill>
                  <a:prstClr val="black"/>
                </a:solidFill>
              </a:rPr>
              <a:pPr defTabSz="914377"/>
              <a:t>07/02/2023</a:t>
            </a:fld>
            <a:endParaRPr lang="en-GB">
              <a:solidFill>
                <a:prstClr val="black"/>
              </a:solidFill>
            </a:endParaRPr>
          </a:p>
        </p:txBody>
      </p:sp>
      <p:sp>
        <p:nvSpPr>
          <p:cNvPr id="5" name="Footer Placeholder 4"/>
          <p:cNvSpPr>
            <a:spLocks noGrp="1"/>
          </p:cNvSpPr>
          <p:nvPr>
            <p:ph type="ftr" sz="quarter" idx="11"/>
          </p:nvPr>
        </p:nvSpPr>
        <p:spPr>
          <a:xfrm>
            <a:off x="4165440" y="6356520"/>
            <a:ext cx="3860160" cy="364680"/>
          </a:xfrm>
          <a:prstGeom prst="rect">
            <a:avLst/>
          </a:prstGeom>
        </p:spPr>
        <p:txBody>
          <a:bodyPr/>
          <a:lstStyle/>
          <a:p>
            <a:pPr defTabSz="914377"/>
            <a:endParaRPr lang="en-GB">
              <a:solidFill>
                <a:prstClr val="black"/>
              </a:solidFill>
            </a:endParaRPr>
          </a:p>
        </p:txBody>
      </p:sp>
      <p:sp>
        <p:nvSpPr>
          <p:cNvPr id="6" name="Slide Number Placeholder 5"/>
          <p:cNvSpPr>
            <a:spLocks noGrp="1"/>
          </p:cNvSpPr>
          <p:nvPr>
            <p:ph type="sldNum" sz="quarter" idx="12"/>
          </p:nvPr>
        </p:nvSpPr>
        <p:spPr>
          <a:xfrm>
            <a:off x="8737440" y="6356520"/>
            <a:ext cx="2844480" cy="364680"/>
          </a:xfrm>
          <a:prstGeom prst="rect">
            <a:avLst/>
          </a:prstGeom>
        </p:spPr>
        <p:txBody>
          <a:bodyPr/>
          <a:lstStyle/>
          <a:p>
            <a:pPr defTabSz="914377"/>
            <a:fld id="{4EC2DBBC-10D1-4A85-9B81-1B59A49E26E3}" type="slidenum">
              <a:rPr lang="en-GB" smtClean="0">
                <a:solidFill>
                  <a:prstClr val="black"/>
                </a:solidFill>
              </a:rPr>
              <a:pPr defTabSz="914377"/>
              <a:t>‹#›</a:t>
            </a:fld>
            <a:endParaRPr lang="en-GB">
              <a:solidFill>
                <a:prstClr val="black"/>
              </a:solidFill>
            </a:endParaRPr>
          </a:p>
        </p:txBody>
      </p:sp>
    </p:spTree>
    <p:extLst>
      <p:ext uri="{BB962C8B-B14F-4D97-AF65-F5344CB8AC3E}">
        <p14:creationId xmlns:p14="http://schemas.microsoft.com/office/powerpoint/2010/main" val="1251825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1" name="PlaceHolder 1"/>
          <p:cNvSpPr>
            <a:spLocks noGrp="1"/>
          </p:cNvSpPr>
          <p:nvPr>
            <p:ph type="title"/>
          </p:nvPr>
        </p:nvSpPr>
        <p:spPr>
          <a:xfrm>
            <a:off x="609600" y="274680"/>
            <a:ext cx="1097232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62" name="PlaceHolder 2"/>
          <p:cNvSpPr>
            <a:spLocks noGrp="1"/>
          </p:cNvSpPr>
          <p:nvPr>
            <p:ph type="subTitle"/>
          </p:nvPr>
        </p:nvSpPr>
        <p:spPr>
          <a:xfrm>
            <a:off x="609600" y="1600200"/>
            <a:ext cx="10972320" cy="4525560"/>
          </a:xfrm>
          <a:prstGeom prst="rect">
            <a:avLst/>
          </a:prstGeom>
        </p:spPr>
        <p:txBody>
          <a:bodyPr lIns="0" tIns="0" rIns="0" bIns="0" anchor="ctr"/>
          <a:lstStyle/>
          <a:p>
            <a:pPr algn="ctr"/>
            <a:endParaRPr lang="en-GB" sz="3200" b="0" strike="noStrike" spc="-1">
              <a:latin typeface="Arial"/>
            </a:endParaRPr>
          </a:p>
        </p:txBody>
      </p:sp>
    </p:spTree>
    <p:extLst>
      <p:ext uri="{BB962C8B-B14F-4D97-AF65-F5344CB8AC3E}">
        <p14:creationId xmlns:p14="http://schemas.microsoft.com/office/powerpoint/2010/main" val="3329324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9600" y="274680"/>
            <a:ext cx="10972320" cy="1142640"/>
          </a:xfrm>
          <a:prstGeom prst="rect">
            <a:avLst/>
          </a:prstGeom>
        </p:spPr>
        <p:txBody>
          <a:bodyPr lIns="0" tIns="0" rIns="0" bIns="0" anchor="ctr"/>
          <a:lstStyle/>
          <a:p>
            <a:endParaRPr lang="en-US" sz="1800" b="0" strike="noStrike" spc="-1" dirty="0">
              <a:solidFill>
                <a:srgbClr val="000000"/>
              </a:solidFill>
              <a:latin typeface="Calibri"/>
            </a:endParaRPr>
          </a:p>
        </p:txBody>
      </p:sp>
      <p:sp>
        <p:nvSpPr>
          <p:cNvPr id="64" name="PlaceHolder 2"/>
          <p:cNvSpPr>
            <a:spLocks noGrp="1"/>
          </p:cNvSpPr>
          <p:nvPr>
            <p:ph type="body"/>
          </p:nvPr>
        </p:nvSpPr>
        <p:spPr>
          <a:xfrm>
            <a:off x="609600" y="1600200"/>
            <a:ext cx="10972320" cy="4525560"/>
          </a:xfrm>
          <a:prstGeom prst="rect">
            <a:avLst/>
          </a:prstGeom>
        </p:spPr>
        <p:txBody>
          <a:bodyPr lIns="0" tIns="0" rIns="0" bIns="0">
            <a:normAutofit/>
          </a:bodyPr>
          <a:lstStyle/>
          <a:p>
            <a:endParaRPr lang="en-US" sz="3200" b="0" strike="noStrike" spc="-1">
              <a:solidFill>
                <a:srgbClr val="000000"/>
              </a:solidFill>
              <a:latin typeface="Calibri"/>
            </a:endParaRPr>
          </a:p>
        </p:txBody>
      </p:sp>
    </p:spTree>
    <p:extLst>
      <p:ext uri="{BB962C8B-B14F-4D97-AF65-F5344CB8AC3E}">
        <p14:creationId xmlns:p14="http://schemas.microsoft.com/office/powerpoint/2010/main" val="410267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09600" y="274680"/>
            <a:ext cx="1097232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66" name="PlaceHolder 2"/>
          <p:cNvSpPr>
            <a:spLocks noGrp="1"/>
          </p:cNvSpPr>
          <p:nvPr>
            <p:ph type="body"/>
          </p:nvPr>
        </p:nvSpPr>
        <p:spPr>
          <a:xfrm>
            <a:off x="609600" y="1600200"/>
            <a:ext cx="5354400" cy="4525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7" name="PlaceHolder 3"/>
          <p:cNvSpPr>
            <a:spLocks noGrp="1"/>
          </p:cNvSpPr>
          <p:nvPr>
            <p:ph type="body"/>
          </p:nvPr>
        </p:nvSpPr>
        <p:spPr>
          <a:xfrm>
            <a:off x="6232320" y="1600200"/>
            <a:ext cx="5354400" cy="4525560"/>
          </a:xfrm>
          <a:prstGeom prst="rect">
            <a:avLst/>
          </a:prstGeom>
        </p:spPr>
        <p:txBody>
          <a:bodyPr lIns="0" tIns="0" rIns="0" bIns="0">
            <a:normAutofit/>
          </a:bodyPr>
          <a:lstStyle/>
          <a:p>
            <a:endParaRPr lang="en-US" sz="3200" b="0" strike="noStrike" spc="-1">
              <a:solidFill>
                <a:srgbClr val="000000"/>
              </a:solidFill>
              <a:latin typeface="Calibri"/>
            </a:endParaRPr>
          </a:p>
        </p:txBody>
      </p:sp>
    </p:spTree>
    <p:extLst>
      <p:ext uri="{BB962C8B-B14F-4D97-AF65-F5344CB8AC3E}">
        <p14:creationId xmlns:p14="http://schemas.microsoft.com/office/powerpoint/2010/main" val="62973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8" name="PlaceHolder 1"/>
          <p:cNvSpPr>
            <a:spLocks noGrp="1"/>
          </p:cNvSpPr>
          <p:nvPr>
            <p:ph type="title"/>
          </p:nvPr>
        </p:nvSpPr>
        <p:spPr>
          <a:xfrm>
            <a:off x="609600" y="274680"/>
            <a:ext cx="10972320" cy="1142640"/>
          </a:xfrm>
          <a:prstGeom prst="rect">
            <a:avLst/>
          </a:prstGeom>
        </p:spPr>
        <p:txBody>
          <a:bodyPr lIns="0" tIns="0" rIns="0" bIns="0" anchor="ctr"/>
          <a:lstStyle/>
          <a:p>
            <a:endParaRPr lang="en-US" sz="1800" b="0" strike="noStrike" spc="-1">
              <a:solidFill>
                <a:srgbClr val="000000"/>
              </a:solidFill>
              <a:latin typeface="Calibri"/>
            </a:endParaRPr>
          </a:p>
        </p:txBody>
      </p:sp>
    </p:spTree>
    <p:extLst>
      <p:ext uri="{BB962C8B-B14F-4D97-AF65-F5344CB8AC3E}">
        <p14:creationId xmlns:p14="http://schemas.microsoft.com/office/powerpoint/2010/main" val="1641791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9" name="PlaceHolder 1"/>
          <p:cNvSpPr>
            <a:spLocks noGrp="1"/>
          </p:cNvSpPr>
          <p:nvPr>
            <p:ph type="subTitle"/>
          </p:nvPr>
        </p:nvSpPr>
        <p:spPr>
          <a:xfrm>
            <a:off x="609600" y="274680"/>
            <a:ext cx="10972320" cy="5297760"/>
          </a:xfrm>
          <a:prstGeom prst="rect">
            <a:avLst/>
          </a:prstGeom>
        </p:spPr>
        <p:txBody>
          <a:bodyPr lIns="0" tIns="0" rIns="0" bIns="0" anchor="ctr"/>
          <a:lstStyle/>
          <a:p>
            <a:pPr algn="ctr"/>
            <a:endParaRPr lang="en-GB" sz="3200" b="0" strike="noStrike" spc="-1">
              <a:latin typeface="Arial"/>
            </a:endParaRPr>
          </a:p>
        </p:txBody>
      </p:sp>
    </p:spTree>
    <p:extLst>
      <p:ext uri="{BB962C8B-B14F-4D97-AF65-F5344CB8AC3E}">
        <p14:creationId xmlns:p14="http://schemas.microsoft.com/office/powerpoint/2010/main" val="4163040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600" y="274680"/>
            <a:ext cx="1097232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71" name="PlaceHolder 2"/>
          <p:cNvSpPr>
            <a:spLocks noGrp="1"/>
          </p:cNvSpPr>
          <p:nvPr>
            <p:ph type="body"/>
          </p:nvPr>
        </p:nvSpPr>
        <p:spPr>
          <a:xfrm>
            <a:off x="609600" y="1600200"/>
            <a:ext cx="53544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2" name="PlaceHolder 3"/>
          <p:cNvSpPr>
            <a:spLocks noGrp="1"/>
          </p:cNvSpPr>
          <p:nvPr>
            <p:ph type="body"/>
          </p:nvPr>
        </p:nvSpPr>
        <p:spPr>
          <a:xfrm>
            <a:off x="6232320" y="1600200"/>
            <a:ext cx="5354400" cy="4525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3" name="PlaceHolder 4"/>
          <p:cNvSpPr>
            <a:spLocks noGrp="1"/>
          </p:cNvSpPr>
          <p:nvPr>
            <p:ph type="body"/>
          </p:nvPr>
        </p:nvSpPr>
        <p:spPr>
          <a:xfrm>
            <a:off x="609600" y="3964320"/>
            <a:ext cx="53544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extLst>
      <p:ext uri="{BB962C8B-B14F-4D97-AF65-F5344CB8AC3E}">
        <p14:creationId xmlns:p14="http://schemas.microsoft.com/office/powerpoint/2010/main" val="4002918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609600" y="274680"/>
            <a:ext cx="1097232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75" name="PlaceHolder 2"/>
          <p:cNvSpPr>
            <a:spLocks noGrp="1"/>
          </p:cNvSpPr>
          <p:nvPr>
            <p:ph type="body"/>
          </p:nvPr>
        </p:nvSpPr>
        <p:spPr>
          <a:xfrm>
            <a:off x="609600" y="1600200"/>
            <a:ext cx="5354400" cy="4525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6" name="PlaceHolder 3"/>
          <p:cNvSpPr>
            <a:spLocks noGrp="1"/>
          </p:cNvSpPr>
          <p:nvPr>
            <p:ph type="body"/>
          </p:nvPr>
        </p:nvSpPr>
        <p:spPr>
          <a:xfrm>
            <a:off x="6232320" y="1600200"/>
            <a:ext cx="53544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7" name="PlaceHolder 4"/>
          <p:cNvSpPr>
            <a:spLocks noGrp="1"/>
          </p:cNvSpPr>
          <p:nvPr>
            <p:ph type="body"/>
          </p:nvPr>
        </p:nvSpPr>
        <p:spPr>
          <a:xfrm>
            <a:off x="6232320" y="3964320"/>
            <a:ext cx="53544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extLst>
      <p:ext uri="{BB962C8B-B14F-4D97-AF65-F5344CB8AC3E}">
        <p14:creationId xmlns:p14="http://schemas.microsoft.com/office/powerpoint/2010/main" val="405908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609600" y="274680"/>
            <a:ext cx="1097232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79" name="PlaceHolder 2"/>
          <p:cNvSpPr>
            <a:spLocks noGrp="1"/>
          </p:cNvSpPr>
          <p:nvPr>
            <p:ph type="body"/>
          </p:nvPr>
        </p:nvSpPr>
        <p:spPr>
          <a:xfrm>
            <a:off x="609600" y="1600200"/>
            <a:ext cx="53544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80" name="PlaceHolder 3"/>
          <p:cNvSpPr>
            <a:spLocks noGrp="1"/>
          </p:cNvSpPr>
          <p:nvPr>
            <p:ph type="body"/>
          </p:nvPr>
        </p:nvSpPr>
        <p:spPr>
          <a:xfrm>
            <a:off x="6232320" y="1600200"/>
            <a:ext cx="53544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81" name="PlaceHolder 4"/>
          <p:cNvSpPr>
            <a:spLocks noGrp="1"/>
          </p:cNvSpPr>
          <p:nvPr>
            <p:ph type="body"/>
          </p:nvPr>
        </p:nvSpPr>
        <p:spPr>
          <a:xfrm>
            <a:off x="609600" y="3964320"/>
            <a:ext cx="1097232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extLst>
      <p:ext uri="{BB962C8B-B14F-4D97-AF65-F5344CB8AC3E}">
        <p14:creationId xmlns:p14="http://schemas.microsoft.com/office/powerpoint/2010/main" val="3735101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51" name="CustomShape 1"/>
          <p:cNvSpPr/>
          <p:nvPr/>
        </p:nvSpPr>
        <p:spPr>
          <a:xfrm>
            <a:off x="960" y="6166080"/>
            <a:ext cx="12190560" cy="215640"/>
          </a:xfrm>
          <a:prstGeom prst="rect">
            <a:avLst/>
          </a:prstGeom>
          <a:solidFill>
            <a:srgbClr val="2C567A"/>
          </a:solidFill>
          <a:ln>
            <a:noFill/>
          </a:ln>
        </p:spPr>
        <p:style>
          <a:lnRef idx="2">
            <a:schemeClr val="accent1">
              <a:shade val="50000"/>
            </a:schemeClr>
          </a:lnRef>
          <a:fillRef idx="1">
            <a:schemeClr val="accent1"/>
          </a:fillRef>
          <a:effectRef idx="0">
            <a:schemeClr val="accent1"/>
          </a:effectRef>
          <a:fontRef idx="minor"/>
        </p:style>
      </p:sp>
      <p:pic>
        <p:nvPicPr>
          <p:cNvPr id="53" name="Picture 8"/>
          <p:cNvPicPr/>
          <p:nvPr/>
        </p:nvPicPr>
        <p:blipFill>
          <a:blip r:embed="rId16"/>
          <a:stretch/>
        </p:blipFill>
        <p:spPr>
          <a:xfrm>
            <a:off x="623520" y="6454080"/>
            <a:ext cx="2304000" cy="358920"/>
          </a:xfrm>
          <a:prstGeom prst="rect">
            <a:avLst/>
          </a:prstGeom>
          <a:ln>
            <a:noFill/>
          </a:ln>
        </p:spPr>
      </p:pic>
      <p:pic>
        <p:nvPicPr>
          <p:cNvPr id="54" name="Picture 9"/>
          <p:cNvPicPr/>
          <p:nvPr/>
        </p:nvPicPr>
        <p:blipFill>
          <a:blip r:embed="rId17"/>
          <a:stretch/>
        </p:blipFill>
        <p:spPr>
          <a:xfrm>
            <a:off x="5084640" y="6382080"/>
            <a:ext cx="1992480" cy="478800"/>
          </a:xfrm>
          <a:prstGeom prst="rect">
            <a:avLst/>
          </a:prstGeom>
          <a:ln>
            <a:noFill/>
          </a:ln>
        </p:spPr>
      </p:pic>
      <p:pic>
        <p:nvPicPr>
          <p:cNvPr id="55" name="Picture 10"/>
          <p:cNvPicPr/>
          <p:nvPr/>
        </p:nvPicPr>
        <p:blipFill>
          <a:blip r:embed="rId18"/>
          <a:stretch/>
        </p:blipFill>
        <p:spPr>
          <a:xfrm>
            <a:off x="9264480" y="6381360"/>
            <a:ext cx="1919520" cy="427320"/>
          </a:xfrm>
          <a:prstGeom prst="rect">
            <a:avLst/>
          </a:prstGeom>
          <a:ln>
            <a:noFill/>
          </a:ln>
        </p:spPr>
      </p:pic>
      <p:pic>
        <p:nvPicPr>
          <p:cNvPr id="3" name="Picture 2" descr="Text&#10;&#10;Description automatically generated">
            <a:extLst>
              <a:ext uri="{FF2B5EF4-FFF2-40B4-BE49-F238E27FC236}">
                <a16:creationId xmlns:a16="http://schemas.microsoft.com/office/drawing/2014/main" id="{FED29503-4A6B-4C2D-9B0C-E3803BBE7E33}"/>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9045679" y="136800"/>
            <a:ext cx="3016045" cy="793696"/>
          </a:xfrm>
          <a:prstGeom prst="rect">
            <a:avLst/>
          </a:prstGeom>
        </p:spPr>
      </p:pic>
    </p:spTree>
    <p:extLst>
      <p:ext uri="{BB962C8B-B14F-4D97-AF65-F5344CB8AC3E}">
        <p14:creationId xmlns:p14="http://schemas.microsoft.com/office/powerpoint/2010/main" val="34856370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343071" indent="-342711" algn="l" defTabSz="914377" rtl="0" eaLnBrk="1" latinLnBrk="0" hangingPunct="1">
        <a:lnSpc>
          <a:spcPct val="100000"/>
        </a:lnSpc>
        <a:spcBef>
          <a:spcPts val="641"/>
        </a:spcBef>
        <a:buClr>
          <a:srgbClr val="000000"/>
        </a:buClr>
        <a:buFont typeface="Arial"/>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v.uk/government/organisations/department-for-educatio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gov.uk/government/groups/independent-scientific-pandemic-influenza-group-on-behaviours-spi-b" TargetMode="External"/><Relationship Id="rId5" Type="http://schemas.openxmlformats.org/officeDocument/2006/relationships/hyperlink" Target="https://www.gov.uk/government/publications/scientific-advisory-group-for-emergencies-sage-coronavirus-covid-19-response-membership/list-of-participants-of-sage-and-related-sub-groups#environmental-modelling-group-emg" TargetMode="External"/><Relationship Id="rId4" Type="http://schemas.openxmlformats.org/officeDocument/2006/relationships/hyperlink" Target="https://www.gov.uk/government/organisations/scientific-advisory-group-for-emergencie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coschools.org.uk/cast/teacher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coschools.org.uk/cast/schoo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47142" y="3194219"/>
            <a:ext cx="9920857" cy="533400"/>
          </a:xfrm>
          <a:noFill/>
        </p:spPr>
        <p:txBody>
          <a:bodyPr/>
          <a:lstStyle/>
          <a:p>
            <a:pPr eaLnBrk="1" hangingPunct="1"/>
            <a:br>
              <a:rPr lang="en-GB" sz="3600" dirty="0"/>
            </a:br>
            <a:br>
              <a:rPr lang="en-GB" sz="3600" dirty="0"/>
            </a:br>
            <a:br>
              <a:rPr lang="en-GB" dirty="0"/>
            </a:br>
            <a:endParaRPr lang="en-GB" altLang="en-US" sz="3500" dirty="0"/>
          </a:p>
        </p:txBody>
      </p:sp>
      <p:sp>
        <p:nvSpPr>
          <p:cNvPr id="8" name="Subtitle 2">
            <a:extLst>
              <a:ext uri="{FF2B5EF4-FFF2-40B4-BE49-F238E27FC236}">
                <a16:creationId xmlns:a16="http://schemas.microsoft.com/office/drawing/2014/main" id="{2A68C6C7-4F4F-453B-A452-D8AE0D663CA2}"/>
              </a:ext>
            </a:extLst>
          </p:cNvPr>
          <p:cNvSpPr txBox="1">
            <a:spLocks/>
          </p:cNvSpPr>
          <p:nvPr/>
        </p:nvSpPr>
        <p:spPr>
          <a:xfrm>
            <a:off x="2427799" y="4212137"/>
            <a:ext cx="7696863" cy="1384300"/>
          </a:xfrm>
          <a:prstGeom prst="rect">
            <a:avLst/>
          </a:prstGeom>
        </p:spPr>
        <p:txBody>
          <a:bodyPr>
            <a:noAutofit/>
          </a:bodyPr>
          <a:lstStyle>
            <a:lvl1pPr marL="257310" indent="-257040" algn="l" defTabSz="685800" rtl="0" eaLnBrk="1" latinLnBrk="0" hangingPunct="1">
              <a:lnSpc>
                <a:spcPct val="100000"/>
              </a:lnSpc>
              <a:spcBef>
                <a:spcPts val="481"/>
              </a:spcBef>
              <a:buClr>
                <a:srgbClr val="000000"/>
              </a:buClr>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60" indent="0" algn="ctr" defTabSz="914377">
              <a:spcBef>
                <a:spcPts val="641"/>
              </a:spcBef>
              <a:buNone/>
            </a:pPr>
            <a:endParaRPr lang="en-US" sz="4267" i="1" dirty="0">
              <a:solidFill>
                <a:srgbClr val="004A81"/>
              </a:solidFill>
              <a:latin typeface="Arial"/>
            </a:endParaRPr>
          </a:p>
        </p:txBody>
      </p:sp>
      <p:sp>
        <p:nvSpPr>
          <p:cNvPr id="2" name="TextBox 1">
            <a:extLst>
              <a:ext uri="{FF2B5EF4-FFF2-40B4-BE49-F238E27FC236}">
                <a16:creationId xmlns:a16="http://schemas.microsoft.com/office/drawing/2014/main" id="{E4741C7D-E0DF-46E6-1EB8-F38ECD269990}"/>
              </a:ext>
            </a:extLst>
          </p:cNvPr>
          <p:cNvSpPr txBox="1"/>
          <p:nvPr/>
        </p:nvSpPr>
        <p:spPr>
          <a:xfrm>
            <a:off x="130627" y="141514"/>
            <a:ext cx="8632372" cy="461665"/>
          </a:xfrm>
          <a:prstGeom prst="rect">
            <a:avLst/>
          </a:prstGeom>
          <a:noFill/>
        </p:spPr>
        <p:txBody>
          <a:bodyPr wrap="square" rtlCol="0">
            <a:spAutoFit/>
          </a:bodyPr>
          <a:lstStyle/>
          <a:p>
            <a:pPr defTabSz="1219170"/>
            <a:r>
              <a:rPr lang="en-US" sz="2400" dirty="0">
                <a:solidFill>
                  <a:prstClr val="black"/>
                </a:solidFill>
                <a:latin typeface="Arial"/>
              </a:rPr>
              <a:t>Work Package 3.2 </a:t>
            </a:r>
            <a:endParaRPr lang="en-GB" sz="2400" dirty="0">
              <a:solidFill>
                <a:prstClr val="black"/>
              </a:solidFill>
              <a:latin typeface="Arial"/>
            </a:endParaRPr>
          </a:p>
        </p:txBody>
      </p:sp>
      <p:sp>
        <p:nvSpPr>
          <p:cNvPr id="3" name="TextBox 2">
            <a:extLst>
              <a:ext uri="{FF2B5EF4-FFF2-40B4-BE49-F238E27FC236}">
                <a16:creationId xmlns:a16="http://schemas.microsoft.com/office/drawing/2014/main" id="{C09E556D-11A9-C856-A8E9-3C38EB9EB229}"/>
              </a:ext>
            </a:extLst>
          </p:cNvPr>
          <p:cNvSpPr txBox="1"/>
          <p:nvPr/>
        </p:nvSpPr>
        <p:spPr>
          <a:xfrm>
            <a:off x="201384" y="1261563"/>
            <a:ext cx="11789231" cy="4647426"/>
          </a:xfrm>
          <a:prstGeom prst="rect">
            <a:avLst/>
          </a:prstGeom>
          <a:noFill/>
        </p:spPr>
        <p:txBody>
          <a:bodyPr wrap="square" rtlCol="0">
            <a:spAutoFit/>
          </a:bodyPr>
          <a:lstStyle/>
          <a:p>
            <a:pPr marL="342900" indent="-342900">
              <a:buFont typeface="Arial" panose="020B0604020202020204" pitchFamily="34" charset="0"/>
              <a:buChar char="•"/>
            </a:pPr>
            <a:r>
              <a:rPr lang="en-GB" sz="2000" dirty="0"/>
              <a:t>Based on conversations with members of the </a:t>
            </a:r>
            <a:r>
              <a:rPr lang="en-GB" sz="2000" dirty="0">
                <a:hlinkClick r:id="rId3"/>
              </a:rPr>
              <a:t>DfE</a:t>
            </a:r>
            <a:r>
              <a:rPr lang="en-GB" sz="2000" dirty="0"/>
              <a:t>, </a:t>
            </a:r>
            <a:r>
              <a:rPr lang="en-GB" sz="2000" dirty="0">
                <a:hlinkClick r:id="rId4"/>
              </a:rPr>
              <a:t>SAGE</a:t>
            </a:r>
            <a:r>
              <a:rPr lang="en-GB" sz="2000" dirty="0"/>
              <a:t>, </a:t>
            </a:r>
            <a:r>
              <a:rPr lang="en-GB" sz="2000" dirty="0">
                <a:hlinkClick r:id="rId5"/>
              </a:rPr>
              <a:t>SAGE-EMG</a:t>
            </a:r>
            <a:r>
              <a:rPr lang="en-GB" sz="2000" dirty="0"/>
              <a:t>, and </a:t>
            </a:r>
            <a:r>
              <a:rPr lang="en-GB" sz="2000" dirty="0">
                <a:hlinkClick r:id="rId6"/>
              </a:rPr>
              <a:t>SPI-B</a:t>
            </a:r>
            <a:r>
              <a:rPr lang="en-GB" sz="2000" dirty="0"/>
              <a:t> it was decided that detailed predictions specific to the airborne infection risk from COVID-19 were unreliable, impractical, and unhelpful for schools and their communities.</a:t>
            </a:r>
          </a:p>
          <a:p>
            <a:pPr marL="342900" indent="-342900">
              <a:buFont typeface="Arial" panose="020B0604020202020204" pitchFamily="34" charset="0"/>
              <a:buChar char="•"/>
            </a:pPr>
            <a:r>
              <a:rPr lang="en-GB" sz="2000" dirty="0"/>
              <a:t>Instead a holistic approach to aid adherence to current government guidance concerning COVID-19 transmission, rather than `risk’ </a:t>
            </a:r>
            <a:r>
              <a:rPr lang="en-GB" sz="2000" i="1" dirty="0"/>
              <a:t>per se</a:t>
            </a:r>
            <a:r>
              <a:rPr lang="en-GB" sz="2000" dirty="0"/>
              <a:t>, was taken.</a:t>
            </a:r>
          </a:p>
          <a:p>
            <a:pPr marL="342900" indent="-342900">
              <a:buFont typeface="Arial" panose="020B0604020202020204" pitchFamily="34" charset="0"/>
              <a:buChar char="•"/>
            </a:pPr>
            <a:r>
              <a:rPr lang="en-GB" sz="2000" dirty="0"/>
              <a:t>This took the form of the provision of a freely available `COVID-19 Assistance for Schools Tools’ – </a:t>
            </a:r>
            <a:r>
              <a:rPr lang="en-GB" sz="2000" b="1" dirty="0"/>
              <a:t>CAST</a:t>
            </a:r>
            <a:r>
              <a:rPr lang="en-GB" sz="2000" dirty="0"/>
              <a:t>.</a:t>
            </a:r>
          </a:p>
          <a:p>
            <a:pPr marL="800100" lvl="1" indent="-342900">
              <a:buFont typeface="Arial" panose="020B0604020202020204" pitchFamily="34" charset="0"/>
              <a:buChar char="•"/>
            </a:pPr>
            <a:r>
              <a:rPr lang="en-GB" sz="2000" dirty="0"/>
              <a:t>CAST offered routes for guided assessment of the risks associated with COVID-19 transmission in schools.</a:t>
            </a:r>
          </a:p>
          <a:p>
            <a:pPr marL="800100" lvl="1" indent="-342900">
              <a:buFont typeface="Arial" panose="020B0604020202020204" pitchFamily="34" charset="0"/>
              <a:buChar char="•"/>
            </a:pPr>
            <a:r>
              <a:rPr lang="en-GB" sz="2000" dirty="0"/>
              <a:t>CAST offered two independent levels of assessment:</a:t>
            </a:r>
          </a:p>
          <a:p>
            <a:pPr lvl="1"/>
            <a:r>
              <a:rPr lang="en-GB" sz="2000" dirty="0"/>
              <a:t>	- Classroom: aimed at classroom teachers, Learning support assistants and teaching 	assistants, and</a:t>
            </a:r>
          </a:p>
          <a:p>
            <a:pPr lvl="1"/>
            <a:r>
              <a:rPr lang="en-GB" sz="2000" dirty="0"/>
              <a:t>	- School: aimed at head teachers, school senior leaders, site management staff and 	caretakers.</a:t>
            </a:r>
          </a:p>
          <a:p>
            <a:pPr defTabSz="1219170"/>
            <a:endParaRPr lang="en-GB" sz="1600" dirty="0">
              <a:solidFill>
                <a:prstClr val="black"/>
              </a:solidFill>
              <a:latin typeface="Arial"/>
              <a:cs typeface="Times New Roman" panose="02020603050405020304" pitchFamily="18" charset="0"/>
            </a:endParaRPr>
          </a:p>
        </p:txBody>
      </p:sp>
    </p:spTree>
    <p:extLst>
      <p:ext uri="{BB962C8B-B14F-4D97-AF65-F5344CB8AC3E}">
        <p14:creationId xmlns:p14="http://schemas.microsoft.com/office/powerpoint/2010/main" val="3787308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47142" y="3194219"/>
            <a:ext cx="9920857" cy="533400"/>
          </a:xfrm>
          <a:noFill/>
        </p:spPr>
        <p:txBody>
          <a:bodyPr/>
          <a:lstStyle/>
          <a:p>
            <a:pPr eaLnBrk="1" hangingPunct="1"/>
            <a:br>
              <a:rPr lang="en-GB" sz="3600" dirty="0"/>
            </a:br>
            <a:br>
              <a:rPr lang="en-GB" sz="3600" dirty="0"/>
            </a:br>
            <a:br>
              <a:rPr lang="en-GB" dirty="0"/>
            </a:br>
            <a:endParaRPr lang="en-GB" altLang="en-US" sz="3500" dirty="0"/>
          </a:p>
        </p:txBody>
      </p:sp>
      <p:sp>
        <p:nvSpPr>
          <p:cNvPr id="8" name="Subtitle 2">
            <a:extLst>
              <a:ext uri="{FF2B5EF4-FFF2-40B4-BE49-F238E27FC236}">
                <a16:creationId xmlns:a16="http://schemas.microsoft.com/office/drawing/2014/main" id="{2A68C6C7-4F4F-453B-A452-D8AE0D663CA2}"/>
              </a:ext>
            </a:extLst>
          </p:cNvPr>
          <p:cNvSpPr txBox="1">
            <a:spLocks/>
          </p:cNvSpPr>
          <p:nvPr/>
        </p:nvSpPr>
        <p:spPr>
          <a:xfrm>
            <a:off x="2427799" y="4212137"/>
            <a:ext cx="7696863" cy="1384300"/>
          </a:xfrm>
          <a:prstGeom prst="rect">
            <a:avLst/>
          </a:prstGeom>
        </p:spPr>
        <p:txBody>
          <a:bodyPr>
            <a:noAutofit/>
          </a:bodyPr>
          <a:lstStyle>
            <a:lvl1pPr marL="257310" indent="-257040" algn="l" defTabSz="685800" rtl="0" eaLnBrk="1" latinLnBrk="0" hangingPunct="1">
              <a:lnSpc>
                <a:spcPct val="100000"/>
              </a:lnSpc>
              <a:spcBef>
                <a:spcPts val="481"/>
              </a:spcBef>
              <a:buClr>
                <a:srgbClr val="000000"/>
              </a:buClr>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60" indent="0" algn="ctr" defTabSz="914377">
              <a:spcBef>
                <a:spcPts val="641"/>
              </a:spcBef>
              <a:buNone/>
            </a:pPr>
            <a:endParaRPr lang="en-US" sz="4267" i="1" dirty="0">
              <a:solidFill>
                <a:srgbClr val="004A81"/>
              </a:solidFill>
              <a:latin typeface="Arial"/>
            </a:endParaRPr>
          </a:p>
        </p:txBody>
      </p:sp>
      <p:sp>
        <p:nvSpPr>
          <p:cNvPr id="2" name="TextBox 1">
            <a:extLst>
              <a:ext uri="{FF2B5EF4-FFF2-40B4-BE49-F238E27FC236}">
                <a16:creationId xmlns:a16="http://schemas.microsoft.com/office/drawing/2014/main" id="{E4741C7D-E0DF-46E6-1EB8-F38ECD269990}"/>
              </a:ext>
            </a:extLst>
          </p:cNvPr>
          <p:cNvSpPr txBox="1"/>
          <p:nvPr/>
        </p:nvSpPr>
        <p:spPr>
          <a:xfrm>
            <a:off x="130627" y="141514"/>
            <a:ext cx="8632372" cy="461665"/>
          </a:xfrm>
          <a:prstGeom prst="rect">
            <a:avLst/>
          </a:prstGeom>
          <a:noFill/>
        </p:spPr>
        <p:txBody>
          <a:bodyPr wrap="square" rtlCol="0">
            <a:spAutoFit/>
          </a:bodyPr>
          <a:lstStyle/>
          <a:p>
            <a:pPr defTabSz="1219170"/>
            <a:r>
              <a:rPr lang="en-US" sz="2400" dirty="0">
                <a:solidFill>
                  <a:prstClr val="black"/>
                </a:solidFill>
                <a:latin typeface="Arial"/>
              </a:rPr>
              <a:t>Work Package 3.2 </a:t>
            </a:r>
            <a:endParaRPr lang="en-GB" sz="2400" dirty="0">
              <a:solidFill>
                <a:prstClr val="black"/>
              </a:solidFill>
              <a:latin typeface="Arial"/>
            </a:endParaRPr>
          </a:p>
        </p:txBody>
      </p:sp>
      <p:sp>
        <p:nvSpPr>
          <p:cNvPr id="3" name="TextBox 2">
            <a:extLst>
              <a:ext uri="{FF2B5EF4-FFF2-40B4-BE49-F238E27FC236}">
                <a16:creationId xmlns:a16="http://schemas.microsoft.com/office/drawing/2014/main" id="{C09E556D-11A9-C856-A8E9-3C38EB9EB229}"/>
              </a:ext>
            </a:extLst>
          </p:cNvPr>
          <p:cNvSpPr txBox="1"/>
          <p:nvPr/>
        </p:nvSpPr>
        <p:spPr>
          <a:xfrm>
            <a:off x="201384" y="1261563"/>
            <a:ext cx="11789231" cy="5068054"/>
          </a:xfrm>
          <a:prstGeom prst="rect">
            <a:avLst/>
          </a:prstGeom>
          <a:noFill/>
        </p:spPr>
        <p:txBody>
          <a:bodyPr wrap="square" rtlCol="0">
            <a:spAutoFit/>
          </a:bodyPr>
          <a:lstStyle/>
          <a:p>
            <a:pPr defTabSz="1219170"/>
            <a:r>
              <a:rPr lang="en-US" sz="2400" dirty="0"/>
              <a:t>Outputs: `COVID-19 Assistance for Schools Tools’ – CAST</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ea typeface="+mn-ea"/>
                <a:cs typeface="+mn-cs"/>
              </a:rPr>
              <a:t>CAST for classrooms: </a:t>
            </a:r>
            <a:r>
              <a:rPr kumimoji="0" lang="en-GB" sz="2000" b="0" i="0" u="none" strike="noStrike" kern="1200" cap="none" spc="0" normalizeH="0" baseline="0" noProof="0" dirty="0">
                <a:ln>
                  <a:noFill/>
                </a:ln>
                <a:solidFill>
                  <a:prstClr val="black"/>
                </a:solidFill>
                <a:effectLst/>
                <a:uLnTx/>
                <a:uFillTx/>
                <a:ea typeface="+mn-ea"/>
                <a:cs typeface="+mn-cs"/>
                <a:hlinkClick r:id="rId3"/>
              </a:rPr>
              <a:t>https://www.coschools.org.uk/cast/teachers</a:t>
            </a:r>
            <a:endParaRPr kumimoji="0" lang="en-GB" sz="2000" b="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000" b="0" i="0" u="none" strike="noStrike" kern="1200" cap="none" spc="0" normalizeH="0" baseline="0" noProof="0" dirty="0">
                <a:ln>
                  <a:noFill/>
                </a:ln>
                <a:solidFill>
                  <a:prstClr val="black"/>
                </a:solidFill>
                <a:effectLst/>
                <a:uLnTx/>
                <a:uFillTx/>
                <a:ea typeface="+mn-ea"/>
                <a:cs typeface="+mn-cs"/>
              </a:rPr>
              <a:t>CAST-Classrooms: COVID-19 infection occurs via three main transmission routes: the </a:t>
            </a:r>
            <a:r>
              <a:rPr kumimoji="0" lang="en-GB" sz="2000" b="1" i="0" u="none" strike="noStrike" kern="1200" cap="none" spc="0" normalizeH="0" baseline="0" noProof="0" dirty="0">
                <a:ln>
                  <a:noFill/>
                </a:ln>
                <a:solidFill>
                  <a:prstClr val="black"/>
                </a:solidFill>
                <a:effectLst/>
                <a:uLnTx/>
                <a:uFillTx/>
                <a:ea typeface="+mn-ea"/>
                <a:cs typeface="+mn-cs"/>
              </a:rPr>
              <a:t>droplet route</a:t>
            </a:r>
            <a:r>
              <a:rPr kumimoji="0" lang="en-GB" sz="2000" b="0" i="0" u="none" strike="noStrike" kern="1200" cap="none" spc="0" normalizeH="0" baseline="0" noProof="0" dirty="0">
                <a:ln>
                  <a:noFill/>
                </a:ln>
                <a:solidFill>
                  <a:prstClr val="black"/>
                </a:solidFill>
                <a:effectLst/>
                <a:uLnTx/>
                <a:uFillTx/>
                <a:ea typeface="+mn-ea"/>
                <a:cs typeface="+mn-cs"/>
              </a:rPr>
              <a:t>, the </a:t>
            </a:r>
            <a:r>
              <a:rPr kumimoji="0" lang="en-GB" sz="2000" b="1" i="0" u="none" strike="noStrike" kern="1200" cap="none" spc="0" normalizeH="0" baseline="0" noProof="0" dirty="0">
                <a:ln>
                  <a:noFill/>
                </a:ln>
                <a:solidFill>
                  <a:prstClr val="black"/>
                </a:solidFill>
                <a:effectLst/>
                <a:uLnTx/>
                <a:uFillTx/>
                <a:ea typeface="+mn-ea"/>
                <a:cs typeface="+mn-cs"/>
              </a:rPr>
              <a:t>contact route</a:t>
            </a:r>
            <a:r>
              <a:rPr kumimoji="0" lang="en-GB" sz="2000" b="0" i="0" u="none" strike="noStrike" kern="1200" cap="none" spc="0" normalizeH="0" baseline="0" noProof="0" dirty="0">
                <a:ln>
                  <a:noFill/>
                </a:ln>
                <a:solidFill>
                  <a:prstClr val="black"/>
                </a:solidFill>
                <a:effectLst/>
                <a:uLnTx/>
                <a:uFillTx/>
                <a:ea typeface="+mn-ea"/>
                <a:cs typeface="+mn-cs"/>
              </a:rPr>
              <a:t>, and the </a:t>
            </a:r>
            <a:r>
              <a:rPr kumimoji="0" lang="en-GB" sz="2000" b="1" i="0" u="none" strike="noStrike" kern="1200" cap="none" spc="0" normalizeH="0" baseline="0" noProof="0" dirty="0">
                <a:ln>
                  <a:noFill/>
                </a:ln>
                <a:solidFill>
                  <a:prstClr val="black"/>
                </a:solidFill>
                <a:effectLst/>
                <a:uLnTx/>
                <a:uFillTx/>
                <a:ea typeface="+mn-ea"/>
                <a:cs typeface="+mn-cs"/>
              </a:rPr>
              <a:t>airborne route</a:t>
            </a:r>
            <a:r>
              <a:rPr kumimoji="0" lang="en-GB" sz="2000" b="0" i="0" u="none" strike="noStrike" kern="1200" cap="none" spc="0" normalizeH="0" baseline="0" noProof="0" dirty="0">
                <a:ln>
                  <a:noFill/>
                </a:ln>
                <a:solidFill>
                  <a:prstClr val="black"/>
                </a:solidFill>
                <a:effectLst/>
                <a:uLnTx/>
                <a:uFillTx/>
                <a:ea typeface="+mn-ea"/>
                <a:cs typeface="+mn-cs"/>
              </a:rPr>
              <a:t>. To help you ensure adherence to current guidance, please get assistance for all three routes. As you complete each route recommendations will appear below to help you to better adhere to COVID-19 guidance – for each route recommendations are: </a:t>
            </a:r>
            <a:r>
              <a:rPr kumimoji="0" lang="en-GB" sz="2000" b="0" i="0" u="none" strike="noStrike" kern="1200" cap="none" spc="0" normalizeH="0" baseline="0" noProof="0" dirty="0">
                <a:ln>
                  <a:noFill/>
                </a:ln>
                <a:solidFill>
                  <a:srgbClr val="FF0000"/>
                </a:solidFill>
                <a:effectLst/>
                <a:uLnTx/>
                <a:uFillTx/>
                <a:ea typeface="+mn-ea"/>
                <a:cs typeface="+mn-cs"/>
              </a:rPr>
              <a:t>highlighted red when your responses indicate that action should be urgently considered</a:t>
            </a:r>
            <a:r>
              <a:rPr kumimoji="0" lang="en-GB" sz="2000" b="0" i="0" u="none" strike="noStrike" kern="1200" cap="none" spc="0" normalizeH="0" baseline="0" noProof="0" dirty="0">
                <a:ln>
                  <a:noFill/>
                </a:ln>
                <a:solidFill>
                  <a:prstClr val="black"/>
                </a:solidFill>
                <a:effectLst/>
                <a:uLnTx/>
                <a:uFillTx/>
                <a:ea typeface="+mn-ea"/>
                <a:cs typeface="+mn-cs"/>
              </a:rPr>
              <a:t>,</a:t>
            </a:r>
            <a:r>
              <a:rPr kumimoji="0" lang="en-GB" sz="2000" b="0" i="0" u="none" strike="noStrike" kern="1200" cap="none" spc="0" normalizeH="0" baseline="0" noProof="0" dirty="0">
                <a:ln>
                  <a:noFill/>
                </a:ln>
                <a:solidFill>
                  <a:srgbClr val="ED7D31"/>
                </a:solidFill>
                <a:effectLst/>
                <a:uLnTx/>
                <a:uFillTx/>
                <a:ea typeface="+mn-ea"/>
                <a:cs typeface="+mn-cs"/>
              </a:rPr>
              <a:t> highlighted amber when some actions should be considered</a:t>
            </a:r>
            <a:r>
              <a:rPr kumimoji="0" lang="en-GB" sz="2000" b="0" i="0" u="none" strike="noStrike" kern="1200" cap="none" spc="0" normalizeH="0" baseline="0" noProof="0" dirty="0">
                <a:ln>
                  <a:noFill/>
                </a:ln>
                <a:solidFill>
                  <a:prstClr val="black"/>
                </a:solidFill>
                <a:effectLst/>
                <a:uLnTx/>
                <a:uFillTx/>
                <a:ea typeface="+mn-ea"/>
                <a:cs typeface="+mn-cs"/>
              </a:rPr>
              <a:t>, and </a:t>
            </a:r>
            <a:r>
              <a:rPr kumimoji="0" lang="en-GB" sz="2000" b="0" i="0" u="none" strike="noStrike" kern="1200" cap="none" spc="0" normalizeH="0" baseline="0" noProof="0" dirty="0">
                <a:ln>
                  <a:noFill/>
                </a:ln>
                <a:solidFill>
                  <a:srgbClr val="00B050"/>
                </a:solidFill>
                <a:effectLst/>
                <a:uLnTx/>
                <a:uFillTx/>
                <a:ea typeface="+mn-ea"/>
                <a:cs typeface="+mn-cs"/>
              </a:rPr>
              <a:t>highlighted green when your responses indicate that the guidance is being well adhered to</a:t>
            </a:r>
            <a:r>
              <a:rPr kumimoji="0" lang="en-GB" sz="2000" b="0" i="0" u="none" strike="noStrike" kern="1200" cap="none" spc="0" normalizeH="0" baseline="0" noProof="0" dirty="0">
                <a:ln>
                  <a:noFill/>
                </a:ln>
                <a:solidFill>
                  <a:prstClr val="black"/>
                </a:solidFill>
                <a:effectLst/>
                <a:uLnTx/>
                <a:uFillTx/>
                <a:ea typeface="+mn-ea"/>
                <a:cs typeface="+mn-cs"/>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ea typeface="+mn-ea"/>
                <a:cs typeface="+mn-cs"/>
              </a:rPr>
              <a:t>CAST for school: </a:t>
            </a:r>
            <a:r>
              <a:rPr kumimoji="0" lang="en-GB" sz="2000" b="0" i="0" u="none" strike="noStrike" kern="1200" cap="none" spc="0" normalizeH="0" baseline="0" noProof="0" dirty="0">
                <a:ln>
                  <a:noFill/>
                </a:ln>
                <a:solidFill>
                  <a:prstClr val="black"/>
                </a:solidFill>
                <a:effectLst/>
                <a:uLnTx/>
                <a:uFillTx/>
                <a:ea typeface="+mn-ea"/>
                <a:cs typeface="+mn-cs"/>
                <a:hlinkClick r:id="rId4"/>
              </a:rPr>
              <a:t>https://www.coschools.org.uk/cast/schools</a:t>
            </a:r>
            <a:r>
              <a:rPr kumimoji="0" lang="en-GB" sz="2000" b="0" i="0" u="none" strike="noStrike" kern="1200" cap="none" spc="0" normalizeH="0" baseline="0" noProof="0" dirty="0">
                <a:ln>
                  <a:noFill/>
                </a:ln>
                <a:solidFill>
                  <a:prstClr val="black"/>
                </a:solidFill>
                <a:effectLst/>
                <a:uLnTx/>
                <a:uFillTx/>
                <a:ea typeface="+mn-ea"/>
                <a:cs typeface="+mn-cs"/>
              </a:rPr>
              <a: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000" b="0" i="0" u="none" strike="noStrike" kern="1200" cap="none" spc="0" normalizeH="0" baseline="0" noProof="0" dirty="0">
                <a:ln>
                  <a:noFill/>
                </a:ln>
                <a:solidFill>
                  <a:prstClr val="black"/>
                </a:solidFill>
                <a:effectLst/>
                <a:uLnTx/>
                <a:uFillTx/>
                <a:ea typeface="+mn-ea"/>
                <a:cs typeface="+mn-cs"/>
              </a:rPr>
              <a:t>CAST-Schools: As per ‘CAST-Classrooms’, focusing on all three transmission routes but aiding the adherence to COVID-19 guidance at a school, rather than classroom, level.</a:t>
            </a:r>
          </a:p>
          <a:p>
            <a:pPr defTabSz="1219170"/>
            <a:endParaRPr lang="en-GB" sz="2000" dirty="0">
              <a:solidFill>
                <a:prstClr val="black"/>
              </a:solidFill>
              <a:cs typeface="Times New Roman" panose="02020603050405020304" pitchFamily="18" charset="0"/>
            </a:endParaRPr>
          </a:p>
          <a:p>
            <a:pPr defTabSz="1219170"/>
            <a:endParaRPr lang="en-GB" sz="2400" dirty="0">
              <a:solidFill>
                <a:prstClr val="black"/>
              </a:solidFill>
              <a:latin typeface="Arial"/>
              <a:cs typeface="Times New Roman" panose="02020603050405020304" pitchFamily="18" charset="0"/>
            </a:endParaRPr>
          </a:p>
          <a:p>
            <a:pPr defTabSz="1219170"/>
            <a:endParaRPr lang="en-GB" sz="2400" dirty="0">
              <a:solidFill>
                <a:prstClr val="black"/>
              </a:solidFill>
              <a:latin typeface="Arial"/>
              <a:cs typeface="Times New Roman" panose="02020603050405020304" pitchFamily="18" charset="0"/>
            </a:endParaRPr>
          </a:p>
        </p:txBody>
      </p:sp>
    </p:spTree>
    <p:extLst>
      <p:ext uri="{BB962C8B-B14F-4D97-AF65-F5344CB8AC3E}">
        <p14:creationId xmlns:p14="http://schemas.microsoft.com/office/powerpoint/2010/main" val="282709122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344</Words>
  <Application>Microsoft Office PowerPoint</Application>
  <PresentationFormat>Widescreen</PresentationFormat>
  <Paragraphs>19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1_Office Theme</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Hannah Edwards</dc:creator>
  <cp:lastModifiedBy>Hannah Edwards</cp:lastModifiedBy>
  <cp:revision>6</cp:revision>
  <dcterms:created xsi:type="dcterms:W3CDTF">2023-02-07T13:08:33Z</dcterms:created>
  <dcterms:modified xsi:type="dcterms:W3CDTF">2023-02-07T13:22:08Z</dcterms:modified>
</cp:coreProperties>
</file>