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8"/>
  </p:notesMasterIdLst>
  <p:handoutMasterIdLst>
    <p:handoutMasterId r:id="rId19"/>
  </p:handoutMasterIdLst>
  <p:sldIdLst>
    <p:sldId id="292" r:id="rId5"/>
    <p:sldId id="275" r:id="rId6"/>
    <p:sldId id="276" r:id="rId7"/>
    <p:sldId id="282" r:id="rId8"/>
    <p:sldId id="298" r:id="rId9"/>
    <p:sldId id="297" r:id="rId10"/>
    <p:sldId id="299" r:id="rId11"/>
    <p:sldId id="303" r:id="rId12"/>
    <p:sldId id="300" r:id="rId13"/>
    <p:sldId id="302" r:id="rId14"/>
    <p:sldId id="301" r:id="rId15"/>
    <p:sldId id="288" r:id="rId16"/>
    <p:sldId id="289"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1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AF181C7C-F4EA-2E24-7548-279BB04E67FB}" name="Jessica Gabriela Gushnay" initials="JG" userId="S::tus11970@temple.edu::fae30161-c81d-4443-a4da-90bb593242d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432A"/>
    <a:srgbClr val="0F243D"/>
    <a:srgbClr val="D6E0EB"/>
    <a:srgbClr val="446992"/>
    <a:srgbClr val="AEC2D8"/>
    <a:srgbClr val="D84400"/>
    <a:srgbClr val="44678D"/>
    <a:srgbClr val="263E5A"/>
    <a:srgbClr val="728DAB"/>
    <a:srgbClr val="C95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61C366-B658-624C-0B38-6A206B71E885}" v="2" dt="2024-12-15T04:48:10.340"/>
  </p1510:revLst>
</p1510:revInfo>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536"/>
        <p:guide pos="312"/>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7E3961-5613-64C6-63C3-6085D0CDAE5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06D1F08-FF42-95F6-3130-AE63E56048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D26A2A-0A96-0647-84E5-C82F2EFD9474}" type="datetimeFigureOut">
              <a:rPr lang="en-US" smtClean="0"/>
              <a:t>12/14/2024</a:t>
            </a:fld>
            <a:endParaRPr lang="en-US"/>
          </a:p>
        </p:txBody>
      </p:sp>
      <p:sp>
        <p:nvSpPr>
          <p:cNvPr id="4" name="Footer Placeholder 3">
            <a:extLst>
              <a:ext uri="{FF2B5EF4-FFF2-40B4-BE49-F238E27FC236}">
                <a16:creationId xmlns:a16="http://schemas.microsoft.com/office/drawing/2014/main" id="{4CD5B35B-A046-EC3C-A80E-3D9D12C1498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202DDE3-703C-8B4C-9506-EC0A39AACDD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8DC1D1-B6C2-C644-8BF1-C34DBFFE1C78}" type="slidenum">
              <a:rPr lang="en-US" smtClean="0"/>
              <a:t>‹#›</a:t>
            </a:fld>
            <a:endParaRPr lang="en-US"/>
          </a:p>
        </p:txBody>
      </p:sp>
    </p:spTree>
    <p:extLst>
      <p:ext uri="{BB962C8B-B14F-4D97-AF65-F5344CB8AC3E}">
        <p14:creationId xmlns:p14="http://schemas.microsoft.com/office/powerpoint/2010/main" val="9334793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a:extLst>
              <a:ext uri="{FF2B5EF4-FFF2-40B4-BE49-F238E27FC236}">
                <a16:creationId xmlns:a16="http://schemas.microsoft.com/office/drawing/2014/main" id="{0D2594CA-29C5-062F-2EA7-C593B096C62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9" name="Slide Image Placeholder 8">
            <a:extLst>
              <a:ext uri="{FF2B5EF4-FFF2-40B4-BE49-F238E27FC236}">
                <a16:creationId xmlns:a16="http://schemas.microsoft.com/office/drawing/2014/main" id="{E04BB896-BA64-B358-A066-15B96D23BC88}"/>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10" name="Footer Placeholder 9">
            <a:extLst>
              <a:ext uri="{FF2B5EF4-FFF2-40B4-BE49-F238E27FC236}">
                <a16:creationId xmlns:a16="http://schemas.microsoft.com/office/drawing/2014/main" id="{5EFA2818-7747-F326-294F-EEAC9BEF6EB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11" name="Date Placeholder 10">
            <a:extLst>
              <a:ext uri="{FF2B5EF4-FFF2-40B4-BE49-F238E27FC236}">
                <a16:creationId xmlns:a16="http://schemas.microsoft.com/office/drawing/2014/main" id="{6B76E0F0-B7F9-756A-3EA4-2114B75370E5}"/>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0CF20C-6BCC-41A4-8C16-5A346425718D}" type="datetimeFigureOut">
              <a:rPr lang="en-US" smtClean="0"/>
              <a:t>12/14/2024</a:t>
            </a:fld>
            <a:endParaRPr lang="en-US"/>
          </a:p>
        </p:txBody>
      </p:sp>
      <p:sp>
        <p:nvSpPr>
          <p:cNvPr id="12" name="Notes Placeholder 11">
            <a:extLst>
              <a:ext uri="{FF2B5EF4-FFF2-40B4-BE49-F238E27FC236}">
                <a16:creationId xmlns:a16="http://schemas.microsoft.com/office/drawing/2014/main" id="{5161C21F-108C-0F07-CDDD-AFB8DDBF6941}"/>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a:extLst>
              <a:ext uri="{FF2B5EF4-FFF2-40B4-BE49-F238E27FC236}">
                <a16:creationId xmlns:a16="http://schemas.microsoft.com/office/drawing/2014/main" id="{A507CBA7-2A1E-725E-35DA-D1CFF08EC633}"/>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60679C-80C7-4E7D-9614-ABA41C5B2858}" type="slidenum">
              <a:rPr lang="en-US" smtClean="0"/>
              <a:t>‹#›</a:t>
            </a:fld>
            <a:endParaRPr lang="en-US"/>
          </a:p>
        </p:txBody>
      </p:sp>
    </p:spTree>
    <p:extLst>
      <p:ext uri="{BB962C8B-B14F-4D97-AF65-F5344CB8AC3E}">
        <p14:creationId xmlns:p14="http://schemas.microsoft.com/office/powerpoint/2010/main" val="422665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startupsofa.com/growing-a-business/from-deli-to-franchise-jersey-mikes-journey/"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startupsofa.com/growing-a-business/from-deli-to-franchise-jersey-mikes-journey/"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startupsofa.com/growing-a-business/from-deli-to-franchise-jersey-mikes-journey/"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startupsofa.com/growing-a-business/from-deli-to-franchise-jersey-mikes-journey/"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noProof="0" smtClean="0"/>
              <a:t>1</a:t>
            </a:fld>
            <a:endParaRPr lang="en-US" altLang="zh-CN" noProof="0"/>
          </a:p>
        </p:txBody>
      </p:sp>
    </p:spTree>
    <p:extLst>
      <p:ext uri="{BB962C8B-B14F-4D97-AF65-F5344CB8AC3E}">
        <p14:creationId xmlns:p14="http://schemas.microsoft.com/office/powerpoint/2010/main" val="681593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noProof="0" smtClean="0"/>
              <a:t>12</a:t>
            </a:fld>
            <a:endParaRPr lang="en-US" altLang="zh-CN" noProof="0"/>
          </a:p>
        </p:txBody>
      </p:sp>
    </p:spTree>
    <p:extLst>
      <p:ext uri="{BB962C8B-B14F-4D97-AF65-F5344CB8AC3E}">
        <p14:creationId xmlns:p14="http://schemas.microsoft.com/office/powerpoint/2010/main" val="260426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noProof="0" smtClean="0"/>
              <a:t>13</a:t>
            </a:fld>
            <a:endParaRPr lang="en-US" altLang="zh-CN" noProof="0"/>
          </a:p>
        </p:txBody>
      </p:sp>
    </p:spTree>
    <p:extLst>
      <p:ext uri="{BB962C8B-B14F-4D97-AF65-F5344CB8AC3E}">
        <p14:creationId xmlns:p14="http://schemas.microsoft.com/office/powerpoint/2010/main" val="1181820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noProof="0" smtClean="0"/>
              <a:t>2</a:t>
            </a:fld>
            <a:endParaRPr lang="en-US" altLang="zh-CN" noProof="0"/>
          </a:p>
        </p:txBody>
      </p:sp>
    </p:spTree>
    <p:extLst>
      <p:ext uri="{BB962C8B-B14F-4D97-AF65-F5344CB8AC3E}">
        <p14:creationId xmlns:p14="http://schemas.microsoft.com/office/powerpoint/2010/main" val="1102410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noProof="0" smtClean="0"/>
              <a:t>3</a:t>
            </a:fld>
            <a:endParaRPr lang="en-US" altLang="zh-CN" noProof="0"/>
          </a:p>
        </p:txBody>
      </p:sp>
    </p:spTree>
    <p:extLst>
      <p:ext uri="{BB962C8B-B14F-4D97-AF65-F5344CB8AC3E}">
        <p14:creationId xmlns:p14="http://schemas.microsoft.com/office/powerpoint/2010/main" val="1377460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a:hlinkClick r:id="rId3"/>
              </a:rPr>
              <a:t>https://startupsofa.com/growing-a-business/from-deli-to-franchise-jersey-mikes-journey/</a:t>
            </a:r>
            <a:r>
              <a:rPr lang="en-US"/>
              <a:t> </a:t>
            </a:r>
          </a:p>
          <a:p>
            <a:endParaRPr lang="en-US">
              <a:ea typeface="等线"/>
            </a:endParaRPr>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noProof="0" smtClean="0"/>
              <a:t>4</a:t>
            </a:fld>
            <a:endParaRPr lang="en-US" altLang="zh-CN" noProof="0"/>
          </a:p>
        </p:txBody>
      </p:sp>
    </p:spTree>
    <p:extLst>
      <p:ext uri="{BB962C8B-B14F-4D97-AF65-F5344CB8AC3E}">
        <p14:creationId xmlns:p14="http://schemas.microsoft.com/office/powerpoint/2010/main" val="2609139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noProof="0" smtClean="0"/>
              <a:t>5</a:t>
            </a:fld>
            <a:endParaRPr lang="en-US" altLang="zh-CN" noProof="0"/>
          </a:p>
        </p:txBody>
      </p:sp>
    </p:spTree>
    <p:extLst>
      <p:ext uri="{BB962C8B-B14F-4D97-AF65-F5344CB8AC3E}">
        <p14:creationId xmlns:p14="http://schemas.microsoft.com/office/powerpoint/2010/main" val="3706094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a:ea typeface="等线"/>
              </a:rPr>
              <a:t>This menu board design is fairly standard for a fast food establishment, but also has some of the same flaws that are often present. The menu itself is well structured, split into two sections, with cheese steaks being hot menu items and submarines being cold menu items. The pricing psychology used of ending many prices in .95 is in line with Jersey Mike's brand image as being inexpensive. The placement of the adding of a chip and drink on the left may initially seem like poor design, but customers enter the store to the right on this menu, naturally making their eyes move that direction. The items offered are comparable to similar restaurants, featuring classic sandwiches, while also including items unique to the chain. The menu design still has room for improvement, however. Some of the font sizes used on this menu board could be difficult for some people read at this distance, especially the text underneath the sandwich names. The caloric information is given in the same font as the sandwich descriptions, making it difficult to understand at a glance. This could be better served by displaying in some way next to the sandwich prices, which are already separated by size like the caloric information. There is also a takeout menu available, that also serves as the catering menu, but lacks a lot of utility by not including any menu pricing, including for their catering options, which could discourage potential customers by adding an additional hurdle in comparing prices to other caterers.</a:t>
            </a:r>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noProof="0" smtClean="0"/>
              <a:t>7</a:t>
            </a:fld>
            <a:endParaRPr lang="en-US" altLang="zh-CN" noProof="0"/>
          </a:p>
        </p:txBody>
      </p:sp>
    </p:spTree>
    <p:extLst>
      <p:ext uri="{BB962C8B-B14F-4D97-AF65-F5344CB8AC3E}">
        <p14:creationId xmlns:p14="http://schemas.microsoft.com/office/powerpoint/2010/main" val="2108451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a:hlinkClick r:id="rId3"/>
              </a:rPr>
              <a:t>https://startupsofa.com/growing-a-business/from-deli-to-franchise-jersey-mikes-journey/</a:t>
            </a:r>
            <a:r>
              <a:rPr lang="en-US"/>
              <a:t> </a:t>
            </a:r>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noProof="0" smtClean="0"/>
              <a:t>8</a:t>
            </a:fld>
            <a:endParaRPr lang="en-US" altLang="zh-CN" noProof="0"/>
          </a:p>
        </p:txBody>
      </p:sp>
    </p:spTree>
    <p:extLst>
      <p:ext uri="{BB962C8B-B14F-4D97-AF65-F5344CB8AC3E}">
        <p14:creationId xmlns:p14="http://schemas.microsoft.com/office/powerpoint/2010/main" val="2412907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a:hlinkClick r:id="rId3"/>
              </a:rPr>
              <a:t>https://startupsofa.com/growing-a-business/from-deli-to-franchise-jersey-mikes-journey/</a:t>
            </a:r>
            <a:r>
              <a:rPr lang="en-US"/>
              <a:t> </a:t>
            </a:r>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noProof="0" smtClean="0"/>
              <a:t>9</a:t>
            </a:fld>
            <a:endParaRPr lang="en-US" altLang="zh-CN" noProof="0"/>
          </a:p>
        </p:txBody>
      </p:sp>
    </p:spTree>
    <p:extLst>
      <p:ext uri="{BB962C8B-B14F-4D97-AF65-F5344CB8AC3E}">
        <p14:creationId xmlns:p14="http://schemas.microsoft.com/office/powerpoint/2010/main" val="978282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a:hlinkClick r:id="rId3"/>
              </a:rPr>
              <a:t>https://startupsofa.com/growing-a-business/from-deli-to-franchise-jersey-mikes-journey/</a:t>
            </a:r>
            <a:r>
              <a:rPr lang="en-US"/>
              <a:t> </a:t>
            </a:r>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noProof="0" smtClean="0"/>
              <a:t>11</a:t>
            </a:fld>
            <a:endParaRPr lang="en-US" altLang="zh-CN" noProof="0"/>
          </a:p>
        </p:txBody>
      </p:sp>
    </p:spTree>
    <p:extLst>
      <p:ext uri="{BB962C8B-B14F-4D97-AF65-F5344CB8AC3E}">
        <p14:creationId xmlns:p14="http://schemas.microsoft.com/office/powerpoint/2010/main" val="1695983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bg>
      <p:bgPr>
        <a:solidFill>
          <a:schemeClr val="accent6"/>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C2501B-DEA6-190E-3633-E32F635B7CE1}"/>
              </a:ext>
            </a:extLst>
          </p:cNvPr>
          <p:cNvSpPr>
            <a:spLocks noGrp="1"/>
          </p:cNvSpPr>
          <p:nvPr>
            <p:ph type="title"/>
          </p:nvPr>
        </p:nvSpPr>
        <p:spPr>
          <a:xfrm>
            <a:off x="1484764" y="1986926"/>
            <a:ext cx="5257793" cy="2057441"/>
          </a:xfrm>
        </p:spPr>
        <p:txBody>
          <a:bodyPr>
            <a:noAutofit/>
          </a:bodyPr>
          <a:lstStyle/>
          <a:p>
            <a:r>
              <a:rPr lang="en-US" noProof="0"/>
              <a:t>Click to edit Master title style</a:t>
            </a:r>
          </a:p>
        </p:txBody>
      </p:sp>
      <p:cxnSp>
        <p:nvCxnSpPr>
          <p:cNvPr id="24" name="Straight Connector 2">
            <a:extLst>
              <a:ext uri="{FF2B5EF4-FFF2-40B4-BE49-F238E27FC236}">
                <a16:creationId xmlns:a16="http://schemas.microsoft.com/office/drawing/2014/main" id="{F1FCCFDB-D985-4322-AC87-F69214893708}"/>
              </a:ext>
            </a:extLst>
          </p:cNvPr>
          <p:cNvCxnSpPr/>
          <p:nvPr userDrawn="1"/>
        </p:nvCxnSpPr>
        <p:spPr>
          <a:xfrm>
            <a:off x="1509005" y="4172084"/>
            <a:ext cx="0" cy="760288"/>
          </a:xfrm>
          <a:prstGeom prst="line">
            <a:avLst/>
          </a:prstGeom>
          <a:noFill/>
          <a:ln w="19050" cap="flat" cmpd="sng" algn="ctr">
            <a:solidFill>
              <a:srgbClr val="D84400"/>
            </a:solidFill>
            <a:prstDash val="solid"/>
            <a:miter lim="800000"/>
          </a:ln>
          <a:effectLst/>
        </p:spPr>
      </p:cxnSp>
      <p:sp>
        <p:nvSpPr>
          <p:cNvPr id="27" name="Content placeholder 47" descr="Click icon to add picture">
            <a:extLst>
              <a:ext uri="{FF2B5EF4-FFF2-40B4-BE49-F238E27FC236}">
                <a16:creationId xmlns:a16="http://schemas.microsoft.com/office/drawing/2014/main" id="{EA8265B5-83C5-4AE9-88AB-3F2443B57F00}"/>
              </a:ext>
            </a:extLst>
          </p:cNvPr>
          <p:cNvSpPr>
            <a:spLocks noGrp="1"/>
          </p:cNvSpPr>
          <p:nvPr>
            <p:ph type="body" sz="quarter" idx="28" hasCustomPrompt="1"/>
          </p:nvPr>
        </p:nvSpPr>
        <p:spPr>
          <a:xfrm>
            <a:off x="1601366" y="4172084"/>
            <a:ext cx="1570612" cy="760288"/>
          </a:xfrm>
          <a:prstGeom prst="rect">
            <a:avLst/>
          </a:prstGeom>
        </p:spPr>
        <p:txBody>
          <a:bodyPr>
            <a:noAutofit/>
          </a:bodyPr>
          <a:lstStyle>
            <a:lvl1pPr marL="0" indent="0">
              <a:lnSpc>
                <a:spcPct val="100000"/>
              </a:lnSpc>
              <a:buNone/>
              <a:defRPr sz="1800" b="0">
                <a:solidFill>
                  <a:schemeClr val="bg1"/>
                </a:solidFill>
              </a:defRPr>
            </a:lvl1pPr>
            <a:lvl2pPr>
              <a:defRPr sz="1000"/>
            </a:lvl2pPr>
            <a:lvl3pPr>
              <a:defRPr sz="900"/>
            </a:lvl3pPr>
            <a:lvl4pPr>
              <a:defRPr sz="800"/>
            </a:lvl4pPr>
            <a:lvl5pPr>
              <a:defRPr sz="800"/>
            </a:lvl5pPr>
          </a:lstStyle>
          <a:p>
            <a:pPr lvl="0"/>
            <a:r>
              <a:rPr lang="en-US" altLang="zh-CN" noProof="0"/>
              <a:t>Click to edit Master title style </a:t>
            </a:r>
          </a:p>
        </p:txBody>
      </p:sp>
      <p:sp>
        <p:nvSpPr>
          <p:cNvPr id="47" name="Content placeholder 47">
            <a:extLst>
              <a:ext uri="{FF2B5EF4-FFF2-40B4-BE49-F238E27FC236}">
                <a16:creationId xmlns:a16="http://schemas.microsoft.com/office/drawing/2014/main" id="{0FFAAB58-ABE4-41AC-B94E-432936CE0301}"/>
              </a:ext>
            </a:extLst>
          </p:cNvPr>
          <p:cNvSpPr>
            <a:spLocks noGrp="1"/>
          </p:cNvSpPr>
          <p:nvPr>
            <p:ph type="pic" sz="quarter" idx="47" hasCustomPrompt="1"/>
          </p:nvPr>
        </p:nvSpPr>
        <p:spPr>
          <a:xfrm>
            <a:off x="6742557" y="821836"/>
            <a:ext cx="4405503" cy="5066346"/>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a:solidFill>
                  <a:schemeClr val="bg1"/>
                </a:solidFill>
              </a:defRPr>
            </a:lvl1pPr>
          </a:lstStyle>
          <a:p>
            <a:r>
              <a:rPr lang="en-US" altLang="zh-CN" noProof="0"/>
              <a:t>Click icon to add picture≈≈</a:t>
            </a:r>
          </a:p>
        </p:txBody>
      </p:sp>
      <p:sp>
        <p:nvSpPr>
          <p:cNvPr id="9" name="Freeform: Shape 11">
            <a:extLst>
              <a:ext uri="{FF2B5EF4-FFF2-40B4-BE49-F238E27FC236}">
                <a16:creationId xmlns:a16="http://schemas.microsoft.com/office/drawing/2014/main" id="{9ECA281C-F2CB-AE9D-DCD6-F94D3FEE2E67}"/>
              </a:ext>
            </a:extLst>
          </p:cNvPr>
          <p:cNvSpPr/>
          <p:nvPr userDrawn="1"/>
        </p:nvSpPr>
        <p:spPr>
          <a:xfrm>
            <a:off x="7441324" y="5568778"/>
            <a:ext cx="829927" cy="949454"/>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2"/>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osterama Text SemiBold"/>
              <a:ea typeface="+mn-ea"/>
              <a:cs typeface="+mn-cs"/>
            </a:endParaRPr>
          </a:p>
        </p:txBody>
      </p:sp>
    </p:spTree>
    <p:extLst>
      <p:ext uri="{BB962C8B-B14F-4D97-AF65-F5344CB8AC3E}">
        <p14:creationId xmlns:p14="http://schemas.microsoft.com/office/powerpoint/2010/main" val="3496649517"/>
      </p:ext>
    </p:extLst>
  </p:cSld>
  <p:clrMapOvr>
    <a:masterClrMapping/>
  </p:clrMapOvr>
  <p:extLst>
    <p:ext uri="{DCECCB84-F9BA-43D5-87BE-67443E8EF086}">
      <p15:sldGuideLst xmlns:p15="http://schemas.microsoft.com/office/powerpoint/2012/main">
        <p15:guide id="1" pos="528">
          <p15:clr>
            <a:srgbClr val="FBAE40"/>
          </p15:clr>
        </p15:guide>
        <p15:guide id="2" orient="horz" pos="52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with Icons">
    <p:spTree>
      <p:nvGrpSpPr>
        <p:cNvPr id="1" name=""/>
        <p:cNvGrpSpPr/>
        <p:nvPr/>
      </p:nvGrpSpPr>
      <p:grpSpPr>
        <a:xfrm>
          <a:off x="0" y="0"/>
          <a:ext cx="0" cy="0"/>
          <a:chOff x="0" y="0"/>
          <a:chExt cx="0" cy="0"/>
        </a:xfrm>
      </p:grpSpPr>
      <p:sp>
        <p:nvSpPr>
          <p:cNvPr id="4" name="Freeform: Shape 6">
            <a:extLst>
              <a:ext uri="{FF2B5EF4-FFF2-40B4-BE49-F238E27FC236}">
                <a16:creationId xmlns:a16="http://schemas.microsoft.com/office/drawing/2014/main" id="{A533F602-EEC9-45F6-8223-8C8F4914919D}"/>
              </a:ext>
            </a:extLst>
          </p:cNvPr>
          <p:cNvSpPr/>
          <p:nvPr userDrawn="1"/>
        </p:nvSpPr>
        <p:spPr>
          <a:xfrm>
            <a:off x="2121636" y="2070606"/>
            <a:ext cx="1583013" cy="184155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 name="Freeform: Shape 7">
            <a:extLst>
              <a:ext uri="{FF2B5EF4-FFF2-40B4-BE49-F238E27FC236}">
                <a16:creationId xmlns:a16="http://schemas.microsoft.com/office/drawing/2014/main" id="{08F73F8C-5CF8-4470-AE2B-8E6D7952FF3E}"/>
              </a:ext>
            </a:extLst>
          </p:cNvPr>
          <p:cNvSpPr/>
          <p:nvPr userDrawn="1"/>
        </p:nvSpPr>
        <p:spPr>
          <a:xfrm>
            <a:off x="4174867" y="2073440"/>
            <a:ext cx="1583013" cy="184155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6" name="Freeform: Shape 8">
            <a:extLst>
              <a:ext uri="{FF2B5EF4-FFF2-40B4-BE49-F238E27FC236}">
                <a16:creationId xmlns:a16="http://schemas.microsoft.com/office/drawing/2014/main" id="{1299AD72-44AB-4D37-ABBB-9E295508DDB5}"/>
              </a:ext>
            </a:extLst>
          </p:cNvPr>
          <p:cNvSpPr/>
          <p:nvPr userDrawn="1"/>
        </p:nvSpPr>
        <p:spPr>
          <a:xfrm>
            <a:off x="6308379" y="2064520"/>
            <a:ext cx="1583013" cy="184155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7" name="Freeform: Shape 9">
            <a:extLst>
              <a:ext uri="{FF2B5EF4-FFF2-40B4-BE49-F238E27FC236}">
                <a16:creationId xmlns:a16="http://schemas.microsoft.com/office/drawing/2014/main" id="{834981F1-A16D-4CA2-8001-0D2A65539268}"/>
              </a:ext>
            </a:extLst>
          </p:cNvPr>
          <p:cNvSpPr/>
          <p:nvPr userDrawn="1"/>
        </p:nvSpPr>
        <p:spPr>
          <a:xfrm>
            <a:off x="8407152" y="2068980"/>
            <a:ext cx="1583013" cy="184155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1" name="Content placeholder 47" descr="Click icon to add picture">
            <a:extLst>
              <a:ext uri="{FF2B5EF4-FFF2-40B4-BE49-F238E27FC236}">
                <a16:creationId xmlns:a16="http://schemas.microsoft.com/office/drawing/2014/main" id="{7AA46292-B7E4-4DB5-85D0-C4F19D66F86C}"/>
              </a:ext>
            </a:extLst>
          </p:cNvPr>
          <p:cNvSpPr>
            <a:spLocks noGrp="1"/>
          </p:cNvSpPr>
          <p:nvPr>
            <p:ph type="body" sz="quarter" idx="27" hasCustomPrompt="1"/>
          </p:nvPr>
        </p:nvSpPr>
        <p:spPr>
          <a:xfrm>
            <a:off x="821770" y="4416565"/>
            <a:ext cx="1877575" cy="506399"/>
          </a:xfrm>
          <a:prstGeom prst="rect">
            <a:avLst/>
          </a:prstGeom>
        </p:spPr>
        <p:txBody>
          <a:bodyPr>
            <a:noAutofit/>
          </a:bodyPr>
          <a:lstStyle>
            <a:lvl1pPr marL="0" indent="0" algn="ctr">
              <a:lnSpc>
                <a:spcPct val="100000"/>
              </a:lnSpc>
              <a:buNone/>
              <a:defRPr sz="1800" b="1">
                <a:solidFill>
                  <a:schemeClr val="bg1"/>
                </a:solidFill>
              </a:defRPr>
            </a:lvl1pPr>
            <a:lvl2pPr>
              <a:defRPr sz="1000"/>
            </a:lvl2pPr>
            <a:lvl3pPr>
              <a:defRPr sz="900"/>
            </a:lvl3pPr>
            <a:lvl4pPr>
              <a:defRPr sz="800"/>
            </a:lvl4pPr>
            <a:lvl5pPr>
              <a:defRPr sz="800"/>
            </a:lvl5pPr>
          </a:lstStyle>
          <a:p>
            <a:pPr lvl="0"/>
            <a:r>
              <a:rPr lang="en-US" altLang="zh-CN"/>
              <a:t>Click to edit Master title style </a:t>
            </a:r>
          </a:p>
        </p:txBody>
      </p:sp>
      <p:sp>
        <p:nvSpPr>
          <p:cNvPr id="32" name="Content placeholder 47">
            <a:extLst>
              <a:ext uri="{FF2B5EF4-FFF2-40B4-BE49-F238E27FC236}">
                <a16:creationId xmlns:a16="http://schemas.microsoft.com/office/drawing/2014/main" id="{382E7D57-1A1A-432F-AEA9-9730DEE1572B}"/>
              </a:ext>
            </a:extLst>
          </p:cNvPr>
          <p:cNvSpPr>
            <a:spLocks noGrp="1"/>
          </p:cNvSpPr>
          <p:nvPr>
            <p:ph type="body" sz="quarter" idx="28" hasCustomPrompt="1"/>
          </p:nvPr>
        </p:nvSpPr>
        <p:spPr>
          <a:xfrm>
            <a:off x="912627" y="5007731"/>
            <a:ext cx="1691687" cy="811178"/>
          </a:xfrm>
          <a:prstGeom prst="rect">
            <a:avLst/>
          </a:prstGeom>
        </p:spPr>
        <p:txBody>
          <a:bodyPr>
            <a:noAutofit/>
          </a:bodyPr>
          <a:lstStyle>
            <a:lvl1pPr marL="0" indent="0" algn="ctr">
              <a:lnSpc>
                <a:spcPct val="100000"/>
              </a:lnSpc>
              <a:spcBef>
                <a:spcPts val="0"/>
              </a:spcBef>
              <a:buNone/>
              <a:defRPr lang="en-US" altLang="zh-CN" sz="1400" b="0" i="0" kern="1200" dirty="0">
                <a:solidFill>
                  <a:schemeClr val="bg1"/>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a:t>Click to edit Master text styles </a:t>
            </a:r>
          </a:p>
        </p:txBody>
      </p:sp>
      <p:sp>
        <p:nvSpPr>
          <p:cNvPr id="33" name="Content placeholder 47" descr="Click icon to add picture">
            <a:extLst>
              <a:ext uri="{FF2B5EF4-FFF2-40B4-BE49-F238E27FC236}">
                <a16:creationId xmlns:a16="http://schemas.microsoft.com/office/drawing/2014/main" id="{E51F0384-440E-45B9-91E7-78CA13DE0B98}"/>
              </a:ext>
            </a:extLst>
          </p:cNvPr>
          <p:cNvSpPr>
            <a:spLocks noGrp="1"/>
          </p:cNvSpPr>
          <p:nvPr>
            <p:ph type="body" sz="quarter" idx="49" hasCustomPrompt="1"/>
          </p:nvPr>
        </p:nvSpPr>
        <p:spPr>
          <a:xfrm>
            <a:off x="2888314" y="4416565"/>
            <a:ext cx="1877575" cy="506399"/>
          </a:xfrm>
          <a:prstGeom prst="rect">
            <a:avLst/>
          </a:prstGeom>
        </p:spPr>
        <p:txBody>
          <a:bodyPr>
            <a:noAutofit/>
          </a:bodyPr>
          <a:lstStyle>
            <a:lvl1pPr marL="0" indent="0" algn="ctr">
              <a:lnSpc>
                <a:spcPct val="100000"/>
              </a:lnSpc>
              <a:buNone/>
              <a:defRPr sz="1800" b="1">
                <a:solidFill>
                  <a:schemeClr val="bg1"/>
                </a:solidFill>
              </a:defRPr>
            </a:lvl1pPr>
            <a:lvl2pPr>
              <a:defRPr sz="1000"/>
            </a:lvl2pPr>
            <a:lvl3pPr>
              <a:defRPr sz="900"/>
            </a:lvl3pPr>
            <a:lvl4pPr>
              <a:defRPr sz="800"/>
            </a:lvl4pPr>
            <a:lvl5pPr>
              <a:defRPr sz="800"/>
            </a:lvl5pPr>
          </a:lstStyle>
          <a:p>
            <a:pPr lvl="0"/>
            <a:r>
              <a:rPr lang="en-US" altLang="zh-CN"/>
              <a:t>Click to edit Master title style </a:t>
            </a:r>
          </a:p>
        </p:txBody>
      </p:sp>
      <p:sp>
        <p:nvSpPr>
          <p:cNvPr id="34" name="Content placeholder 47">
            <a:extLst>
              <a:ext uri="{FF2B5EF4-FFF2-40B4-BE49-F238E27FC236}">
                <a16:creationId xmlns:a16="http://schemas.microsoft.com/office/drawing/2014/main" id="{35EAE525-3692-40E8-894E-B19171FF64F6}"/>
              </a:ext>
            </a:extLst>
          </p:cNvPr>
          <p:cNvSpPr>
            <a:spLocks noGrp="1"/>
          </p:cNvSpPr>
          <p:nvPr>
            <p:ph type="body" sz="quarter" idx="50" hasCustomPrompt="1"/>
          </p:nvPr>
        </p:nvSpPr>
        <p:spPr>
          <a:xfrm>
            <a:off x="2979171" y="5007731"/>
            <a:ext cx="1691687" cy="811178"/>
          </a:xfrm>
          <a:prstGeom prst="rect">
            <a:avLst/>
          </a:prstGeom>
        </p:spPr>
        <p:txBody>
          <a:bodyPr>
            <a:noAutofit/>
          </a:bodyPr>
          <a:lstStyle>
            <a:lvl1pPr marL="0" indent="0" algn="ctr">
              <a:lnSpc>
                <a:spcPct val="100000"/>
              </a:lnSpc>
              <a:spcBef>
                <a:spcPts val="0"/>
              </a:spcBef>
              <a:buNone/>
              <a:defRPr lang="en-US" altLang="zh-CN" sz="1400" b="0" i="0" kern="1200" dirty="0">
                <a:solidFill>
                  <a:schemeClr val="bg1"/>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a:t>Click to edit Master text styles </a:t>
            </a:r>
          </a:p>
        </p:txBody>
      </p:sp>
      <p:sp>
        <p:nvSpPr>
          <p:cNvPr id="35" name="Content placeholder 47" descr="Click icon to add picture">
            <a:extLst>
              <a:ext uri="{FF2B5EF4-FFF2-40B4-BE49-F238E27FC236}">
                <a16:creationId xmlns:a16="http://schemas.microsoft.com/office/drawing/2014/main" id="{847DC539-F391-4470-96EB-486AB02DADBB}"/>
              </a:ext>
            </a:extLst>
          </p:cNvPr>
          <p:cNvSpPr>
            <a:spLocks noGrp="1"/>
          </p:cNvSpPr>
          <p:nvPr>
            <p:ph type="body" sz="quarter" idx="51" hasCustomPrompt="1"/>
          </p:nvPr>
        </p:nvSpPr>
        <p:spPr>
          <a:xfrm>
            <a:off x="5073898" y="4416565"/>
            <a:ext cx="1877575" cy="506399"/>
          </a:xfrm>
          <a:prstGeom prst="rect">
            <a:avLst/>
          </a:prstGeom>
        </p:spPr>
        <p:txBody>
          <a:bodyPr>
            <a:noAutofit/>
          </a:bodyPr>
          <a:lstStyle>
            <a:lvl1pPr marL="0" indent="0" algn="ctr">
              <a:lnSpc>
                <a:spcPct val="100000"/>
              </a:lnSpc>
              <a:buNone/>
              <a:defRPr sz="1800" b="1">
                <a:solidFill>
                  <a:schemeClr val="bg1"/>
                </a:solidFill>
              </a:defRPr>
            </a:lvl1pPr>
            <a:lvl2pPr>
              <a:defRPr sz="1000"/>
            </a:lvl2pPr>
            <a:lvl3pPr>
              <a:defRPr sz="900"/>
            </a:lvl3pPr>
            <a:lvl4pPr>
              <a:defRPr sz="800"/>
            </a:lvl4pPr>
            <a:lvl5pPr>
              <a:defRPr sz="800"/>
            </a:lvl5pPr>
          </a:lstStyle>
          <a:p>
            <a:pPr lvl="0"/>
            <a:r>
              <a:rPr lang="en-US" altLang="zh-CN"/>
              <a:t>Click to edit Master title style </a:t>
            </a:r>
          </a:p>
        </p:txBody>
      </p:sp>
      <p:sp>
        <p:nvSpPr>
          <p:cNvPr id="36" name="Content placeholder 47">
            <a:extLst>
              <a:ext uri="{FF2B5EF4-FFF2-40B4-BE49-F238E27FC236}">
                <a16:creationId xmlns:a16="http://schemas.microsoft.com/office/drawing/2014/main" id="{50988645-D146-4AFE-B87D-279279577176}"/>
              </a:ext>
            </a:extLst>
          </p:cNvPr>
          <p:cNvSpPr>
            <a:spLocks noGrp="1"/>
          </p:cNvSpPr>
          <p:nvPr>
            <p:ph type="body" sz="quarter" idx="52" hasCustomPrompt="1"/>
          </p:nvPr>
        </p:nvSpPr>
        <p:spPr>
          <a:xfrm>
            <a:off x="5164755" y="5007731"/>
            <a:ext cx="1691687" cy="811178"/>
          </a:xfrm>
          <a:prstGeom prst="rect">
            <a:avLst/>
          </a:prstGeom>
        </p:spPr>
        <p:txBody>
          <a:bodyPr>
            <a:noAutofit/>
          </a:bodyPr>
          <a:lstStyle>
            <a:lvl1pPr marL="0" indent="0" algn="ctr">
              <a:lnSpc>
                <a:spcPct val="100000"/>
              </a:lnSpc>
              <a:spcBef>
                <a:spcPts val="0"/>
              </a:spcBef>
              <a:buNone/>
              <a:defRPr lang="en-US" altLang="zh-CN" sz="1400" b="0" i="0" kern="1200" dirty="0">
                <a:solidFill>
                  <a:schemeClr val="bg1"/>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a:t>Click to edit Master text styles </a:t>
            </a:r>
          </a:p>
        </p:txBody>
      </p:sp>
      <p:sp>
        <p:nvSpPr>
          <p:cNvPr id="37" name="Content placeholder 47" descr="Click icon to add picture">
            <a:extLst>
              <a:ext uri="{FF2B5EF4-FFF2-40B4-BE49-F238E27FC236}">
                <a16:creationId xmlns:a16="http://schemas.microsoft.com/office/drawing/2014/main" id="{6712E8AC-14E0-42CC-8037-7C1D0E044B61}"/>
              </a:ext>
            </a:extLst>
          </p:cNvPr>
          <p:cNvSpPr>
            <a:spLocks noGrp="1"/>
          </p:cNvSpPr>
          <p:nvPr>
            <p:ph type="body" sz="quarter" idx="53" hasCustomPrompt="1"/>
          </p:nvPr>
        </p:nvSpPr>
        <p:spPr>
          <a:xfrm>
            <a:off x="7259482" y="4416565"/>
            <a:ext cx="1877575" cy="506399"/>
          </a:xfrm>
          <a:prstGeom prst="rect">
            <a:avLst/>
          </a:prstGeom>
        </p:spPr>
        <p:txBody>
          <a:bodyPr>
            <a:noAutofit/>
          </a:bodyPr>
          <a:lstStyle>
            <a:lvl1pPr marL="0" indent="0" algn="ctr">
              <a:lnSpc>
                <a:spcPct val="100000"/>
              </a:lnSpc>
              <a:buNone/>
              <a:defRPr sz="1800" b="1">
                <a:solidFill>
                  <a:schemeClr val="bg1"/>
                </a:solidFill>
              </a:defRPr>
            </a:lvl1pPr>
            <a:lvl2pPr>
              <a:defRPr sz="1000"/>
            </a:lvl2pPr>
            <a:lvl3pPr>
              <a:defRPr sz="900"/>
            </a:lvl3pPr>
            <a:lvl4pPr>
              <a:defRPr sz="800"/>
            </a:lvl4pPr>
            <a:lvl5pPr>
              <a:defRPr sz="800"/>
            </a:lvl5pPr>
          </a:lstStyle>
          <a:p>
            <a:pPr lvl="0"/>
            <a:r>
              <a:rPr lang="en-US" altLang="zh-CN"/>
              <a:t>Click to edit Master title style </a:t>
            </a:r>
          </a:p>
        </p:txBody>
      </p:sp>
      <p:sp>
        <p:nvSpPr>
          <p:cNvPr id="38" name="Content placeholder 47">
            <a:extLst>
              <a:ext uri="{FF2B5EF4-FFF2-40B4-BE49-F238E27FC236}">
                <a16:creationId xmlns:a16="http://schemas.microsoft.com/office/drawing/2014/main" id="{C68DF822-6F14-4839-BD33-6874C8136EE0}"/>
              </a:ext>
            </a:extLst>
          </p:cNvPr>
          <p:cNvSpPr>
            <a:spLocks noGrp="1"/>
          </p:cNvSpPr>
          <p:nvPr>
            <p:ph type="body" sz="quarter" idx="54" hasCustomPrompt="1"/>
          </p:nvPr>
        </p:nvSpPr>
        <p:spPr>
          <a:xfrm>
            <a:off x="7350339" y="5007731"/>
            <a:ext cx="1691687" cy="811178"/>
          </a:xfrm>
          <a:prstGeom prst="rect">
            <a:avLst/>
          </a:prstGeom>
        </p:spPr>
        <p:txBody>
          <a:bodyPr>
            <a:noAutofit/>
          </a:bodyPr>
          <a:lstStyle>
            <a:lvl1pPr marL="0" indent="0" algn="ctr">
              <a:lnSpc>
                <a:spcPct val="100000"/>
              </a:lnSpc>
              <a:spcBef>
                <a:spcPts val="0"/>
              </a:spcBef>
              <a:buNone/>
              <a:defRPr lang="en-US" altLang="zh-CN" sz="1400" b="0" i="0" kern="1200" dirty="0">
                <a:solidFill>
                  <a:schemeClr val="bg1"/>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a:t>Click to edit Master text styles </a:t>
            </a:r>
          </a:p>
        </p:txBody>
      </p:sp>
      <p:sp>
        <p:nvSpPr>
          <p:cNvPr id="39" name="Content placeholder 47" descr="Click icon to add picture">
            <a:extLst>
              <a:ext uri="{FF2B5EF4-FFF2-40B4-BE49-F238E27FC236}">
                <a16:creationId xmlns:a16="http://schemas.microsoft.com/office/drawing/2014/main" id="{2D1F75C7-DA21-4400-B066-F38190B4F520}"/>
              </a:ext>
            </a:extLst>
          </p:cNvPr>
          <p:cNvSpPr>
            <a:spLocks noGrp="1"/>
          </p:cNvSpPr>
          <p:nvPr>
            <p:ph type="body" sz="quarter" idx="55" hasCustomPrompt="1"/>
          </p:nvPr>
        </p:nvSpPr>
        <p:spPr>
          <a:xfrm>
            <a:off x="9445066" y="4416565"/>
            <a:ext cx="1877575" cy="506399"/>
          </a:xfrm>
          <a:prstGeom prst="rect">
            <a:avLst/>
          </a:prstGeom>
        </p:spPr>
        <p:txBody>
          <a:bodyPr>
            <a:noAutofit/>
          </a:bodyPr>
          <a:lstStyle>
            <a:lvl1pPr marL="0" indent="0" algn="ctr">
              <a:lnSpc>
                <a:spcPct val="100000"/>
              </a:lnSpc>
              <a:buNone/>
              <a:defRPr sz="1800" b="1">
                <a:solidFill>
                  <a:schemeClr val="bg1"/>
                </a:solidFill>
              </a:defRPr>
            </a:lvl1pPr>
            <a:lvl2pPr>
              <a:defRPr sz="1000"/>
            </a:lvl2pPr>
            <a:lvl3pPr>
              <a:defRPr sz="900"/>
            </a:lvl3pPr>
            <a:lvl4pPr>
              <a:defRPr sz="800"/>
            </a:lvl4pPr>
            <a:lvl5pPr>
              <a:defRPr sz="800"/>
            </a:lvl5pPr>
          </a:lstStyle>
          <a:p>
            <a:pPr lvl="0"/>
            <a:r>
              <a:rPr lang="en-US" altLang="zh-CN"/>
              <a:t>Click to edit Master title style </a:t>
            </a:r>
          </a:p>
        </p:txBody>
      </p:sp>
      <p:sp>
        <p:nvSpPr>
          <p:cNvPr id="40" name="Content placeholder 47">
            <a:extLst>
              <a:ext uri="{FF2B5EF4-FFF2-40B4-BE49-F238E27FC236}">
                <a16:creationId xmlns:a16="http://schemas.microsoft.com/office/drawing/2014/main" id="{F7CF6BF0-A40D-4F18-B9DF-D9C4106065D2}"/>
              </a:ext>
            </a:extLst>
          </p:cNvPr>
          <p:cNvSpPr>
            <a:spLocks noGrp="1"/>
          </p:cNvSpPr>
          <p:nvPr>
            <p:ph type="body" sz="quarter" idx="56" hasCustomPrompt="1"/>
          </p:nvPr>
        </p:nvSpPr>
        <p:spPr>
          <a:xfrm>
            <a:off x="9535923" y="5007731"/>
            <a:ext cx="1691687" cy="811178"/>
          </a:xfrm>
          <a:prstGeom prst="rect">
            <a:avLst/>
          </a:prstGeom>
        </p:spPr>
        <p:txBody>
          <a:bodyPr>
            <a:noAutofit/>
          </a:bodyPr>
          <a:lstStyle>
            <a:lvl1pPr marL="0" indent="0" algn="ctr">
              <a:lnSpc>
                <a:spcPct val="100000"/>
              </a:lnSpc>
              <a:spcBef>
                <a:spcPts val="0"/>
              </a:spcBef>
              <a:buNone/>
              <a:defRPr lang="en-US" altLang="zh-CN" sz="1400" b="0" i="0" kern="1200" dirty="0">
                <a:solidFill>
                  <a:schemeClr val="bg1"/>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a:t>Click to edit Master text styles </a:t>
            </a:r>
          </a:p>
        </p:txBody>
      </p:sp>
      <p:sp>
        <p:nvSpPr>
          <p:cNvPr id="41" name="Content placeholder 47">
            <a:extLst>
              <a:ext uri="{FF2B5EF4-FFF2-40B4-BE49-F238E27FC236}">
                <a16:creationId xmlns:a16="http://schemas.microsoft.com/office/drawing/2014/main" id="{95C6B2A2-937E-4C7D-92E3-8A105DD43A98}"/>
              </a:ext>
            </a:extLst>
          </p:cNvPr>
          <p:cNvSpPr>
            <a:spLocks noGrp="1"/>
          </p:cNvSpPr>
          <p:nvPr>
            <p:ph type="pic" sz="quarter" idx="57"/>
          </p:nvPr>
        </p:nvSpPr>
        <p:spPr>
          <a:xfrm>
            <a:off x="983282" y="2073439"/>
            <a:ext cx="1621032" cy="1841551"/>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bg1">
              <a:lumMod val="95000"/>
            </a:schemeClr>
          </a:solidFill>
        </p:spPr>
        <p:txBody>
          <a:bodyPr anchor="ctr">
            <a:noAutofit/>
          </a:bodyPr>
          <a:lstStyle>
            <a:lvl1pPr marL="0" indent="0" algn="ctr">
              <a:buNone/>
              <a:defRPr sz="1000">
                <a:solidFill>
                  <a:schemeClr val="tx1"/>
                </a:solidFill>
              </a:defRPr>
            </a:lvl1pPr>
          </a:lstStyle>
          <a:p>
            <a:r>
              <a:rPr lang="en-US" altLang="zh-CN"/>
              <a:t>Click icon to add picture</a:t>
            </a:r>
            <a:endParaRPr lang="zh-CN" altLang="en-US"/>
          </a:p>
        </p:txBody>
      </p:sp>
      <p:sp>
        <p:nvSpPr>
          <p:cNvPr id="42" name="Content placeholder 47">
            <a:extLst>
              <a:ext uri="{FF2B5EF4-FFF2-40B4-BE49-F238E27FC236}">
                <a16:creationId xmlns:a16="http://schemas.microsoft.com/office/drawing/2014/main" id="{A9ECEF10-95EB-4F03-B3B1-8FC0E421618E}"/>
              </a:ext>
            </a:extLst>
          </p:cNvPr>
          <p:cNvSpPr>
            <a:spLocks noGrp="1"/>
          </p:cNvSpPr>
          <p:nvPr>
            <p:ph type="pic" sz="quarter" idx="58"/>
          </p:nvPr>
        </p:nvSpPr>
        <p:spPr>
          <a:xfrm>
            <a:off x="3109346" y="2073439"/>
            <a:ext cx="1621032" cy="1841551"/>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bg1">
              <a:lumMod val="95000"/>
            </a:schemeClr>
          </a:solidFill>
        </p:spPr>
        <p:txBody>
          <a:bodyPr anchor="ctr">
            <a:noAutofit/>
          </a:bodyPr>
          <a:lstStyle>
            <a:lvl1pPr marL="0" indent="0" algn="ctr">
              <a:buNone/>
              <a:defRPr sz="1000">
                <a:solidFill>
                  <a:schemeClr val="tx1"/>
                </a:solidFill>
              </a:defRPr>
            </a:lvl1pPr>
          </a:lstStyle>
          <a:p>
            <a:r>
              <a:rPr lang="en-US" altLang="zh-CN"/>
              <a:t>Click icon to add picture</a:t>
            </a:r>
            <a:endParaRPr lang="zh-CN" altLang="en-US"/>
          </a:p>
        </p:txBody>
      </p:sp>
      <p:sp>
        <p:nvSpPr>
          <p:cNvPr id="43" name="Content placeholder 47">
            <a:extLst>
              <a:ext uri="{FF2B5EF4-FFF2-40B4-BE49-F238E27FC236}">
                <a16:creationId xmlns:a16="http://schemas.microsoft.com/office/drawing/2014/main" id="{12D92FE1-9874-49B8-8FDC-F903A4843015}"/>
              </a:ext>
            </a:extLst>
          </p:cNvPr>
          <p:cNvSpPr>
            <a:spLocks noGrp="1"/>
          </p:cNvSpPr>
          <p:nvPr>
            <p:ph type="pic" sz="quarter" idx="59"/>
          </p:nvPr>
        </p:nvSpPr>
        <p:spPr>
          <a:xfrm>
            <a:off x="5235410" y="2073439"/>
            <a:ext cx="1621032" cy="1841551"/>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bg1">
              <a:lumMod val="95000"/>
            </a:schemeClr>
          </a:solidFill>
        </p:spPr>
        <p:txBody>
          <a:bodyPr anchor="ctr">
            <a:noAutofit/>
          </a:bodyPr>
          <a:lstStyle>
            <a:lvl1pPr marL="0" indent="0" algn="ctr">
              <a:buNone/>
              <a:defRPr sz="1000">
                <a:solidFill>
                  <a:schemeClr val="tx1"/>
                </a:solidFill>
              </a:defRPr>
            </a:lvl1pPr>
          </a:lstStyle>
          <a:p>
            <a:r>
              <a:rPr lang="en-US" altLang="zh-CN"/>
              <a:t>Click icon to add picture</a:t>
            </a:r>
            <a:endParaRPr lang="zh-CN" altLang="en-US"/>
          </a:p>
        </p:txBody>
      </p:sp>
      <p:sp>
        <p:nvSpPr>
          <p:cNvPr id="44" name="Content placeholder 47">
            <a:extLst>
              <a:ext uri="{FF2B5EF4-FFF2-40B4-BE49-F238E27FC236}">
                <a16:creationId xmlns:a16="http://schemas.microsoft.com/office/drawing/2014/main" id="{12070F52-AB91-476E-9FE0-5403568A11DD}"/>
              </a:ext>
            </a:extLst>
          </p:cNvPr>
          <p:cNvSpPr>
            <a:spLocks noGrp="1"/>
          </p:cNvSpPr>
          <p:nvPr>
            <p:ph type="pic" sz="quarter" idx="60"/>
          </p:nvPr>
        </p:nvSpPr>
        <p:spPr>
          <a:xfrm>
            <a:off x="7361474" y="2073439"/>
            <a:ext cx="1621032" cy="1841551"/>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bg1">
              <a:lumMod val="95000"/>
            </a:schemeClr>
          </a:solidFill>
        </p:spPr>
        <p:txBody>
          <a:bodyPr anchor="ctr">
            <a:noAutofit/>
          </a:bodyPr>
          <a:lstStyle>
            <a:lvl1pPr marL="0" indent="0" algn="ctr">
              <a:buNone/>
              <a:defRPr sz="1000">
                <a:solidFill>
                  <a:schemeClr val="tx1"/>
                </a:solidFill>
              </a:defRPr>
            </a:lvl1pPr>
          </a:lstStyle>
          <a:p>
            <a:r>
              <a:rPr lang="en-US" altLang="zh-CN"/>
              <a:t>Click icon to add picture</a:t>
            </a:r>
            <a:endParaRPr lang="zh-CN" altLang="en-US"/>
          </a:p>
        </p:txBody>
      </p:sp>
      <p:sp>
        <p:nvSpPr>
          <p:cNvPr id="45" name="Content placeholder 47">
            <a:extLst>
              <a:ext uri="{FF2B5EF4-FFF2-40B4-BE49-F238E27FC236}">
                <a16:creationId xmlns:a16="http://schemas.microsoft.com/office/drawing/2014/main" id="{13AE459B-26D7-43FC-BE0B-EF7B119D7D40}"/>
              </a:ext>
            </a:extLst>
          </p:cNvPr>
          <p:cNvSpPr>
            <a:spLocks noGrp="1"/>
          </p:cNvSpPr>
          <p:nvPr>
            <p:ph type="pic" sz="quarter" idx="61"/>
          </p:nvPr>
        </p:nvSpPr>
        <p:spPr>
          <a:xfrm>
            <a:off x="9487536" y="2073439"/>
            <a:ext cx="1621032" cy="1841551"/>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bg1">
              <a:lumMod val="95000"/>
            </a:schemeClr>
          </a:solidFill>
        </p:spPr>
        <p:txBody>
          <a:bodyPr anchor="ctr">
            <a:noAutofit/>
          </a:bodyPr>
          <a:lstStyle>
            <a:lvl1pPr marL="0" indent="0" algn="ctr">
              <a:buNone/>
              <a:defRPr sz="1000">
                <a:solidFill>
                  <a:schemeClr val="tx1"/>
                </a:solidFill>
              </a:defRPr>
            </a:lvl1pPr>
          </a:lstStyle>
          <a:p>
            <a:r>
              <a:rPr lang="en-US" altLang="zh-CN"/>
              <a:t>Click icon to add picture</a:t>
            </a:r>
            <a:endParaRPr lang="zh-CN" altLang="en-US"/>
          </a:p>
        </p:txBody>
      </p:sp>
      <p:sp>
        <p:nvSpPr>
          <p:cNvPr id="25" name="Title Placeholder 4">
            <a:extLst>
              <a:ext uri="{FF2B5EF4-FFF2-40B4-BE49-F238E27FC236}">
                <a16:creationId xmlns:a16="http://schemas.microsoft.com/office/drawing/2014/main" id="{C8ECEE37-7B17-4FD7-2612-FBD357E104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lvl1pPr algn="ctr">
              <a:defRPr/>
            </a:lvl1pPr>
          </a:lstStyle>
          <a:p>
            <a:r>
              <a:rPr lang="en-US"/>
              <a:t>Click to edit Master title style</a:t>
            </a:r>
          </a:p>
        </p:txBody>
      </p:sp>
      <p:sp>
        <p:nvSpPr>
          <p:cNvPr id="2" name="Footer Placeholder 1">
            <a:extLst>
              <a:ext uri="{FF2B5EF4-FFF2-40B4-BE49-F238E27FC236}">
                <a16:creationId xmlns:a16="http://schemas.microsoft.com/office/drawing/2014/main" id="{F7F2CD23-FF0B-8184-9F40-957043412F1C}"/>
              </a:ext>
            </a:extLst>
          </p:cNvPr>
          <p:cNvSpPr>
            <a:spLocks noGrp="1"/>
          </p:cNvSpPr>
          <p:nvPr>
            <p:ph type="ftr" sz="quarter" idx="62"/>
          </p:nvPr>
        </p:nvSpPr>
        <p:spPr/>
        <p:txBody>
          <a:bodyPr>
            <a:noAutofit/>
          </a:bodyPr>
          <a:lstStyle/>
          <a:p>
            <a:r>
              <a:rPr lang="en-US" noProof="0"/>
              <a:t>Presentation Title</a:t>
            </a:r>
          </a:p>
        </p:txBody>
      </p:sp>
      <p:sp>
        <p:nvSpPr>
          <p:cNvPr id="3" name="Slide Number Placeholder 2">
            <a:extLst>
              <a:ext uri="{FF2B5EF4-FFF2-40B4-BE49-F238E27FC236}">
                <a16:creationId xmlns:a16="http://schemas.microsoft.com/office/drawing/2014/main" id="{7876D293-58F2-B8E9-6576-2676F210D7CF}"/>
              </a:ext>
            </a:extLst>
          </p:cNvPr>
          <p:cNvSpPr>
            <a:spLocks noGrp="1"/>
          </p:cNvSpPr>
          <p:nvPr>
            <p:ph type="sldNum" sz="quarter" idx="63"/>
          </p:nvPr>
        </p:nvSpPr>
        <p:spPr/>
        <p:txBody>
          <a:bodyPr>
            <a:noAutofit/>
          </a:bodyPr>
          <a:lstStyle/>
          <a:p>
            <a:fld id="{47FEACEE-25B4-4A2D-B147-27296E36371D}" type="slidenum">
              <a:rPr lang="en-US" altLang="zh-CN" noProof="0" smtClean="0"/>
              <a:pPr/>
              <a:t>‹#›</a:t>
            </a:fld>
            <a:endParaRPr lang="en-US" altLang="zh-CN" noProof="0"/>
          </a:p>
        </p:txBody>
      </p:sp>
    </p:spTree>
    <p:extLst>
      <p:ext uri="{BB962C8B-B14F-4D97-AF65-F5344CB8AC3E}">
        <p14:creationId xmlns:p14="http://schemas.microsoft.com/office/powerpoint/2010/main" val="693317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32" name="Content placeholder 47">
            <a:extLst>
              <a:ext uri="{FF2B5EF4-FFF2-40B4-BE49-F238E27FC236}">
                <a16:creationId xmlns:a16="http://schemas.microsoft.com/office/drawing/2014/main" id="{67FF6BA4-2B1B-4B51-9FE3-A67E3DCC3184}"/>
              </a:ext>
            </a:extLst>
          </p:cNvPr>
          <p:cNvSpPr>
            <a:spLocks noGrp="1"/>
          </p:cNvSpPr>
          <p:nvPr>
            <p:ph type="body" sz="quarter" idx="32" hasCustomPrompt="1"/>
          </p:nvPr>
        </p:nvSpPr>
        <p:spPr>
          <a:xfrm>
            <a:off x="838200" y="2929823"/>
            <a:ext cx="1865376" cy="2464293"/>
          </a:xfrm>
          <a:prstGeom prst="rect">
            <a:avLst/>
          </a:prstGeom>
          <a:ln w="19050">
            <a:solidFill>
              <a:schemeClr val="bg1"/>
            </a:solidFill>
          </a:ln>
        </p:spPr>
        <p:txBody>
          <a:bodyPr tIns="219456">
            <a:noAutofit/>
          </a:bodyPr>
          <a:lstStyle>
            <a:lvl1pPr marL="0" indent="0" algn="ctr">
              <a:lnSpc>
                <a:spcPct val="100000"/>
              </a:lnSpc>
              <a:spcBef>
                <a:spcPts val="0"/>
              </a:spcBef>
              <a:buNone/>
              <a:defRPr sz="1500" b="0">
                <a:solidFill>
                  <a:schemeClr val="bg1"/>
                </a:solidFill>
                <a:latin typeface="+mn-lt"/>
              </a:defRPr>
            </a:lvl1pPr>
            <a:lvl2pPr>
              <a:defRPr sz="1000"/>
            </a:lvl2pPr>
            <a:lvl3pPr>
              <a:defRPr sz="900"/>
            </a:lvl3pPr>
            <a:lvl4pPr>
              <a:defRPr sz="800"/>
            </a:lvl4pPr>
            <a:lvl5pPr>
              <a:defRPr sz="800"/>
            </a:lvl5pPr>
          </a:lstStyle>
          <a:p>
            <a:pPr lvl="0"/>
            <a:r>
              <a:rPr lang="en-US" altLang="zh-CN"/>
              <a:t>Click to edit Master text styles </a:t>
            </a:r>
          </a:p>
        </p:txBody>
      </p:sp>
      <p:sp>
        <p:nvSpPr>
          <p:cNvPr id="30" name="Content placeholder 47">
            <a:extLst>
              <a:ext uri="{FF2B5EF4-FFF2-40B4-BE49-F238E27FC236}">
                <a16:creationId xmlns:a16="http://schemas.microsoft.com/office/drawing/2014/main" id="{88E2377A-ED6B-4D69-A9DC-647CB22A5204}"/>
              </a:ext>
            </a:extLst>
          </p:cNvPr>
          <p:cNvSpPr>
            <a:spLocks noGrp="1"/>
          </p:cNvSpPr>
          <p:nvPr>
            <p:ph type="body" sz="quarter" idx="50" hasCustomPrompt="1"/>
          </p:nvPr>
        </p:nvSpPr>
        <p:spPr>
          <a:xfrm>
            <a:off x="3000303" y="2929823"/>
            <a:ext cx="1867186" cy="2471878"/>
          </a:xfrm>
          <a:prstGeom prst="rect">
            <a:avLst/>
          </a:prstGeom>
          <a:ln w="19050">
            <a:solidFill>
              <a:schemeClr val="bg1"/>
            </a:solidFill>
          </a:ln>
        </p:spPr>
        <p:txBody>
          <a:bodyPr tIns="219456">
            <a:noAutofit/>
          </a:bodyPr>
          <a:lstStyle>
            <a:lvl1pPr marL="0" indent="0" algn="ctr">
              <a:lnSpc>
                <a:spcPct val="100000"/>
              </a:lnSpc>
              <a:spcBef>
                <a:spcPts val="0"/>
              </a:spcBef>
              <a:buNone/>
              <a:defRPr sz="1500" b="0">
                <a:solidFill>
                  <a:schemeClr val="bg1"/>
                </a:solidFill>
                <a:latin typeface="+mn-lt"/>
              </a:defRPr>
            </a:lvl1pPr>
            <a:lvl2pPr>
              <a:defRPr sz="1000"/>
            </a:lvl2pPr>
            <a:lvl3pPr>
              <a:defRPr sz="900"/>
            </a:lvl3pPr>
            <a:lvl4pPr>
              <a:defRPr sz="800"/>
            </a:lvl4pPr>
            <a:lvl5pPr>
              <a:defRPr sz="800"/>
            </a:lvl5pPr>
          </a:lstStyle>
          <a:p>
            <a:pPr lvl="0"/>
            <a:r>
              <a:rPr lang="en-US" altLang="zh-CN"/>
              <a:t>Click to edit Master text styles </a:t>
            </a:r>
          </a:p>
        </p:txBody>
      </p:sp>
      <p:sp>
        <p:nvSpPr>
          <p:cNvPr id="31" name="Content placeholder 47">
            <a:extLst>
              <a:ext uri="{FF2B5EF4-FFF2-40B4-BE49-F238E27FC236}">
                <a16:creationId xmlns:a16="http://schemas.microsoft.com/office/drawing/2014/main" id="{ECC27D7D-FA65-E93F-3C7E-AADBF7E0CC2C}"/>
              </a:ext>
            </a:extLst>
          </p:cNvPr>
          <p:cNvSpPr>
            <a:spLocks noGrp="1"/>
          </p:cNvSpPr>
          <p:nvPr>
            <p:ph type="body" sz="quarter" idx="51" hasCustomPrompt="1"/>
          </p:nvPr>
        </p:nvSpPr>
        <p:spPr>
          <a:xfrm>
            <a:off x="5164216" y="2929823"/>
            <a:ext cx="1865376" cy="2464293"/>
          </a:xfrm>
          <a:prstGeom prst="rect">
            <a:avLst/>
          </a:prstGeom>
          <a:ln w="19050">
            <a:solidFill>
              <a:schemeClr val="bg1"/>
            </a:solidFill>
          </a:ln>
        </p:spPr>
        <p:txBody>
          <a:bodyPr tIns="219456">
            <a:noAutofit/>
          </a:bodyPr>
          <a:lstStyle>
            <a:lvl1pPr marL="0" indent="0" algn="ctr">
              <a:lnSpc>
                <a:spcPct val="100000"/>
              </a:lnSpc>
              <a:spcBef>
                <a:spcPts val="0"/>
              </a:spcBef>
              <a:buNone/>
              <a:defRPr sz="1500" b="0">
                <a:solidFill>
                  <a:schemeClr val="bg1"/>
                </a:solidFill>
                <a:latin typeface="+mn-lt"/>
              </a:defRPr>
            </a:lvl1pPr>
            <a:lvl2pPr>
              <a:defRPr sz="1000"/>
            </a:lvl2pPr>
            <a:lvl3pPr>
              <a:defRPr sz="900"/>
            </a:lvl3pPr>
            <a:lvl4pPr>
              <a:defRPr sz="800"/>
            </a:lvl4pPr>
            <a:lvl5pPr>
              <a:defRPr sz="800"/>
            </a:lvl5pPr>
          </a:lstStyle>
          <a:p>
            <a:pPr lvl="0"/>
            <a:r>
              <a:rPr lang="en-US" altLang="zh-CN"/>
              <a:t>Click to edit Master text styles </a:t>
            </a:r>
          </a:p>
        </p:txBody>
      </p:sp>
      <p:sp>
        <p:nvSpPr>
          <p:cNvPr id="33" name="Content placeholder 47">
            <a:extLst>
              <a:ext uri="{FF2B5EF4-FFF2-40B4-BE49-F238E27FC236}">
                <a16:creationId xmlns:a16="http://schemas.microsoft.com/office/drawing/2014/main" id="{DF5280E4-E86B-9E17-04A1-072A8148C3BD}"/>
              </a:ext>
            </a:extLst>
          </p:cNvPr>
          <p:cNvSpPr>
            <a:spLocks noGrp="1"/>
          </p:cNvSpPr>
          <p:nvPr>
            <p:ph type="body" sz="quarter" idx="52" hasCustomPrompt="1"/>
          </p:nvPr>
        </p:nvSpPr>
        <p:spPr>
          <a:xfrm>
            <a:off x="7326319" y="2929823"/>
            <a:ext cx="1865376" cy="2464293"/>
          </a:xfrm>
          <a:prstGeom prst="rect">
            <a:avLst/>
          </a:prstGeom>
          <a:ln w="19050">
            <a:solidFill>
              <a:schemeClr val="bg1"/>
            </a:solidFill>
          </a:ln>
        </p:spPr>
        <p:txBody>
          <a:bodyPr tIns="219456">
            <a:noAutofit/>
          </a:bodyPr>
          <a:lstStyle>
            <a:lvl1pPr marL="0" indent="0" algn="ctr">
              <a:lnSpc>
                <a:spcPct val="100000"/>
              </a:lnSpc>
              <a:spcBef>
                <a:spcPts val="0"/>
              </a:spcBef>
              <a:buNone/>
              <a:defRPr sz="1500" b="0">
                <a:solidFill>
                  <a:schemeClr val="bg1"/>
                </a:solidFill>
                <a:latin typeface="+mn-lt"/>
              </a:defRPr>
            </a:lvl1pPr>
            <a:lvl2pPr>
              <a:defRPr sz="1000"/>
            </a:lvl2pPr>
            <a:lvl3pPr>
              <a:defRPr sz="900"/>
            </a:lvl3pPr>
            <a:lvl4pPr>
              <a:defRPr sz="800"/>
            </a:lvl4pPr>
            <a:lvl5pPr>
              <a:defRPr sz="800"/>
            </a:lvl5pPr>
          </a:lstStyle>
          <a:p>
            <a:pPr lvl="0"/>
            <a:r>
              <a:rPr lang="en-US" altLang="zh-CN"/>
              <a:t>Click to edit Master text styles </a:t>
            </a:r>
          </a:p>
        </p:txBody>
      </p:sp>
      <p:sp>
        <p:nvSpPr>
          <p:cNvPr id="37" name="Content placeholder 47">
            <a:extLst>
              <a:ext uri="{FF2B5EF4-FFF2-40B4-BE49-F238E27FC236}">
                <a16:creationId xmlns:a16="http://schemas.microsoft.com/office/drawing/2014/main" id="{42F4F0D3-AF64-7F92-FF1C-F5D1DC62A388}"/>
              </a:ext>
            </a:extLst>
          </p:cNvPr>
          <p:cNvSpPr>
            <a:spLocks noGrp="1"/>
          </p:cNvSpPr>
          <p:nvPr>
            <p:ph type="body" sz="quarter" idx="53" hasCustomPrompt="1"/>
          </p:nvPr>
        </p:nvSpPr>
        <p:spPr>
          <a:xfrm>
            <a:off x="9488424" y="2929823"/>
            <a:ext cx="1865376" cy="2464293"/>
          </a:xfrm>
          <a:prstGeom prst="rect">
            <a:avLst/>
          </a:prstGeom>
          <a:ln w="19050">
            <a:solidFill>
              <a:schemeClr val="bg1"/>
            </a:solidFill>
          </a:ln>
        </p:spPr>
        <p:txBody>
          <a:bodyPr tIns="219456">
            <a:noAutofit/>
          </a:bodyPr>
          <a:lstStyle>
            <a:lvl1pPr marL="0" indent="0" algn="ctr">
              <a:lnSpc>
                <a:spcPct val="100000"/>
              </a:lnSpc>
              <a:spcBef>
                <a:spcPts val="0"/>
              </a:spcBef>
              <a:buNone/>
              <a:defRPr sz="1500" b="0">
                <a:solidFill>
                  <a:schemeClr val="bg1"/>
                </a:solidFill>
                <a:latin typeface="+mn-lt"/>
              </a:defRPr>
            </a:lvl1pPr>
            <a:lvl2pPr>
              <a:defRPr sz="1000"/>
            </a:lvl2pPr>
            <a:lvl3pPr>
              <a:defRPr sz="900"/>
            </a:lvl3pPr>
            <a:lvl4pPr>
              <a:defRPr sz="800"/>
            </a:lvl4pPr>
            <a:lvl5pPr>
              <a:defRPr sz="800"/>
            </a:lvl5pPr>
          </a:lstStyle>
          <a:p>
            <a:pPr lvl="0"/>
            <a:r>
              <a:rPr lang="en-US" altLang="zh-CN"/>
              <a:t>Click to edit Master text styles </a:t>
            </a:r>
          </a:p>
        </p:txBody>
      </p:sp>
      <p:sp>
        <p:nvSpPr>
          <p:cNvPr id="27" name="Content placeholder 47">
            <a:extLst>
              <a:ext uri="{FF2B5EF4-FFF2-40B4-BE49-F238E27FC236}">
                <a16:creationId xmlns:a16="http://schemas.microsoft.com/office/drawing/2014/main" id="{43D089D6-48B5-43AB-A887-EEF910BA9161}"/>
              </a:ext>
            </a:extLst>
          </p:cNvPr>
          <p:cNvSpPr>
            <a:spLocks noGrp="1"/>
          </p:cNvSpPr>
          <p:nvPr>
            <p:ph type="body" sz="quarter" idx="27" hasCustomPrompt="1"/>
          </p:nvPr>
        </p:nvSpPr>
        <p:spPr>
          <a:xfrm>
            <a:off x="838200" y="2067143"/>
            <a:ext cx="1865376" cy="866219"/>
          </a:xfrm>
          <a:prstGeom prst="rect">
            <a:avLst/>
          </a:prstGeom>
          <a:ln w="19050">
            <a:solidFill>
              <a:schemeClr val="bg1"/>
            </a:solidFill>
          </a:ln>
        </p:spPr>
        <p:txBody>
          <a:bodyPr anchor="ctr">
            <a:noAutofit/>
          </a:bodyPr>
          <a:lstStyle>
            <a:lvl1pPr marL="0" indent="0" algn="ctr">
              <a:lnSpc>
                <a:spcPct val="100000"/>
              </a:lnSpc>
              <a:buFontTx/>
              <a:buNone/>
              <a:defRPr sz="1800" b="1" i="0">
                <a:solidFill>
                  <a:schemeClr val="bg1"/>
                </a:solidFill>
                <a:latin typeface="+mn-lt"/>
              </a:defRPr>
            </a:lvl1pPr>
          </a:lstStyle>
          <a:p>
            <a:pPr lvl="0"/>
            <a:r>
              <a:rPr lang="en-US" altLang="zh-CN"/>
              <a:t>Click to edit Master title style</a:t>
            </a:r>
            <a:endParaRPr lang="zh-CN" altLang="en-US"/>
          </a:p>
        </p:txBody>
      </p:sp>
      <p:sp>
        <p:nvSpPr>
          <p:cNvPr id="24" name="Title Placeholder 4">
            <a:extLst>
              <a:ext uri="{FF2B5EF4-FFF2-40B4-BE49-F238E27FC236}">
                <a16:creationId xmlns:a16="http://schemas.microsoft.com/office/drawing/2014/main" id="{69ABDED2-7EB3-3ABE-90D0-E6C00F806D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lvl1pPr algn="ctr">
              <a:defRPr/>
            </a:lvl1pPr>
          </a:lstStyle>
          <a:p>
            <a:r>
              <a:rPr lang="en-US"/>
              <a:t>Click to edit Master title style</a:t>
            </a:r>
          </a:p>
        </p:txBody>
      </p:sp>
      <p:sp>
        <p:nvSpPr>
          <p:cNvPr id="25" name="Content placeholder 47">
            <a:extLst>
              <a:ext uri="{FF2B5EF4-FFF2-40B4-BE49-F238E27FC236}">
                <a16:creationId xmlns:a16="http://schemas.microsoft.com/office/drawing/2014/main" id="{476A31DC-7395-007C-8BA1-C38E5B289CF5}"/>
              </a:ext>
            </a:extLst>
          </p:cNvPr>
          <p:cNvSpPr>
            <a:spLocks noGrp="1"/>
          </p:cNvSpPr>
          <p:nvPr>
            <p:ph type="body" sz="quarter" idx="46" hasCustomPrompt="1"/>
          </p:nvPr>
        </p:nvSpPr>
        <p:spPr>
          <a:xfrm>
            <a:off x="3000756" y="2067143"/>
            <a:ext cx="1865376" cy="866219"/>
          </a:xfrm>
          <a:prstGeom prst="rect">
            <a:avLst/>
          </a:prstGeom>
          <a:ln w="19050">
            <a:solidFill>
              <a:schemeClr val="bg1"/>
            </a:solidFill>
          </a:ln>
        </p:spPr>
        <p:txBody>
          <a:bodyPr anchor="ctr">
            <a:noAutofit/>
          </a:bodyPr>
          <a:lstStyle>
            <a:lvl1pPr marL="0" indent="0" algn="ctr">
              <a:lnSpc>
                <a:spcPct val="100000"/>
              </a:lnSpc>
              <a:buFontTx/>
              <a:buNone/>
              <a:defRPr sz="1800" b="1" i="0">
                <a:solidFill>
                  <a:schemeClr val="bg1"/>
                </a:solidFill>
                <a:latin typeface="+mn-lt"/>
              </a:defRPr>
            </a:lvl1pPr>
          </a:lstStyle>
          <a:p>
            <a:pPr lvl="0"/>
            <a:r>
              <a:rPr lang="en-US" altLang="zh-CN"/>
              <a:t>Click to edit Master title style</a:t>
            </a:r>
            <a:endParaRPr lang="zh-CN" altLang="en-US"/>
          </a:p>
        </p:txBody>
      </p:sp>
      <p:sp>
        <p:nvSpPr>
          <p:cNvPr id="26" name="Content placeholder 47">
            <a:extLst>
              <a:ext uri="{FF2B5EF4-FFF2-40B4-BE49-F238E27FC236}">
                <a16:creationId xmlns:a16="http://schemas.microsoft.com/office/drawing/2014/main" id="{35CE0786-D87B-DD89-C418-C53C1B7E610B}"/>
              </a:ext>
            </a:extLst>
          </p:cNvPr>
          <p:cNvSpPr>
            <a:spLocks noGrp="1"/>
          </p:cNvSpPr>
          <p:nvPr>
            <p:ph type="body" sz="quarter" idx="47" hasCustomPrompt="1"/>
          </p:nvPr>
        </p:nvSpPr>
        <p:spPr>
          <a:xfrm>
            <a:off x="5163312" y="2067143"/>
            <a:ext cx="1865376" cy="866219"/>
          </a:xfrm>
          <a:prstGeom prst="rect">
            <a:avLst/>
          </a:prstGeom>
          <a:ln w="19050">
            <a:solidFill>
              <a:schemeClr val="bg1"/>
            </a:solidFill>
          </a:ln>
        </p:spPr>
        <p:txBody>
          <a:bodyPr anchor="ctr">
            <a:noAutofit/>
          </a:bodyPr>
          <a:lstStyle>
            <a:lvl1pPr marL="0" indent="0" algn="ctr">
              <a:lnSpc>
                <a:spcPct val="100000"/>
              </a:lnSpc>
              <a:buFontTx/>
              <a:buNone/>
              <a:defRPr sz="1800" b="1" i="0">
                <a:solidFill>
                  <a:schemeClr val="bg1"/>
                </a:solidFill>
                <a:latin typeface="+mn-lt"/>
              </a:defRPr>
            </a:lvl1pPr>
          </a:lstStyle>
          <a:p>
            <a:pPr lvl="0"/>
            <a:r>
              <a:rPr lang="en-US" altLang="zh-CN"/>
              <a:t>Click to edit Master title style</a:t>
            </a:r>
            <a:endParaRPr lang="zh-CN" altLang="en-US"/>
          </a:p>
        </p:txBody>
      </p:sp>
      <p:sp>
        <p:nvSpPr>
          <p:cNvPr id="28" name="Content placeholder 47">
            <a:extLst>
              <a:ext uri="{FF2B5EF4-FFF2-40B4-BE49-F238E27FC236}">
                <a16:creationId xmlns:a16="http://schemas.microsoft.com/office/drawing/2014/main" id="{7C7F2E6C-1DCD-3C6A-4830-5BF230A3AAB2}"/>
              </a:ext>
            </a:extLst>
          </p:cNvPr>
          <p:cNvSpPr>
            <a:spLocks noGrp="1"/>
          </p:cNvSpPr>
          <p:nvPr>
            <p:ph type="body" sz="quarter" idx="48" hasCustomPrompt="1"/>
          </p:nvPr>
        </p:nvSpPr>
        <p:spPr>
          <a:xfrm>
            <a:off x="7325868" y="2067143"/>
            <a:ext cx="1865376" cy="866219"/>
          </a:xfrm>
          <a:prstGeom prst="rect">
            <a:avLst/>
          </a:prstGeom>
          <a:ln w="19050">
            <a:solidFill>
              <a:schemeClr val="bg1"/>
            </a:solidFill>
          </a:ln>
        </p:spPr>
        <p:txBody>
          <a:bodyPr anchor="ctr">
            <a:noAutofit/>
          </a:bodyPr>
          <a:lstStyle>
            <a:lvl1pPr marL="0" indent="0" algn="ctr">
              <a:lnSpc>
                <a:spcPct val="100000"/>
              </a:lnSpc>
              <a:buFontTx/>
              <a:buNone/>
              <a:defRPr sz="1800" b="1" i="0">
                <a:solidFill>
                  <a:schemeClr val="bg1"/>
                </a:solidFill>
                <a:latin typeface="+mn-lt"/>
              </a:defRPr>
            </a:lvl1pPr>
          </a:lstStyle>
          <a:p>
            <a:pPr lvl="0"/>
            <a:r>
              <a:rPr lang="en-US" altLang="zh-CN"/>
              <a:t>Click to edit Master title style</a:t>
            </a:r>
            <a:endParaRPr lang="zh-CN" altLang="en-US"/>
          </a:p>
        </p:txBody>
      </p:sp>
      <p:sp>
        <p:nvSpPr>
          <p:cNvPr id="29" name="Content placeholder 47">
            <a:extLst>
              <a:ext uri="{FF2B5EF4-FFF2-40B4-BE49-F238E27FC236}">
                <a16:creationId xmlns:a16="http://schemas.microsoft.com/office/drawing/2014/main" id="{56A87F6E-D6C5-8903-BC20-313810046034}"/>
              </a:ext>
            </a:extLst>
          </p:cNvPr>
          <p:cNvSpPr>
            <a:spLocks noGrp="1"/>
          </p:cNvSpPr>
          <p:nvPr>
            <p:ph type="body" sz="quarter" idx="49" hasCustomPrompt="1"/>
          </p:nvPr>
        </p:nvSpPr>
        <p:spPr>
          <a:xfrm>
            <a:off x="9488424" y="2067143"/>
            <a:ext cx="1865376" cy="866219"/>
          </a:xfrm>
          <a:prstGeom prst="rect">
            <a:avLst/>
          </a:prstGeom>
          <a:ln w="19050">
            <a:solidFill>
              <a:schemeClr val="bg1"/>
            </a:solidFill>
          </a:ln>
        </p:spPr>
        <p:txBody>
          <a:bodyPr anchor="ctr">
            <a:noAutofit/>
          </a:bodyPr>
          <a:lstStyle>
            <a:lvl1pPr marL="0" indent="0" algn="ctr">
              <a:lnSpc>
                <a:spcPct val="100000"/>
              </a:lnSpc>
              <a:buFontTx/>
              <a:buNone/>
              <a:defRPr sz="1800" b="1" i="0">
                <a:solidFill>
                  <a:schemeClr val="bg1"/>
                </a:solidFill>
                <a:latin typeface="+mn-lt"/>
              </a:defRPr>
            </a:lvl1pPr>
          </a:lstStyle>
          <a:p>
            <a:pPr lvl="0"/>
            <a:r>
              <a:rPr lang="en-US" altLang="zh-CN"/>
              <a:t>Click to edit Master title style</a:t>
            </a:r>
            <a:endParaRPr lang="zh-CN" altLang="en-US"/>
          </a:p>
        </p:txBody>
      </p:sp>
      <p:sp>
        <p:nvSpPr>
          <p:cNvPr id="11" name="Footer Placeholder 10">
            <a:extLst>
              <a:ext uri="{FF2B5EF4-FFF2-40B4-BE49-F238E27FC236}">
                <a16:creationId xmlns:a16="http://schemas.microsoft.com/office/drawing/2014/main" id="{7218367E-FDD8-A1F8-8E0F-A365771B85F7}"/>
              </a:ext>
            </a:extLst>
          </p:cNvPr>
          <p:cNvSpPr>
            <a:spLocks noGrp="1"/>
          </p:cNvSpPr>
          <p:nvPr>
            <p:ph type="ftr" sz="quarter" idx="54"/>
          </p:nvPr>
        </p:nvSpPr>
        <p:spPr/>
        <p:txBody>
          <a:bodyPr>
            <a:noAutofit/>
          </a:bodyPr>
          <a:lstStyle/>
          <a:p>
            <a:r>
              <a:rPr lang="en-US" noProof="0"/>
              <a:t>Presentation Title</a:t>
            </a:r>
          </a:p>
        </p:txBody>
      </p:sp>
      <p:sp>
        <p:nvSpPr>
          <p:cNvPr id="12" name="Slide Number Placeholder 11">
            <a:extLst>
              <a:ext uri="{FF2B5EF4-FFF2-40B4-BE49-F238E27FC236}">
                <a16:creationId xmlns:a16="http://schemas.microsoft.com/office/drawing/2014/main" id="{77ECE300-0AB8-85A0-D4D3-B948DDA7B00F}"/>
              </a:ext>
            </a:extLst>
          </p:cNvPr>
          <p:cNvSpPr>
            <a:spLocks noGrp="1"/>
          </p:cNvSpPr>
          <p:nvPr>
            <p:ph type="sldNum" sz="quarter" idx="55"/>
          </p:nvPr>
        </p:nvSpPr>
        <p:spPr/>
        <p:txBody>
          <a:bodyPr>
            <a:noAutofit/>
          </a:bodyPr>
          <a:lstStyle/>
          <a:p>
            <a:fld id="{47FEACEE-25B4-4A2D-B147-27296E36371D}" type="slidenum">
              <a:rPr lang="en-US" altLang="zh-CN" noProof="0" smtClean="0"/>
              <a:pPr/>
              <a:t>‹#›</a:t>
            </a:fld>
            <a:endParaRPr lang="en-US" altLang="zh-CN" noProof="0"/>
          </a:p>
        </p:txBody>
      </p:sp>
    </p:spTree>
    <p:extLst>
      <p:ext uri="{BB962C8B-B14F-4D97-AF65-F5344CB8AC3E}">
        <p14:creationId xmlns:p14="http://schemas.microsoft.com/office/powerpoint/2010/main" val="2649859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66" name="Freeform: Shape 25">
            <a:extLst>
              <a:ext uri="{FF2B5EF4-FFF2-40B4-BE49-F238E27FC236}">
                <a16:creationId xmlns:a16="http://schemas.microsoft.com/office/drawing/2014/main" id="{D61EE2E4-C5DD-4944-B70C-8F0A3F741A59}"/>
              </a:ext>
            </a:extLst>
          </p:cNvPr>
          <p:cNvSpPr/>
          <p:nvPr userDrawn="1"/>
        </p:nvSpPr>
        <p:spPr>
          <a:xfrm>
            <a:off x="1295508" y="3039919"/>
            <a:ext cx="2375255" cy="273493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cap="flat" cmpd="sng" algn="ctr">
            <a:solidFill>
              <a:sysClr val="window" lastClr="FFFFFF"/>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osterama Text SemiBold"/>
              <a:ea typeface="+mn-ea"/>
              <a:cs typeface="+mn-cs"/>
            </a:endParaRPr>
          </a:p>
        </p:txBody>
      </p:sp>
      <p:sp>
        <p:nvSpPr>
          <p:cNvPr id="67" name="Freeform: Shape 26">
            <a:extLst>
              <a:ext uri="{FF2B5EF4-FFF2-40B4-BE49-F238E27FC236}">
                <a16:creationId xmlns:a16="http://schemas.microsoft.com/office/drawing/2014/main" id="{91FA36A8-94E8-4069-B957-F7145D77BD5F}"/>
              </a:ext>
            </a:extLst>
          </p:cNvPr>
          <p:cNvSpPr/>
          <p:nvPr userDrawn="1"/>
        </p:nvSpPr>
        <p:spPr>
          <a:xfrm>
            <a:off x="3670763" y="1677046"/>
            <a:ext cx="2375255" cy="273493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cap="flat" cmpd="sng" algn="ctr">
            <a:solidFill>
              <a:sysClr val="window" lastClr="FFFFFF"/>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osterama Text SemiBold"/>
              <a:ea typeface="+mn-ea"/>
              <a:cs typeface="+mn-cs"/>
            </a:endParaRPr>
          </a:p>
        </p:txBody>
      </p:sp>
      <p:sp>
        <p:nvSpPr>
          <p:cNvPr id="68" name="Freeform: Shape 27">
            <a:extLst>
              <a:ext uri="{FF2B5EF4-FFF2-40B4-BE49-F238E27FC236}">
                <a16:creationId xmlns:a16="http://schemas.microsoft.com/office/drawing/2014/main" id="{7D38D67C-B6B8-4EB2-BC07-4A8128F44D16}"/>
              </a:ext>
            </a:extLst>
          </p:cNvPr>
          <p:cNvSpPr/>
          <p:nvPr userDrawn="1"/>
        </p:nvSpPr>
        <p:spPr>
          <a:xfrm>
            <a:off x="4865676" y="3722308"/>
            <a:ext cx="2375255" cy="273493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cap="flat" cmpd="sng" algn="ctr">
            <a:solidFill>
              <a:sysClr val="window" lastClr="FFFFFF"/>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osterama Text SemiBold"/>
              <a:ea typeface="+mn-ea"/>
              <a:cs typeface="+mn-cs"/>
            </a:endParaRPr>
          </a:p>
        </p:txBody>
      </p:sp>
      <p:sp>
        <p:nvSpPr>
          <p:cNvPr id="69" name="Freeform: Shape 28">
            <a:extLst>
              <a:ext uri="{FF2B5EF4-FFF2-40B4-BE49-F238E27FC236}">
                <a16:creationId xmlns:a16="http://schemas.microsoft.com/office/drawing/2014/main" id="{6B2E4C8C-D96E-4A66-A3D2-3580DACCF801}"/>
              </a:ext>
            </a:extLst>
          </p:cNvPr>
          <p:cNvSpPr/>
          <p:nvPr userDrawn="1"/>
        </p:nvSpPr>
        <p:spPr>
          <a:xfrm>
            <a:off x="7245668" y="3725411"/>
            <a:ext cx="2375255" cy="273493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cap="flat" cmpd="sng" algn="ctr">
            <a:solidFill>
              <a:sysClr val="window" lastClr="FFFFFF"/>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osterama Text SemiBold"/>
              <a:ea typeface="+mn-ea"/>
              <a:cs typeface="+mn-cs"/>
            </a:endParaRPr>
          </a:p>
        </p:txBody>
      </p:sp>
      <p:sp>
        <p:nvSpPr>
          <p:cNvPr id="70" name="Freeform: Shape 29">
            <a:extLst>
              <a:ext uri="{FF2B5EF4-FFF2-40B4-BE49-F238E27FC236}">
                <a16:creationId xmlns:a16="http://schemas.microsoft.com/office/drawing/2014/main" id="{74E0B8B0-45C7-4733-BBDC-B82F9307E431}"/>
              </a:ext>
            </a:extLst>
          </p:cNvPr>
          <p:cNvSpPr/>
          <p:nvPr userDrawn="1"/>
        </p:nvSpPr>
        <p:spPr>
          <a:xfrm>
            <a:off x="8440729" y="1677046"/>
            <a:ext cx="2375255" cy="273493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cap="flat" cmpd="sng" algn="ctr">
            <a:solidFill>
              <a:sysClr val="window" lastClr="FFFFFF"/>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osterama Text SemiBold"/>
              <a:ea typeface="+mn-ea"/>
              <a:cs typeface="+mn-cs"/>
            </a:endParaRPr>
          </a:p>
        </p:txBody>
      </p:sp>
      <p:sp>
        <p:nvSpPr>
          <p:cNvPr id="71" name="Freeform: Shape 30">
            <a:extLst>
              <a:ext uri="{FF2B5EF4-FFF2-40B4-BE49-F238E27FC236}">
                <a16:creationId xmlns:a16="http://schemas.microsoft.com/office/drawing/2014/main" id="{F0BBECC2-631C-4C53-A9E8-6C87D48A3B01}"/>
              </a:ext>
            </a:extLst>
          </p:cNvPr>
          <p:cNvSpPr/>
          <p:nvPr userDrawn="1"/>
        </p:nvSpPr>
        <p:spPr>
          <a:xfrm>
            <a:off x="1274779" y="1667026"/>
            <a:ext cx="7152768" cy="2736950"/>
          </a:xfrm>
          <a:custGeom>
            <a:avLst/>
            <a:gdLst>
              <a:gd name="connsiteX0" fmla="*/ 0 w 5958191"/>
              <a:gd name="connsiteY0" fmla="*/ 2052536 h 2733472"/>
              <a:gd name="connsiteX1" fmla="*/ 1186774 w 5958191"/>
              <a:gd name="connsiteY1" fmla="*/ 1361872 h 2733472"/>
              <a:gd name="connsiteX2" fmla="*/ 2368685 w 5958191"/>
              <a:gd name="connsiteY2" fmla="*/ 2057400 h 2733472"/>
              <a:gd name="connsiteX3" fmla="*/ 2378413 w 5958191"/>
              <a:gd name="connsiteY3" fmla="*/ 690664 h 2733472"/>
              <a:gd name="connsiteX4" fmla="*/ 3570051 w 5958191"/>
              <a:gd name="connsiteY4" fmla="*/ 0 h 2733472"/>
              <a:gd name="connsiteX5" fmla="*/ 4761689 w 5958191"/>
              <a:gd name="connsiteY5" fmla="*/ 680936 h 2733472"/>
              <a:gd name="connsiteX6" fmla="*/ 4756825 w 5958191"/>
              <a:gd name="connsiteY6" fmla="*/ 2052536 h 2733472"/>
              <a:gd name="connsiteX7" fmla="*/ 5958191 w 5958191"/>
              <a:gd name="connsiteY7" fmla="*/ 2733472 h 2733472"/>
              <a:gd name="connsiteX8" fmla="*/ 5958191 w 5958191"/>
              <a:gd name="connsiteY8" fmla="*/ 2733472 h 2733472"/>
              <a:gd name="connsiteX0" fmla="*/ 0 w 7159557"/>
              <a:gd name="connsiteY0" fmla="*/ 2052536 h 2733472"/>
              <a:gd name="connsiteX1" fmla="*/ 1186774 w 7159557"/>
              <a:gd name="connsiteY1" fmla="*/ 1361872 h 2733472"/>
              <a:gd name="connsiteX2" fmla="*/ 2368685 w 7159557"/>
              <a:gd name="connsiteY2" fmla="*/ 2057400 h 2733472"/>
              <a:gd name="connsiteX3" fmla="*/ 2378413 w 7159557"/>
              <a:gd name="connsiteY3" fmla="*/ 690664 h 2733472"/>
              <a:gd name="connsiteX4" fmla="*/ 3570051 w 7159557"/>
              <a:gd name="connsiteY4" fmla="*/ 0 h 2733472"/>
              <a:gd name="connsiteX5" fmla="*/ 4761689 w 7159557"/>
              <a:gd name="connsiteY5" fmla="*/ 680936 h 2733472"/>
              <a:gd name="connsiteX6" fmla="*/ 4756825 w 7159557"/>
              <a:gd name="connsiteY6" fmla="*/ 2052536 h 2733472"/>
              <a:gd name="connsiteX7" fmla="*/ 5958191 w 7159557"/>
              <a:gd name="connsiteY7" fmla="*/ 2733472 h 2733472"/>
              <a:gd name="connsiteX8" fmla="*/ 7159557 w 7159557"/>
              <a:gd name="connsiteY8" fmla="*/ 2067128 h 2733472"/>
              <a:gd name="connsiteX0" fmla="*/ 0 w 7164420"/>
              <a:gd name="connsiteY0" fmla="*/ 2052536 h 2733472"/>
              <a:gd name="connsiteX1" fmla="*/ 1186774 w 7164420"/>
              <a:gd name="connsiteY1" fmla="*/ 1361872 h 2733472"/>
              <a:gd name="connsiteX2" fmla="*/ 2368685 w 7164420"/>
              <a:gd name="connsiteY2" fmla="*/ 2057400 h 2733472"/>
              <a:gd name="connsiteX3" fmla="*/ 2378413 w 7164420"/>
              <a:gd name="connsiteY3" fmla="*/ 690664 h 2733472"/>
              <a:gd name="connsiteX4" fmla="*/ 3570051 w 7164420"/>
              <a:gd name="connsiteY4" fmla="*/ 0 h 2733472"/>
              <a:gd name="connsiteX5" fmla="*/ 4761689 w 7164420"/>
              <a:gd name="connsiteY5" fmla="*/ 680936 h 2733472"/>
              <a:gd name="connsiteX6" fmla="*/ 4756825 w 7164420"/>
              <a:gd name="connsiteY6" fmla="*/ 2052536 h 2733472"/>
              <a:gd name="connsiteX7" fmla="*/ 5958191 w 7164420"/>
              <a:gd name="connsiteY7" fmla="*/ 2733472 h 2733472"/>
              <a:gd name="connsiteX8" fmla="*/ 7164420 w 7164420"/>
              <a:gd name="connsiteY8" fmla="*/ 2062264 h 2733472"/>
              <a:gd name="connsiteX0" fmla="*/ 0 w 7164420"/>
              <a:gd name="connsiteY0" fmla="*/ 2052536 h 2733472"/>
              <a:gd name="connsiteX1" fmla="*/ 1186774 w 7164420"/>
              <a:gd name="connsiteY1" fmla="*/ 1361872 h 2733472"/>
              <a:gd name="connsiteX2" fmla="*/ 2368685 w 7164420"/>
              <a:gd name="connsiteY2" fmla="*/ 2057400 h 2733472"/>
              <a:gd name="connsiteX3" fmla="*/ 2378413 w 7164420"/>
              <a:gd name="connsiteY3" fmla="*/ 690664 h 2733472"/>
              <a:gd name="connsiteX4" fmla="*/ 3570051 w 7164420"/>
              <a:gd name="connsiteY4" fmla="*/ 0 h 2733472"/>
              <a:gd name="connsiteX5" fmla="*/ 4761689 w 7164420"/>
              <a:gd name="connsiteY5" fmla="*/ 680936 h 2733472"/>
              <a:gd name="connsiteX6" fmla="*/ 4756825 w 7164420"/>
              <a:gd name="connsiteY6" fmla="*/ 2052536 h 2733472"/>
              <a:gd name="connsiteX7" fmla="*/ 5958191 w 7164420"/>
              <a:gd name="connsiteY7" fmla="*/ 2733472 h 2733472"/>
              <a:gd name="connsiteX8" fmla="*/ 7164420 w 7164420"/>
              <a:gd name="connsiteY8" fmla="*/ 2057400 h 2733472"/>
              <a:gd name="connsiteX0" fmla="*/ 0 w 7164420"/>
              <a:gd name="connsiteY0" fmla="*/ 2052536 h 2733472"/>
              <a:gd name="connsiteX1" fmla="*/ 1186774 w 7164420"/>
              <a:gd name="connsiteY1" fmla="*/ 1361872 h 2733472"/>
              <a:gd name="connsiteX2" fmla="*/ 2368685 w 7164420"/>
              <a:gd name="connsiteY2" fmla="*/ 2057400 h 2733472"/>
              <a:gd name="connsiteX3" fmla="*/ 2378413 w 7164420"/>
              <a:gd name="connsiteY3" fmla="*/ 690664 h 2733472"/>
              <a:gd name="connsiteX4" fmla="*/ 3570051 w 7164420"/>
              <a:gd name="connsiteY4" fmla="*/ 0 h 2733472"/>
              <a:gd name="connsiteX5" fmla="*/ 4761689 w 7164420"/>
              <a:gd name="connsiteY5" fmla="*/ 680936 h 2733472"/>
              <a:gd name="connsiteX6" fmla="*/ 4756825 w 7164420"/>
              <a:gd name="connsiteY6" fmla="*/ 2052536 h 2733472"/>
              <a:gd name="connsiteX7" fmla="*/ 5958191 w 7164420"/>
              <a:gd name="connsiteY7" fmla="*/ 2733472 h 2733472"/>
              <a:gd name="connsiteX8" fmla="*/ 7164420 w 7164420"/>
              <a:gd name="connsiteY8" fmla="*/ 2052536 h 2733472"/>
              <a:gd name="connsiteX0" fmla="*/ 0 w 7159556"/>
              <a:gd name="connsiteY0" fmla="*/ 2052536 h 2733472"/>
              <a:gd name="connsiteX1" fmla="*/ 1186774 w 7159556"/>
              <a:gd name="connsiteY1" fmla="*/ 1361872 h 2733472"/>
              <a:gd name="connsiteX2" fmla="*/ 2368685 w 7159556"/>
              <a:gd name="connsiteY2" fmla="*/ 2057400 h 2733472"/>
              <a:gd name="connsiteX3" fmla="*/ 2378413 w 7159556"/>
              <a:gd name="connsiteY3" fmla="*/ 690664 h 2733472"/>
              <a:gd name="connsiteX4" fmla="*/ 3570051 w 7159556"/>
              <a:gd name="connsiteY4" fmla="*/ 0 h 2733472"/>
              <a:gd name="connsiteX5" fmla="*/ 4761689 w 7159556"/>
              <a:gd name="connsiteY5" fmla="*/ 680936 h 2733472"/>
              <a:gd name="connsiteX6" fmla="*/ 4756825 w 7159556"/>
              <a:gd name="connsiteY6" fmla="*/ 2052536 h 2733472"/>
              <a:gd name="connsiteX7" fmla="*/ 5958191 w 7159556"/>
              <a:gd name="connsiteY7" fmla="*/ 2733472 h 2733472"/>
              <a:gd name="connsiteX8" fmla="*/ 7159556 w 7159556"/>
              <a:gd name="connsiteY8" fmla="*/ 2052536 h 2733472"/>
              <a:gd name="connsiteX0" fmla="*/ 0 w 7145649"/>
              <a:gd name="connsiteY0" fmla="*/ 2049060 h 2733472"/>
              <a:gd name="connsiteX1" fmla="*/ 1172867 w 7145649"/>
              <a:gd name="connsiteY1" fmla="*/ 1361872 h 2733472"/>
              <a:gd name="connsiteX2" fmla="*/ 2354778 w 7145649"/>
              <a:gd name="connsiteY2" fmla="*/ 2057400 h 2733472"/>
              <a:gd name="connsiteX3" fmla="*/ 2364506 w 7145649"/>
              <a:gd name="connsiteY3" fmla="*/ 690664 h 2733472"/>
              <a:gd name="connsiteX4" fmla="*/ 3556144 w 7145649"/>
              <a:gd name="connsiteY4" fmla="*/ 0 h 2733472"/>
              <a:gd name="connsiteX5" fmla="*/ 4747782 w 7145649"/>
              <a:gd name="connsiteY5" fmla="*/ 680936 h 2733472"/>
              <a:gd name="connsiteX6" fmla="*/ 4742918 w 7145649"/>
              <a:gd name="connsiteY6" fmla="*/ 2052536 h 2733472"/>
              <a:gd name="connsiteX7" fmla="*/ 5944284 w 7145649"/>
              <a:gd name="connsiteY7" fmla="*/ 2733472 h 2733472"/>
              <a:gd name="connsiteX8" fmla="*/ 7145649 w 7145649"/>
              <a:gd name="connsiteY8" fmla="*/ 2052536 h 2733472"/>
              <a:gd name="connsiteX0" fmla="*/ 0 w 7156079"/>
              <a:gd name="connsiteY0" fmla="*/ 2035152 h 2733472"/>
              <a:gd name="connsiteX1" fmla="*/ 1183297 w 7156079"/>
              <a:gd name="connsiteY1" fmla="*/ 1361872 h 2733472"/>
              <a:gd name="connsiteX2" fmla="*/ 2365208 w 7156079"/>
              <a:gd name="connsiteY2" fmla="*/ 2057400 h 2733472"/>
              <a:gd name="connsiteX3" fmla="*/ 2374936 w 7156079"/>
              <a:gd name="connsiteY3" fmla="*/ 690664 h 2733472"/>
              <a:gd name="connsiteX4" fmla="*/ 3566574 w 7156079"/>
              <a:gd name="connsiteY4" fmla="*/ 0 h 2733472"/>
              <a:gd name="connsiteX5" fmla="*/ 4758212 w 7156079"/>
              <a:gd name="connsiteY5" fmla="*/ 680936 h 2733472"/>
              <a:gd name="connsiteX6" fmla="*/ 4753348 w 7156079"/>
              <a:gd name="connsiteY6" fmla="*/ 2052536 h 2733472"/>
              <a:gd name="connsiteX7" fmla="*/ 5954714 w 7156079"/>
              <a:gd name="connsiteY7" fmla="*/ 2733472 h 2733472"/>
              <a:gd name="connsiteX8" fmla="*/ 7156079 w 7156079"/>
              <a:gd name="connsiteY8" fmla="*/ 2052536 h 2733472"/>
              <a:gd name="connsiteX0" fmla="*/ 0 w 7156079"/>
              <a:gd name="connsiteY0" fmla="*/ 2035152 h 2733472"/>
              <a:gd name="connsiteX1" fmla="*/ 1183297 w 7156079"/>
              <a:gd name="connsiteY1" fmla="*/ 1344488 h 2733472"/>
              <a:gd name="connsiteX2" fmla="*/ 2365208 w 7156079"/>
              <a:gd name="connsiteY2" fmla="*/ 2057400 h 2733472"/>
              <a:gd name="connsiteX3" fmla="*/ 2374936 w 7156079"/>
              <a:gd name="connsiteY3" fmla="*/ 690664 h 2733472"/>
              <a:gd name="connsiteX4" fmla="*/ 3566574 w 7156079"/>
              <a:gd name="connsiteY4" fmla="*/ 0 h 2733472"/>
              <a:gd name="connsiteX5" fmla="*/ 4758212 w 7156079"/>
              <a:gd name="connsiteY5" fmla="*/ 680936 h 2733472"/>
              <a:gd name="connsiteX6" fmla="*/ 4753348 w 7156079"/>
              <a:gd name="connsiteY6" fmla="*/ 2052536 h 2733472"/>
              <a:gd name="connsiteX7" fmla="*/ 5954714 w 7156079"/>
              <a:gd name="connsiteY7" fmla="*/ 2733472 h 2733472"/>
              <a:gd name="connsiteX8" fmla="*/ 7156079 w 7156079"/>
              <a:gd name="connsiteY8" fmla="*/ 2052536 h 2733472"/>
              <a:gd name="connsiteX0" fmla="*/ 0 w 7156079"/>
              <a:gd name="connsiteY0" fmla="*/ 2035152 h 2733472"/>
              <a:gd name="connsiteX1" fmla="*/ 1183297 w 7156079"/>
              <a:gd name="connsiteY1" fmla="*/ 1344488 h 2733472"/>
              <a:gd name="connsiteX2" fmla="*/ 2361731 w 7156079"/>
              <a:gd name="connsiteY2" fmla="*/ 2029586 h 2733472"/>
              <a:gd name="connsiteX3" fmla="*/ 2374936 w 7156079"/>
              <a:gd name="connsiteY3" fmla="*/ 690664 h 2733472"/>
              <a:gd name="connsiteX4" fmla="*/ 3566574 w 7156079"/>
              <a:gd name="connsiteY4" fmla="*/ 0 h 2733472"/>
              <a:gd name="connsiteX5" fmla="*/ 4758212 w 7156079"/>
              <a:gd name="connsiteY5" fmla="*/ 680936 h 2733472"/>
              <a:gd name="connsiteX6" fmla="*/ 4753348 w 7156079"/>
              <a:gd name="connsiteY6" fmla="*/ 2052536 h 2733472"/>
              <a:gd name="connsiteX7" fmla="*/ 5954714 w 7156079"/>
              <a:gd name="connsiteY7" fmla="*/ 2733472 h 2733472"/>
              <a:gd name="connsiteX8" fmla="*/ 7156079 w 7156079"/>
              <a:gd name="connsiteY8" fmla="*/ 2052536 h 2733472"/>
              <a:gd name="connsiteX0" fmla="*/ 0 w 7156079"/>
              <a:gd name="connsiteY0" fmla="*/ 2035152 h 2733472"/>
              <a:gd name="connsiteX1" fmla="*/ 1183297 w 7156079"/>
              <a:gd name="connsiteY1" fmla="*/ 1344488 h 2733472"/>
              <a:gd name="connsiteX2" fmla="*/ 2382592 w 7156079"/>
              <a:gd name="connsiteY2" fmla="*/ 2033063 h 2733472"/>
              <a:gd name="connsiteX3" fmla="*/ 2374936 w 7156079"/>
              <a:gd name="connsiteY3" fmla="*/ 690664 h 2733472"/>
              <a:gd name="connsiteX4" fmla="*/ 3566574 w 7156079"/>
              <a:gd name="connsiteY4" fmla="*/ 0 h 2733472"/>
              <a:gd name="connsiteX5" fmla="*/ 4758212 w 7156079"/>
              <a:gd name="connsiteY5" fmla="*/ 680936 h 2733472"/>
              <a:gd name="connsiteX6" fmla="*/ 4753348 w 7156079"/>
              <a:gd name="connsiteY6" fmla="*/ 2052536 h 2733472"/>
              <a:gd name="connsiteX7" fmla="*/ 5954714 w 7156079"/>
              <a:gd name="connsiteY7" fmla="*/ 2733472 h 2733472"/>
              <a:gd name="connsiteX8" fmla="*/ 7156079 w 7156079"/>
              <a:gd name="connsiteY8" fmla="*/ 2052536 h 2733472"/>
              <a:gd name="connsiteX0" fmla="*/ 0 w 7156079"/>
              <a:gd name="connsiteY0" fmla="*/ 2035152 h 2733472"/>
              <a:gd name="connsiteX1" fmla="*/ 1183297 w 7156079"/>
              <a:gd name="connsiteY1" fmla="*/ 1344488 h 2733472"/>
              <a:gd name="connsiteX2" fmla="*/ 2372162 w 7156079"/>
              <a:gd name="connsiteY2" fmla="*/ 2026110 h 2733472"/>
              <a:gd name="connsiteX3" fmla="*/ 2374936 w 7156079"/>
              <a:gd name="connsiteY3" fmla="*/ 690664 h 2733472"/>
              <a:gd name="connsiteX4" fmla="*/ 3566574 w 7156079"/>
              <a:gd name="connsiteY4" fmla="*/ 0 h 2733472"/>
              <a:gd name="connsiteX5" fmla="*/ 4758212 w 7156079"/>
              <a:gd name="connsiteY5" fmla="*/ 680936 h 2733472"/>
              <a:gd name="connsiteX6" fmla="*/ 4753348 w 7156079"/>
              <a:gd name="connsiteY6" fmla="*/ 2052536 h 2733472"/>
              <a:gd name="connsiteX7" fmla="*/ 5954714 w 7156079"/>
              <a:gd name="connsiteY7" fmla="*/ 2733472 h 2733472"/>
              <a:gd name="connsiteX8" fmla="*/ 7156079 w 7156079"/>
              <a:gd name="connsiteY8" fmla="*/ 2052536 h 2733472"/>
              <a:gd name="connsiteX0" fmla="*/ 0 w 7156079"/>
              <a:gd name="connsiteY0" fmla="*/ 2062966 h 2761286"/>
              <a:gd name="connsiteX1" fmla="*/ 1183297 w 7156079"/>
              <a:gd name="connsiteY1" fmla="*/ 1372302 h 2761286"/>
              <a:gd name="connsiteX2" fmla="*/ 2372162 w 7156079"/>
              <a:gd name="connsiteY2" fmla="*/ 2053924 h 2761286"/>
              <a:gd name="connsiteX3" fmla="*/ 2374936 w 7156079"/>
              <a:gd name="connsiteY3" fmla="*/ 718478 h 2761286"/>
              <a:gd name="connsiteX4" fmla="*/ 3577004 w 7156079"/>
              <a:gd name="connsiteY4" fmla="*/ 0 h 2761286"/>
              <a:gd name="connsiteX5" fmla="*/ 4758212 w 7156079"/>
              <a:gd name="connsiteY5" fmla="*/ 708750 h 2761286"/>
              <a:gd name="connsiteX6" fmla="*/ 4753348 w 7156079"/>
              <a:gd name="connsiteY6" fmla="*/ 2080350 h 2761286"/>
              <a:gd name="connsiteX7" fmla="*/ 5954714 w 7156079"/>
              <a:gd name="connsiteY7" fmla="*/ 2761286 h 2761286"/>
              <a:gd name="connsiteX8" fmla="*/ 7156079 w 7156079"/>
              <a:gd name="connsiteY8" fmla="*/ 2080350 h 2761286"/>
              <a:gd name="connsiteX0" fmla="*/ 0 w 7156079"/>
              <a:gd name="connsiteY0" fmla="*/ 2062966 h 2761286"/>
              <a:gd name="connsiteX1" fmla="*/ 1183297 w 7156079"/>
              <a:gd name="connsiteY1" fmla="*/ 1372302 h 2761286"/>
              <a:gd name="connsiteX2" fmla="*/ 2372162 w 7156079"/>
              <a:gd name="connsiteY2" fmla="*/ 2053924 h 2761286"/>
              <a:gd name="connsiteX3" fmla="*/ 2371460 w 7156079"/>
              <a:gd name="connsiteY3" fmla="*/ 708048 h 2761286"/>
              <a:gd name="connsiteX4" fmla="*/ 3577004 w 7156079"/>
              <a:gd name="connsiteY4" fmla="*/ 0 h 2761286"/>
              <a:gd name="connsiteX5" fmla="*/ 4758212 w 7156079"/>
              <a:gd name="connsiteY5" fmla="*/ 708750 h 2761286"/>
              <a:gd name="connsiteX6" fmla="*/ 4753348 w 7156079"/>
              <a:gd name="connsiteY6" fmla="*/ 2080350 h 2761286"/>
              <a:gd name="connsiteX7" fmla="*/ 5954714 w 7156079"/>
              <a:gd name="connsiteY7" fmla="*/ 2761286 h 2761286"/>
              <a:gd name="connsiteX8" fmla="*/ 7156079 w 7156079"/>
              <a:gd name="connsiteY8" fmla="*/ 2080350 h 2761286"/>
              <a:gd name="connsiteX0" fmla="*/ 0 w 7156079"/>
              <a:gd name="connsiteY0" fmla="*/ 2035152 h 2733472"/>
              <a:gd name="connsiteX1" fmla="*/ 1183297 w 7156079"/>
              <a:gd name="connsiteY1" fmla="*/ 1344488 h 2733472"/>
              <a:gd name="connsiteX2" fmla="*/ 2372162 w 7156079"/>
              <a:gd name="connsiteY2" fmla="*/ 2026110 h 2733472"/>
              <a:gd name="connsiteX3" fmla="*/ 2371460 w 7156079"/>
              <a:gd name="connsiteY3" fmla="*/ 680234 h 2733472"/>
              <a:gd name="connsiteX4" fmla="*/ 3573527 w 7156079"/>
              <a:gd name="connsiteY4" fmla="*/ 0 h 2733472"/>
              <a:gd name="connsiteX5" fmla="*/ 4758212 w 7156079"/>
              <a:gd name="connsiteY5" fmla="*/ 680936 h 2733472"/>
              <a:gd name="connsiteX6" fmla="*/ 4753348 w 7156079"/>
              <a:gd name="connsiteY6" fmla="*/ 2052536 h 2733472"/>
              <a:gd name="connsiteX7" fmla="*/ 5954714 w 7156079"/>
              <a:gd name="connsiteY7" fmla="*/ 2733472 h 2733472"/>
              <a:gd name="connsiteX8" fmla="*/ 7156079 w 7156079"/>
              <a:gd name="connsiteY8" fmla="*/ 2052536 h 2733472"/>
              <a:gd name="connsiteX0" fmla="*/ 0 w 7156079"/>
              <a:gd name="connsiteY0" fmla="*/ 2062967 h 2761287"/>
              <a:gd name="connsiteX1" fmla="*/ 1183297 w 7156079"/>
              <a:gd name="connsiteY1" fmla="*/ 1372303 h 2761287"/>
              <a:gd name="connsiteX2" fmla="*/ 2372162 w 7156079"/>
              <a:gd name="connsiteY2" fmla="*/ 2053925 h 2761287"/>
              <a:gd name="connsiteX3" fmla="*/ 2371460 w 7156079"/>
              <a:gd name="connsiteY3" fmla="*/ 708049 h 2761287"/>
              <a:gd name="connsiteX4" fmla="*/ 3563096 w 7156079"/>
              <a:gd name="connsiteY4" fmla="*/ 0 h 2761287"/>
              <a:gd name="connsiteX5" fmla="*/ 4758212 w 7156079"/>
              <a:gd name="connsiteY5" fmla="*/ 708751 h 2761287"/>
              <a:gd name="connsiteX6" fmla="*/ 4753348 w 7156079"/>
              <a:gd name="connsiteY6" fmla="*/ 2080351 h 2761287"/>
              <a:gd name="connsiteX7" fmla="*/ 5954714 w 7156079"/>
              <a:gd name="connsiteY7" fmla="*/ 2761287 h 2761287"/>
              <a:gd name="connsiteX8" fmla="*/ 7156079 w 7156079"/>
              <a:gd name="connsiteY8" fmla="*/ 2080351 h 2761287"/>
              <a:gd name="connsiteX0" fmla="*/ 0 w 7156079"/>
              <a:gd name="connsiteY0" fmla="*/ 2045583 h 2743903"/>
              <a:gd name="connsiteX1" fmla="*/ 1183297 w 7156079"/>
              <a:gd name="connsiteY1" fmla="*/ 1354919 h 2743903"/>
              <a:gd name="connsiteX2" fmla="*/ 2372162 w 7156079"/>
              <a:gd name="connsiteY2" fmla="*/ 2036541 h 2743903"/>
              <a:gd name="connsiteX3" fmla="*/ 2371460 w 7156079"/>
              <a:gd name="connsiteY3" fmla="*/ 690665 h 2743903"/>
              <a:gd name="connsiteX4" fmla="*/ 3563096 w 7156079"/>
              <a:gd name="connsiteY4" fmla="*/ 0 h 2743903"/>
              <a:gd name="connsiteX5" fmla="*/ 4758212 w 7156079"/>
              <a:gd name="connsiteY5" fmla="*/ 691367 h 2743903"/>
              <a:gd name="connsiteX6" fmla="*/ 4753348 w 7156079"/>
              <a:gd name="connsiteY6" fmla="*/ 2062967 h 2743903"/>
              <a:gd name="connsiteX7" fmla="*/ 5954714 w 7156079"/>
              <a:gd name="connsiteY7" fmla="*/ 2743903 h 2743903"/>
              <a:gd name="connsiteX8" fmla="*/ 7156079 w 7156079"/>
              <a:gd name="connsiteY8" fmla="*/ 2062967 h 2743903"/>
              <a:gd name="connsiteX0" fmla="*/ 0 w 7156079"/>
              <a:gd name="connsiteY0" fmla="*/ 2052537 h 2750857"/>
              <a:gd name="connsiteX1" fmla="*/ 1183297 w 7156079"/>
              <a:gd name="connsiteY1" fmla="*/ 1361873 h 2750857"/>
              <a:gd name="connsiteX2" fmla="*/ 2372162 w 7156079"/>
              <a:gd name="connsiteY2" fmla="*/ 2043495 h 2750857"/>
              <a:gd name="connsiteX3" fmla="*/ 2371460 w 7156079"/>
              <a:gd name="connsiteY3" fmla="*/ 697619 h 2750857"/>
              <a:gd name="connsiteX4" fmla="*/ 3559620 w 7156079"/>
              <a:gd name="connsiteY4" fmla="*/ 0 h 2750857"/>
              <a:gd name="connsiteX5" fmla="*/ 4758212 w 7156079"/>
              <a:gd name="connsiteY5" fmla="*/ 698321 h 2750857"/>
              <a:gd name="connsiteX6" fmla="*/ 4753348 w 7156079"/>
              <a:gd name="connsiteY6" fmla="*/ 2069921 h 2750857"/>
              <a:gd name="connsiteX7" fmla="*/ 5954714 w 7156079"/>
              <a:gd name="connsiteY7" fmla="*/ 2750857 h 2750857"/>
              <a:gd name="connsiteX8" fmla="*/ 7156079 w 7156079"/>
              <a:gd name="connsiteY8" fmla="*/ 2069921 h 2750857"/>
              <a:gd name="connsiteX0" fmla="*/ 0 w 7156079"/>
              <a:gd name="connsiteY0" fmla="*/ 2052537 h 2750857"/>
              <a:gd name="connsiteX1" fmla="*/ 1183297 w 7156079"/>
              <a:gd name="connsiteY1" fmla="*/ 1361873 h 2750857"/>
              <a:gd name="connsiteX2" fmla="*/ 2372162 w 7156079"/>
              <a:gd name="connsiteY2" fmla="*/ 2043495 h 2750857"/>
              <a:gd name="connsiteX3" fmla="*/ 2371460 w 7156079"/>
              <a:gd name="connsiteY3" fmla="*/ 697619 h 2750857"/>
              <a:gd name="connsiteX4" fmla="*/ 3559620 w 7156079"/>
              <a:gd name="connsiteY4" fmla="*/ 0 h 2750857"/>
              <a:gd name="connsiteX5" fmla="*/ 4751259 w 7156079"/>
              <a:gd name="connsiteY5" fmla="*/ 698321 h 2750857"/>
              <a:gd name="connsiteX6" fmla="*/ 4753348 w 7156079"/>
              <a:gd name="connsiteY6" fmla="*/ 2069921 h 2750857"/>
              <a:gd name="connsiteX7" fmla="*/ 5954714 w 7156079"/>
              <a:gd name="connsiteY7" fmla="*/ 2750857 h 2750857"/>
              <a:gd name="connsiteX8" fmla="*/ 7156079 w 7156079"/>
              <a:gd name="connsiteY8" fmla="*/ 2069921 h 2750857"/>
              <a:gd name="connsiteX0" fmla="*/ 0 w 7156079"/>
              <a:gd name="connsiteY0" fmla="*/ 2052537 h 2750857"/>
              <a:gd name="connsiteX1" fmla="*/ 1183297 w 7156079"/>
              <a:gd name="connsiteY1" fmla="*/ 1361873 h 2750857"/>
              <a:gd name="connsiteX2" fmla="*/ 2372162 w 7156079"/>
              <a:gd name="connsiteY2" fmla="*/ 2043495 h 2750857"/>
              <a:gd name="connsiteX3" fmla="*/ 2371460 w 7156079"/>
              <a:gd name="connsiteY3" fmla="*/ 697619 h 2750857"/>
              <a:gd name="connsiteX4" fmla="*/ 3559620 w 7156079"/>
              <a:gd name="connsiteY4" fmla="*/ 0 h 2750857"/>
              <a:gd name="connsiteX5" fmla="*/ 4751259 w 7156079"/>
              <a:gd name="connsiteY5" fmla="*/ 698321 h 2750857"/>
              <a:gd name="connsiteX6" fmla="*/ 4742917 w 7156079"/>
              <a:gd name="connsiteY6" fmla="*/ 2062967 h 2750857"/>
              <a:gd name="connsiteX7" fmla="*/ 5954714 w 7156079"/>
              <a:gd name="connsiteY7" fmla="*/ 2750857 h 2750857"/>
              <a:gd name="connsiteX8" fmla="*/ 7156079 w 7156079"/>
              <a:gd name="connsiteY8" fmla="*/ 2069921 h 2750857"/>
              <a:gd name="connsiteX0" fmla="*/ 0 w 7156079"/>
              <a:gd name="connsiteY0" fmla="*/ 2052537 h 2736950"/>
              <a:gd name="connsiteX1" fmla="*/ 1183297 w 7156079"/>
              <a:gd name="connsiteY1" fmla="*/ 1361873 h 2736950"/>
              <a:gd name="connsiteX2" fmla="*/ 2372162 w 7156079"/>
              <a:gd name="connsiteY2" fmla="*/ 2043495 h 2736950"/>
              <a:gd name="connsiteX3" fmla="*/ 2371460 w 7156079"/>
              <a:gd name="connsiteY3" fmla="*/ 697619 h 2736950"/>
              <a:gd name="connsiteX4" fmla="*/ 3559620 w 7156079"/>
              <a:gd name="connsiteY4" fmla="*/ 0 h 2736950"/>
              <a:gd name="connsiteX5" fmla="*/ 4751259 w 7156079"/>
              <a:gd name="connsiteY5" fmla="*/ 698321 h 2736950"/>
              <a:gd name="connsiteX6" fmla="*/ 4742917 w 7156079"/>
              <a:gd name="connsiteY6" fmla="*/ 2062967 h 2736950"/>
              <a:gd name="connsiteX7" fmla="*/ 5954714 w 7156079"/>
              <a:gd name="connsiteY7" fmla="*/ 2736950 h 2736950"/>
              <a:gd name="connsiteX8" fmla="*/ 7156079 w 7156079"/>
              <a:gd name="connsiteY8" fmla="*/ 2069921 h 2736950"/>
              <a:gd name="connsiteX0" fmla="*/ 0 w 7156079"/>
              <a:gd name="connsiteY0" fmla="*/ 2052537 h 2736950"/>
              <a:gd name="connsiteX1" fmla="*/ 1183297 w 7156079"/>
              <a:gd name="connsiteY1" fmla="*/ 1361873 h 2736950"/>
              <a:gd name="connsiteX2" fmla="*/ 2372162 w 7156079"/>
              <a:gd name="connsiteY2" fmla="*/ 2043495 h 2736950"/>
              <a:gd name="connsiteX3" fmla="*/ 2371460 w 7156079"/>
              <a:gd name="connsiteY3" fmla="*/ 697619 h 2736950"/>
              <a:gd name="connsiteX4" fmla="*/ 3559620 w 7156079"/>
              <a:gd name="connsiteY4" fmla="*/ 0 h 2736950"/>
              <a:gd name="connsiteX5" fmla="*/ 4751259 w 7156079"/>
              <a:gd name="connsiteY5" fmla="*/ 698321 h 2736950"/>
              <a:gd name="connsiteX6" fmla="*/ 4760301 w 7156079"/>
              <a:gd name="connsiteY6" fmla="*/ 2052536 h 2736950"/>
              <a:gd name="connsiteX7" fmla="*/ 5954714 w 7156079"/>
              <a:gd name="connsiteY7" fmla="*/ 2736950 h 2736950"/>
              <a:gd name="connsiteX8" fmla="*/ 7156079 w 7156079"/>
              <a:gd name="connsiteY8" fmla="*/ 2069921 h 2736950"/>
              <a:gd name="connsiteX0" fmla="*/ 0 w 7156079"/>
              <a:gd name="connsiteY0" fmla="*/ 2052537 h 2736950"/>
              <a:gd name="connsiteX1" fmla="*/ 1183297 w 7156079"/>
              <a:gd name="connsiteY1" fmla="*/ 1361873 h 2736950"/>
              <a:gd name="connsiteX2" fmla="*/ 2372162 w 7156079"/>
              <a:gd name="connsiteY2" fmla="*/ 2043495 h 2736950"/>
              <a:gd name="connsiteX3" fmla="*/ 2371460 w 7156079"/>
              <a:gd name="connsiteY3" fmla="*/ 697619 h 2736950"/>
              <a:gd name="connsiteX4" fmla="*/ 3559620 w 7156079"/>
              <a:gd name="connsiteY4" fmla="*/ 0 h 2736950"/>
              <a:gd name="connsiteX5" fmla="*/ 4751259 w 7156079"/>
              <a:gd name="connsiteY5" fmla="*/ 698321 h 2736950"/>
              <a:gd name="connsiteX6" fmla="*/ 4742917 w 7156079"/>
              <a:gd name="connsiteY6" fmla="*/ 2052536 h 2736950"/>
              <a:gd name="connsiteX7" fmla="*/ 5954714 w 7156079"/>
              <a:gd name="connsiteY7" fmla="*/ 2736950 h 2736950"/>
              <a:gd name="connsiteX8" fmla="*/ 7156079 w 7156079"/>
              <a:gd name="connsiteY8" fmla="*/ 2069921 h 2736950"/>
              <a:gd name="connsiteX0" fmla="*/ 0 w 7135218"/>
              <a:gd name="connsiteY0" fmla="*/ 2052537 h 2736950"/>
              <a:gd name="connsiteX1" fmla="*/ 1183297 w 7135218"/>
              <a:gd name="connsiteY1" fmla="*/ 1361873 h 2736950"/>
              <a:gd name="connsiteX2" fmla="*/ 2372162 w 7135218"/>
              <a:gd name="connsiteY2" fmla="*/ 2043495 h 2736950"/>
              <a:gd name="connsiteX3" fmla="*/ 2371460 w 7135218"/>
              <a:gd name="connsiteY3" fmla="*/ 697619 h 2736950"/>
              <a:gd name="connsiteX4" fmla="*/ 3559620 w 7135218"/>
              <a:gd name="connsiteY4" fmla="*/ 0 h 2736950"/>
              <a:gd name="connsiteX5" fmla="*/ 4751259 w 7135218"/>
              <a:gd name="connsiteY5" fmla="*/ 698321 h 2736950"/>
              <a:gd name="connsiteX6" fmla="*/ 4742917 w 7135218"/>
              <a:gd name="connsiteY6" fmla="*/ 2052536 h 2736950"/>
              <a:gd name="connsiteX7" fmla="*/ 5954714 w 7135218"/>
              <a:gd name="connsiteY7" fmla="*/ 2736950 h 2736950"/>
              <a:gd name="connsiteX8" fmla="*/ 7135218 w 7135218"/>
              <a:gd name="connsiteY8" fmla="*/ 2056014 h 2736950"/>
              <a:gd name="connsiteX0" fmla="*/ 0 w 7124788"/>
              <a:gd name="connsiteY0" fmla="*/ 2052537 h 2736950"/>
              <a:gd name="connsiteX1" fmla="*/ 1183297 w 7124788"/>
              <a:gd name="connsiteY1" fmla="*/ 1361873 h 2736950"/>
              <a:gd name="connsiteX2" fmla="*/ 2372162 w 7124788"/>
              <a:gd name="connsiteY2" fmla="*/ 2043495 h 2736950"/>
              <a:gd name="connsiteX3" fmla="*/ 2371460 w 7124788"/>
              <a:gd name="connsiteY3" fmla="*/ 697619 h 2736950"/>
              <a:gd name="connsiteX4" fmla="*/ 3559620 w 7124788"/>
              <a:gd name="connsiteY4" fmla="*/ 0 h 2736950"/>
              <a:gd name="connsiteX5" fmla="*/ 4751259 w 7124788"/>
              <a:gd name="connsiteY5" fmla="*/ 698321 h 2736950"/>
              <a:gd name="connsiteX6" fmla="*/ 4742917 w 7124788"/>
              <a:gd name="connsiteY6" fmla="*/ 2052536 h 2736950"/>
              <a:gd name="connsiteX7" fmla="*/ 5954714 w 7124788"/>
              <a:gd name="connsiteY7" fmla="*/ 2736950 h 2736950"/>
              <a:gd name="connsiteX8" fmla="*/ 7124788 w 7124788"/>
              <a:gd name="connsiteY8" fmla="*/ 2045583 h 2736950"/>
              <a:gd name="connsiteX0" fmla="*/ 0 w 7135218"/>
              <a:gd name="connsiteY0" fmla="*/ 2052537 h 2736950"/>
              <a:gd name="connsiteX1" fmla="*/ 1183297 w 7135218"/>
              <a:gd name="connsiteY1" fmla="*/ 1361873 h 2736950"/>
              <a:gd name="connsiteX2" fmla="*/ 2372162 w 7135218"/>
              <a:gd name="connsiteY2" fmla="*/ 2043495 h 2736950"/>
              <a:gd name="connsiteX3" fmla="*/ 2371460 w 7135218"/>
              <a:gd name="connsiteY3" fmla="*/ 697619 h 2736950"/>
              <a:gd name="connsiteX4" fmla="*/ 3559620 w 7135218"/>
              <a:gd name="connsiteY4" fmla="*/ 0 h 2736950"/>
              <a:gd name="connsiteX5" fmla="*/ 4751259 w 7135218"/>
              <a:gd name="connsiteY5" fmla="*/ 698321 h 2736950"/>
              <a:gd name="connsiteX6" fmla="*/ 4742917 w 7135218"/>
              <a:gd name="connsiteY6" fmla="*/ 2052536 h 2736950"/>
              <a:gd name="connsiteX7" fmla="*/ 5954714 w 7135218"/>
              <a:gd name="connsiteY7" fmla="*/ 2736950 h 2736950"/>
              <a:gd name="connsiteX8" fmla="*/ 7135218 w 7135218"/>
              <a:gd name="connsiteY8" fmla="*/ 2052536 h 2736950"/>
              <a:gd name="connsiteX0" fmla="*/ 0 w 7135218"/>
              <a:gd name="connsiteY0" fmla="*/ 2052537 h 2736950"/>
              <a:gd name="connsiteX1" fmla="*/ 1183297 w 7135218"/>
              <a:gd name="connsiteY1" fmla="*/ 1361873 h 2736950"/>
              <a:gd name="connsiteX2" fmla="*/ 2376070 w 7135218"/>
              <a:gd name="connsiteY2" fmla="*/ 2055218 h 2736950"/>
              <a:gd name="connsiteX3" fmla="*/ 2371460 w 7135218"/>
              <a:gd name="connsiteY3" fmla="*/ 697619 h 2736950"/>
              <a:gd name="connsiteX4" fmla="*/ 3559620 w 7135218"/>
              <a:gd name="connsiteY4" fmla="*/ 0 h 2736950"/>
              <a:gd name="connsiteX5" fmla="*/ 4751259 w 7135218"/>
              <a:gd name="connsiteY5" fmla="*/ 698321 h 2736950"/>
              <a:gd name="connsiteX6" fmla="*/ 4742917 w 7135218"/>
              <a:gd name="connsiteY6" fmla="*/ 2052536 h 2736950"/>
              <a:gd name="connsiteX7" fmla="*/ 5954714 w 7135218"/>
              <a:gd name="connsiteY7" fmla="*/ 2736950 h 2736950"/>
              <a:gd name="connsiteX8" fmla="*/ 7135218 w 7135218"/>
              <a:gd name="connsiteY8" fmla="*/ 2052536 h 2736950"/>
              <a:gd name="connsiteX0" fmla="*/ 0 w 7135218"/>
              <a:gd name="connsiteY0" fmla="*/ 2067128 h 2736950"/>
              <a:gd name="connsiteX1" fmla="*/ 1183297 w 7135218"/>
              <a:gd name="connsiteY1" fmla="*/ 1361873 h 2736950"/>
              <a:gd name="connsiteX2" fmla="*/ 2376070 w 7135218"/>
              <a:gd name="connsiteY2" fmla="*/ 2055218 h 2736950"/>
              <a:gd name="connsiteX3" fmla="*/ 2371460 w 7135218"/>
              <a:gd name="connsiteY3" fmla="*/ 697619 h 2736950"/>
              <a:gd name="connsiteX4" fmla="*/ 3559620 w 7135218"/>
              <a:gd name="connsiteY4" fmla="*/ 0 h 2736950"/>
              <a:gd name="connsiteX5" fmla="*/ 4751259 w 7135218"/>
              <a:gd name="connsiteY5" fmla="*/ 698321 h 2736950"/>
              <a:gd name="connsiteX6" fmla="*/ 4742917 w 7135218"/>
              <a:gd name="connsiteY6" fmla="*/ 2052536 h 2736950"/>
              <a:gd name="connsiteX7" fmla="*/ 5954714 w 7135218"/>
              <a:gd name="connsiteY7" fmla="*/ 2736950 h 2736950"/>
              <a:gd name="connsiteX8" fmla="*/ 7135218 w 7135218"/>
              <a:gd name="connsiteY8" fmla="*/ 2052536 h 2736950"/>
              <a:gd name="connsiteX0" fmla="*/ 0 w 7159537"/>
              <a:gd name="connsiteY0" fmla="*/ 2062264 h 2736950"/>
              <a:gd name="connsiteX1" fmla="*/ 1207616 w 7159537"/>
              <a:gd name="connsiteY1" fmla="*/ 1361873 h 2736950"/>
              <a:gd name="connsiteX2" fmla="*/ 2400389 w 7159537"/>
              <a:gd name="connsiteY2" fmla="*/ 2055218 h 2736950"/>
              <a:gd name="connsiteX3" fmla="*/ 2395779 w 7159537"/>
              <a:gd name="connsiteY3" fmla="*/ 697619 h 2736950"/>
              <a:gd name="connsiteX4" fmla="*/ 3583939 w 7159537"/>
              <a:gd name="connsiteY4" fmla="*/ 0 h 2736950"/>
              <a:gd name="connsiteX5" fmla="*/ 4775578 w 7159537"/>
              <a:gd name="connsiteY5" fmla="*/ 698321 h 2736950"/>
              <a:gd name="connsiteX6" fmla="*/ 4767236 w 7159537"/>
              <a:gd name="connsiteY6" fmla="*/ 2052536 h 2736950"/>
              <a:gd name="connsiteX7" fmla="*/ 5979033 w 7159537"/>
              <a:gd name="connsiteY7" fmla="*/ 2736950 h 2736950"/>
              <a:gd name="connsiteX8" fmla="*/ 7159537 w 7159537"/>
              <a:gd name="connsiteY8" fmla="*/ 2052536 h 2736950"/>
              <a:gd name="connsiteX0" fmla="*/ 0 w 7149809"/>
              <a:gd name="connsiteY0" fmla="*/ 2071991 h 2736950"/>
              <a:gd name="connsiteX1" fmla="*/ 1197888 w 7149809"/>
              <a:gd name="connsiteY1" fmla="*/ 1361873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222208 w 7149809"/>
              <a:gd name="connsiteY1" fmla="*/ 1357009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217344 w 7149809"/>
              <a:gd name="connsiteY1" fmla="*/ 137646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217344 w 7149809"/>
              <a:gd name="connsiteY1" fmla="*/ 137646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212480 w 7149809"/>
              <a:gd name="connsiteY1" fmla="*/ 137646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212480 w 7149809"/>
              <a:gd name="connsiteY1" fmla="*/ 137646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5823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7093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70930 w 7149809"/>
              <a:gd name="connsiteY5" fmla="*/ 698321 h 2736950"/>
              <a:gd name="connsiteX6" fmla="*/ 4757508 w 7149809"/>
              <a:gd name="connsiteY6" fmla="*/ 2047456 h 2736950"/>
              <a:gd name="connsiteX7" fmla="*/ 5969305 w 7149809"/>
              <a:gd name="connsiteY7" fmla="*/ 2736950 h 2736950"/>
              <a:gd name="connsiteX8" fmla="*/ 7149809 w 7149809"/>
              <a:gd name="connsiteY8" fmla="*/ 2052536 h 2736950"/>
              <a:gd name="connsiteX0" fmla="*/ 0 w 7152768"/>
              <a:gd name="connsiteY0" fmla="*/ 2063113 h 2736950"/>
              <a:gd name="connsiteX1" fmla="*/ 1197659 w 7152768"/>
              <a:gd name="connsiteY1" fmla="*/ 1371385 h 2736950"/>
              <a:gd name="connsiteX2" fmla="*/ 2393620 w 7152768"/>
              <a:gd name="connsiteY2" fmla="*/ 2055218 h 2736950"/>
              <a:gd name="connsiteX3" fmla="*/ 2389010 w 7152768"/>
              <a:gd name="connsiteY3" fmla="*/ 697619 h 2736950"/>
              <a:gd name="connsiteX4" fmla="*/ 3577170 w 7152768"/>
              <a:gd name="connsiteY4" fmla="*/ 0 h 2736950"/>
              <a:gd name="connsiteX5" fmla="*/ 4773889 w 7152768"/>
              <a:gd name="connsiteY5" fmla="*/ 698321 h 2736950"/>
              <a:gd name="connsiteX6" fmla="*/ 4760467 w 7152768"/>
              <a:gd name="connsiteY6" fmla="*/ 2047456 h 2736950"/>
              <a:gd name="connsiteX7" fmla="*/ 5972264 w 7152768"/>
              <a:gd name="connsiteY7" fmla="*/ 2736950 h 2736950"/>
              <a:gd name="connsiteX8" fmla="*/ 7152768 w 7152768"/>
              <a:gd name="connsiteY8" fmla="*/ 2052536 h 273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52768" h="2736950">
                <a:moveTo>
                  <a:pt x="0" y="2063113"/>
                </a:moveTo>
                <a:cubicBezTo>
                  <a:pt x="405781" y="1831271"/>
                  <a:pt x="752967" y="1616359"/>
                  <a:pt x="1197659" y="1371385"/>
                </a:cubicBezTo>
                <a:lnTo>
                  <a:pt x="2393620" y="2055218"/>
                </a:lnTo>
                <a:cubicBezTo>
                  <a:pt x="2396863" y="1599639"/>
                  <a:pt x="2385767" y="1153198"/>
                  <a:pt x="2389010" y="697619"/>
                </a:cubicBezTo>
                <a:lnTo>
                  <a:pt x="3577170" y="0"/>
                </a:lnTo>
                <a:lnTo>
                  <a:pt x="4773889" y="698321"/>
                </a:lnTo>
                <a:cubicBezTo>
                  <a:pt x="4772268" y="1155521"/>
                  <a:pt x="4762088" y="1590256"/>
                  <a:pt x="4760467" y="2047456"/>
                </a:cubicBezTo>
                <a:lnTo>
                  <a:pt x="5972264" y="2736950"/>
                </a:lnTo>
                <a:lnTo>
                  <a:pt x="7152768" y="2052536"/>
                </a:lnTo>
              </a:path>
            </a:pathLst>
          </a:custGeom>
          <a:noFill/>
          <a:ln w="38100" cap="flat" cmpd="sng" algn="ctr">
            <a:solidFill>
              <a:schemeClr val="accent1">
                <a:lumMod val="75000"/>
              </a:schemeClr>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osterama Text SemiBold"/>
              <a:ea typeface="+mn-ea"/>
              <a:cs typeface="+mn-cs"/>
            </a:endParaRPr>
          </a:p>
        </p:txBody>
      </p:sp>
      <p:sp>
        <p:nvSpPr>
          <p:cNvPr id="72" name="Freeform: Shape 31">
            <a:extLst>
              <a:ext uri="{FF2B5EF4-FFF2-40B4-BE49-F238E27FC236}">
                <a16:creationId xmlns:a16="http://schemas.microsoft.com/office/drawing/2014/main" id="{274DD645-8640-45D5-9B60-F31EC01D3CC0}"/>
              </a:ext>
            </a:extLst>
          </p:cNvPr>
          <p:cNvSpPr/>
          <p:nvPr userDrawn="1"/>
        </p:nvSpPr>
        <p:spPr>
          <a:xfrm>
            <a:off x="8440979" y="1677475"/>
            <a:ext cx="2373549" cy="2062264"/>
          </a:xfrm>
          <a:custGeom>
            <a:avLst/>
            <a:gdLst>
              <a:gd name="connsiteX0" fmla="*/ 2373549 w 2373549"/>
              <a:gd name="connsiteY0" fmla="*/ 680936 h 2062264"/>
              <a:gd name="connsiteX1" fmla="*/ 1186774 w 2373549"/>
              <a:gd name="connsiteY1" fmla="*/ 0 h 2062264"/>
              <a:gd name="connsiteX2" fmla="*/ 0 w 2373549"/>
              <a:gd name="connsiteY2" fmla="*/ 690664 h 2062264"/>
              <a:gd name="connsiteX3" fmla="*/ 0 w 2373549"/>
              <a:gd name="connsiteY3" fmla="*/ 2062264 h 2062264"/>
            </a:gdLst>
            <a:ahLst/>
            <a:cxnLst>
              <a:cxn ang="0">
                <a:pos x="connsiteX0" y="connsiteY0"/>
              </a:cxn>
              <a:cxn ang="0">
                <a:pos x="connsiteX1" y="connsiteY1"/>
              </a:cxn>
              <a:cxn ang="0">
                <a:pos x="connsiteX2" y="connsiteY2"/>
              </a:cxn>
              <a:cxn ang="0">
                <a:pos x="connsiteX3" y="connsiteY3"/>
              </a:cxn>
            </a:cxnLst>
            <a:rect l="l" t="t" r="r" b="b"/>
            <a:pathLst>
              <a:path w="2373549" h="2062264">
                <a:moveTo>
                  <a:pt x="2373549" y="680936"/>
                </a:moveTo>
                <a:lnTo>
                  <a:pt x="1186774" y="0"/>
                </a:lnTo>
                <a:lnTo>
                  <a:pt x="0" y="690664"/>
                </a:lnTo>
                <a:lnTo>
                  <a:pt x="0" y="2062264"/>
                </a:lnTo>
              </a:path>
            </a:pathLst>
          </a:custGeom>
          <a:noFill/>
          <a:ln w="38100" cap="flat" cmpd="sng" algn="ctr">
            <a:solidFill>
              <a:srgbClr val="44678D"/>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osterama Text SemiBold"/>
              <a:ea typeface="+mn-ea"/>
              <a:cs typeface="+mn-cs"/>
            </a:endParaRPr>
          </a:p>
        </p:txBody>
      </p:sp>
      <p:sp>
        <p:nvSpPr>
          <p:cNvPr id="73" name="Freeform: Shape 34">
            <a:extLst>
              <a:ext uri="{FF2B5EF4-FFF2-40B4-BE49-F238E27FC236}">
                <a16:creationId xmlns:a16="http://schemas.microsoft.com/office/drawing/2014/main" id="{71C09F09-7119-47FD-8E60-E4A92C9A3119}"/>
              </a:ext>
            </a:extLst>
          </p:cNvPr>
          <p:cNvSpPr/>
          <p:nvPr userDrawn="1"/>
        </p:nvSpPr>
        <p:spPr>
          <a:xfrm flipH="1">
            <a:off x="10715501" y="2243467"/>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75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osterama Text SemiBold"/>
              <a:ea typeface="+mn-ea"/>
              <a:cs typeface="+mn-cs"/>
            </a:endParaRPr>
          </a:p>
        </p:txBody>
      </p:sp>
      <p:sp>
        <p:nvSpPr>
          <p:cNvPr id="74" name="Freeform: Shape 45">
            <a:extLst>
              <a:ext uri="{FF2B5EF4-FFF2-40B4-BE49-F238E27FC236}">
                <a16:creationId xmlns:a16="http://schemas.microsoft.com/office/drawing/2014/main" id="{E99BCE04-19B9-4541-925F-AC59CF760E7F}"/>
              </a:ext>
            </a:extLst>
          </p:cNvPr>
          <p:cNvSpPr/>
          <p:nvPr userDrawn="1"/>
        </p:nvSpPr>
        <p:spPr>
          <a:xfrm flipH="1">
            <a:off x="9534557" y="1571099"/>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75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osterama Text SemiBold"/>
              <a:ea typeface="+mn-ea"/>
              <a:cs typeface="+mn-cs"/>
            </a:endParaRPr>
          </a:p>
        </p:txBody>
      </p:sp>
      <p:sp>
        <p:nvSpPr>
          <p:cNvPr id="75" name="Freeform: Shape 46">
            <a:extLst>
              <a:ext uri="{FF2B5EF4-FFF2-40B4-BE49-F238E27FC236}">
                <a16:creationId xmlns:a16="http://schemas.microsoft.com/office/drawing/2014/main" id="{F2B610BB-26F6-44A5-B7DB-CEEDCAE916ED}"/>
              </a:ext>
            </a:extLst>
          </p:cNvPr>
          <p:cNvSpPr/>
          <p:nvPr userDrawn="1"/>
        </p:nvSpPr>
        <p:spPr>
          <a:xfrm flipH="1">
            <a:off x="8328171" y="2258376"/>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75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osterama Text SemiBold"/>
              <a:ea typeface="+mn-ea"/>
              <a:cs typeface="+mn-cs"/>
            </a:endParaRPr>
          </a:p>
        </p:txBody>
      </p:sp>
      <p:sp>
        <p:nvSpPr>
          <p:cNvPr id="76" name="Freeform: Shape 47">
            <a:extLst>
              <a:ext uri="{FF2B5EF4-FFF2-40B4-BE49-F238E27FC236}">
                <a16:creationId xmlns:a16="http://schemas.microsoft.com/office/drawing/2014/main" id="{C979636C-DE09-47B7-8972-BAE28DFA91DF}"/>
              </a:ext>
            </a:extLst>
          </p:cNvPr>
          <p:cNvSpPr/>
          <p:nvPr userDrawn="1"/>
        </p:nvSpPr>
        <p:spPr>
          <a:xfrm flipH="1">
            <a:off x="8333460" y="3610854"/>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75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Posterama Text SemiBold"/>
              <a:ea typeface="+mn-ea"/>
              <a:cs typeface="+mn-cs"/>
            </a:endParaRPr>
          </a:p>
        </p:txBody>
      </p:sp>
      <p:sp>
        <p:nvSpPr>
          <p:cNvPr id="77" name="Freeform: Shape 48">
            <a:extLst>
              <a:ext uri="{FF2B5EF4-FFF2-40B4-BE49-F238E27FC236}">
                <a16:creationId xmlns:a16="http://schemas.microsoft.com/office/drawing/2014/main" id="{01B12467-C508-4D89-94B3-6D23C6199703}"/>
              </a:ext>
            </a:extLst>
          </p:cNvPr>
          <p:cNvSpPr/>
          <p:nvPr userDrawn="1"/>
        </p:nvSpPr>
        <p:spPr>
          <a:xfrm flipH="1">
            <a:off x="7146016" y="4290860"/>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75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Posterama Text SemiBold"/>
              <a:ea typeface="+mn-ea"/>
              <a:cs typeface="+mn-cs"/>
            </a:endParaRPr>
          </a:p>
        </p:txBody>
      </p:sp>
      <p:sp>
        <p:nvSpPr>
          <p:cNvPr id="78" name="Freeform: Shape 49">
            <a:extLst>
              <a:ext uri="{FF2B5EF4-FFF2-40B4-BE49-F238E27FC236}">
                <a16:creationId xmlns:a16="http://schemas.microsoft.com/office/drawing/2014/main" id="{9EA72422-90A8-454F-8133-112CD2B85BEA}"/>
              </a:ext>
            </a:extLst>
          </p:cNvPr>
          <p:cNvSpPr/>
          <p:nvPr userDrawn="1"/>
        </p:nvSpPr>
        <p:spPr>
          <a:xfrm flipH="1">
            <a:off x="5937847" y="3613390"/>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75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Posterama Text SemiBold"/>
              <a:ea typeface="+mn-ea"/>
              <a:cs typeface="+mn-cs"/>
            </a:endParaRPr>
          </a:p>
        </p:txBody>
      </p:sp>
      <p:sp>
        <p:nvSpPr>
          <p:cNvPr id="79" name="Freeform: Shape 50">
            <a:extLst>
              <a:ext uri="{FF2B5EF4-FFF2-40B4-BE49-F238E27FC236}">
                <a16:creationId xmlns:a16="http://schemas.microsoft.com/office/drawing/2014/main" id="{3C67727D-D0D9-4CA6-99EE-0B89D465A706}"/>
              </a:ext>
            </a:extLst>
          </p:cNvPr>
          <p:cNvSpPr/>
          <p:nvPr userDrawn="1"/>
        </p:nvSpPr>
        <p:spPr>
          <a:xfrm flipH="1">
            <a:off x="5951993" y="2251300"/>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75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osterama Text SemiBold"/>
              <a:ea typeface="+mn-ea"/>
              <a:cs typeface="+mn-cs"/>
            </a:endParaRPr>
          </a:p>
        </p:txBody>
      </p:sp>
      <p:sp>
        <p:nvSpPr>
          <p:cNvPr id="80" name="Freeform: Shape 51">
            <a:extLst>
              <a:ext uri="{FF2B5EF4-FFF2-40B4-BE49-F238E27FC236}">
                <a16:creationId xmlns:a16="http://schemas.microsoft.com/office/drawing/2014/main" id="{C88A67D0-B01F-4CC8-B248-2CF85911F456}"/>
              </a:ext>
            </a:extLst>
          </p:cNvPr>
          <p:cNvSpPr/>
          <p:nvPr userDrawn="1"/>
        </p:nvSpPr>
        <p:spPr>
          <a:xfrm flipH="1">
            <a:off x="4778156" y="1565771"/>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75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osterama Text SemiBold"/>
              <a:ea typeface="+mn-ea"/>
              <a:cs typeface="+mn-cs"/>
            </a:endParaRPr>
          </a:p>
        </p:txBody>
      </p:sp>
      <p:sp>
        <p:nvSpPr>
          <p:cNvPr id="81" name="Freeform: Shape 52">
            <a:extLst>
              <a:ext uri="{FF2B5EF4-FFF2-40B4-BE49-F238E27FC236}">
                <a16:creationId xmlns:a16="http://schemas.microsoft.com/office/drawing/2014/main" id="{DBF6CA39-E979-4287-833E-20A9B455F7D6}"/>
              </a:ext>
            </a:extLst>
          </p:cNvPr>
          <p:cNvSpPr/>
          <p:nvPr userDrawn="1"/>
        </p:nvSpPr>
        <p:spPr>
          <a:xfrm flipH="1">
            <a:off x="3565843" y="2247823"/>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75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osterama Text SemiBold"/>
              <a:ea typeface="+mn-ea"/>
              <a:cs typeface="+mn-cs"/>
            </a:endParaRPr>
          </a:p>
        </p:txBody>
      </p:sp>
      <p:sp>
        <p:nvSpPr>
          <p:cNvPr id="82" name="Freeform: Shape 53">
            <a:extLst>
              <a:ext uri="{FF2B5EF4-FFF2-40B4-BE49-F238E27FC236}">
                <a16:creationId xmlns:a16="http://schemas.microsoft.com/office/drawing/2014/main" id="{9EAA4E60-7510-4920-A426-5630491CFAC2}"/>
              </a:ext>
            </a:extLst>
          </p:cNvPr>
          <p:cNvSpPr/>
          <p:nvPr userDrawn="1"/>
        </p:nvSpPr>
        <p:spPr>
          <a:xfrm flipH="1">
            <a:off x="3565952" y="3613390"/>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75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Posterama Text SemiBold"/>
              <a:ea typeface="+mn-ea"/>
              <a:cs typeface="+mn-cs"/>
            </a:endParaRPr>
          </a:p>
        </p:txBody>
      </p:sp>
      <p:sp>
        <p:nvSpPr>
          <p:cNvPr id="83" name="Freeform: Shape 54">
            <a:extLst>
              <a:ext uri="{FF2B5EF4-FFF2-40B4-BE49-F238E27FC236}">
                <a16:creationId xmlns:a16="http://schemas.microsoft.com/office/drawing/2014/main" id="{322F7ECD-1942-42EE-B5E0-FC1E0206BFFD}"/>
              </a:ext>
            </a:extLst>
          </p:cNvPr>
          <p:cNvSpPr/>
          <p:nvPr userDrawn="1"/>
        </p:nvSpPr>
        <p:spPr>
          <a:xfrm flipH="1">
            <a:off x="2386318" y="2962784"/>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75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osterama Text SemiBold"/>
              <a:ea typeface="+mn-ea"/>
              <a:cs typeface="+mn-cs"/>
            </a:endParaRPr>
          </a:p>
        </p:txBody>
      </p:sp>
      <p:sp>
        <p:nvSpPr>
          <p:cNvPr id="84" name="Freeform: Shape 55">
            <a:extLst>
              <a:ext uri="{FF2B5EF4-FFF2-40B4-BE49-F238E27FC236}">
                <a16:creationId xmlns:a16="http://schemas.microsoft.com/office/drawing/2014/main" id="{2465D6BD-72DA-4C13-97C2-7CF8D7F2F0C4}"/>
              </a:ext>
            </a:extLst>
          </p:cNvPr>
          <p:cNvSpPr/>
          <p:nvPr userDrawn="1"/>
        </p:nvSpPr>
        <p:spPr>
          <a:xfrm flipH="1">
            <a:off x="1190302" y="3612210"/>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75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osterama Text SemiBold"/>
              <a:ea typeface="+mn-ea"/>
              <a:cs typeface="+mn-cs"/>
            </a:endParaRPr>
          </a:p>
        </p:txBody>
      </p:sp>
      <p:sp>
        <p:nvSpPr>
          <p:cNvPr id="85" name="Content placeholder 47" descr="Click icon to add picture">
            <a:extLst>
              <a:ext uri="{FF2B5EF4-FFF2-40B4-BE49-F238E27FC236}">
                <a16:creationId xmlns:a16="http://schemas.microsoft.com/office/drawing/2014/main" id="{E7C6BEEA-1766-44A1-A28D-2E817DBF2267}"/>
              </a:ext>
            </a:extLst>
          </p:cNvPr>
          <p:cNvSpPr>
            <a:spLocks noGrp="1"/>
          </p:cNvSpPr>
          <p:nvPr>
            <p:ph type="body" sz="quarter" idx="27" hasCustomPrompt="1"/>
          </p:nvPr>
        </p:nvSpPr>
        <p:spPr>
          <a:xfrm>
            <a:off x="1507136" y="3865003"/>
            <a:ext cx="1877575" cy="506399"/>
          </a:xfrm>
          <a:prstGeom prst="rect">
            <a:avLst/>
          </a:prstGeom>
        </p:spPr>
        <p:txBody>
          <a:bodyPr anchor="b">
            <a:noAutofit/>
          </a:bodyPr>
          <a:lstStyle>
            <a:lvl1pPr marL="0" indent="0" algn="ctr">
              <a:lnSpc>
                <a:spcPct val="100000"/>
              </a:lnSpc>
              <a:buNone/>
              <a:defRPr sz="1800" b="1">
                <a:solidFill>
                  <a:schemeClr val="bg1"/>
                </a:solidFill>
              </a:defRPr>
            </a:lvl1pPr>
            <a:lvl2pPr>
              <a:defRPr sz="1000"/>
            </a:lvl2pPr>
            <a:lvl3pPr>
              <a:defRPr sz="900"/>
            </a:lvl3pPr>
            <a:lvl4pPr>
              <a:defRPr sz="800"/>
            </a:lvl4pPr>
            <a:lvl5pPr>
              <a:defRPr sz="800"/>
            </a:lvl5pPr>
          </a:lstStyle>
          <a:p>
            <a:pPr lvl="0"/>
            <a:r>
              <a:rPr lang="en-US" altLang="zh-CN"/>
              <a:t>Click to edit Master title style </a:t>
            </a:r>
          </a:p>
        </p:txBody>
      </p:sp>
      <p:sp>
        <p:nvSpPr>
          <p:cNvPr id="86" name="Content placeholder 47">
            <a:extLst>
              <a:ext uri="{FF2B5EF4-FFF2-40B4-BE49-F238E27FC236}">
                <a16:creationId xmlns:a16="http://schemas.microsoft.com/office/drawing/2014/main" id="{597D4D7A-8D7E-492C-8795-D491CF53B5FA}"/>
              </a:ext>
            </a:extLst>
          </p:cNvPr>
          <p:cNvSpPr>
            <a:spLocks noGrp="1"/>
          </p:cNvSpPr>
          <p:nvPr>
            <p:ph type="body" sz="quarter" idx="28" hasCustomPrompt="1"/>
          </p:nvPr>
        </p:nvSpPr>
        <p:spPr>
          <a:xfrm>
            <a:off x="1507136" y="4447079"/>
            <a:ext cx="1877575" cy="506399"/>
          </a:xfrm>
          <a:prstGeom prst="rect">
            <a:avLst/>
          </a:prstGeom>
        </p:spPr>
        <p:txBody>
          <a:bodyPr>
            <a:noAutofit/>
          </a:bodyPr>
          <a:lstStyle>
            <a:lvl1pPr marL="0" indent="0" algn="ctr">
              <a:lnSpc>
                <a:spcPct val="90000"/>
              </a:lnSpc>
              <a:spcBef>
                <a:spcPts val="0"/>
              </a:spcBef>
              <a:buNone/>
              <a:defRPr lang="en-US" altLang="zh-CN" sz="1400" b="0" kern="1200" dirty="0">
                <a:solidFill>
                  <a:schemeClr val="bg1"/>
                </a:solidFill>
                <a:latin typeface="+mn-lt"/>
                <a:ea typeface="+mj-ea"/>
                <a:cs typeface="+mn-cs"/>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a:t>Click to edit Master text styles </a:t>
            </a:r>
          </a:p>
        </p:txBody>
      </p:sp>
      <p:sp>
        <p:nvSpPr>
          <p:cNvPr id="87" name="Content placeholder 47" descr="Click icon to add picture">
            <a:extLst>
              <a:ext uri="{FF2B5EF4-FFF2-40B4-BE49-F238E27FC236}">
                <a16:creationId xmlns:a16="http://schemas.microsoft.com/office/drawing/2014/main" id="{A7396594-2DE7-4DB9-B6B4-92F63F06EFCF}"/>
              </a:ext>
            </a:extLst>
          </p:cNvPr>
          <p:cNvSpPr>
            <a:spLocks noGrp="1"/>
          </p:cNvSpPr>
          <p:nvPr>
            <p:ph type="body" sz="quarter" idx="38" hasCustomPrompt="1"/>
          </p:nvPr>
        </p:nvSpPr>
        <p:spPr>
          <a:xfrm>
            <a:off x="3889942" y="2355643"/>
            <a:ext cx="1877575" cy="506399"/>
          </a:xfrm>
          <a:prstGeom prst="rect">
            <a:avLst/>
          </a:prstGeom>
        </p:spPr>
        <p:txBody>
          <a:bodyPr anchor="b">
            <a:noAutofit/>
          </a:bodyPr>
          <a:lstStyle>
            <a:lvl1pPr marL="0" indent="0" algn="ctr">
              <a:lnSpc>
                <a:spcPct val="100000"/>
              </a:lnSpc>
              <a:buNone/>
              <a:defRPr sz="1800" b="1">
                <a:solidFill>
                  <a:schemeClr val="bg1"/>
                </a:solidFill>
              </a:defRPr>
            </a:lvl1pPr>
            <a:lvl2pPr>
              <a:defRPr sz="1000"/>
            </a:lvl2pPr>
            <a:lvl3pPr>
              <a:defRPr sz="900"/>
            </a:lvl3pPr>
            <a:lvl4pPr>
              <a:defRPr sz="800"/>
            </a:lvl4pPr>
            <a:lvl5pPr>
              <a:defRPr sz="800"/>
            </a:lvl5pPr>
          </a:lstStyle>
          <a:p>
            <a:pPr lvl="0"/>
            <a:r>
              <a:rPr lang="en-US" altLang="zh-CN"/>
              <a:t>Click to edit Master title style </a:t>
            </a:r>
          </a:p>
        </p:txBody>
      </p:sp>
      <p:sp>
        <p:nvSpPr>
          <p:cNvPr id="88" name="Content placeholder 47">
            <a:extLst>
              <a:ext uri="{FF2B5EF4-FFF2-40B4-BE49-F238E27FC236}">
                <a16:creationId xmlns:a16="http://schemas.microsoft.com/office/drawing/2014/main" id="{CC680CF7-ED60-4FFF-B04E-B24ECDDD3512}"/>
              </a:ext>
            </a:extLst>
          </p:cNvPr>
          <p:cNvSpPr>
            <a:spLocks noGrp="1"/>
          </p:cNvSpPr>
          <p:nvPr>
            <p:ph type="body" sz="quarter" idx="39" hasCustomPrompt="1"/>
          </p:nvPr>
        </p:nvSpPr>
        <p:spPr>
          <a:xfrm>
            <a:off x="3889942" y="2937719"/>
            <a:ext cx="1877575" cy="506399"/>
          </a:xfrm>
          <a:prstGeom prst="rect">
            <a:avLst/>
          </a:prstGeom>
        </p:spPr>
        <p:txBody>
          <a:bodyPr>
            <a:noAutofit/>
          </a:bodyPr>
          <a:lstStyle>
            <a:lvl1pPr marL="0" indent="0" algn="ctr">
              <a:lnSpc>
                <a:spcPct val="90000"/>
              </a:lnSpc>
              <a:buNone/>
              <a:defRPr lang="en-US" altLang="zh-CN" sz="1400" b="0" kern="1200" dirty="0">
                <a:solidFill>
                  <a:schemeClr val="bg1"/>
                </a:solidFill>
                <a:latin typeface="+mn-lt"/>
                <a:ea typeface="+mj-ea"/>
                <a:cs typeface="+mn-cs"/>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a:t>Click to edit Master text styles </a:t>
            </a:r>
          </a:p>
        </p:txBody>
      </p:sp>
      <p:sp>
        <p:nvSpPr>
          <p:cNvPr id="89" name="Content placeholder 47" descr="Click icon to add picture">
            <a:extLst>
              <a:ext uri="{FF2B5EF4-FFF2-40B4-BE49-F238E27FC236}">
                <a16:creationId xmlns:a16="http://schemas.microsoft.com/office/drawing/2014/main" id="{042E6E66-3835-45DF-80D9-C4AFDF3401FF}"/>
              </a:ext>
            </a:extLst>
          </p:cNvPr>
          <p:cNvSpPr>
            <a:spLocks noGrp="1"/>
          </p:cNvSpPr>
          <p:nvPr>
            <p:ph type="body" sz="quarter" idx="40" hasCustomPrompt="1"/>
          </p:nvPr>
        </p:nvSpPr>
        <p:spPr>
          <a:xfrm>
            <a:off x="5107230" y="4469081"/>
            <a:ext cx="1877575" cy="506399"/>
          </a:xfrm>
          <a:prstGeom prst="rect">
            <a:avLst/>
          </a:prstGeom>
        </p:spPr>
        <p:txBody>
          <a:bodyPr anchor="b">
            <a:noAutofit/>
          </a:bodyPr>
          <a:lstStyle>
            <a:lvl1pPr marL="0" indent="0" algn="ctr">
              <a:lnSpc>
                <a:spcPct val="100000"/>
              </a:lnSpc>
              <a:buNone/>
              <a:defRPr sz="1800" b="1">
                <a:solidFill>
                  <a:schemeClr val="bg1"/>
                </a:solidFill>
              </a:defRPr>
            </a:lvl1pPr>
            <a:lvl2pPr>
              <a:defRPr sz="1000"/>
            </a:lvl2pPr>
            <a:lvl3pPr>
              <a:defRPr sz="900"/>
            </a:lvl3pPr>
            <a:lvl4pPr>
              <a:defRPr sz="800"/>
            </a:lvl4pPr>
            <a:lvl5pPr>
              <a:defRPr sz="800"/>
            </a:lvl5pPr>
          </a:lstStyle>
          <a:p>
            <a:pPr lvl="0"/>
            <a:r>
              <a:rPr lang="en-US" altLang="zh-CN"/>
              <a:t>Click to edit Master title style </a:t>
            </a:r>
          </a:p>
        </p:txBody>
      </p:sp>
      <p:sp>
        <p:nvSpPr>
          <p:cNvPr id="90" name="Content placeholder 47">
            <a:extLst>
              <a:ext uri="{FF2B5EF4-FFF2-40B4-BE49-F238E27FC236}">
                <a16:creationId xmlns:a16="http://schemas.microsoft.com/office/drawing/2014/main" id="{A6E85C70-1784-4A0C-8897-EDE98D39BC01}"/>
              </a:ext>
            </a:extLst>
          </p:cNvPr>
          <p:cNvSpPr>
            <a:spLocks noGrp="1"/>
          </p:cNvSpPr>
          <p:nvPr>
            <p:ph type="body" sz="quarter" idx="41" hasCustomPrompt="1"/>
          </p:nvPr>
        </p:nvSpPr>
        <p:spPr>
          <a:xfrm>
            <a:off x="5107230" y="5051157"/>
            <a:ext cx="1877575" cy="506399"/>
          </a:xfrm>
          <a:prstGeom prst="rect">
            <a:avLst/>
          </a:prstGeom>
        </p:spPr>
        <p:txBody>
          <a:bodyPr>
            <a:noAutofit/>
          </a:bodyPr>
          <a:lstStyle>
            <a:lvl1pPr marL="0" indent="0" algn="ctr">
              <a:lnSpc>
                <a:spcPct val="90000"/>
              </a:lnSpc>
              <a:spcBef>
                <a:spcPts val="0"/>
              </a:spcBef>
              <a:buNone/>
              <a:defRPr lang="en-US" altLang="zh-CN" sz="1400" b="0" kern="1200" dirty="0">
                <a:solidFill>
                  <a:schemeClr val="bg1"/>
                </a:solidFill>
                <a:latin typeface="+mn-lt"/>
                <a:ea typeface="+mj-ea"/>
                <a:cs typeface="+mn-cs"/>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a:t>Click to edit Master text styles </a:t>
            </a:r>
          </a:p>
        </p:txBody>
      </p:sp>
      <p:sp>
        <p:nvSpPr>
          <p:cNvPr id="91" name="Content placeholder 47" descr="Click icon to add picture">
            <a:extLst>
              <a:ext uri="{FF2B5EF4-FFF2-40B4-BE49-F238E27FC236}">
                <a16:creationId xmlns:a16="http://schemas.microsoft.com/office/drawing/2014/main" id="{4CD55BC2-05D0-49CB-B0A5-C96ACB411B57}"/>
              </a:ext>
            </a:extLst>
          </p:cNvPr>
          <p:cNvSpPr>
            <a:spLocks noGrp="1"/>
          </p:cNvSpPr>
          <p:nvPr>
            <p:ph type="body" sz="quarter" idx="42" hasCustomPrompt="1"/>
          </p:nvPr>
        </p:nvSpPr>
        <p:spPr>
          <a:xfrm>
            <a:off x="7501941" y="4469081"/>
            <a:ext cx="1877575" cy="506399"/>
          </a:xfrm>
          <a:prstGeom prst="rect">
            <a:avLst/>
          </a:prstGeom>
        </p:spPr>
        <p:txBody>
          <a:bodyPr anchor="b">
            <a:noAutofit/>
          </a:bodyPr>
          <a:lstStyle>
            <a:lvl1pPr marL="0" indent="0" algn="ctr">
              <a:lnSpc>
                <a:spcPct val="100000"/>
              </a:lnSpc>
              <a:buNone/>
              <a:defRPr sz="1800" b="1">
                <a:solidFill>
                  <a:schemeClr val="bg1"/>
                </a:solidFill>
              </a:defRPr>
            </a:lvl1pPr>
            <a:lvl2pPr>
              <a:defRPr sz="1000"/>
            </a:lvl2pPr>
            <a:lvl3pPr>
              <a:defRPr sz="900"/>
            </a:lvl3pPr>
            <a:lvl4pPr>
              <a:defRPr sz="800"/>
            </a:lvl4pPr>
            <a:lvl5pPr>
              <a:defRPr sz="800"/>
            </a:lvl5pPr>
          </a:lstStyle>
          <a:p>
            <a:pPr lvl="0"/>
            <a:r>
              <a:rPr lang="en-US" altLang="zh-CN"/>
              <a:t>Click to edit Master title style </a:t>
            </a:r>
          </a:p>
        </p:txBody>
      </p:sp>
      <p:sp>
        <p:nvSpPr>
          <p:cNvPr id="92" name="Content placeholder 47">
            <a:extLst>
              <a:ext uri="{FF2B5EF4-FFF2-40B4-BE49-F238E27FC236}">
                <a16:creationId xmlns:a16="http://schemas.microsoft.com/office/drawing/2014/main" id="{49DB7120-2F2C-4F89-AA8C-ABC4F3FF25F3}"/>
              </a:ext>
            </a:extLst>
          </p:cNvPr>
          <p:cNvSpPr>
            <a:spLocks noGrp="1"/>
          </p:cNvSpPr>
          <p:nvPr>
            <p:ph type="body" sz="quarter" idx="43" hasCustomPrompt="1"/>
          </p:nvPr>
        </p:nvSpPr>
        <p:spPr>
          <a:xfrm>
            <a:off x="7501941" y="5051157"/>
            <a:ext cx="1877575" cy="506399"/>
          </a:xfrm>
          <a:prstGeom prst="rect">
            <a:avLst/>
          </a:prstGeom>
        </p:spPr>
        <p:txBody>
          <a:bodyPr>
            <a:noAutofit/>
          </a:bodyPr>
          <a:lstStyle>
            <a:lvl1pPr marL="0" indent="0" algn="ctr">
              <a:lnSpc>
                <a:spcPct val="90000"/>
              </a:lnSpc>
              <a:spcBef>
                <a:spcPts val="0"/>
              </a:spcBef>
              <a:buNone/>
              <a:defRPr lang="en-US" altLang="zh-CN" sz="1400" b="0" kern="1200" dirty="0">
                <a:solidFill>
                  <a:schemeClr val="bg1"/>
                </a:solidFill>
                <a:latin typeface="+mn-lt"/>
                <a:ea typeface="+mj-ea"/>
                <a:cs typeface="+mn-cs"/>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a:t>Click to edit Master text styles </a:t>
            </a:r>
          </a:p>
        </p:txBody>
      </p:sp>
      <p:sp>
        <p:nvSpPr>
          <p:cNvPr id="93" name="Content placeholder 47" descr="Click icon to add picture">
            <a:extLst>
              <a:ext uri="{FF2B5EF4-FFF2-40B4-BE49-F238E27FC236}">
                <a16:creationId xmlns:a16="http://schemas.microsoft.com/office/drawing/2014/main" id="{AEB1F7BA-7D83-4C23-A72B-82DF9377E9C3}"/>
              </a:ext>
            </a:extLst>
          </p:cNvPr>
          <p:cNvSpPr>
            <a:spLocks noGrp="1"/>
          </p:cNvSpPr>
          <p:nvPr>
            <p:ph type="body" sz="quarter" idx="44" hasCustomPrompt="1"/>
          </p:nvPr>
        </p:nvSpPr>
        <p:spPr>
          <a:xfrm>
            <a:off x="8734718" y="2355643"/>
            <a:ext cx="1877575" cy="506399"/>
          </a:xfrm>
          <a:prstGeom prst="rect">
            <a:avLst/>
          </a:prstGeom>
        </p:spPr>
        <p:txBody>
          <a:bodyPr anchor="b">
            <a:noAutofit/>
          </a:bodyPr>
          <a:lstStyle>
            <a:lvl1pPr marL="0" indent="0" algn="ctr">
              <a:lnSpc>
                <a:spcPct val="100000"/>
              </a:lnSpc>
              <a:buNone/>
              <a:defRPr sz="1800" b="1">
                <a:solidFill>
                  <a:schemeClr val="bg1"/>
                </a:solidFill>
              </a:defRPr>
            </a:lvl1pPr>
            <a:lvl2pPr>
              <a:defRPr sz="1000"/>
            </a:lvl2pPr>
            <a:lvl3pPr>
              <a:defRPr sz="900"/>
            </a:lvl3pPr>
            <a:lvl4pPr>
              <a:defRPr sz="800"/>
            </a:lvl4pPr>
            <a:lvl5pPr>
              <a:defRPr sz="800"/>
            </a:lvl5pPr>
          </a:lstStyle>
          <a:p>
            <a:pPr lvl="0"/>
            <a:r>
              <a:rPr lang="en-US" altLang="zh-CN"/>
              <a:t>Click to edit Master title style </a:t>
            </a:r>
          </a:p>
        </p:txBody>
      </p:sp>
      <p:sp>
        <p:nvSpPr>
          <p:cNvPr id="94" name="Content placeholder 47">
            <a:extLst>
              <a:ext uri="{FF2B5EF4-FFF2-40B4-BE49-F238E27FC236}">
                <a16:creationId xmlns:a16="http://schemas.microsoft.com/office/drawing/2014/main" id="{7C32F3EB-1AC3-40E9-B66D-ADB19CC74F0F}"/>
              </a:ext>
            </a:extLst>
          </p:cNvPr>
          <p:cNvSpPr>
            <a:spLocks noGrp="1"/>
          </p:cNvSpPr>
          <p:nvPr>
            <p:ph type="body" sz="quarter" idx="45" hasCustomPrompt="1"/>
          </p:nvPr>
        </p:nvSpPr>
        <p:spPr>
          <a:xfrm>
            <a:off x="8734718" y="2937719"/>
            <a:ext cx="1877575" cy="506399"/>
          </a:xfrm>
          <a:prstGeom prst="rect">
            <a:avLst/>
          </a:prstGeom>
        </p:spPr>
        <p:txBody>
          <a:bodyPr>
            <a:noAutofit/>
          </a:bodyPr>
          <a:lstStyle>
            <a:lvl1pPr marL="0" indent="0" algn="ctr">
              <a:lnSpc>
                <a:spcPct val="90000"/>
              </a:lnSpc>
              <a:spcBef>
                <a:spcPts val="0"/>
              </a:spcBef>
              <a:buNone/>
              <a:defRPr lang="en-US" altLang="zh-CN" sz="1400" b="0" kern="1200" dirty="0">
                <a:solidFill>
                  <a:schemeClr val="bg1"/>
                </a:solidFill>
                <a:latin typeface="+mn-lt"/>
                <a:ea typeface="+mj-ea"/>
                <a:cs typeface="+mn-cs"/>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a:t>Click to edit Master text styles </a:t>
            </a:r>
          </a:p>
        </p:txBody>
      </p:sp>
      <p:sp>
        <p:nvSpPr>
          <p:cNvPr id="2" name="Title 1">
            <a:extLst>
              <a:ext uri="{FF2B5EF4-FFF2-40B4-BE49-F238E27FC236}">
                <a16:creationId xmlns:a16="http://schemas.microsoft.com/office/drawing/2014/main" id="{667E7569-B8BF-39D0-D742-EF98B83E4E1D}"/>
              </a:ext>
            </a:extLst>
          </p:cNvPr>
          <p:cNvSpPr>
            <a:spLocks noGrp="1"/>
          </p:cNvSpPr>
          <p:nvPr>
            <p:ph type="title"/>
          </p:nvPr>
        </p:nvSpPr>
        <p:spPr>
          <a:xfrm>
            <a:off x="578914" y="726705"/>
            <a:ext cx="10515600" cy="1205058"/>
          </a:xfrm>
        </p:spPr>
        <p:txBody>
          <a:bodyPr anchor="t">
            <a:noAutofit/>
          </a:bodyPr>
          <a:lstStyle>
            <a:lvl1pPr algn="l">
              <a:defRPr/>
            </a:lvl1pPr>
          </a:lstStyle>
          <a:p>
            <a:r>
              <a:rPr lang="en-US"/>
              <a:t>Click to edit Master title style</a:t>
            </a:r>
          </a:p>
        </p:txBody>
      </p:sp>
      <p:sp>
        <p:nvSpPr>
          <p:cNvPr id="3" name="Footer Placeholder 2">
            <a:extLst>
              <a:ext uri="{FF2B5EF4-FFF2-40B4-BE49-F238E27FC236}">
                <a16:creationId xmlns:a16="http://schemas.microsoft.com/office/drawing/2014/main" id="{9FC159C7-D006-5B5F-1FEA-689C432B8C8C}"/>
              </a:ext>
            </a:extLst>
          </p:cNvPr>
          <p:cNvSpPr>
            <a:spLocks noGrp="1"/>
          </p:cNvSpPr>
          <p:nvPr>
            <p:ph type="ftr" sz="quarter" idx="46"/>
          </p:nvPr>
        </p:nvSpPr>
        <p:spPr/>
        <p:txBody>
          <a:bodyPr>
            <a:noAutofit/>
          </a:bodyPr>
          <a:lstStyle/>
          <a:p>
            <a:r>
              <a:rPr lang="en-US" noProof="0"/>
              <a:t>Presentation Title</a:t>
            </a:r>
          </a:p>
        </p:txBody>
      </p:sp>
      <p:sp>
        <p:nvSpPr>
          <p:cNvPr id="4" name="Slide Number Placeholder 3">
            <a:extLst>
              <a:ext uri="{FF2B5EF4-FFF2-40B4-BE49-F238E27FC236}">
                <a16:creationId xmlns:a16="http://schemas.microsoft.com/office/drawing/2014/main" id="{4F0EBABD-E264-2C96-1139-289A712F35B7}"/>
              </a:ext>
            </a:extLst>
          </p:cNvPr>
          <p:cNvSpPr>
            <a:spLocks noGrp="1"/>
          </p:cNvSpPr>
          <p:nvPr>
            <p:ph type="sldNum" sz="quarter" idx="47"/>
          </p:nvPr>
        </p:nvSpPr>
        <p:spPr/>
        <p:txBody>
          <a:bodyPr>
            <a:noAutofit/>
          </a:bodyPr>
          <a:lstStyle/>
          <a:p>
            <a:fld id="{47FEACEE-25B4-4A2D-B147-27296E36371D}" type="slidenum">
              <a:rPr lang="en-US" altLang="zh-CN" noProof="0" smtClean="0"/>
              <a:pPr/>
              <a:t>‹#›</a:t>
            </a:fld>
            <a:endParaRPr lang="en-US" altLang="zh-CN" noProof="0"/>
          </a:p>
        </p:txBody>
      </p:sp>
    </p:spTree>
    <p:extLst>
      <p:ext uri="{BB962C8B-B14F-4D97-AF65-F5344CB8AC3E}">
        <p14:creationId xmlns:p14="http://schemas.microsoft.com/office/powerpoint/2010/main" val="3590880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Rectangle 13">
            <a:extLst>
              <a:ext uri="{FF2B5EF4-FFF2-40B4-BE49-F238E27FC236}">
                <a16:creationId xmlns:a16="http://schemas.microsoft.com/office/drawing/2014/main" id="{12BFFCE7-C68B-4904-8795-9589C3F38FD4}"/>
              </a:ext>
            </a:extLst>
          </p:cNvPr>
          <p:cNvSpPr/>
          <p:nvPr userDrawn="1"/>
        </p:nvSpPr>
        <p:spPr>
          <a:xfrm>
            <a:off x="636161" y="5854024"/>
            <a:ext cx="2330137" cy="708120"/>
          </a:xfrm>
          <a:prstGeom prst="rect">
            <a:avLst/>
          </a:prstGeom>
          <a:solidFill>
            <a:srgbClr val="0F2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noProof="0"/>
          </a:p>
        </p:txBody>
      </p:sp>
      <p:sp>
        <p:nvSpPr>
          <p:cNvPr id="7" name="Freeform: Shape 19">
            <a:extLst>
              <a:ext uri="{FF2B5EF4-FFF2-40B4-BE49-F238E27FC236}">
                <a16:creationId xmlns:a16="http://schemas.microsoft.com/office/drawing/2014/main" id="{F38B75F8-75D4-4B41-B7C7-433032DD0A6F}"/>
              </a:ext>
            </a:extLst>
          </p:cNvPr>
          <p:cNvSpPr/>
          <p:nvPr userDrawn="1"/>
        </p:nvSpPr>
        <p:spPr>
          <a:xfrm flipH="1">
            <a:off x="769290" y="491100"/>
            <a:ext cx="1886361" cy="2213189"/>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noProof="0"/>
          </a:p>
        </p:txBody>
      </p:sp>
      <p:sp>
        <p:nvSpPr>
          <p:cNvPr id="8" name="Freeform: Shape 24">
            <a:extLst>
              <a:ext uri="{FF2B5EF4-FFF2-40B4-BE49-F238E27FC236}">
                <a16:creationId xmlns:a16="http://schemas.microsoft.com/office/drawing/2014/main" id="{671D1224-EDDC-4900-92DC-13608D44C524}"/>
              </a:ext>
            </a:extLst>
          </p:cNvPr>
          <p:cNvSpPr/>
          <p:nvPr userDrawn="1"/>
        </p:nvSpPr>
        <p:spPr>
          <a:xfrm flipH="1">
            <a:off x="783145" y="4057904"/>
            <a:ext cx="1886359" cy="2213189"/>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noProof="0"/>
          </a:p>
        </p:txBody>
      </p:sp>
      <p:sp>
        <p:nvSpPr>
          <p:cNvPr id="15" name="Freeform 14">
            <a:extLst>
              <a:ext uri="{FF2B5EF4-FFF2-40B4-BE49-F238E27FC236}">
                <a16:creationId xmlns:a16="http://schemas.microsoft.com/office/drawing/2014/main" id="{635A9E44-4E60-1AD1-0B85-72422683B48A}"/>
              </a:ext>
            </a:extLst>
          </p:cNvPr>
          <p:cNvSpPr/>
          <p:nvPr userDrawn="1"/>
        </p:nvSpPr>
        <p:spPr>
          <a:xfrm flipH="1">
            <a:off x="0" y="3709992"/>
            <a:ext cx="1157948" cy="1502830"/>
          </a:xfrm>
          <a:custGeom>
            <a:avLst/>
            <a:gdLst>
              <a:gd name="connsiteX0" fmla="*/ 638572 w 1157948"/>
              <a:gd name="connsiteY0" fmla="*/ 0 h 1502830"/>
              <a:gd name="connsiteX1" fmla="*/ 0 w 1157948"/>
              <a:gd name="connsiteY1" fmla="*/ 378385 h 1502830"/>
              <a:gd name="connsiteX2" fmla="*/ 0 w 1157948"/>
              <a:gd name="connsiteY2" fmla="*/ 1129800 h 1502830"/>
              <a:gd name="connsiteX3" fmla="*/ 640317 w 1157948"/>
              <a:gd name="connsiteY3" fmla="*/ 1502830 h 1502830"/>
              <a:gd name="connsiteX4" fmla="*/ 1157948 w 1157948"/>
              <a:gd name="connsiteY4" fmla="*/ 1200968 h 1502830"/>
              <a:gd name="connsiteX5" fmla="*/ 1157948 w 1157948"/>
              <a:gd name="connsiteY5" fmla="*/ 304639 h 1502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7948" h="1502830">
                <a:moveTo>
                  <a:pt x="638572" y="0"/>
                </a:moveTo>
                <a:lnTo>
                  <a:pt x="0" y="378385"/>
                </a:lnTo>
                <a:lnTo>
                  <a:pt x="0" y="1129800"/>
                </a:lnTo>
                <a:lnTo>
                  <a:pt x="640317" y="1502830"/>
                </a:lnTo>
                <a:lnTo>
                  <a:pt x="1157948" y="1200968"/>
                </a:lnTo>
                <a:lnTo>
                  <a:pt x="1157948" y="304639"/>
                </a:lnTo>
                <a:close/>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a:p>
        </p:txBody>
      </p:sp>
      <p:sp>
        <p:nvSpPr>
          <p:cNvPr id="21" name="Subtitle 47" descr="Click icon to add picture">
            <a:extLst>
              <a:ext uri="{FF2B5EF4-FFF2-40B4-BE49-F238E27FC236}">
                <a16:creationId xmlns:a16="http://schemas.microsoft.com/office/drawing/2014/main" id="{0C7786BA-5E56-47AA-AE47-4EC07A0D4FA1}"/>
              </a:ext>
            </a:extLst>
          </p:cNvPr>
          <p:cNvSpPr>
            <a:spLocks noGrp="1"/>
          </p:cNvSpPr>
          <p:nvPr>
            <p:ph type="body" sz="quarter" idx="27" hasCustomPrompt="1"/>
          </p:nvPr>
        </p:nvSpPr>
        <p:spPr>
          <a:xfrm>
            <a:off x="4550705" y="3625598"/>
            <a:ext cx="2653545" cy="587964"/>
          </a:xfrm>
          <a:prstGeom prst="rect">
            <a:avLst/>
          </a:prstGeom>
        </p:spPr>
        <p:txBody>
          <a:bodyPr anchor="b">
            <a:noAutofit/>
          </a:bodyPr>
          <a:lstStyle>
            <a:lvl1pPr marL="0" indent="0" algn="l">
              <a:lnSpc>
                <a:spcPct val="100000"/>
              </a:lnSpc>
              <a:buNone/>
              <a:defRPr sz="1800" b="1">
                <a:solidFill>
                  <a:schemeClr val="bg1"/>
                </a:solidFill>
              </a:defRPr>
            </a:lvl1pPr>
            <a:lvl2pPr>
              <a:defRPr sz="1000"/>
            </a:lvl2pPr>
            <a:lvl3pPr>
              <a:defRPr sz="900"/>
            </a:lvl3pPr>
            <a:lvl4pPr>
              <a:defRPr sz="800"/>
            </a:lvl4pPr>
            <a:lvl5pPr>
              <a:defRPr sz="800"/>
            </a:lvl5pPr>
          </a:lstStyle>
          <a:p>
            <a:pPr lvl="0"/>
            <a:r>
              <a:rPr lang="en-US" altLang="zh-CN" noProof="0"/>
              <a:t>Click to edit Master title style </a:t>
            </a:r>
          </a:p>
        </p:txBody>
      </p:sp>
      <p:sp>
        <p:nvSpPr>
          <p:cNvPr id="23" name="Content placeholder 47">
            <a:extLst>
              <a:ext uri="{FF2B5EF4-FFF2-40B4-BE49-F238E27FC236}">
                <a16:creationId xmlns:a16="http://schemas.microsoft.com/office/drawing/2014/main" id="{880214CF-87DD-476A-9B2E-A58DB313A61A}"/>
              </a:ext>
            </a:extLst>
          </p:cNvPr>
          <p:cNvSpPr>
            <a:spLocks noGrp="1"/>
          </p:cNvSpPr>
          <p:nvPr>
            <p:ph type="body" sz="quarter" idx="28" hasCustomPrompt="1"/>
          </p:nvPr>
        </p:nvSpPr>
        <p:spPr>
          <a:xfrm>
            <a:off x="4550705" y="4246516"/>
            <a:ext cx="2653545" cy="1727103"/>
          </a:xfrm>
          <a:prstGeom prst="rect">
            <a:avLst/>
          </a:prstGeom>
        </p:spPr>
        <p:txBody>
          <a:bodyPr>
            <a:noAutofit/>
          </a:bodyPr>
          <a:lstStyle>
            <a:lvl1pPr marL="0" indent="0" algn="l">
              <a:lnSpc>
                <a:spcPct val="100000"/>
              </a:lnSpc>
              <a:spcBef>
                <a:spcPts val="0"/>
              </a:spcBef>
              <a:buNone/>
              <a:defRPr sz="1400" b="0">
                <a:solidFill>
                  <a:schemeClr val="bg1"/>
                </a:solidFill>
                <a:latin typeface="+mn-lt"/>
              </a:defRPr>
            </a:lvl1pPr>
            <a:lvl2pPr>
              <a:defRPr sz="1000"/>
            </a:lvl2pPr>
            <a:lvl3pPr>
              <a:defRPr sz="900"/>
            </a:lvl3pPr>
            <a:lvl4pPr>
              <a:defRPr sz="800"/>
            </a:lvl4pPr>
            <a:lvl5pPr>
              <a:defRPr sz="800"/>
            </a:lvl5pPr>
          </a:lstStyle>
          <a:p>
            <a:pPr lvl="0"/>
            <a:r>
              <a:rPr lang="en-US" altLang="zh-CN" noProof="0"/>
              <a:t>Click to edit Master text styles </a:t>
            </a:r>
          </a:p>
        </p:txBody>
      </p:sp>
      <p:sp>
        <p:nvSpPr>
          <p:cNvPr id="37" name="Picture placeholder">
            <a:extLst>
              <a:ext uri="{FF2B5EF4-FFF2-40B4-BE49-F238E27FC236}">
                <a16:creationId xmlns:a16="http://schemas.microsoft.com/office/drawing/2014/main" id="{264CF63C-079E-41AA-AA9A-762A765E699F}"/>
              </a:ext>
            </a:extLst>
          </p:cNvPr>
          <p:cNvSpPr>
            <a:spLocks noGrp="1"/>
          </p:cNvSpPr>
          <p:nvPr>
            <p:ph type="pic" sz="quarter" idx="51"/>
          </p:nvPr>
        </p:nvSpPr>
        <p:spPr>
          <a:xfrm>
            <a:off x="1788170" y="2296125"/>
            <a:ext cx="1886360" cy="2144668"/>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bg1">
              <a:lumMod val="95000"/>
            </a:schemeClr>
          </a:solidFill>
        </p:spPr>
        <p:txBody>
          <a:bodyPr anchor="ctr">
            <a:noAutofit/>
          </a:bodyPr>
          <a:lstStyle>
            <a:lvl1pPr marL="0" indent="0" algn="ctr">
              <a:buNone/>
              <a:defRPr sz="1000">
                <a:solidFill>
                  <a:schemeClr val="tx1"/>
                </a:solidFill>
              </a:defRPr>
            </a:lvl1pPr>
          </a:lstStyle>
          <a:p>
            <a:r>
              <a:rPr lang="en-US" altLang="zh-CN" noProof="0"/>
              <a:t>Click icon to add picture</a:t>
            </a:r>
          </a:p>
        </p:txBody>
      </p:sp>
      <p:sp>
        <p:nvSpPr>
          <p:cNvPr id="17" name="Title 1">
            <a:extLst>
              <a:ext uri="{FF2B5EF4-FFF2-40B4-BE49-F238E27FC236}">
                <a16:creationId xmlns:a16="http://schemas.microsoft.com/office/drawing/2014/main" id="{D041C638-CBB8-1159-9AF8-B5D14CC7BE0F}"/>
              </a:ext>
            </a:extLst>
          </p:cNvPr>
          <p:cNvSpPr>
            <a:spLocks noGrp="1"/>
          </p:cNvSpPr>
          <p:nvPr>
            <p:ph type="title"/>
          </p:nvPr>
        </p:nvSpPr>
        <p:spPr>
          <a:xfrm>
            <a:off x="4550704" y="1690878"/>
            <a:ext cx="6599429" cy="1325563"/>
          </a:xfrm>
        </p:spPr>
        <p:txBody>
          <a:bodyPr anchor="b">
            <a:noAutofit/>
          </a:bodyPr>
          <a:lstStyle/>
          <a:p>
            <a:r>
              <a:rPr lang="en-US" noProof="0"/>
              <a:t>Click to edit Master title style</a:t>
            </a:r>
          </a:p>
        </p:txBody>
      </p:sp>
      <p:sp>
        <p:nvSpPr>
          <p:cNvPr id="18" name="Subtitle 47" descr="Click icon to add picture">
            <a:extLst>
              <a:ext uri="{FF2B5EF4-FFF2-40B4-BE49-F238E27FC236}">
                <a16:creationId xmlns:a16="http://schemas.microsoft.com/office/drawing/2014/main" id="{3C2C4001-E56F-4174-01AA-4630360BFF48}"/>
              </a:ext>
            </a:extLst>
          </p:cNvPr>
          <p:cNvSpPr>
            <a:spLocks noGrp="1"/>
          </p:cNvSpPr>
          <p:nvPr>
            <p:ph type="body" sz="quarter" idx="52" hasCustomPrompt="1"/>
          </p:nvPr>
        </p:nvSpPr>
        <p:spPr>
          <a:xfrm>
            <a:off x="7811506" y="3625598"/>
            <a:ext cx="2653545" cy="587964"/>
          </a:xfrm>
          <a:prstGeom prst="rect">
            <a:avLst/>
          </a:prstGeom>
        </p:spPr>
        <p:txBody>
          <a:bodyPr anchor="b">
            <a:noAutofit/>
          </a:bodyPr>
          <a:lstStyle>
            <a:lvl1pPr marL="0" indent="0" algn="l">
              <a:lnSpc>
                <a:spcPct val="100000"/>
              </a:lnSpc>
              <a:buNone/>
              <a:defRPr sz="1800" b="1">
                <a:solidFill>
                  <a:schemeClr val="bg1"/>
                </a:solidFill>
              </a:defRPr>
            </a:lvl1pPr>
            <a:lvl2pPr>
              <a:defRPr sz="1000"/>
            </a:lvl2pPr>
            <a:lvl3pPr>
              <a:defRPr sz="900"/>
            </a:lvl3pPr>
            <a:lvl4pPr>
              <a:defRPr sz="800"/>
            </a:lvl4pPr>
            <a:lvl5pPr>
              <a:defRPr sz="800"/>
            </a:lvl5pPr>
          </a:lstStyle>
          <a:p>
            <a:pPr lvl="0"/>
            <a:r>
              <a:rPr lang="en-US" altLang="zh-CN" noProof="0"/>
              <a:t>Click to edit Master title style </a:t>
            </a:r>
          </a:p>
        </p:txBody>
      </p:sp>
      <p:sp>
        <p:nvSpPr>
          <p:cNvPr id="20" name="Content placeholder 47">
            <a:extLst>
              <a:ext uri="{FF2B5EF4-FFF2-40B4-BE49-F238E27FC236}">
                <a16:creationId xmlns:a16="http://schemas.microsoft.com/office/drawing/2014/main" id="{02DFC856-C546-62E9-220F-7A668D349056}"/>
              </a:ext>
            </a:extLst>
          </p:cNvPr>
          <p:cNvSpPr>
            <a:spLocks noGrp="1"/>
          </p:cNvSpPr>
          <p:nvPr>
            <p:ph type="body" sz="quarter" idx="53" hasCustomPrompt="1"/>
          </p:nvPr>
        </p:nvSpPr>
        <p:spPr>
          <a:xfrm>
            <a:off x="7811506" y="4246516"/>
            <a:ext cx="2653545" cy="1727103"/>
          </a:xfrm>
          <a:prstGeom prst="rect">
            <a:avLst/>
          </a:prstGeom>
        </p:spPr>
        <p:txBody>
          <a:bodyPr>
            <a:noAutofit/>
          </a:bodyPr>
          <a:lstStyle>
            <a:lvl1pPr marL="0" indent="0" algn="l">
              <a:lnSpc>
                <a:spcPct val="100000"/>
              </a:lnSpc>
              <a:spcBef>
                <a:spcPts val="0"/>
              </a:spcBef>
              <a:buNone/>
              <a:defRPr sz="1400" b="0">
                <a:solidFill>
                  <a:schemeClr val="bg1"/>
                </a:solidFill>
                <a:latin typeface="+mn-lt"/>
              </a:defRPr>
            </a:lvl1pPr>
            <a:lvl2pPr>
              <a:defRPr sz="1000"/>
            </a:lvl2pPr>
            <a:lvl3pPr>
              <a:defRPr sz="900"/>
            </a:lvl3pPr>
            <a:lvl4pPr>
              <a:defRPr sz="800"/>
            </a:lvl4pPr>
            <a:lvl5pPr>
              <a:defRPr sz="800"/>
            </a:lvl5pPr>
          </a:lstStyle>
          <a:p>
            <a:pPr lvl="0"/>
            <a:r>
              <a:rPr lang="en-US" altLang="zh-CN" noProof="0"/>
              <a:t>Click to edit Master text styles </a:t>
            </a:r>
          </a:p>
        </p:txBody>
      </p:sp>
      <p:sp>
        <p:nvSpPr>
          <p:cNvPr id="6" name="Slide Number Placeholder 5">
            <a:extLst>
              <a:ext uri="{FF2B5EF4-FFF2-40B4-BE49-F238E27FC236}">
                <a16:creationId xmlns:a16="http://schemas.microsoft.com/office/drawing/2014/main" id="{F507335A-F59E-2A6C-D2D6-F10391DA8D69}"/>
              </a:ext>
            </a:extLst>
          </p:cNvPr>
          <p:cNvSpPr>
            <a:spLocks noGrp="1"/>
          </p:cNvSpPr>
          <p:nvPr>
            <p:ph type="sldNum" sz="quarter" idx="55"/>
          </p:nvPr>
        </p:nvSpPr>
        <p:spPr/>
        <p:txBody>
          <a:bodyPr>
            <a:noAutofit/>
          </a:bodyPr>
          <a:lstStyle/>
          <a:p>
            <a:fld id="{47FEACEE-25B4-4A2D-B147-27296E36371D}" type="slidenum">
              <a:rPr lang="en-US" altLang="zh-CN" noProof="0" smtClean="0"/>
              <a:pPr/>
              <a:t>‹#›</a:t>
            </a:fld>
            <a:endParaRPr lang="en-US" altLang="zh-CN" noProof="0"/>
          </a:p>
        </p:txBody>
      </p:sp>
    </p:spTree>
    <p:extLst>
      <p:ext uri="{BB962C8B-B14F-4D97-AF65-F5344CB8AC3E}">
        <p14:creationId xmlns:p14="http://schemas.microsoft.com/office/powerpoint/2010/main" val="3613646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F946AB17-3782-8412-C51A-DE10A0637453}"/>
              </a:ext>
            </a:extLst>
          </p:cNvPr>
          <p:cNvSpPr/>
          <p:nvPr userDrawn="1"/>
        </p:nvSpPr>
        <p:spPr>
          <a:xfrm>
            <a:off x="0" y="2860787"/>
            <a:ext cx="2361029" cy="3676532"/>
          </a:xfrm>
          <a:custGeom>
            <a:avLst/>
            <a:gdLst>
              <a:gd name="connsiteX0" fmla="*/ 773997 w 2361029"/>
              <a:gd name="connsiteY0" fmla="*/ 0 h 3676532"/>
              <a:gd name="connsiteX1" fmla="*/ 2361029 w 2361029"/>
              <a:gd name="connsiteY1" fmla="*/ 925683 h 3676532"/>
              <a:gd name="connsiteX2" fmla="*/ 2361029 w 2361029"/>
              <a:gd name="connsiteY2" fmla="*/ 2763949 h 3676532"/>
              <a:gd name="connsiteX3" fmla="*/ 769661 w 2361029"/>
              <a:gd name="connsiteY3" fmla="*/ 3676532 h 3676532"/>
              <a:gd name="connsiteX4" fmla="*/ 0 w 2361029"/>
              <a:gd name="connsiteY4" fmla="*/ 3234717 h 3676532"/>
              <a:gd name="connsiteX5" fmla="*/ 0 w 2361029"/>
              <a:gd name="connsiteY5" fmla="*/ 446885 h 3676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1029" h="3676532">
                <a:moveTo>
                  <a:pt x="773997" y="0"/>
                </a:moveTo>
                <a:lnTo>
                  <a:pt x="2361029" y="925683"/>
                </a:lnTo>
                <a:lnTo>
                  <a:pt x="2361029" y="2763949"/>
                </a:lnTo>
                <a:lnTo>
                  <a:pt x="769661" y="3676532"/>
                </a:lnTo>
                <a:lnTo>
                  <a:pt x="0" y="3234717"/>
                </a:lnTo>
                <a:lnTo>
                  <a:pt x="0" y="446885"/>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a:extLst>
              <a:ext uri="{FF2B5EF4-FFF2-40B4-BE49-F238E27FC236}">
                <a16:creationId xmlns:a16="http://schemas.microsoft.com/office/drawing/2014/main" id="{2BA5A58B-9440-7DAB-E7D7-3143B049FBAC}"/>
              </a:ext>
            </a:extLst>
          </p:cNvPr>
          <p:cNvSpPr/>
          <p:nvPr userDrawn="1"/>
        </p:nvSpPr>
        <p:spPr>
          <a:xfrm flipH="1">
            <a:off x="1014233" y="5253270"/>
            <a:ext cx="1710765" cy="1593273"/>
          </a:xfrm>
          <a:custGeom>
            <a:avLst/>
            <a:gdLst>
              <a:gd name="connsiteX0" fmla="*/ 852873 w 1710765"/>
              <a:gd name="connsiteY0" fmla="*/ 0 h 1593273"/>
              <a:gd name="connsiteX1" fmla="*/ 0 w 1710765"/>
              <a:gd name="connsiteY1" fmla="*/ 494134 h 1593273"/>
              <a:gd name="connsiteX2" fmla="*/ 0 w 1710765"/>
              <a:gd name="connsiteY2" fmla="*/ 1475410 h 1593273"/>
              <a:gd name="connsiteX3" fmla="*/ 206916 w 1710765"/>
              <a:gd name="connsiteY3" fmla="*/ 1593273 h 1593273"/>
              <a:gd name="connsiteX4" fmla="*/ 1502835 w 1710765"/>
              <a:gd name="connsiteY4" fmla="*/ 1593273 h 1593273"/>
              <a:gd name="connsiteX5" fmla="*/ 1709418 w 1710765"/>
              <a:gd name="connsiteY5" fmla="*/ 1475480 h 1593273"/>
              <a:gd name="connsiteX6" fmla="*/ 1710407 w 1710765"/>
              <a:gd name="connsiteY6" fmla="*/ 491803 h 1593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765" h="1593273">
                <a:moveTo>
                  <a:pt x="852873" y="0"/>
                </a:moveTo>
                <a:lnTo>
                  <a:pt x="0" y="494134"/>
                </a:lnTo>
                <a:lnTo>
                  <a:pt x="0" y="1475410"/>
                </a:lnTo>
                <a:lnTo>
                  <a:pt x="206916" y="1593273"/>
                </a:lnTo>
                <a:lnTo>
                  <a:pt x="1502835" y="1593273"/>
                </a:lnTo>
                <a:lnTo>
                  <a:pt x="1709418" y="1475480"/>
                </a:lnTo>
                <a:cubicBezTo>
                  <a:pt x="1707864" y="1146834"/>
                  <a:pt x="1711961" y="820449"/>
                  <a:pt x="1710407" y="491803"/>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Content Placeholder 47" descr="Click icon to add picture">
            <a:extLst>
              <a:ext uri="{FF2B5EF4-FFF2-40B4-BE49-F238E27FC236}">
                <a16:creationId xmlns:a16="http://schemas.microsoft.com/office/drawing/2014/main" id="{95ADF367-2619-4E00-AB82-8FFF41D0E5C2}"/>
              </a:ext>
            </a:extLst>
          </p:cNvPr>
          <p:cNvSpPr>
            <a:spLocks noGrp="1"/>
          </p:cNvSpPr>
          <p:nvPr>
            <p:ph type="body" sz="quarter" idx="27" hasCustomPrompt="1"/>
          </p:nvPr>
        </p:nvSpPr>
        <p:spPr>
          <a:xfrm>
            <a:off x="5271609" y="1025236"/>
            <a:ext cx="5162709" cy="420683"/>
          </a:xfrm>
          <a:prstGeom prst="rect">
            <a:avLst/>
          </a:prstGeom>
        </p:spPr>
        <p:txBody>
          <a:bodyPr anchor="b">
            <a:noAutofit/>
          </a:bodyPr>
          <a:lstStyle>
            <a:lvl1pPr marL="0" indent="0" algn="l">
              <a:lnSpc>
                <a:spcPct val="100000"/>
              </a:lnSpc>
              <a:buNone/>
              <a:defRPr sz="1800" b="1" i="0">
                <a:solidFill>
                  <a:schemeClr val="bg1"/>
                </a:solidFill>
                <a:latin typeface="+mn-lt"/>
                <a:cs typeface="Posterama" panose="020B0504020200020000" pitchFamily="34" charset="0"/>
              </a:defRPr>
            </a:lvl1pPr>
            <a:lvl2pPr>
              <a:defRPr sz="1000"/>
            </a:lvl2pPr>
            <a:lvl3pPr>
              <a:defRPr sz="900"/>
            </a:lvl3pPr>
            <a:lvl4pPr>
              <a:defRPr sz="800"/>
            </a:lvl4pPr>
            <a:lvl5pPr>
              <a:defRPr sz="800"/>
            </a:lvl5pPr>
          </a:lstStyle>
          <a:p>
            <a:pPr lvl="0"/>
            <a:r>
              <a:rPr lang="en-US" altLang="zh-CN"/>
              <a:t>Click to edit Master title style </a:t>
            </a:r>
          </a:p>
        </p:txBody>
      </p:sp>
      <p:sp>
        <p:nvSpPr>
          <p:cNvPr id="23" name="Content Placeholder 47">
            <a:extLst>
              <a:ext uri="{FF2B5EF4-FFF2-40B4-BE49-F238E27FC236}">
                <a16:creationId xmlns:a16="http://schemas.microsoft.com/office/drawing/2014/main" id="{8CEB04CE-793E-47B4-8D80-9B82864F2CDF}"/>
              </a:ext>
            </a:extLst>
          </p:cNvPr>
          <p:cNvSpPr>
            <a:spLocks noGrp="1"/>
          </p:cNvSpPr>
          <p:nvPr>
            <p:ph type="body" sz="quarter" idx="28" hasCustomPrompt="1"/>
          </p:nvPr>
        </p:nvSpPr>
        <p:spPr>
          <a:xfrm>
            <a:off x="5271608" y="1469069"/>
            <a:ext cx="5162709" cy="1506166"/>
          </a:xfrm>
          <a:prstGeom prst="rect">
            <a:avLst/>
          </a:prstGeom>
        </p:spPr>
        <p:txBody>
          <a:bodyPr>
            <a:noAutofit/>
          </a:bodyPr>
          <a:lstStyle>
            <a:lvl1pPr marL="228600" indent="-228600" algn="l">
              <a:lnSpc>
                <a:spcPct val="100000"/>
              </a:lnSpc>
              <a:spcBef>
                <a:spcPts val="0"/>
              </a:spcBef>
              <a:spcAft>
                <a:spcPts val="600"/>
              </a:spcAft>
              <a:buFont typeface="Arial" panose="020B0604020202020204" pitchFamily="34" charset="0"/>
              <a:buChar char="•"/>
              <a:defRPr sz="1400" b="0">
                <a:solidFill>
                  <a:schemeClr val="bg1"/>
                </a:solidFill>
                <a:latin typeface="+mn-lt"/>
              </a:defRPr>
            </a:lvl1pPr>
            <a:lvl2pPr>
              <a:defRPr sz="1000"/>
            </a:lvl2pPr>
            <a:lvl3pPr>
              <a:defRPr sz="900"/>
            </a:lvl3pPr>
            <a:lvl4pPr>
              <a:defRPr sz="800"/>
            </a:lvl4pPr>
            <a:lvl5pPr>
              <a:defRPr sz="800"/>
            </a:lvl5pPr>
          </a:lstStyle>
          <a:p>
            <a:pPr lvl="0"/>
            <a:r>
              <a:rPr lang="en-US" altLang="zh-CN"/>
              <a:t>Click to edit Master text styles </a:t>
            </a:r>
          </a:p>
        </p:txBody>
      </p:sp>
      <p:sp>
        <p:nvSpPr>
          <p:cNvPr id="24" name="Content Placeholder 47" descr="Click icon to add picture">
            <a:extLst>
              <a:ext uri="{FF2B5EF4-FFF2-40B4-BE49-F238E27FC236}">
                <a16:creationId xmlns:a16="http://schemas.microsoft.com/office/drawing/2014/main" id="{067BF8FD-2643-4122-BE3E-63F413244ECB}"/>
              </a:ext>
            </a:extLst>
          </p:cNvPr>
          <p:cNvSpPr>
            <a:spLocks noGrp="1"/>
          </p:cNvSpPr>
          <p:nvPr>
            <p:ph type="body" sz="quarter" idx="29" hasCustomPrompt="1"/>
          </p:nvPr>
        </p:nvSpPr>
        <p:spPr>
          <a:xfrm>
            <a:off x="5271609" y="2984685"/>
            <a:ext cx="5162709" cy="420683"/>
          </a:xfrm>
          <a:prstGeom prst="rect">
            <a:avLst/>
          </a:prstGeom>
        </p:spPr>
        <p:txBody>
          <a:bodyPr anchor="b">
            <a:noAutofit/>
          </a:bodyPr>
          <a:lstStyle>
            <a:lvl1pPr marL="0" indent="0" algn="l">
              <a:lnSpc>
                <a:spcPct val="100000"/>
              </a:lnSpc>
              <a:buNone/>
              <a:defRPr sz="1800" b="1" i="0">
                <a:solidFill>
                  <a:schemeClr val="bg1"/>
                </a:solidFill>
                <a:latin typeface="+mn-lt"/>
                <a:cs typeface="Posterama" panose="020B0504020200020000" pitchFamily="34" charset="0"/>
              </a:defRPr>
            </a:lvl1pPr>
            <a:lvl2pPr>
              <a:defRPr sz="1000"/>
            </a:lvl2pPr>
            <a:lvl3pPr>
              <a:defRPr sz="900"/>
            </a:lvl3pPr>
            <a:lvl4pPr>
              <a:defRPr sz="800"/>
            </a:lvl4pPr>
            <a:lvl5pPr>
              <a:defRPr sz="800"/>
            </a:lvl5pPr>
          </a:lstStyle>
          <a:p>
            <a:pPr lvl="0"/>
            <a:r>
              <a:rPr lang="en-US" altLang="zh-CN"/>
              <a:t>Click to edit Master title style </a:t>
            </a:r>
          </a:p>
        </p:txBody>
      </p:sp>
      <p:sp>
        <p:nvSpPr>
          <p:cNvPr id="26" name="Content Placeholder 47" descr="Click icon to add picture">
            <a:extLst>
              <a:ext uri="{FF2B5EF4-FFF2-40B4-BE49-F238E27FC236}">
                <a16:creationId xmlns:a16="http://schemas.microsoft.com/office/drawing/2014/main" id="{02260D10-FEA1-48A7-B544-FAEEAECF5DE2}"/>
              </a:ext>
            </a:extLst>
          </p:cNvPr>
          <p:cNvSpPr>
            <a:spLocks noGrp="1"/>
          </p:cNvSpPr>
          <p:nvPr>
            <p:ph type="body" sz="quarter" idx="31" hasCustomPrompt="1"/>
          </p:nvPr>
        </p:nvSpPr>
        <p:spPr>
          <a:xfrm>
            <a:off x="5271607" y="4597473"/>
            <a:ext cx="5162709" cy="421399"/>
          </a:xfrm>
          <a:prstGeom prst="rect">
            <a:avLst/>
          </a:prstGeom>
        </p:spPr>
        <p:txBody>
          <a:bodyPr anchor="b">
            <a:noAutofit/>
          </a:bodyPr>
          <a:lstStyle>
            <a:lvl1pPr marL="0" indent="0" algn="l">
              <a:lnSpc>
                <a:spcPct val="100000"/>
              </a:lnSpc>
              <a:buNone/>
              <a:defRPr sz="1800" b="1" i="0">
                <a:solidFill>
                  <a:schemeClr val="bg1"/>
                </a:solidFill>
                <a:latin typeface="+mn-lt"/>
                <a:cs typeface="Posterama" panose="020B0504020200020000" pitchFamily="34" charset="0"/>
              </a:defRPr>
            </a:lvl1pPr>
            <a:lvl2pPr>
              <a:defRPr sz="1000"/>
            </a:lvl2pPr>
            <a:lvl3pPr>
              <a:defRPr sz="900"/>
            </a:lvl3pPr>
            <a:lvl4pPr>
              <a:defRPr sz="800"/>
            </a:lvl4pPr>
            <a:lvl5pPr>
              <a:defRPr sz="800"/>
            </a:lvl5pPr>
          </a:lstStyle>
          <a:p>
            <a:pPr lvl="0"/>
            <a:r>
              <a:rPr lang="en-US" altLang="zh-CN"/>
              <a:t>Click to edit Master title style </a:t>
            </a:r>
          </a:p>
        </p:txBody>
      </p:sp>
      <p:sp>
        <p:nvSpPr>
          <p:cNvPr id="20" name="Content Placeholder 47">
            <a:extLst>
              <a:ext uri="{FF2B5EF4-FFF2-40B4-BE49-F238E27FC236}">
                <a16:creationId xmlns:a16="http://schemas.microsoft.com/office/drawing/2014/main" id="{64584B30-8BCF-4D75-8A6C-FD82347CC7B6}"/>
              </a:ext>
            </a:extLst>
          </p:cNvPr>
          <p:cNvSpPr>
            <a:spLocks noGrp="1"/>
          </p:cNvSpPr>
          <p:nvPr>
            <p:ph type="body" sz="quarter" idx="34" hasCustomPrompt="1"/>
          </p:nvPr>
        </p:nvSpPr>
        <p:spPr>
          <a:xfrm>
            <a:off x="5271608" y="3419684"/>
            <a:ext cx="5162709" cy="1177789"/>
          </a:xfrm>
          <a:prstGeom prst="rect">
            <a:avLst/>
          </a:prstGeom>
        </p:spPr>
        <p:txBody>
          <a:bodyPr>
            <a:noAutofit/>
          </a:bodyPr>
          <a:lstStyle>
            <a:lvl1pPr marL="228600" indent="-228600" algn="l">
              <a:lnSpc>
                <a:spcPct val="100000"/>
              </a:lnSpc>
              <a:spcBef>
                <a:spcPts val="0"/>
              </a:spcBef>
              <a:spcAft>
                <a:spcPts val="600"/>
              </a:spcAft>
              <a:buFont typeface="Arial" panose="020B0604020202020204" pitchFamily="34" charset="0"/>
              <a:buChar char="•"/>
              <a:defRPr sz="1400" b="0">
                <a:solidFill>
                  <a:schemeClr val="bg1"/>
                </a:solidFill>
                <a:latin typeface="+mn-lt"/>
              </a:defRPr>
            </a:lvl1pPr>
            <a:lvl2pPr>
              <a:defRPr sz="1000"/>
            </a:lvl2pPr>
            <a:lvl3pPr>
              <a:defRPr sz="900"/>
            </a:lvl3pPr>
            <a:lvl4pPr>
              <a:defRPr sz="800"/>
            </a:lvl4pPr>
            <a:lvl5pPr>
              <a:defRPr sz="800"/>
            </a:lvl5pPr>
          </a:lstStyle>
          <a:p>
            <a:pPr lvl="0"/>
            <a:r>
              <a:rPr lang="en-US" altLang="zh-CN"/>
              <a:t>Click to edit Master text styles </a:t>
            </a:r>
          </a:p>
        </p:txBody>
      </p:sp>
      <p:sp>
        <p:nvSpPr>
          <p:cNvPr id="28" name="Content Placeholder 47">
            <a:extLst>
              <a:ext uri="{FF2B5EF4-FFF2-40B4-BE49-F238E27FC236}">
                <a16:creationId xmlns:a16="http://schemas.microsoft.com/office/drawing/2014/main" id="{A4A25056-27FA-4039-ACFA-6624F778712A}"/>
              </a:ext>
            </a:extLst>
          </p:cNvPr>
          <p:cNvSpPr>
            <a:spLocks noGrp="1"/>
          </p:cNvSpPr>
          <p:nvPr>
            <p:ph type="body" sz="quarter" idx="35" hasCustomPrompt="1"/>
          </p:nvPr>
        </p:nvSpPr>
        <p:spPr>
          <a:xfrm>
            <a:off x="5271608" y="5041922"/>
            <a:ext cx="5162709" cy="1635938"/>
          </a:xfrm>
          <a:prstGeom prst="rect">
            <a:avLst/>
          </a:prstGeom>
        </p:spPr>
        <p:txBody>
          <a:bodyPr>
            <a:noAutofit/>
          </a:bodyPr>
          <a:lstStyle>
            <a:lvl1pPr marL="228600" indent="-228600" algn="l">
              <a:lnSpc>
                <a:spcPct val="100000"/>
              </a:lnSpc>
              <a:spcBef>
                <a:spcPts val="0"/>
              </a:spcBef>
              <a:spcAft>
                <a:spcPts val="600"/>
              </a:spcAft>
              <a:buFont typeface="Arial" panose="020B0604020202020204" pitchFamily="34" charset="0"/>
              <a:buChar char="•"/>
              <a:defRPr sz="1400" b="0">
                <a:solidFill>
                  <a:schemeClr val="bg1"/>
                </a:solidFill>
                <a:latin typeface="+mn-lt"/>
              </a:defRPr>
            </a:lvl1pPr>
            <a:lvl2pPr>
              <a:defRPr sz="1000"/>
            </a:lvl2pPr>
            <a:lvl3pPr>
              <a:defRPr sz="900"/>
            </a:lvl3pPr>
            <a:lvl4pPr>
              <a:defRPr sz="800"/>
            </a:lvl4pPr>
            <a:lvl5pPr>
              <a:defRPr sz="800"/>
            </a:lvl5pPr>
          </a:lstStyle>
          <a:p>
            <a:pPr lvl="0"/>
            <a:r>
              <a:rPr lang="en-US" altLang="zh-CN"/>
              <a:t>Click to edit Master text styles </a:t>
            </a:r>
          </a:p>
        </p:txBody>
      </p:sp>
      <p:sp>
        <p:nvSpPr>
          <p:cNvPr id="27" name="Freeform: Shape 24">
            <a:extLst>
              <a:ext uri="{FF2B5EF4-FFF2-40B4-BE49-F238E27FC236}">
                <a16:creationId xmlns:a16="http://schemas.microsoft.com/office/drawing/2014/main" id="{A23F9759-CF52-CE45-5E22-9678534685A7}"/>
              </a:ext>
            </a:extLst>
          </p:cNvPr>
          <p:cNvSpPr/>
          <p:nvPr userDrawn="1"/>
        </p:nvSpPr>
        <p:spPr>
          <a:xfrm flipH="1">
            <a:off x="2631891" y="4699053"/>
            <a:ext cx="668814" cy="784693"/>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6" name="Title 5">
            <a:extLst>
              <a:ext uri="{FF2B5EF4-FFF2-40B4-BE49-F238E27FC236}">
                <a16:creationId xmlns:a16="http://schemas.microsoft.com/office/drawing/2014/main" id="{5D84FCC1-368D-680C-31AA-597C3AAF4232}"/>
              </a:ext>
            </a:extLst>
          </p:cNvPr>
          <p:cNvSpPr>
            <a:spLocks noGrp="1"/>
          </p:cNvSpPr>
          <p:nvPr>
            <p:ph type="title"/>
          </p:nvPr>
        </p:nvSpPr>
        <p:spPr>
          <a:xfrm>
            <a:off x="502665" y="707105"/>
            <a:ext cx="3994173" cy="2277580"/>
          </a:xfrm>
        </p:spPr>
        <p:txBody>
          <a:bodyPr anchor="t">
            <a:noAutofit/>
          </a:bodyPr>
          <a:lstStyle/>
          <a:p>
            <a:r>
              <a:rPr lang="en-US"/>
              <a:t>Click to edit Master title style</a:t>
            </a:r>
          </a:p>
        </p:txBody>
      </p:sp>
      <p:sp>
        <p:nvSpPr>
          <p:cNvPr id="18" name="Picture Placeholder 2">
            <a:extLst>
              <a:ext uri="{FF2B5EF4-FFF2-40B4-BE49-F238E27FC236}">
                <a16:creationId xmlns:a16="http://schemas.microsoft.com/office/drawing/2014/main" id="{E53E8C9F-CD73-30CD-1F24-20F2E6149D58}"/>
              </a:ext>
            </a:extLst>
          </p:cNvPr>
          <p:cNvSpPr>
            <a:spLocks noGrp="1"/>
          </p:cNvSpPr>
          <p:nvPr>
            <p:ph type="pic" sz="quarter" idx="36"/>
          </p:nvPr>
        </p:nvSpPr>
        <p:spPr>
          <a:xfrm>
            <a:off x="4734172" y="1141669"/>
            <a:ext cx="507778" cy="565882"/>
          </a:xfrm>
        </p:spPr>
        <p:txBody>
          <a:bodyPr lIns="0" rIns="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atin typeface="Abadi" panose="020B0604020104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ltLang="zh-CN"/>
              <a:t>Click icon to add picture</a:t>
            </a:r>
            <a:endParaRPr lang="en-US"/>
          </a:p>
        </p:txBody>
      </p:sp>
      <p:sp>
        <p:nvSpPr>
          <p:cNvPr id="19" name="Picture Placeholder 2">
            <a:extLst>
              <a:ext uri="{FF2B5EF4-FFF2-40B4-BE49-F238E27FC236}">
                <a16:creationId xmlns:a16="http://schemas.microsoft.com/office/drawing/2014/main" id="{CE61E189-349E-0076-EA43-7BCB6E24CE86}"/>
              </a:ext>
            </a:extLst>
          </p:cNvPr>
          <p:cNvSpPr>
            <a:spLocks noGrp="1"/>
          </p:cNvSpPr>
          <p:nvPr>
            <p:ph type="pic" sz="quarter" idx="37"/>
          </p:nvPr>
        </p:nvSpPr>
        <p:spPr>
          <a:xfrm>
            <a:off x="4724705" y="3105650"/>
            <a:ext cx="536270" cy="565882"/>
          </a:xfrm>
        </p:spPr>
        <p:txBody>
          <a:bodyPr lIns="0" rIns="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atin typeface="Abadi" panose="020B0604020104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ltLang="zh-CN"/>
              <a:t>Click icon to add picture</a:t>
            </a:r>
            <a:endParaRPr lang="en-US"/>
          </a:p>
        </p:txBody>
      </p:sp>
      <p:sp>
        <p:nvSpPr>
          <p:cNvPr id="21" name="Picture Placeholder 2">
            <a:extLst>
              <a:ext uri="{FF2B5EF4-FFF2-40B4-BE49-F238E27FC236}">
                <a16:creationId xmlns:a16="http://schemas.microsoft.com/office/drawing/2014/main" id="{68B04572-5D47-C3DF-CDEA-15EC646EA8FE}"/>
              </a:ext>
            </a:extLst>
          </p:cNvPr>
          <p:cNvSpPr>
            <a:spLocks noGrp="1"/>
          </p:cNvSpPr>
          <p:nvPr>
            <p:ph type="pic" sz="quarter" idx="38"/>
          </p:nvPr>
        </p:nvSpPr>
        <p:spPr>
          <a:xfrm>
            <a:off x="4714069" y="4716041"/>
            <a:ext cx="536270" cy="565882"/>
          </a:xfrm>
        </p:spPr>
        <p:txBody>
          <a:bodyPr lIns="0" rIns="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atin typeface="Abadi" panose="020B0604020104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ltLang="zh-CN"/>
              <a:t>Click icon to add picture</a:t>
            </a:r>
            <a:endParaRPr lang="en-US"/>
          </a:p>
        </p:txBody>
      </p:sp>
      <p:sp>
        <p:nvSpPr>
          <p:cNvPr id="5" name="Slide Number Placeholder 4">
            <a:extLst>
              <a:ext uri="{FF2B5EF4-FFF2-40B4-BE49-F238E27FC236}">
                <a16:creationId xmlns:a16="http://schemas.microsoft.com/office/drawing/2014/main" id="{2446A453-65E1-B688-A3F9-EA0AA347DDEA}"/>
              </a:ext>
            </a:extLst>
          </p:cNvPr>
          <p:cNvSpPr>
            <a:spLocks noGrp="1"/>
          </p:cNvSpPr>
          <p:nvPr>
            <p:ph type="sldNum" sz="quarter" idx="40"/>
          </p:nvPr>
        </p:nvSpPr>
        <p:spPr/>
        <p:txBody>
          <a:bodyPr>
            <a:noAutofit/>
          </a:bodyPr>
          <a:lstStyle/>
          <a:p>
            <a:fld id="{47FEACEE-25B4-4A2D-B147-27296E36371D}" type="slidenum">
              <a:rPr lang="en-US" altLang="zh-CN" noProof="0" smtClean="0"/>
              <a:pPr/>
              <a:t>‹#›</a:t>
            </a:fld>
            <a:endParaRPr lang="en-US" altLang="zh-CN" noProof="0"/>
          </a:p>
        </p:txBody>
      </p:sp>
    </p:spTree>
    <p:extLst>
      <p:ext uri="{BB962C8B-B14F-4D97-AF65-F5344CB8AC3E}">
        <p14:creationId xmlns:p14="http://schemas.microsoft.com/office/powerpoint/2010/main" val="2662113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8" name="Content Placeholder 47">
            <a:extLst>
              <a:ext uri="{FF2B5EF4-FFF2-40B4-BE49-F238E27FC236}">
                <a16:creationId xmlns:a16="http://schemas.microsoft.com/office/drawing/2014/main" id="{3EDD8D3E-653B-4A9E-9868-3B013A65FE9F}"/>
              </a:ext>
            </a:extLst>
          </p:cNvPr>
          <p:cNvSpPr>
            <a:spLocks noGrp="1"/>
          </p:cNvSpPr>
          <p:nvPr>
            <p:ph type="pic" sz="quarter" idx="48"/>
          </p:nvPr>
        </p:nvSpPr>
        <p:spPr>
          <a:xfrm>
            <a:off x="7493157" y="529148"/>
            <a:ext cx="4248873" cy="473113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ln w="19050">
            <a:solidFill>
              <a:schemeClr val="tx1"/>
            </a:solidFill>
          </a:ln>
        </p:spPr>
        <p:txBody>
          <a:bodyPr anchor="ctr">
            <a:noAutofit/>
          </a:bodyPr>
          <a:lstStyle>
            <a:lvl1pPr marL="0" indent="0" algn="ctr">
              <a:buNone/>
              <a:defRPr>
                <a:solidFill>
                  <a:schemeClr val="bg1"/>
                </a:solidFill>
              </a:defRPr>
            </a:lvl1pPr>
          </a:lstStyle>
          <a:p>
            <a:r>
              <a:rPr lang="en-US" altLang="zh-CN"/>
              <a:t>Click icon to add picture</a:t>
            </a:r>
            <a:endParaRPr lang="zh-CN" altLang="en-US"/>
          </a:p>
        </p:txBody>
      </p:sp>
      <p:sp>
        <p:nvSpPr>
          <p:cNvPr id="18" name="Content Placeholder 47">
            <a:extLst>
              <a:ext uri="{FF2B5EF4-FFF2-40B4-BE49-F238E27FC236}">
                <a16:creationId xmlns:a16="http://schemas.microsoft.com/office/drawing/2014/main" id="{DD4E6A9F-7400-917B-6A6B-6BAB445E85FA}"/>
              </a:ext>
            </a:extLst>
          </p:cNvPr>
          <p:cNvSpPr>
            <a:spLocks noGrp="1"/>
          </p:cNvSpPr>
          <p:nvPr>
            <p:ph type="body" sz="quarter" idx="28" hasCustomPrompt="1"/>
          </p:nvPr>
        </p:nvSpPr>
        <p:spPr>
          <a:xfrm>
            <a:off x="517427" y="3253120"/>
            <a:ext cx="4959822" cy="2007158"/>
          </a:xfrm>
          <a:prstGeom prst="rect">
            <a:avLst/>
          </a:prstGeom>
        </p:spPr>
        <p:txBody>
          <a:bodyPr>
            <a:noAutofit/>
          </a:bodyPr>
          <a:lstStyle>
            <a:lvl1pPr marL="0" indent="0">
              <a:lnSpc>
                <a:spcPct val="100000"/>
              </a:lnSpc>
              <a:buNone/>
              <a:defRPr sz="1500" b="0">
                <a:solidFill>
                  <a:schemeClr val="bg1"/>
                </a:solidFill>
                <a:latin typeface="+mn-lt"/>
              </a:defRPr>
            </a:lvl1pPr>
            <a:lvl2pPr>
              <a:defRPr sz="1000"/>
            </a:lvl2pPr>
            <a:lvl3pPr>
              <a:defRPr sz="900"/>
            </a:lvl3pPr>
            <a:lvl4pPr>
              <a:defRPr sz="800"/>
            </a:lvl4pPr>
            <a:lvl5pPr>
              <a:defRPr sz="800"/>
            </a:lvl5pPr>
          </a:lstStyle>
          <a:p>
            <a:pPr lvl="0"/>
            <a:r>
              <a:rPr lang="en-US" altLang="zh-CN"/>
              <a:t>Click to edit Master text styles </a:t>
            </a:r>
          </a:p>
        </p:txBody>
      </p:sp>
      <p:sp>
        <p:nvSpPr>
          <p:cNvPr id="19" name="Freeform: Shape 25">
            <a:extLst>
              <a:ext uri="{FF2B5EF4-FFF2-40B4-BE49-F238E27FC236}">
                <a16:creationId xmlns:a16="http://schemas.microsoft.com/office/drawing/2014/main" id="{D7BBD3E8-D5DD-C21F-3792-4880373CCDCC}"/>
              </a:ext>
            </a:extLst>
          </p:cNvPr>
          <p:cNvSpPr/>
          <p:nvPr userDrawn="1"/>
        </p:nvSpPr>
        <p:spPr>
          <a:xfrm flipH="1">
            <a:off x="7400972" y="4594440"/>
            <a:ext cx="1347680" cy="1581179"/>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0" name="Freeform: Shape 11">
            <a:extLst>
              <a:ext uri="{FF2B5EF4-FFF2-40B4-BE49-F238E27FC236}">
                <a16:creationId xmlns:a16="http://schemas.microsoft.com/office/drawing/2014/main" id="{FC461D80-0CAC-62E5-726A-63B48BEF3F25}"/>
              </a:ext>
            </a:extLst>
          </p:cNvPr>
          <p:cNvSpPr/>
          <p:nvPr userDrawn="1"/>
        </p:nvSpPr>
        <p:spPr>
          <a:xfrm>
            <a:off x="6521016" y="4772906"/>
            <a:ext cx="663381" cy="75892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2"/>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osterama Text SemiBold"/>
              <a:ea typeface="+mn-ea"/>
              <a:cs typeface="+mn-cs"/>
            </a:endParaRPr>
          </a:p>
        </p:txBody>
      </p:sp>
      <p:sp>
        <p:nvSpPr>
          <p:cNvPr id="3" name="Title 2">
            <a:extLst>
              <a:ext uri="{FF2B5EF4-FFF2-40B4-BE49-F238E27FC236}">
                <a16:creationId xmlns:a16="http://schemas.microsoft.com/office/drawing/2014/main" id="{D4944167-AFE9-AE61-AF44-B9AEE24D17D8}"/>
              </a:ext>
            </a:extLst>
          </p:cNvPr>
          <p:cNvSpPr>
            <a:spLocks noGrp="1"/>
          </p:cNvSpPr>
          <p:nvPr>
            <p:ph type="title"/>
          </p:nvPr>
        </p:nvSpPr>
        <p:spPr>
          <a:xfrm>
            <a:off x="517427" y="2497488"/>
            <a:ext cx="9823998" cy="1325563"/>
          </a:xfrm>
        </p:spPr>
        <p:txBody>
          <a:bodyPr anchor="t">
            <a:noAutofit/>
          </a:bodyPr>
          <a:lstStyle/>
          <a:p>
            <a:r>
              <a:rPr lang="en-US"/>
              <a:t>Click to edit Master title style</a:t>
            </a:r>
          </a:p>
        </p:txBody>
      </p:sp>
      <p:sp>
        <p:nvSpPr>
          <p:cNvPr id="2" name="Footer Placeholder 1">
            <a:extLst>
              <a:ext uri="{FF2B5EF4-FFF2-40B4-BE49-F238E27FC236}">
                <a16:creationId xmlns:a16="http://schemas.microsoft.com/office/drawing/2014/main" id="{47268D53-92DA-7335-4DAB-83485CAF3FE9}"/>
              </a:ext>
            </a:extLst>
          </p:cNvPr>
          <p:cNvSpPr>
            <a:spLocks noGrp="1"/>
          </p:cNvSpPr>
          <p:nvPr>
            <p:ph type="ftr" sz="quarter" idx="49"/>
          </p:nvPr>
        </p:nvSpPr>
        <p:spPr/>
        <p:txBody>
          <a:bodyPr>
            <a:noAutofit/>
          </a:bodyPr>
          <a:lstStyle/>
          <a:p>
            <a:r>
              <a:rPr lang="en-US" noProof="0"/>
              <a:t>Presentation Title</a:t>
            </a:r>
          </a:p>
        </p:txBody>
      </p:sp>
      <p:sp>
        <p:nvSpPr>
          <p:cNvPr id="6" name="Slide Number Placeholder 5">
            <a:extLst>
              <a:ext uri="{FF2B5EF4-FFF2-40B4-BE49-F238E27FC236}">
                <a16:creationId xmlns:a16="http://schemas.microsoft.com/office/drawing/2014/main" id="{9F9FCB16-3643-AB04-D20E-A14FFE07F67C}"/>
              </a:ext>
            </a:extLst>
          </p:cNvPr>
          <p:cNvSpPr>
            <a:spLocks noGrp="1"/>
          </p:cNvSpPr>
          <p:nvPr>
            <p:ph type="sldNum" sz="quarter" idx="50"/>
          </p:nvPr>
        </p:nvSpPr>
        <p:spPr/>
        <p:txBody>
          <a:bodyPr>
            <a:noAutofit/>
          </a:bodyPr>
          <a:lstStyle/>
          <a:p>
            <a:fld id="{47FEACEE-25B4-4A2D-B147-27296E36371D}" type="slidenum">
              <a:rPr lang="en-US" altLang="zh-CN" noProof="0" smtClean="0"/>
              <a:pPr/>
              <a:t>‹#›</a:t>
            </a:fld>
            <a:endParaRPr lang="en-US" altLang="zh-CN" noProof="0"/>
          </a:p>
        </p:txBody>
      </p:sp>
    </p:spTree>
    <p:extLst>
      <p:ext uri="{BB962C8B-B14F-4D97-AF65-F5344CB8AC3E}">
        <p14:creationId xmlns:p14="http://schemas.microsoft.com/office/powerpoint/2010/main" val="32132766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39B50CEE-D9F9-B5CD-C274-BEAA5EAB37E3}"/>
              </a:ext>
            </a:extLst>
          </p:cNvPr>
          <p:cNvSpPr/>
          <p:nvPr userDrawn="1"/>
        </p:nvSpPr>
        <p:spPr>
          <a:xfrm>
            <a:off x="410352" y="12435"/>
            <a:ext cx="1455521" cy="1019127"/>
          </a:xfrm>
          <a:custGeom>
            <a:avLst/>
            <a:gdLst>
              <a:gd name="connsiteX0" fmla="*/ 219223 w 1455521"/>
              <a:gd name="connsiteY0" fmla="*/ 0 h 1019127"/>
              <a:gd name="connsiteX1" fmla="*/ 1236298 w 1455521"/>
              <a:gd name="connsiteY1" fmla="*/ 0 h 1019127"/>
              <a:gd name="connsiteX2" fmla="*/ 1455521 w 1455521"/>
              <a:gd name="connsiteY2" fmla="*/ 385779 h 1019127"/>
              <a:gd name="connsiteX3" fmla="*/ 1095615 w 1455521"/>
              <a:gd name="connsiteY3" fmla="*/ 1019127 h 1019127"/>
              <a:gd name="connsiteX4" fmla="*/ 359906 w 1455521"/>
              <a:gd name="connsiteY4" fmla="*/ 1019127 h 1019127"/>
              <a:gd name="connsiteX5" fmla="*/ 0 w 1455521"/>
              <a:gd name="connsiteY5" fmla="*/ 385779 h 1019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5521" h="1019127">
                <a:moveTo>
                  <a:pt x="219223" y="0"/>
                </a:moveTo>
                <a:lnTo>
                  <a:pt x="1236298" y="0"/>
                </a:lnTo>
                <a:lnTo>
                  <a:pt x="1455521" y="385779"/>
                </a:lnTo>
                <a:lnTo>
                  <a:pt x="1095615" y="1019127"/>
                </a:lnTo>
                <a:lnTo>
                  <a:pt x="359906" y="1019127"/>
                </a:lnTo>
                <a:lnTo>
                  <a:pt x="0" y="38577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Hexagon 15">
            <a:extLst>
              <a:ext uri="{FF2B5EF4-FFF2-40B4-BE49-F238E27FC236}">
                <a16:creationId xmlns:a16="http://schemas.microsoft.com/office/drawing/2014/main" id="{93831F6E-A0DA-46E5-AF13-ED5D9ABF108D}"/>
              </a:ext>
            </a:extLst>
          </p:cNvPr>
          <p:cNvSpPr/>
          <p:nvPr userDrawn="1"/>
        </p:nvSpPr>
        <p:spPr>
          <a:xfrm>
            <a:off x="1579486" y="450004"/>
            <a:ext cx="1455521" cy="1266696"/>
          </a:xfrm>
          <a:prstGeom prst="hexagon">
            <a:avLst>
              <a:gd name="adj" fmla="val 28413"/>
              <a:gd name="vf" fmla="val 11547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0" name="Hexagon 17">
            <a:extLst>
              <a:ext uri="{FF2B5EF4-FFF2-40B4-BE49-F238E27FC236}">
                <a16:creationId xmlns:a16="http://schemas.microsoft.com/office/drawing/2014/main" id="{18B06ECC-5FA7-4ACA-86BF-694240D0C05B}"/>
              </a:ext>
            </a:extLst>
          </p:cNvPr>
          <p:cNvSpPr/>
          <p:nvPr userDrawn="1"/>
        </p:nvSpPr>
        <p:spPr>
          <a:xfrm>
            <a:off x="412218" y="1136470"/>
            <a:ext cx="1455521" cy="1266696"/>
          </a:xfrm>
          <a:prstGeom prst="hexagon">
            <a:avLst>
              <a:gd name="adj" fmla="val 28413"/>
              <a:gd name="vf" fmla="val 1154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1" name="Hexagon 19">
            <a:extLst>
              <a:ext uri="{FF2B5EF4-FFF2-40B4-BE49-F238E27FC236}">
                <a16:creationId xmlns:a16="http://schemas.microsoft.com/office/drawing/2014/main" id="{089AA305-8FFC-46A5-B806-D5D78320D0CD}"/>
              </a:ext>
            </a:extLst>
          </p:cNvPr>
          <p:cNvSpPr/>
          <p:nvPr userDrawn="1"/>
        </p:nvSpPr>
        <p:spPr>
          <a:xfrm>
            <a:off x="1580070" y="1812437"/>
            <a:ext cx="1455521" cy="1266696"/>
          </a:xfrm>
          <a:prstGeom prst="hexagon">
            <a:avLst>
              <a:gd name="adj" fmla="val 28413"/>
              <a:gd name="vf" fmla="val 11547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2" name="Hexagon 21">
            <a:extLst>
              <a:ext uri="{FF2B5EF4-FFF2-40B4-BE49-F238E27FC236}">
                <a16:creationId xmlns:a16="http://schemas.microsoft.com/office/drawing/2014/main" id="{DB2D65ED-32BC-44B2-92F3-E16717051CA1}"/>
              </a:ext>
            </a:extLst>
          </p:cNvPr>
          <p:cNvSpPr/>
          <p:nvPr userDrawn="1"/>
        </p:nvSpPr>
        <p:spPr>
          <a:xfrm>
            <a:off x="3953772" y="4582171"/>
            <a:ext cx="1455521" cy="1266696"/>
          </a:xfrm>
          <a:prstGeom prst="hexagon">
            <a:avLst>
              <a:gd name="adj" fmla="val 28413"/>
              <a:gd name="vf" fmla="val 11547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4" name="Freeform 43">
            <a:extLst>
              <a:ext uri="{FF2B5EF4-FFF2-40B4-BE49-F238E27FC236}">
                <a16:creationId xmlns:a16="http://schemas.microsoft.com/office/drawing/2014/main" id="{6100186E-95B0-AB29-6F1D-DBFBAA566DB2}"/>
              </a:ext>
            </a:extLst>
          </p:cNvPr>
          <p:cNvSpPr/>
          <p:nvPr userDrawn="1"/>
        </p:nvSpPr>
        <p:spPr>
          <a:xfrm>
            <a:off x="3955762" y="5952136"/>
            <a:ext cx="1455521" cy="932559"/>
          </a:xfrm>
          <a:custGeom>
            <a:avLst/>
            <a:gdLst>
              <a:gd name="connsiteX0" fmla="*/ 359906 w 1455521"/>
              <a:gd name="connsiteY0" fmla="*/ 0 h 932559"/>
              <a:gd name="connsiteX1" fmla="*/ 1095615 w 1455521"/>
              <a:gd name="connsiteY1" fmla="*/ 0 h 932559"/>
              <a:gd name="connsiteX2" fmla="*/ 1455521 w 1455521"/>
              <a:gd name="connsiteY2" fmla="*/ 633348 h 932559"/>
              <a:gd name="connsiteX3" fmla="*/ 1285492 w 1455521"/>
              <a:gd name="connsiteY3" fmla="*/ 932559 h 932559"/>
              <a:gd name="connsiteX4" fmla="*/ 170030 w 1455521"/>
              <a:gd name="connsiteY4" fmla="*/ 932559 h 932559"/>
              <a:gd name="connsiteX5" fmla="*/ 0 w 1455521"/>
              <a:gd name="connsiteY5" fmla="*/ 633348 h 932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5521" h="932559">
                <a:moveTo>
                  <a:pt x="359906" y="0"/>
                </a:moveTo>
                <a:lnTo>
                  <a:pt x="1095615" y="0"/>
                </a:lnTo>
                <a:lnTo>
                  <a:pt x="1455521" y="633348"/>
                </a:lnTo>
                <a:lnTo>
                  <a:pt x="1285492" y="932559"/>
                </a:lnTo>
                <a:lnTo>
                  <a:pt x="170030" y="932559"/>
                </a:lnTo>
                <a:lnTo>
                  <a:pt x="0" y="633348"/>
                </a:lnTo>
                <a:close/>
              </a:path>
            </a:pathLst>
          </a:cu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Hexagon 27">
            <a:extLst>
              <a:ext uri="{FF2B5EF4-FFF2-40B4-BE49-F238E27FC236}">
                <a16:creationId xmlns:a16="http://schemas.microsoft.com/office/drawing/2014/main" id="{5275D449-7441-440B-8584-96D25256F24D}"/>
              </a:ext>
            </a:extLst>
          </p:cNvPr>
          <p:cNvSpPr/>
          <p:nvPr userDrawn="1"/>
        </p:nvSpPr>
        <p:spPr>
          <a:xfrm>
            <a:off x="2783996" y="5245443"/>
            <a:ext cx="1455521" cy="1266696"/>
          </a:xfrm>
          <a:prstGeom prst="hexagon">
            <a:avLst>
              <a:gd name="adj" fmla="val 28413"/>
              <a:gd name="vf" fmla="val 1154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5" name="Hexagon 28">
            <a:extLst>
              <a:ext uri="{FF2B5EF4-FFF2-40B4-BE49-F238E27FC236}">
                <a16:creationId xmlns:a16="http://schemas.microsoft.com/office/drawing/2014/main" id="{94CFCD79-F5CD-4175-96DE-1AC2E1999DB6}"/>
              </a:ext>
            </a:extLst>
          </p:cNvPr>
          <p:cNvSpPr/>
          <p:nvPr userDrawn="1"/>
        </p:nvSpPr>
        <p:spPr>
          <a:xfrm>
            <a:off x="2767144" y="3880620"/>
            <a:ext cx="1455521" cy="1266696"/>
          </a:xfrm>
          <a:prstGeom prst="hexagon">
            <a:avLst>
              <a:gd name="adj" fmla="val 28413"/>
              <a:gd name="vf" fmla="val 11547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3" name="Freeform 42">
            <a:extLst>
              <a:ext uri="{FF2B5EF4-FFF2-40B4-BE49-F238E27FC236}">
                <a16:creationId xmlns:a16="http://schemas.microsoft.com/office/drawing/2014/main" id="{C8667104-E096-23C3-4C2C-5277C2AF5C57}"/>
              </a:ext>
            </a:extLst>
          </p:cNvPr>
          <p:cNvSpPr/>
          <p:nvPr userDrawn="1"/>
        </p:nvSpPr>
        <p:spPr>
          <a:xfrm>
            <a:off x="3702" y="448131"/>
            <a:ext cx="678871" cy="1266696"/>
          </a:xfrm>
          <a:custGeom>
            <a:avLst/>
            <a:gdLst>
              <a:gd name="connsiteX0" fmla="*/ 0 w 678871"/>
              <a:gd name="connsiteY0" fmla="*/ 0 h 1266696"/>
              <a:gd name="connsiteX1" fmla="*/ 318965 w 678871"/>
              <a:gd name="connsiteY1" fmla="*/ 0 h 1266696"/>
              <a:gd name="connsiteX2" fmla="*/ 678871 w 678871"/>
              <a:gd name="connsiteY2" fmla="*/ 633348 h 1266696"/>
              <a:gd name="connsiteX3" fmla="*/ 318965 w 678871"/>
              <a:gd name="connsiteY3" fmla="*/ 1266696 h 1266696"/>
              <a:gd name="connsiteX4" fmla="*/ 0 w 678871"/>
              <a:gd name="connsiteY4" fmla="*/ 1266696 h 1266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871" h="1266696">
                <a:moveTo>
                  <a:pt x="0" y="0"/>
                </a:moveTo>
                <a:lnTo>
                  <a:pt x="318965" y="0"/>
                </a:lnTo>
                <a:lnTo>
                  <a:pt x="678871" y="633348"/>
                </a:lnTo>
                <a:lnTo>
                  <a:pt x="318965" y="1266696"/>
                </a:lnTo>
                <a:lnTo>
                  <a:pt x="0" y="1266696"/>
                </a:lnTo>
                <a:close/>
              </a:path>
            </a:pathLst>
          </a:custGeom>
          <a:no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Hexagon 31">
            <a:extLst>
              <a:ext uri="{FF2B5EF4-FFF2-40B4-BE49-F238E27FC236}">
                <a16:creationId xmlns:a16="http://schemas.microsoft.com/office/drawing/2014/main" id="{61BB4AB0-7C5C-4697-A25B-0AFD8754AB52}"/>
              </a:ext>
            </a:extLst>
          </p:cNvPr>
          <p:cNvSpPr/>
          <p:nvPr userDrawn="1"/>
        </p:nvSpPr>
        <p:spPr>
          <a:xfrm>
            <a:off x="1580353" y="3182793"/>
            <a:ext cx="1455521" cy="1266696"/>
          </a:xfrm>
          <a:prstGeom prst="hexagon">
            <a:avLst>
              <a:gd name="adj" fmla="val 28413"/>
              <a:gd name="vf" fmla="val 11547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6" name="Freeform 45">
            <a:extLst>
              <a:ext uri="{FF2B5EF4-FFF2-40B4-BE49-F238E27FC236}">
                <a16:creationId xmlns:a16="http://schemas.microsoft.com/office/drawing/2014/main" id="{2363FF00-E570-D743-258E-E9FEF4F02A08}"/>
              </a:ext>
            </a:extLst>
          </p:cNvPr>
          <p:cNvSpPr/>
          <p:nvPr userDrawn="1"/>
        </p:nvSpPr>
        <p:spPr>
          <a:xfrm>
            <a:off x="6334981" y="5962237"/>
            <a:ext cx="1455521" cy="901561"/>
          </a:xfrm>
          <a:custGeom>
            <a:avLst/>
            <a:gdLst>
              <a:gd name="connsiteX0" fmla="*/ 359906 w 1455521"/>
              <a:gd name="connsiteY0" fmla="*/ 0 h 901561"/>
              <a:gd name="connsiteX1" fmla="*/ 1095615 w 1455521"/>
              <a:gd name="connsiteY1" fmla="*/ 0 h 901561"/>
              <a:gd name="connsiteX2" fmla="*/ 1455521 w 1455521"/>
              <a:gd name="connsiteY2" fmla="*/ 633348 h 901561"/>
              <a:gd name="connsiteX3" fmla="*/ 1303107 w 1455521"/>
              <a:gd name="connsiteY3" fmla="*/ 901561 h 901561"/>
              <a:gd name="connsiteX4" fmla="*/ 152415 w 1455521"/>
              <a:gd name="connsiteY4" fmla="*/ 901561 h 901561"/>
              <a:gd name="connsiteX5" fmla="*/ 0 w 1455521"/>
              <a:gd name="connsiteY5" fmla="*/ 633348 h 90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5521" h="901561">
                <a:moveTo>
                  <a:pt x="359906" y="0"/>
                </a:moveTo>
                <a:lnTo>
                  <a:pt x="1095615" y="0"/>
                </a:lnTo>
                <a:lnTo>
                  <a:pt x="1455521" y="633348"/>
                </a:lnTo>
                <a:lnTo>
                  <a:pt x="1303107" y="901561"/>
                </a:lnTo>
                <a:lnTo>
                  <a:pt x="152415" y="901561"/>
                </a:lnTo>
                <a:lnTo>
                  <a:pt x="0" y="633348"/>
                </a:lnTo>
                <a:close/>
              </a:path>
            </a:pathLst>
          </a:custGeom>
          <a:noFill/>
          <a:ln w="19050">
            <a:solidFill>
              <a:srgbClr val="9843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Content Placeholder 47">
            <a:extLst>
              <a:ext uri="{FF2B5EF4-FFF2-40B4-BE49-F238E27FC236}">
                <a16:creationId xmlns:a16="http://schemas.microsoft.com/office/drawing/2014/main" id="{073CD90F-1E45-47EC-B558-D5F638F5FE6F}"/>
              </a:ext>
            </a:extLst>
          </p:cNvPr>
          <p:cNvSpPr>
            <a:spLocks noGrp="1"/>
          </p:cNvSpPr>
          <p:nvPr>
            <p:ph type="pic" sz="quarter" idx="48"/>
          </p:nvPr>
        </p:nvSpPr>
        <p:spPr>
          <a:xfrm>
            <a:off x="2754948" y="2502098"/>
            <a:ext cx="1465840" cy="1289394"/>
          </a:xfrm>
          <a:prstGeom prst="hexagon">
            <a:avLst>
              <a:gd name="adj" fmla="val 28349"/>
              <a:gd name="vf" fmla="val 115470"/>
            </a:avLst>
          </a:prstGeom>
          <a:ln w="12700">
            <a:noFill/>
          </a:ln>
        </p:spPr>
        <p:txBody>
          <a:bodyPr>
            <a:noAutofit/>
          </a:bodyPr>
          <a:lstStyle>
            <a:lvl1pPr marL="0" indent="0" algn="l">
              <a:buFontTx/>
              <a:buNone/>
              <a:defRPr sz="1050">
                <a:solidFill>
                  <a:schemeClr val="bg1"/>
                </a:solidFill>
              </a:defRPr>
            </a:lvl1pPr>
          </a:lstStyle>
          <a:p>
            <a:r>
              <a:rPr lang="en-US" altLang="zh-CN"/>
              <a:t>Click icon to add picture</a:t>
            </a:r>
          </a:p>
        </p:txBody>
      </p:sp>
      <p:sp>
        <p:nvSpPr>
          <p:cNvPr id="29" name="Content Placeholder 47">
            <a:extLst>
              <a:ext uri="{FF2B5EF4-FFF2-40B4-BE49-F238E27FC236}">
                <a16:creationId xmlns:a16="http://schemas.microsoft.com/office/drawing/2014/main" id="{9A501203-35D0-41A5-A2A4-9F05FAB495C4}"/>
              </a:ext>
            </a:extLst>
          </p:cNvPr>
          <p:cNvSpPr>
            <a:spLocks noGrp="1"/>
          </p:cNvSpPr>
          <p:nvPr>
            <p:ph type="pic" sz="quarter" idx="49"/>
          </p:nvPr>
        </p:nvSpPr>
        <p:spPr>
          <a:xfrm>
            <a:off x="391110" y="2493385"/>
            <a:ext cx="1465840" cy="1289394"/>
          </a:xfrm>
          <a:prstGeom prst="hexagon">
            <a:avLst>
              <a:gd name="adj" fmla="val 28349"/>
              <a:gd name="vf" fmla="val 115470"/>
            </a:avLst>
          </a:prstGeom>
          <a:ln>
            <a:noFill/>
          </a:ln>
        </p:spPr>
        <p:txBody>
          <a:bodyPr>
            <a:noAutofit/>
          </a:bodyPr>
          <a:lstStyle>
            <a:lvl1pPr marL="0" indent="0" algn="l">
              <a:buFontTx/>
              <a:buNone/>
              <a:defRPr sz="1050">
                <a:solidFill>
                  <a:schemeClr val="bg1"/>
                </a:solidFill>
              </a:defRPr>
            </a:lvl1pPr>
          </a:lstStyle>
          <a:p>
            <a:r>
              <a:rPr lang="en-US" altLang="zh-CN"/>
              <a:t>Click icon to add picture</a:t>
            </a:r>
          </a:p>
        </p:txBody>
      </p:sp>
      <p:sp>
        <p:nvSpPr>
          <p:cNvPr id="30" name="Content Placeholder 47">
            <a:extLst>
              <a:ext uri="{FF2B5EF4-FFF2-40B4-BE49-F238E27FC236}">
                <a16:creationId xmlns:a16="http://schemas.microsoft.com/office/drawing/2014/main" id="{1FA62038-8BB7-45FD-896E-34738A5578BD}"/>
              </a:ext>
            </a:extLst>
          </p:cNvPr>
          <p:cNvSpPr>
            <a:spLocks noGrp="1"/>
          </p:cNvSpPr>
          <p:nvPr>
            <p:ph type="pic" sz="quarter" idx="50"/>
          </p:nvPr>
        </p:nvSpPr>
        <p:spPr>
          <a:xfrm>
            <a:off x="5151412" y="5238680"/>
            <a:ext cx="1465840" cy="1289394"/>
          </a:xfrm>
          <a:prstGeom prst="hexagon">
            <a:avLst>
              <a:gd name="adj" fmla="val 28349"/>
              <a:gd name="vf" fmla="val 115470"/>
            </a:avLst>
          </a:prstGeom>
          <a:ln w="12700">
            <a:noFill/>
          </a:ln>
        </p:spPr>
        <p:txBody>
          <a:bodyPr>
            <a:noAutofit/>
          </a:bodyPr>
          <a:lstStyle>
            <a:lvl1pPr marL="0" indent="0" algn="l">
              <a:buFontTx/>
              <a:buNone/>
              <a:defRPr sz="1050">
                <a:solidFill>
                  <a:schemeClr val="bg1"/>
                </a:solidFill>
              </a:defRPr>
            </a:lvl1pPr>
          </a:lstStyle>
          <a:p>
            <a:r>
              <a:rPr lang="en-US" altLang="zh-CN"/>
              <a:t>Click icon to add picture</a:t>
            </a:r>
          </a:p>
        </p:txBody>
      </p:sp>
      <p:sp>
        <p:nvSpPr>
          <p:cNvPr id="31" name="Content Placeholder 47">
            <a:extLst>
              <a:ext uri="{FF2B5EF4-FFF2-40B4-BE49-F238E27FC236}">
                <a16:creationId xmlns:a16="http://schemas.microsoft.com/office/drawing/2014/main" id="{9A7E0EE6-5885-489B-81A9-65DBC0016938}"/>
              </a:ext>
            </a:extLst>
          </p:cNvPr>
          <p:cNvSpPr>
            <a:spLocks noGrp="1"/>
          </p:cNvSpPr>
          <p:nvPr>
            <p:ph type="pic" sz="quarter" idx="51"/>
          </p:nvPr>
        </p:nvSpPr>
        <p:spPr>
          <a:xfrm>
            <a:off x="3948599" y="3194928"/>
            <a:ext cx="1465840" cy="1289394"/>
          </a:xfrm>
          <a:prstGeom prst="hexagon">
            <a:avLst>
              <a:gd name="adj" fmla="val 28349"/>
              <a:gd name="vf" fmla="val 115470"/>
            </a:avLst>
          </a:prstGeom>
          <a:ln w="12700">
            <a:noFill/>
          </a:ln>
        </p:spPr>
        <p:txBody>
          <a:bodyPr>
            <a:noAutofit/>
          </a:bodyPr>
          <a:lstStyle>
            <a:lvl1pPr marL="0" indent="0" algn="l">
              <a:buFontTx/>
              <a:buNone/>
              <a:defRPr sz="1050">
                <a:solidFill>
                  <a:schemeClr val="bg1"/>
                </a:solidFill>
              </a:defRPr>
            </a:lvl1pPr>
          </a:lstStyle>
          <a:p>
            <a:r>
              <a:rPr lang="en-US" altLang="zh-CN"/>
              <a:t>Click icon to add picture</a:t>
            </a:r>
          </a:p>
        </p:txBody>
      </p:sp>
      <p:sp>
        <p:nvSpPr>
          <p:cNvPr id="21" name="Content Placeholder 47" descr="Click icon to add picture">
            <a:extLst>
              <a:ext uri="{FF2B5EF4-FFF2-40B4-BE49-F238E27FC236}">
                <a16:creationId xmlns:a16="http://schemas.microsoft.com/office/drawing/2014/main" id="{B7E46D91-6194-E279-CAE3-425E21FD4A83}"/>
              </a:ext>
            </a:extLst>
          </p:cNvPr>
          <p:cNvSpPr>
            <a:spLocks noGrp="1"/>
          </p:cNvSpPr>
          <p:nvPr>
            <p:ph type="body" sz="quarter" idx="27" hasCustomPrompt="1"/>
          </p:nvPr>
        </p:nvSpPr>
        <p:spPr>
          <a:xfrm>
            <a:off x="6096000" y="3093990"/>
            <a:ext cx="3034145" cy="1879791"/>
          </a:xfrm>
          <a:prstGeom prst="rect">
            <a:avLst/>
          </a:prstGeom>
        </p:spPr>
        <p:txBody>
          <a:bodyPr anchor="t">
            <a:noAutofit/>
          </a:bodyPr>
          <a:lstStyle>
            <a:lvl1pPr marL="0" indent="0" algn="l">
              <a:lnSpc>
                <a:spcPct val="100000"/>
              </a:lnSpc>
              <a:buNone/>
              <a:defRPr sz="1800" b="0">
                <a:solidFill>
                  <a:schemeClr val="bg1"/>
                </a:solidFill>
              </a:defRPr>
            </a:lvl1pPr>
            <a:lvl2pPr>
              <a:defRPr sz="1000"/>
            </a:lvl2pPr>
            <a:lvl3pPr>
              <a:defRPr sz="900"/>
            </a:lvl3pPr>
            <a:lvl4pPr>
              <a:defRPr sz="800"/>
            </a:lvl4pPr>
            <a:lvl5pPr>
              <a:defRPr sz="800"/>
            </a:lvl5pPr>
          </a:lstStyle>
          <a:p>
            <a:pPr lvl="0"/>
            <a:r>
              <a:rPr lang="en-US" altLang="zh-CN"/>
              <a:t>Click to edit Master title style </a:t>
            </a:r>
          </a:p>
        </p:txBody>
      </p:sp>
      <p:sp>
        <p:nvSpPr>
          <p:cNvPr id="22" name="Title 1">
            <a:extLst>
              <a:ext uri="{FF2B5EF4-FFF2-40B4-BE49-F238E27FC236}">
                <a16:creationId xmlns:a16="http://schemas.microsoft.com/office/drawing/2014/main" id="{4722C9EB-D452-B3DF-5219-160F48DE789C}"/>
              </a:ext>
            </a:extLst>
          </p:cNvPr>
          <p:cNvSpPr>
            <a:spLocks noGrp="1"/>
          </p:cNvSpPr>
          <p:nvPr>
            <p:ph type="title"/>
          </p:nvPr>
        </p:nvSpPr>
        <p:spPr>
          <a:xfrm>
            <a:off x="6096000" y="1703538"/>
            <a:ext cx="5055698" cy="1325563"/>
          </a:xfrm>
        </p:spPr>
        <p:txBody>
          <a:bodyPr anchor="b">
            <a:noAutofit/>
          </a:bodyPr>
          <a:lstStyle/>
          <a:p>
            <a:r>
              <a:rPr lang="en-US"/>
              <a:t>Click to edit Master title style</a:t>
            </a:r>
          </a:p>
        </p:txBody>
      </p:sp>
      <p:sp>
        <p:nvSpPr>
          <p:cNvPr id="40" name="Freeform 39">
            <a:extLst>
              <a:ext uri="{FF2B5EF4-FFF2-40B4-BE49-F238E27FC236}">
                <a16:creationId xmlns:a16="http://schemas.microsoft.com/office/drawing/2014/main" id="{E3C8467A-0A34-2A65-92FE-F12F6A3D84A6}"/>
              </a:ext>
            </a:extLst>
          </p:cNvPr>
          <p:cNvSpPr/>
          <p:nvPr userDrawn="1"/>
        </p:nvSpPr>
        <p:spPr>
          <a:xfrm>
            <a:off x="-6538" y="1815084"/>
            <a:ext cx="697438" cy="1266696"/>
          </a:xfrm>
          <a:custGeom>
            <a:avLst/>
            <a:gdLst>
              <a:gd name="connsiteX0" fmla="*/ 0 w 732607"/>
              <a:gd name="connsiteY0" fmla="*/ 0 h 1266696"/>
              <a:gd name="connsiteX1" fmla="*/ 372701 w 732607"/>
              <a:gd name="connsiteY1" fmla="*/ 0 h 1266696"/>
              <a:gd name="connsiteX2" fmla="*/ 732607 w 732607"/>
              <a:gd name="connsiteY2" fmla="*/ 633348 h 1266696"/>
              <a:gd name="connsiteX3" fmla="*/ 372701 w 732607"/>
              <a:gd name="connsiteY3" fmla="*/ 1266696 h 1266696"/>
              <a:gd name="connsiteX4" fmla="*/ 0 w 732607"/>
              <a:gd name="connsiteY4" fmla="*/ 1266696 h 1266696"/>
              <a:gd name="connsiteX0" fmla="*/ 43961 w 732607"/>
              <a:gd name="connsiteY0" fmla="*/ 8793 h 1266696"/>
              <a:gd name="connsiteX1" fmla="*/ 372701 w 732607"/>
              <a:gd name="connsiteY1" fmla="*/ 0 h 1266696"/>
              <a:gd name="connsiteX2" fmla="*/ 732607 w 732607"/>
              <a:gd name="connsiteY2" fmla="*/ 633348 h 1266696"/>
              <a:gd name="connsiteX3" fmla="*/ 372701 w 732607"/>
              <a:gd name="connsiteY3" fmla="*/ 1266696 h 1266696"/>
              <a:gd name="connsiteX4" fmla="*/ 0 w 732607"/>
              <a:gd name="connsiteY4" fmla="*/ 1266696 h 1266696"/>
              <a:gd name="connsiteX5" fmla="*/ 43961 w 732607"/>
              <a:gd name="connsiteY5" fmla="*/ 8793 h 1266696"/>
              <a:gd name="connsiteX0" fmla="*/ 8792 w 697438"/>
              <a:gd name="connsiteY0" fmla="*/ 8793 h 1266696"/>
              <a:gd name="connsiteX1" fmla="*/ 337532 w 697438"/>
              <a:gd name="connsiteY1" fmla="*/ 0 h 1266696"/>
              <a:gd name="connsiteX2" fmla="*/ 697438 w 697438"/>
              <a:gd name="connsiteY2" fmla="*/ 633348 h 1266696"/>
              <a:gd name="connsiteX3" fmla="*/ 337532 w 697438"/>
              <a:gd name="connsiteY3" fmla="*/ 1266696 h 1266696"/>
              <a:gd name="connsiteX4" fmla="*/ 0 w 697438"/>
              <a:gd name="connsiteY4" fmla="*/ 1266696 h 1266696"/>
              <a:gd name="connsiteX5" fmla="*/ 8792 w 697438"/>
              <a:gd name="connsiteY5" fmla="*/ 8793 h 126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7438" h="1266696">
                <a:moveTo>
                  <a:pt x="8792" y="8793"/>
                </a:moveTo>
                <a:lnTo>
                  <a:pt x="337532" y="0"/>
                </a:lnTo>
                <a:lnTo>
                  <a:pt x="697438" y="633348"/>
                </a:lnTo>
                <a:lnTo>
                  <a:pt x="337532" y="1266696"/>
                </a:lnTo>
                <a:lnTo>
                  <a:pt x="0" y="1266696"/>
                </a:lnTo>
                <a:cubicBezTo>
                  <a:pt x="0" y="844464"/>
                  <a:pt x="8792" y="431025"/>
                  <a:pt x="8792" y="8793"/>
                </a:cubicBezTo>
                <a:close/>
              </a:path>
            </a:pathLst>
          </a:custGeom>
          <a:noFill/>
          <a:ln w="190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147334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5518B595-5A04-0768-52B1-73F11E4754EA}"/>
              </a:ext>
            </a:extLst>
          </p:cNvPr>
          <p:cNvSpPr>
            <a:spLocks noGrp="1"/>
          </p:cNvSpPr>
          <p:nvPr>
            <p:ph type="title"/>
          </p:nvPr>
        </p:nvSpPr>
        <p:spPr>
          <a:xfrm>
            <a:off x="512572" y="3435545"/>
            <a:ext cx="4253399" cy="1740114"/>
          </a:xfrm>
        </p:spPr>
        <p:txBody>
          <a:bodyPr>
            <a:noAutofit/>
          </a:bodyPr>
          <a:lstStyle/>
          <a:p>
            <a:r>
              <a:rPr lang="en-US" noProof="0"/>
              <a:t>Click to edit Master title style</a:t>
            </a:r>
          </a:p>
        </p:txBody>
      </p:sp>
      <p:sp>
        <p:nvSpPr>
          <p:cNvPr id="7" name="Freeform: Shape 4">
            <a:extLst>
              <a:ext uri="{FF2B5EF4-FFF2-40B4-BE49-F238E27FC236}">
                <a16:creationId xmlns:a16="http://schemas.microsoft.com/office/drawing/2014/main" id="{AE722AFD-22D7-4BD8-B055-3867C3800E16}"/>
              </a:ext>
            </a:extLst>
          </p:cNvPr>
          <p:cNvSpPr/>
          <p:nvPr userDrawn="1"/>
        </p:nvSpPr>
        <p:spPr>
          <a:xfrm>
            <a:off x="6282845" y="525294"/>
            <a:ext cx="1913128" cy="2140085"/>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noProof="0"/>
          </a:p>
        </p:txBody>
      </p:sp>
      <p:sp>
        <p:nvSpPr>
          <p:cNvPr id="13" name="Freeform: Shape 12">
            <a:extLst>
              <a:ext uri="{FF2B5EF4-FFF2-40B4-BE49-F238E27FC236}">
                <a16:creationId xmlns:a16="http://schemas.microsoft.com/office/drawing/2014/main" id="{5D0355E4-3980-42A9-9376-74163520D39D}"/>
              </a:ext>
            </a:extLst>
          </p:cNvPr>
          <p:cNvSpPr/>
          <p:nvPr userDrawn="1"/>
        </p:nvSpPr>
        <p:spPr>
          <a:xfrm>
            <a:off x="8375472" y="496110"/>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noProof="0"/>
          </a:p>
        </p:txBody>
      </p:sp>
      <p:sp>
        <p:nvSpPr>
          <p:cNvPr id="14" name="Freeform: Shape 13">
            <a:extLst>
              <a:ext uri="{FF2B5EF4-FFF2-40B4-BE49-F238E27FC236}">
                <a16:creationId xmlns:a16="http://schemas.microsoft.com/office/drawing/2014/main" id="{70174533-8C0E-4E82-A582-891A0555FA1F}"/>
              </a:ext>
            </a:extLst>
          </p:cNvPr>
          <p:cNvSpPr/>
          <p:nvPr userDrawn="1"/>
        </p:nvSpPr>
        <p:spPr>
          <a:xfrm>
            <a:off x="7328126" y="2310315"/>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noProof="0"/>
          </a:p>
        </p:txBody>
      </p:sp>
      <p:sp>
        <p:nvSpPr>
          <p:cNvPr id="15" name="Freeform: Shape 14">
            <a:extLst>
              <a:ext uri="{FF2B5EF4-FFF2-40B4-BE49-F238E27FC236}">
                <a16:creationId xmlns:a16="http://schemas.microsoft.com/office/drawing/2014/main" id="{071E3938-A754-4D49-B509-249EE9BD83AB}"/>
              </a:ext>
            </a:extLst>
          </p:cNvPr>
          <p:cNvSpPr/>
          <p:nvPr userDrawn="1"/>
        </p:nvSpPr>
        <p:spPr>
          <a:xfrm>
            <a:off x="8375472" y="4095335"/>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noProof="0"/>
          </a:p>
        </p:txBody>
      </p:sp>
      <p:sp>
        <p:nvSpPr>
          <p:cNvPr id="16" name="Freeform: Shape 15">
            <a:extLst>
              <a:ext uri="{FF2B5EF4-FFF2-40B4-BE49-F238E27FC236}">
                <a16:creationId xmlns:a16="http://schemas.microsoft.com/office/drawing/2014/main" id="{B9D430ED-A815-4274-966C-8192C4230569}"/>
              </a:ext>
            </a:extLst>
          </p:cNvPr>
          <p:cNvSpPr/>
          <p:nvPr userDrawn="1"/>
        </p:nvSpPr>
        <p:spPr>
          <a:xfrm>
            <a:off x="9403474" y="2310314"/>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noProof="0"/>
          </a:p>
        </p:txBody>
      </p:sp>
      <p:sp>
        <p:nvSpPr>
          <p:cNvPr id="24" name="Content placeholder 47" descr="Click icon to add picture">
            <a:extLst>
              <a:ext uri="{FF2B5EF4-FFF2-40B4-BE49-F238E27FC236}">
                <a16:creationId xmlns:a16="http://schemas.microsoft.com/office/drawing/2014/main" id="{5414CF94-2913-4AE7-AAC3-3D61FE742888}"/>
              </a:ext>
            </a:extLst>
          </p:cNvPr>
          <p:cNvSpPr>
            <a:spLocks noGrp="1"/>
          </p:cNvSpPr>
          <p:nvPr>
            <p:ph type="body" sz="quarter" idx="28" hasCustomPrompt="1"/>
          </p:nvPr>
        </p:nvSpPr>
        <p:spPr>
          <a:xfrm>
            <a:off x="6274027" y="1076241"/>
            <a:ext cx="1913128" cy="1054727"/>
          </a:xfrm>
          <a:prstGeom prst="rect">
            <a:avLst/>
          </a:prstGeom>
        </p:spPr>
        <p:txBody>
          <a:bodyPr anchor="ctr">
            <a:noAutofit/>
          </a:bodyPr>
          <a:lstStyle>
            <a:lvl1pPr marL="0" indent="0" algn="ctr">
              <a:lnSpc>
                <a:spcPct val="100000"/>
              </a:lnSpc>
              <a:buNone/>
              <a:defRPr sz="1800" b="0" i="0">
                <a:solidFill>
                  <a:schemeClr val="bg1"/>
                </a:solidFill>
                <a:latin typeface="Abadi" panose="020B0604020104020204" pitchFamily="34" charset="0"/>
              </a:defRPr>
            </a:lvl1pPr>
            <a:lvl2pPr>
              <a:defRPr sz="1000"/>
            </a:lvl2pPr>
            <a:lvl3pPr>
              <a:defRPr sz="900"/>
            </a:lvl3pPr>
            <a:lvl4pPr>
              <a:defRPr sz="800"/>
            </a:lvl4pPr>
            <a:lvl5pPr>
              <a:defRPr sz="800"/>
            </a:lvl5pPr>
          </a:lstStyle>
          <a:p>
            <a:pPr lvl="0"/>
            <a:r>
              <a:rPr lang="en-US" altLang="zh-CN" noProof="0"/>
              <a:t>Click to edit Master title style </a:t>
            </a:r>
          </a:p>
        </p:txBody>
      </p:sp>
      <p:sp>
        <p:nvSpPr>
          <p:cNvPr id="26" name="Content placeholder 47" descr="Click icon to add picture">
            <a:extLst>
              <a:ext uri="{FF2B5EF4-FFF2-40B4-BE49-F238E27FC236}">
                <a16:creationId xmlns:a16="http://schemas.microsoft.com/office/drawing/2014/main" id="{3CE3485A-395E-4C5F-A00F-D230FF7CFB93}"/>
              </a:ext>
            </a:extLst>
          </p:cNvPr>
          <p:cNvSpPr>
            <a:spLocks noGrp="1"/>
          </p:cNvSpPr>
          <p:nvPr>
            <p:ph type="body" sz="quarter" idx="29" hasCustomPrompt="1"/>
          </p:nvPr>
        </p:nvSpPr>
        <p:spPr>
          <a:xfrm>
            <a:off x="8375472" y="1076241"/>
            <a:ext cx="1904890" cy="1054728"/>
          </a:xfrm>
          <a:prstGeom prst="rect">
            <a:avLst/>
          </a:prstGeom>
        </p:spPr>
        <p:txBody>
          <a:bodyPr anchor="ctr">
            <a:noAutofit/>
          </a:bodyPr>
          <a:lstStyle>
            <a:lvl1pPr marL="0" indent="0" algn="ctr">
              <a:lnSpc>
                <a:spcPct val="113000"/>
              </a:lnSpc>
              <a:buNone/>
              <a:defRPr sz="1800" b="0" i="0">
                <a:solidFill>
                  <a:schemeClr val="bg1"/>
                </a:solidFill>
                <a:latin typeface="Abadi" panose="020B0604020104020204" pitchFamily="34" charset="0"/>
              </a:defRPr>
            </a:lvl1pPr>
            <a:lvl2pPr>
              <a:defRPr sz="1000"/>
            </a:lvl2pPr>
            <a:lvl3pPr>
              <a:defRPr sz="900"/>
            </a:lvl3pPr>
            <a:lvl4pPr>
              <a:defRPr sz="800"/>
            </a:lvl4pPr>
            <a:lvl5pPr>
              <a:defRPr sz="800"/>
            </a:lvl5pPr>
          </a:lstStyle>
          <a:p>
            <a:pPr lvl="0"/>
            <a:r>
              <a:rPr lang="en-US" altLang="zh-CN" noProof="0"/>
              <a:t>Click to edit  Master title style </a:t>
            </a:r>
          </a:p>
        </p:txBody>
      </p:sp>
      <p:sp>
        <p:nvSpPr>
          <p:cNvPr id="33" name="Content placeholder 47" descr="Click icon to add picture">
            <a:extLst>
              <a:ext uri="{FF2B5EF4-FFF2-40B4-BE49-F238E27FC236}">
                <a16:creationId xmlns:a16="http://schemas.microsoft.com/office/drawing/2014/main" id="{6A8DFBFF-5B07-49C6-ADB8-341FCD1E7531}"/>
              </a:ext>
            </a:extLst>
          </p:cNvPr>
          <p:cNvSpPr>
            <a:spLocks noGrp="1"/>
          </p:cNvSpPr>
          <p:nvPr>
            <p:ph type="body" sz="quarter" idx="30" hasCustomPrompt="1"/>
          </p:nvPr>
        </p:nvSpPr>
        <p:spPr>
          <a:xfrm>
            <a:off x="7321949" y="2844725"/>
            <a:ext cx="1914694" cy="1089194"/>
          </a:xfrm>
          <a:prstGeom prst="rect">
            <a:avLst/>
          </a:prstGeom>
        </p:spPr>
        <p:txBody>
          <a:bodyPr anchor="ctr">
            <a:noAutofit/>
          </a:bodyPr>
          <a:lstStyle>
            <a:lvl1pPr marL="0" indent="0" algn="ctr">
              <a:lnSpc>
                <a:spcPct val="113000"/>
              </a:lnSpc>
              <a:buNone/>
              <a:defRPr sz="1800" b="0" i="0">
                <a:solidFill>
                  <a:schemeClr val="bg1"/>
                </a:solidFill>
                <a:latin typeface="Abadi" panose="020B0604020104020204" pitchFamily="34" charset="0"/>
              </a:defRPr>
            </a:lvl1pPr>
            <a:lvl2pPr>
              <a:defRPr sz="1000"/>
            </a:lvl2pPr>
            <a:lvl3pPr>
              <a:defRPr sz="900"/>
            </a:lvl3pPr>
            <a:lvl4pPr>
              <a:defRPr sz="800"/>
            </a:lvl4pPr>
            <a:lvl5pPr>
              <a:defRPr sz="800"/>
            </a:lvl5pPr>
          </a:lstStyle>
          <a:p>
            <a:pPr lvl="0"/>
            <a:r>
              <a:rPr lang="en-US" altLang="zh-CN" noProof="0"/>
              <a:t>Click to edit Master title style </a:t>
            </a:r>
          </a:p>
        </p:txBody>
      </p:sp>
      <p:sp>
        <p:nvSpPr>
          <p:cNvPr id="34" name="Content placeholder 47" descr="Click icon to add picture">
            <a:extLst>
              <a:ext uri="{FF2B5EF4-FFF2-40B4-BE49-F238E27FC236}">
                <a16:creationId xmlns:a16="http://schemas.microsoft.com/office/drawing/2014/main" id="{1AC7F192-CFC3-470A-9467-330212C6F52D}"/>
              </a:ext>
            </a:extLst>
          </p:cNvPr>
          <p:cNvSpPr>
            <a:spLocks noGrp="1"/>
          </p:cNvSpPr>
          <p:nvPr>
            <p:ph type="body" sz="quarter" idx="31" hasCustomPrompt="1"/>
          </p:nvPr>
        </p:nvSpPr>
        <p:spPr>
          <a:xfrm>
            <a:off x="9409651" y="2826795"/>
            <a:ext cx="1913128" cy="1107124"/>
          </a:xfrm>
          <a:prstGeom prst="rect">
            <a:avLst/>
          </a:prstGeom>
        </p:spPr>
        <p:txBody>
          <a:bodyPr anchor="ctr">
            <a:noAutofit/>
          </a:bodyPr>
          <a:lstStyle>
            <a:lvl1pPr marL="0" indent="0" algn="ctr">
              <a:lnSpc>
                <a:spcPct val="113000"/>
              </a:lnSpc>
              <a:buNone/>
              <a:defRPr sz="1800" b="0" i="0">
                <a:solidFill>
                  <a:schemeClr val="bg1"/>
                </a:solidFill>
                <a:latin typeface="Abadi" panose="020B0604020104020204" pitchFamily="34" charset="0"/>
              </a:defRPr>
            </a:lvl1pPr>
            <a:lvl2pPr>
              <a:defRPr sz="1000"/>
            </a:lvl2pPr>
            <a:lvl3pPr>
              <a:defRPr sz="900"/>
            </a:lvl3pPr>
            <a:lvl4pPr>
              <a:defRPr sz="800"/>
            </a:lvl4pPr>
            <a:lvl5pPr>
              <a:defRPr sz="800"/>
            </a:lvl5pPr>
          </a:lstStyle>
          <a:p>
            <a:pPr lvl="0"/>
            <a:r>
              <a:rPr lang="en-US" altLang="zh-CN" noProof="0"/>
              <a:t>Click to edit Master title style </a:t>
            </a:r>
          </a:p>
        </p:txBody>
      </p:sp>
      <p:sp>
        <p:nvSpPr>
          <p:cNvPr id="35" name="Content placeholder 47" descr="Click icon to add picture">
            <a:extLst>
              <a:ext uri="{FF2B5EF4-FFF2-40B4-BE49-F238E27FC236}">
                <a16:creationId xmlns:a16="http://schemas.microsoft.com/office/drawing/2014/main" id="{A5D53FF3-B0CD-4D31-9128-2D2E0E89F09C}"/>
              </a:ext>
            </a:extLst>
          </p:cNvPr>
          <p:cNvSpPr>
            <a:spLocks noGrp="1"/>
          </p:cNvSpPr>
          <p:nvPr>
            <p:ph type="body" sz="quarter" idx="32" hasCustomPrompt="1"/>
          </p:nvPr>
        </p:nvSpPr>
        <p:spPr>
          <a:xfrm>
            <a:off x="8367234" y="4631270"/>
            <a:ext cx="1913128" cy="1075689"/>
          </a:xfrm>
          <a:prstGeom prst="rect">
            <a:avLst/>
          </a:prstGeom>
        </p:spPr>
        <p:txBody>
          <a:bodyPr anchor="ctr">
            <a:noAutofit/>
          </a:bodyPr>
          <a:lstStyle>
            <a:lvl1pPr marL="0" indent="0" algn="ctr">
              <a:lnSpc>
                <a:spcPct val="113000"/>
              </a:lnSpc>
              <a:buNone/>
              <a:defRPr sz="1800" b="0" i="0">
                <a:solidFill>
                  <a:schemeClr val="bg1"/>
                </a:solidFill>
                <a:latin typeface="Abadi" panose="020B0604020104020204" pitchFamily="34" charset="0"/>
              </a:defRPr>
            </a:lvl1pPr>
            <a:lvl2pPr>
              <a:defRPr sz="1000"/>
            </a:lvl2pPr>
            <a:lvl3pPr>
              <a:defRPr sz="900"/>
            </a:lvl3pPr>
            <a:lvl4pPr>
              <a:defRPr sz="800"/>
            </a:lvl4pPr>
            <a:lvl5pPr>
              <a:defRPr sz="800"/>
            </a:lvl5pPr>
          </a:lstStyle>
          <a:p>
            <a:pPr lvl="0"/>
            <a:r>
              <a:rPr lang="en-US" altLang="zh-CN" noProof="0"/>
              <a:t>Click to edit Master title style </a:t>
            </a:r>
          </a:p>
        </p:txBody>
      </p:sp>
      <p:sp>
        <p:nvSpPr>
          <p:cNvPr id="6" name="Freeform: Shape 6">
            <a:extLst>
              <a:ext uri="{FF2B5EF4-FFF2-40B4-BE49-F238E27FC236}">
                <a16:creationId xmlns:a16="http://schemas.microsoft.com/office/drawing/2014/main" id="{4D27EAE5-5D14-4E2B-9A4E-E1CE7C26F40F}"/>
              </a:ext>
            </a:extLst>
          </p:cNvPr>
          <p:cNvSpPr/>
          <p:nvPr userDrawn="1"/>
        </p:nvSpPr>
        <p:spPr>
          <a:xfrm>
            <a:off x="630971" y="606175"/>
            <a:ext cx="1913128" cy="2140085"/>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noProof="0"/>
          </a:p>
        </p:txBody>
      </p:sp>
      <p:sp>
        <p:nvSpPr>
          <p:cNvPr id="29" name="Freeform 28">
            <a:extLst>
              <a:ext uri="{FF2B5EF4-FFF2-40B4-BE49-F238E27FC236}">
                <a16:creationId xmlns:a16="http://schemas.microsoft.com/office/drawing/2014/main" id="{0B88ADED-0863-78D3-7710-E131932E965F}"/>
              </a:ext>
            </a:extLst>
          </p:cNvPr>
          <p:cNvSpPr/>
          <p:nvPr userDrawn="1"/>
        </p:nvSpPr>
        <p:spPr>
          <a:xfrm>
            <a:off x="10460480" y="505838"/>
            <a:ext cx="1731521" cy="2159541"/>
          </a:xfrm>
          <a:custGeom>
            <a:avLst/>
            <a:gdLst>
              <a:gd name="connsiteX0" fmla="*/ 953758 w 1731521"/>
              <a:gd name="connsiteY0" fmla="*/ 0 h 2159541"/>
              <a:gd name="connsiteX1" fmla="*/ 1731521 w 1731521"/>
              <a:gd name="connsiteY1" fmla="*/ 438909 h 2159541"/>
              <a:gd name="connsiteX2" fmla="*/ 1731521 w 1731521"/>
              <a:gd name="connsiteY2" fmla="*/ 1724628 h 2159541"/>
              <a:gd name="connsiteX3" fmla="*/ 956364 w 1731521"/>
              <a:gd name="connsiteY3" fmla="*/ 2159541 h 2159541"/>
              <a:gd name="connsiteX4" fmla="*/ 0 w 1731521"/>
              <a:gd name="connsiteY4" fmla="*/ 1623503 h 2159541"/>
              <a:gd name="connsiteX5" fmla="*/ 0 w 1731521"/>
              <a:gd name="connsiteY5" fmla="*/ 543733 h 215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1521" h="2159541">
                <a:moveTo>
                  <a:pt x="953758" y="0"/>
                </a:moveTo>
                <a:lnTo>
                  <a:pt x="1731521" y="438909"/>
                </a:lnTo>
                <a:lnTo>
                  <a:pt x="1731521" y="1724628"/>
                </a:lnTo>
                <a:lnTo>
                  <a:pt x="956364" y="2159541"/>
                </a:lnTo>
                <a:lnTo>
                  <a:pt x="0" y="1623503"/>
                </a:lnTo>
                <a:lnTo>
                  <a:pt x="0" y="543733"/>
                </a:lnTo>
                <a:close/>
              </a:path>
            </a:pathLst>
          </a:cu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a:p>
        </p:txBody>
      </p:sp>
      <p:sp>
        <p:nvSpPr>
          <p:cNvPr id="28" name="Freeform 27">
            <a:extLst>
              <a:ext uri="{FF2B5EF4-FFF2-40B4-BE49-F238E27FC236}">
                <a16:creationId xmlns:a16="http://schemas.microsoft.com/office/drawing/2014/main" id="{32435EB1-8BEE-9EEE-D9E4-E53D56B7E09C}"/>
              </a:ext>
            </a:extLst>
          </p:cNvPr>
          <p:cNvSpPr/>
          <p:nvPr userDrawn="1"/>
        </p:nvSpPr>
        <p:spPr>
          <a:xfrm>
            <a:off x="11498097" y="2436654"/>
            <a:ext cx="698022" cy="1868948"/>
          </a:xfrm>
          <a:custGeom>
            <a:avLst/>
            <a:gdLst>
              <a:gd name="connsiteX0" fmla="*/ 698022 w 698022"/>
              <a:gd name="connsiteY0" fmla="*/ 0 h 1868948"/>
              <a:gd name="connsiteX1" fmla="*/ 698022 w 698022"/>
              <a:gd name="connsiteY1" fmla="*/ 1868948 h 1868948"/>
              <a:gd name="connsiteX2" fmla="*/ 0 w 698022"/>
              <a:gd name="connsiteY2" fmla="*/ 1477709 h 1868948"/>
              <a:gd name="connsiteX3" fmla="*/ 0 w 698022"/>
              <a:gd name="connsiteY3" fmla="*/ 397939 h 1868948"/>
            </a:gdLst>
            <a:ahLst/>
            <a:cxnLst>
              <a:cxn ang="0">
                <a:pos x="connsiteX0" y="connsiteY0"/>
              </a:cxn>
              <a:cxn ang="0">
                <a:pos x="connsiteX1" y="connsiteY1"/>
              </a:cxn>
              <a:cxn ang="0">
                <a:pos x="connsiteX2" y="connsiteY2"/>
              </a:cxn>
              <a:cxn ang="0">
                <a:pos x="connsiteX3" y="connsiteY3"/>
              </a:cxn>
            </a:cxnLst>
            <a:rect l="l" t="t" r="r" b="b"/>
            <a:pathLst>
              <a:path w="698022" h="1868948">
                <a:moveTo>
                  <a:pt x="698022" y="0"/>
                </a:moveTo>
                <a:lnTo>
                  <a:pt x="698022" y="1868948"/>
                </a:lnTo>
                <a:lnTo>
                  <a:pt x="0" y="1477709"/>
                </a:lnTo>
                <a:lnTo>
                  <a:pt x="0" y="397939"/>
                </a:lnTo>
                <a:close/>
              </a:path>
            </a:pathLst>
          </a:cu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a:p>
        </p:txBody>
      </p:sp>
      <p:sp>
        <p:nvSpPr>
          <p:cNvPr id="30" name="Freeform 29">
            <a:extLst>
              <a:ext uri="{FF2B5EF4-FFF2-40B4-BE49-F238E27FC236}">
                <a16:creationId xmlns:a16="http://schemas.microsoft.com/office/drawing/2014/main" id="{2692688E-3654-181E-6244-F2CED7612746}"/>
              </a:ext>
            </a:extLst>
          </p:cNvPr>
          <p:cNvSpPr/>
          <p:nvPr userDrawn="1"/>
        </p:nvSpPr>
        <p:spPr>
          <a:xfrm>
            <a:off x="10460480" y="4114794"/>
            <a:ext cx="1731521" cy="2159541"/>
          </a:xfrm>
          <a:custGeom>
            <a:avLst/>
            <a:gdLst>
              <a:gd name="connsiteX0" fmla="*/ 953758 w 1731521"/>
              <a:gd name="connsiteY0" fmla="*/ 0 h 2159541"/>
              <a:gd name="connsiteX1" fmla="*/ 1731521 w 1731521"/>
              <a:gd name="connsiteY1" fmla="*/ 438909 h 2159541"/>
              <a:gd name="connsiteX2" fmla="*/ 1731521 w 1731521"/>
              <a:gd name="connsiteY2" fmla="*/ 1724629 h 2159541"/>
              <a:gd name="connsiteX3" fmla="*/ 956364 w 1731521"/>
              <a:gd name="connsiteY3" fmla="*/ 2159541 h 2159541"/>
              <a:gd name="connsiteX4" fmla="*/ 0 w 1731521"/>
              <a:gd name="connsiteY4" fmla="*/ 1623503 h 2159541"/>
              <a:gd name="connsiteX5" fmla="*/ 0 w 1731521"/>
              <a:gd name="connsiteY5" fmla="*/ 543733 h 215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1521" h="2159541">
                <a:moveTo>
                  <a:pt x="953758" y="0"/>
                </a:moveTo>
                <a:lnTo>
                  <a:pt x="1731521" y="438909"/>
                </a:lnTo>
                <a:lnTo>
                  <a:pt x="1731521" y="1724629"/>
                </a:lnTo>
                <a:lnTo>
                  <a:pt x="956364" y="2159541"/>
                </a:lnTo>
                <a:lnTo>
                  <a:pt x="0" y="1623503"/>
                </a:lnTo>
                <a:lnTo>
                  <a:pt x="0" y="543733"/>
                </a:lnTo>
                <a:close/>
              </a:path>
            </a:pathLst>
          </a:cu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a:p>
        </p:txBody>
      </p:sp>
      <p:sp>
        <p:nvSpPr>
          <p:cNvPr id="11" name="Freeform: Shape 10">
            <a:extLst>
              <a:ext uri="{FF2B5EF4-FFF2-40B4-BE49-F238E27FC236}">
                <a16:creationId xmlns:a16="http://schemas.microsoft.com/office/drawing/2014/main" id="{01796F5D-2CC8-44C2-B5B5-E61BEFFF5A72}"/>
              </a:ext>
            </a:extLst>
          </p:cNvPr>
          <p:cNvSpPr/>
          <p:nvPr userDrawn="1"/>
        </p:nvSpPr>
        <p:spPr>
          <a:xfrm>
            <a:off x="5252937" y="2290859"/>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noProof="0"/>
          </a:p>
        </p:txBody>
      </p:sp>
      <p:sp>
        <p:nvSpPr>
          <p:cNvPr id="12" name="Freeform: Shape 11">
            <a:extLst>
              <a:ext uri="{FF2B5EF4-FFF2-40B4-BE49-F238E27FC236}">
                <a16:creationId xmlns:a16="http://schemas.microsoft.com/office/drawing/2014/main" id="{73093633-6A91-42B5-961C-4B3A5DDF2146}"/>
              </a:ext>
            </a:extLst>
          </p:cNvPr>
          <p:cNvSpPr/>
          <p:nvPr userDrawn="1"/>
        </p:nvSpPr>
        <p:spPr>
          <a:xfrm>
            <a:off x="6310033" y="4056424"/>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noProof="0"/>
          </a:p>
        </p:txBody>
      </p:sp>
      <p:sp>
        <p:nvSpPr>
          <p:cNvPr id="2" name="Footer Placeholder 1">
            <a:extLst>
              <a:ext uri="{FF2B5EF4-FFF2-40B4-BE49-F238E27FC236}">
                <a16:creationId xmlns:a16="http://schemas.microsoft.com/office/drawing/2014/main" id="{D6B1A7E0-D0BF-7FCA-D296-94BFC0D611C5}"/>
              </a:ext>
            </a:extLst>
          </p:cNvPr>
          <p:cNvSpPr>
            <a:spLocks noGrp="1"/>
          </p:cNvSpPr>
          <p:nvPr>
            <p:ph type="ftr" sz="quarter" idx="33"/>
          </p:nvPr>
        </p:nvSpPr>
        <p:spPr/>
        <p:txBody>
          <a:bodyPr/>
          <a:lstStyle/>
          <a:p>
            <a:r>
              <a:rPr lang="en-US" noProof="0"/>
              <a:t>Presentation Title</a:t>
            </a:r>
          </a:p>
        </p:txBody>
      </p:sp>
      <p:sp>
        <p:nvSpPr>
          <p:cNvPr id="3" name="Slide Number Placeholder 2">
            <a:extLst>
              <a:ext uri="{FF2B5EF4-FFF2-40B4-BE49-F238E27FC236}">
                <a16:creationId xmlns:a16="http://schemas.microsoft.com/office/drawing/2014/main" id="{FCAC10D1-DF42-8734-0793-84312B963E62}"/>
              </a:ext>
            </a:extLst>
          </p:cNvPr>
          <p:cNvSpPr>
            <a:spLocks noGrp="1"/>
          </p:cNvSpPr>
          <p:nvPr>
            <p:ph type="sldNum" sz="quarter" idx="34"/>
          </p:nvPr>
        </p:nvSpPr>
        <p:spPr/>
        <p:txBody>
          <a:bodyPr/>
          <a:lstStyle/>
          <a:p>
            <a:fld id="{47FEACEE-25B4-4A2D-B147-27296E36371D}" type="slidenum">
              <a:rPr lang="en-US" altLang="zh-CN" noProof="0" smtClean="0"/>
              <a:pPr/>
              <a:t>‹#›</a:t>
            </a:fld>
            <a:endParaRPr lang="en-US" altLang="zh-CN" noProof="0"/>
          </a:p>
        </p:txBody>
      </p:sp>
    </p:spTree>
    <p:extLst>
      <p:ext uri="{BB962C8B-B14F-4D97-AF65-F5344CB8AC3E}">
        <p14:creationId xmlns:p14="http://schemas.microsoft.com/office/powerpoint/2010/main" val="862097048"/>
      </p:ext>
    </p:extLst>
  </p:cSld>
  <p:clrMapOvr>
    <a:masterClrMapping/>
  </p:clrMapOvr>
  <p:extLst>
    <p:ext uri="{DCECCB84-F9BA-43D5-87BE-67443E8EF086}">
      <p15:sldGuideLst xmlns:p15="http://schemas.microsoft.com/office/powerpoint/2012/main">
        <p15:guide id="1" orient="horz" pos="528">
          <p15:clr>
            <a:srgbClr val="FBAE40"/>
          </p15:clr>
        </p15:guide>
        <p15:guide id="2" pos="50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0C1D3CF-F6AF-93EB-C40E-C278E58442C0}"/>
              </a:ext>
            </a:extLst>
          </p:cNvPr>
          <p:cNvSpPr>
            <a:spLocks noGrp="1"/>
          </p:cNvSpPr>
          <p:nvPr>
            <p:ph type="title"/>
          </p:nvPr>
        </p:nvSpPr>
        <p:spPr>
          <a:xfrm>
            <a:off x="509574" y="2096892"/>
            <a:ext cx="5117162" cy="1325563"/>
          </a:xfrm>
        </p:spPr>
        <p:txBody>
          <a:bodyPr>
            <a:noAutofit/>
          </a:bodyPr>
          <a:lstStyle/>
          <a:p>
            <a:r>
              <a:rPr lang="en-US"/>
              <a:t>Click to edit Master title style</a:t>
            </a:r>
          </a:p>
        </p:txBody>
      </p:sp>
      <p:sp>
        <p:nvSpPr>
          <p:cNvPr id="14" name="Content placeholder 47">
            <a:extLst>
              <a:ext uri="{FF2B5EF4-FFF2-40B4-BE49-F238E27FC236}">
                <a16:creationId xmlns:a16="http://schemas.microsoft.com/office/drawing/2014/main" id="{E61594E5-F661-407F-9B5E-62267D2E6AAD}"/>
              </a:ext>
            </a:extLst>
          </p:cNvPr>
          <p:cNvSpPr>
            <a:spLocks noGrp="1"/>
          </p:cNvSpPr>
          <p:nvPr>
            <p:ph type="body" sz="quarter" idx="28" hasCustomPrompt="1"/>
          </p:nvPr>
        </p:nvSpPr>
        <p:spPr>
          <a:xfrm>
            <a:off x="509574" y="3435546"/>
            <a:ext cx="4260180" cy="1294530"/>
          </a:xfrm>
          <a:prstGeom prst="rect">
            <a:avLst/>
          </a:prstGeom>
        </p:spPr>
        <p:txBody>
          <a:bodyPr>
            <a:noAutofit/>
          </a:bodyPr>
          <a:lstStyle>
            <a:lvl1pPr marL="0" indent="0">
              <a:lnSpc>
                <a:spcPct val="100000"/>
              </a:lnSpc>
              <a:buNone/>
              <a:defRPr sz="1500" b="0">
                <a:solidFill>
                  <a:schemeClr val="bg1"/>
                </a:solidFill>
                <a:latin typeface="+mn-lt"/>
              </a:defRPr>
            </a:lvl1pPr>
            <a:lvl2pPr>
              <a:defRPr sz="1000"/>
            </a:lvl2pPr>
            <a:lvl3pPr>
              <a:defRPr sz="900"/>
            </a:lvl3pPr>
            <a:lvl4pPr>
              <a:defRPr sz="800"/>
            </a:lvl4pPr>
            <a:lvl5pPr>
              <a:defRPr sz="800"/>
            </a:lvl5pPr>
          </a:lstStyle>
          <a:p>
            <a:pPr lvl="0"/>
            <a:r>
              <a:rPr lang="en-US" altLang="zh-CN"/>
              <a:t>Click to edit Master text styles </a:t>
            </a:r>
          </a:p>
        </p:txBody>
      </p:sp>
      <p:sp>
        <p:nvSpPr>
          <p:cNvPr id="21" name="Picture Placeholder 20">
            <a:extLst>
              <a:ext uri="{FF2B5EF4-FFF2-40B4-BE49-F238E27FC236}">
                <a16:creationId xmlns:a16="http://schemas.microsoft.com/office/drawing/2014/main" id="{988BDF24-3B67-5B77-0D48-319FA7FD0F65}"/>
              </a:ext>
            </a:extLst>
          </p:cNvPr>
          <p:cNvSpPr>
            <a:spLocks noGrp="1"/>
          </p:cNvSpPr>
          <p:nvPr>
            <p:ph type="pic" sz="quarter" idx="51"/>
          </p:nvPr>
        </p:nvSpPr>
        <p:spPr>
          <a:xfrm>
            <a:off x="5745001" y="0"/>
            <a:ext cx="6446999" cy="6858000"/>
          </a:xfrm>
          <a:custGeom>
            <a:avLst/>
            <a:gdLst>
              <a:gd name="connsiteX0" fmla="*/ 2550369 w 6483642"/>
              <a:gd name="connsiteY0" fmla="*/ 0 h 6858000"/>
              <a:gd name="connsiteX1" fmla="*/ 4338592 w 6483642"/>
              <a:gd name="connsiteY1" fmla="*/ 0 h 6858000"/>
              <a:gd name="connsiteX2" fmla="*/ 6483642 w 6483642"/>
              <a:gd name="connsiteY2" fmla="*/ 1338386 h 6858000"/>
              <a:gd name="connsiteX3" fmla="*/ 6483642 w 6483642"/>
              <a:gd name="connsiteY3" fmla="*/ 5624376 h 6858000"/>
              <a:gd name="connsiteX4" fmla="*/ 4378767 w 6483642"/>
              <a:gd name="connsiteY4" fmla="*/ 6858000 h 6858000"/>
              <a:gd name="connsiteX5" fmla="*/ 2590564 w 6483642"/>
              <a:gd name="connsiteY5" fmla="*/ 6858000 h 6858000"/>
              <a:gd name="connsiteX6" fmla="*/ 133 w 6483642"/>
              <a:gd name="connsiteY6" fmla="*/ 5332429 h 6858000"/>
              <a:gd name="connsiteX7" fmla="*/ 20164 w 6483642"/>
              <a:gd name="connsiteY7" fmla="*/ 1404433 h 6858000"/>
              <a:gd name="connsiteX0" fmla="*/ 2530205 w 6463478"/>
              <a:gd name="connsiteY0" fmla="*/ 0 h 6858000"/>
              <a:gd name="connsiteX1" fmla="*/ 4318428 w 6463478"/>
              <a:gd name="connsiteY1" fmla="*/ 0 h 6858000"/>
              <a:gd name="connsiteX2" fmla="*/ 6463478 w 6463478"/>
              <a:gd name="connsiteY2" fmla="*/ 1338386 h 6858000"/>
              <a:gd name="connsiteX3" fmla="*/ 6463478 w 6463478"/>
              <a:gd name="connsiteY3" fmla="*/ 5624376 h 6858000"/>
              <a:gd name="connsiteX4" fmla="*/ 4358603 w 6463478"/>
              <a:gd name="connsiteY4" fmla="*/ 6858000 h 6858000"/>
              <a:gd name="connsiteX5" fmla="*/ 2570400 w 6463478"/>
              <a:gd name="connsiteY5" fmla="*/ 6858000 h 6858000"/>
              <a:gd name="connsiteX6" fmla="*/ 17140 w 6463478"/>
              <a:gd name="connsiteY6" fmla="*/ 5339864 h 6858000"/>
              <a:gd name="connsiteX7" fmla="*/ 0 w 6463478"/>
              <a:gd name="connsiteY7" fmla="*/ 1404433 h 6858000"/>
              <a:gd name="connsiteX8" fmla="*/ 2530205 w 6463478"/>
              <a:gd name="connsiteY8" fmla="*/ 0 h 6858000"/>
              <a:gd name="connsiteX0" fmla="*/ 2513726 w 6446999"/>
              <a:gd name="connsiteY0" fmla="*/ 0 h 6858000"/>
              <a:gd name="connsiteX1" fmla="*/ 4301949 w 6446999"/>
              <a:gd name="connsiteY1" fmla="*/ 0 h 6858000"/>
              <a:gd name="connsiteX2" fmla="*/ 6446999 w 6446999"/>
              <a:gd name="connsiteY2" fmla="*/ 1338386 h 6858000"/>
              <a:gd name="connsiteX3" fmla="*/ 6446999 w 6446999"/>
              <a:gd name="connsiteY3" fmla="*/ 5624376 h 6858000"/>
              <a:gd name="connsiteX4" fmla="*/ 4342124 w 6446999"/>
              <a:gd name="connsiteY4" fmla="*/ 6858000 h 6858000"/>
              <a:gd name="connsiteX5" fmla="*/ 2553921 w 6446999"/>
              <a:gd name="connsiteY5" fmla="*/ 6858000 h 6858000"/>
              <a:gd name="connsiteX6" fmla="*/ 661 w 6446999"/>
              <a:gd name="connsiteY6" fmla="*/ 5339864 h 6858000"/>
              <a:gd name="connsiteX7" fmla="*/ 299 w 6446999"/>
              <a:gd name="connsiteY7" fmla="*/ 1396044 h 6858000"/>
              <a:gd name="connsiteX8" fmla="*/ 2513726 w 6446999"/>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46999" h="6858000">
                <a:moveTo>
                  <a:pt x="2513726" y="0"/>
                </a:moveTo>
                <a:lnTo>
                  <a:pt x="4301949" y="0"/>
                </a:lnTo>
                <a:lnTo>
                  <a:pt x="6446999" y="1338386"/>
                </a:lnTo>
                <a:lnTo>
                  <a:pt x="6446999" y="5624376"/>
                </a:lnTo>
                <a:lnTo>
                  <a:pt x="4342124" y="6858000"/>
                </a:lnTo>
                <a:lnTo>
                  <a:pt x="2553921" y="6858000"/>
                </a:lnTo>
                <a:lnTo>
                  <a:pt x="661" y="5339864"/>
                </a:lnTo>
                <a:cubicBezTo>
                  <a:pt x="-1473" y="4048155"/>
                  <a:pt x="2433" y="2687753"/>
                  <a:pt x="299" y="1396044"/>
                </a:cubicBezTo>
                <a:lnTo>
                  <a:pt x="2513726" y="0"/>
                </a:lnTo>
                <a:close/>
              </a:path>
            </a:pathLst>
          </a:custGeom>
          <a:no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dirty="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ltLang="zh-CN"/>
              <a:t>Click icon to add picture</a:t>
            </a:r>
            <a:endParaRPr lang="en-US"/>
          </a:p>
        </p:txBody>
      </p:sp>
      <p:sp>
        <p:nvSpPr>
          <p:cNvPr id="5" name="Footer Placeholder 4">
            <a:extLst>
              <a:ext uri="{FF2B5EF4-FFF2-40B4-BE49-F238E27FC236}">
                <a16:creationId xmlns:a16="http://schemas.microsoft.com/office/drawing/2014/main" id="{41F6C45B-70BB-86F1-1866-F93BEC26ACF8}"/>
              </a:ext>
            </a:extLst>
          </p:cNvPr>
          <p:cNvSpPr>
            <a:spLocks noGrp="1"/>
          </p:cNvSpPr>
          <p:nvPr>
            <p:ph type="ftr" sz="quarter" idx="52"/>
          </p:nvPr>
        </p:nvSpPr>
        <p:spPr/>
        <p:txBody>
          <a:bodyPr>
            <a:noAutofit/>
          </a:bodyPr>
          <a:lstStyle/>
          <a:p>
            <a:r>
              <a:rPr lang="en-US" noProof="0"/>
              <a:t>Presentation Title</a:t>
            </a:r>
          </a:p>
        </p:txBody>
      </p:sp>
      <p:sp>
        <p:nvSpPr>
          <p:cNvPr id="7" name="Slide Number Placeholder 6">
            <a:extLst>
              <a:ext uri="{FF2B5EF4-FFF2-40B4-BE49-F238E27FC236}">
                <a16:creationId xmlns:a16="http://schemas.microsoft.com/office/drawing/2014/main" id="{0870044D-485D-043B-9D5B-C01AA8E06447}"/>
              </a:ext>
            </a:extLst>
          </p:cNvPr>
          <p:cNvSpPr>
            <a:spLocks noGrp="1"/>
          </p:cNvSpPr>
          <p:nvPr>
            <p:ph type="sldNum" sz="quarter" idx="53"/>
          </p:nvPr>
        </p:nvSpPr>
        <p:spPr/>
        <p:txBody>
          <a:bodyPr>
            <a:noAutofit/>
          </a:bodyPr>
          <a:lstStyle/>
          <a:p>
            <a:fld id="{47FEACEE-25B4-4A2D-B147-27296E36371D}" type="slidenum">
              <a:rPr lang="en-US" altLang="zh-CN" noProof="0" smtClean="0"/>
              <a:pPr/>
              <a:t>‹#›</a:t>
            </a:fld>
            <a:endParaRPr lang="en-US" altLang="zh-CN" noProof="0"/>
          </a:p>
        </p:txBody>
      </p:sp>
    </p:spTree>
    <p:extLst>
      <p:ext uri="{BB962C8B-B14F-4D97-AF65-F5344CB8AC3E}">
        <p14:creationId xmlns:p14="http://schemas.microsoft.com/office/powerpoint/2010/main" val="4161259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Title Placeholder 4">
            <a:extLst>
              <a:ext uri="{FF2B5EF4-FFF2-40B4-BE49-F238E27FC236}">
                <a16:creationId xmlns:a16="http://schemas.microsoft.com/office/drawing/2014/main" id="{F73BF8E3-2426-5D65-6582-D4B03C765A5D}"/>
              </a:ext>
            </a:extLst>
          </p:cNvPr>
          <p:cNvSpPr>
            <a:spLocks noGrp="1"/>
          </p:cNvSpPr>
          <p:nvPr>
            <p:ph type="title"/>
          </p:nvPr>
        </p:nvSpPr>
        <p:spPr>
          <a:xfrm>
            <a:off x="6710510" y="2016579"/>
            <a:ext cx="4441188" cy="2775857"/>
          </a:xfrm>
          <a:prstGeom prst="rect">
            <a:avLst/>
          </a:prstGeom>
        </p:spPr>
        <p:txBody>
          <a:bodyPr vert="horz" lIns="91440" tIns="45720" rIns="91440" bIns="45720" rtlCol="0" anchor="ctr">
            <a:noAutofit/>
          </a:bodyPr>
          <a:lstStyle/>
          <a:p>
            <a:r>
              <a:rPr lang="en-US"/>
              <a:t>Click to edit Master title style</a:t>
            </a:r>
          </a:p>
        </p:txBody>
      </p:sp>
      <p:sp>
        <p:nvSpPr>
          <p:cNvPr id="18" name="Hexagon 17">
            <a:extLst>
              <a:ext uri="{FF2B5EF4-FFF2-40B4-BE49-F238E27FC236}">
                <a16:creationId xmlns:a16="http://schemas.microsoft.com/office/drawing/2014/main" id="{ADF8D8A3-175E-9A50-A98B-3766DAAB5EE2}"/>
              </a:ext>
            </a:extLst>
          </p:cNvPr>
          <p:cNvSpPr/>
          <p:nvPr userDrawn="1"/>
        </p:nvSpPr>
        <p:spPr>
          <a:xfrm rot="5400000">
            <a:off x="1308232" y="2004972"/>
            <a:ext cx="3593592" cy="2880360"/>
          </a:xfrm>
          <a:prstGeom prst="hexagon">
            <a:avLst>
              <a:gd name="adj" fmla="val 31211"/>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1" name="Text 47" descr="Click icon to add picture">
            <a:extLst>
              <a:ext uri="{FF2B5EF4-FFF2-40B4-BE49-F238E27FC236}">
                <a16:creationId xmlns:a16="http://schemas.microsoft.com/office/drawing/2014/main" id="{B264F104-ED4D-9A7F-E598-295893E05B7F}"/>
              </a:ext>
            </a:extLst>
          </p:cNvPr>
          <p:cNvSpPr>
            <a:spLocks noGrp="1"/>
          </p:cNvSpPr>
          <p:nvPr>
            <p:ph type="body" sz="quarter" idx="28" hasCustomPrompt="1"/>
          </p:nvPr>
        </p:nvSpPr>
        <p:spPr>
          <a:xfrm>
            <a:off x="2319235" y="2911781"/>
            <a:ext cx="1570612" cy="1070829"/>
          </a:xfrm>
          <a:prstGeom prst="rect">
            <a:avLst/>
          </a:prstGeom>
        </p:spPr>
        <p:txBody>
          <a:bodyPr>
            <a:noAutofit/>
          </a:bodyPr>
          <a:lstStyle>
            <a:lvl1pPr marL="0" indent="0" algn="ctr">
              <a:lnSpc>
                <a:spcPct val="113000"/>
              </a:lnSpc>
              <a:buNone/>
              <a:defRPr sz="1800" b="1" cap="all" baseline="0">
                <a:solidFill>
                  <a:schemeClr val="tx2"/>
                </a:solidFill>
              </a:defRPr>
            </a:lvl1pPr>
            <a:lvl2pPr>
              <a:defRPr sz="1000"/>
            </a:lvl2pPr>
            <a:lvl3pPr>
              <a:defRPr sz="900"/>
            </a:lvl3pPr>
            <a:lvl4pPr>
              <a:defRPr sz="800"/>
            </a:lvl4pPr>
            <a:lvl5pPr>
              <a:defRPr sz="800"/>
            </a:lvl5pPr>
          </a:lstStyle>
          <a:p>
            <a:pPr lvl="0"/>
            <a:r>
              <a:rPr lang="en-US" altLang="zh-CN"/>
              <a:t>Click to edit Master title style </a:t>
            </a:r>
          </a:p>
        </p:txBody>
      </p:sp>
      <p:sp>
        <p:nvSpPr>
          <p:cNvPr id="17" name="Picture Placeholder 16">
            <a:extLst>
              <a:ext uri="{FF2B5EF4-FFF2-40B4-BE49-F238E27FC236}">
                <a16:creationId xmlns:a16="http://schemas.microsoft.com/office/drawing/2014/main" id="{7A084A88-6A62-9495-6CFE-1127D5CAAAB2}"/>
              </a:ext>
            </a:extLst>
          </p:cNvPr>
          <p:cNvSpPr>
            <a:spLocks noGrp="1"/>
          </p:cNvSpPr>
          <p:nvPr>
            <p:ph type="pic" sz="quarter" idx="47"/>
          </p:nvPr>
        </p:nvSpPr>
        <p:spPr>
          <a:xfrm>
            <a:off x="581710" y="555648"/>
            <a:ext cx="5045662" cy="5783096"/>
          </a:xfrm>
          <a:custGeom>
            <a:avLst/>
            <a:gdLst>
              <a:gd name="connsiteX0" fmla="*/ 2523318 w 5045662"/>
              <a:gd name="connsiteY0" fmla="*/ 1092708 h 5783096"/>
              <a:gd name="connsiteX1" fmla="*/ 1083139 w 5045662"/>
              <a:gd name="connsiteY1" fmla="*/ 1991697 h 5783096"/>
              <a:gd name="connsiteX2" fmla="*/ 1083139 w 5045662"/>
              <a:gd name="connsiteY2" fmla="*/ 3787311 h 5783096"/>
              <a:gd name="connsiteX3" fmla="*/ 2523318 w 5045662"/>
              <a:gd name="connsiteY3" fmla="*/ 4686300 h 5783096"/>
              <a:gd name="connsiteX4" fmla="*/ 3963497 w 5045662"/>
              <a:gd name="connsiteY4" fmla="*/ 3787311 h 5783096"/>
              <a:gd name="connsiteX5" fmla="*/ 3963497 w 5045662"/>
              <a:gd name="connsiteY5" fmla="*/ 1991697 h 5783096"/>
              <a:gd name="connsiteX6" fmla="*/ 2470122 w 5045662"/>
              <a:gd name="connsiteY6" fmla="*/ 0 h 5783096"/>
              <a:gd name="connsiteX7" fmla="*/ 5037208 w 5045662"/>
              <a:gd name="connsiteY7" fmla="*/ 1458369 h 5783096"/>
              <a:gd name="connsiteX8" fmla="*/ 5045662 w 5045662"/>
              <a:gd name="connsiteY8" fmla="*/ 4339769 h 5783096"/>
              <a:gd name="connsiteX9" fmla="*/ 2561576 w 5045662"/>
              <a:gd name="connsiteY9" fmla="*/ 5783096 h 5783096"/>
              <a:gd name="connsiteX10" fmla="*/ 24164 w 5045662"/>
              <a:gd name="connsiteY10" fmla="*/ 4354881 h 5783096"/>
              <a:gd name="connsiteX11" fmla="*/ 0 w 5045662"/>
              <a:gd name="connsiteY11" fmla="*/ 1453765 h 5783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45662" h="5783096">
                <a:moveTo>
                  <a:pt x="2523318" y="1092708"/>
                </a:moveTo>
                <a:lnTo>
                  <a:pt x="1083139" y="1991697"/>
                </a:lnTo>
                <a:lnTo>
                  <a:pt x="1083139" y="3787311"/>
                </a:lnTo>
                <a:lnTo>
                  <a:pt x="2523318" y="4686300"/>
                </a:lnTo>
                <a:lnTo>
                  <a:pt x="3963497" y="3787311"/>
                </a:lnTo>
                <a:lnTo>
                  <a:pt x="3963497" y="1991697"/>
                </a:lnTo>
                <a:close/>
                <a:moveTo>
                  <a:pt x="2470122" y="0"/>
                </a:moveTo>
                <a:lnTo>
                  <a:pt x="5037208" y="1458369"/>
                </a:lnTo>
                <a:cubicBezTo>
                  <a:pt x="5040026" y="2418836"/>
                  <a:pt x="5042844" y="3379302"/>
                  <a:pt x="5045662" y="4339769"/>
                </a:cubicBezTo>
                <a:lnTo>
                  <a:pt x="2561576" y="5783096"/>
                </a:lnTo>
                <a:lnTo>
                  <a:pt x="24164" y="4354881"/>
                </a:lnTo>
                <a:lnTo>
                  <a:pt x="0" y="1453765"/>
                </a:lnTo>
                <a:close/>
              </a:path>
            </a:pathLst>
          </a:custGeom>
        </p:spPr>
        <p:txBody>
          <a:bodyPr wrap="square" tIns="457200">
            <a:noAutofit/>
          </a:bodyPr>
          <a:lstStyle>
            <a:lvl1pPr marL="0" indent="0" algn="ctr">
              <a:buNone/>
              <a:defRPr/>
            </a:lvl1pPr>
          </a:lstStyle>
          <a:p>
            <a:r>
              <a:rPr lang="en-US"/>
              <a:t>Click icon to add picture</a:t>
            </a:r>
          </a:p>
        </p:txBody>
      </p:sp>
    </p:spTree>
    <p:extLst>
      <p:ext uri="{BB962C8B-B14F-4D97-AF65-F5344CB8AC3E}">
        <p14:creationId xmlns:p14="http://schemas.microsoft.com/office/powerpoint/2010/main" val="3407711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2BC57-1D8D-9F59-24F9-1E8232279959}"/>
              </a:ext>
            </a:extLst>
          </p:cNvPr>
          <p:cNvSpPr>
            <a:spLocks noGrp="1"/>
          </p:cNvSpPr>
          <p:nvPr>
            <p:ph type="title"/>
          </p:nvPr>
        </p:nvSpPr>
        <p:spPr>
          <a:xfrm>
            <a:off x="587829" y="507076"/>
            <a:ext cx="10515600" cy="1115434"/>
          </a:xfrm>
        </p:spPr>
        <p:txBody>
          <a:bodyPr/>
          <a:lstStyle/>
          <a:p>
            <a:r>
              <a:rPr lang="en-US"/>
              <a:t>Click to edit Master title style</a:t>
            </a:r>
          </a:p>
        </p:txBody>
      </p:sp>
      <p:sp>
        <p:nvSpPr>
          <p:cNvPr id="11" name="Content placeholder 47">
            <a:extLst>
              <a:ext uri="{FF2B5EF4-FFF2-40B4-BE49-F238E27FC236}">
                <a16:creationId xmlns:a16="http://schemas.microsoft.com/office/drawing/2014/main" id="{561744A6-D3EA-42C3-8E71-3BB8BA1E6149}"/>
              </a:ext>
            </a:extLst>
          </p:cNvPr>
          <p:cNvSpPr>
            <a:spLocks noGrp="1"/>
          </p:cNvSpPr>
          <p:nvPr>
            <p:ph type="chart" sz="quarter" idx="27" hasCustomPrompt="1"/>
          </p:nvPr>
        </p:nvSpPr>
        <p:spPr>
          <a:xfrm>
            <a:off x="587829" y="1622510"/>
            <a:ext cx="10889796" cy="4155757"/>
          </a:xfrm>
          <a:prstGeom prst="rect">
            <a:avLst/>
          </a:prstGeom>
        </p:spPr>
        <p:txBody>
          <a:bodyPr/>
          <a:lstStyle>
            <a:lvl1pPr>
              <a:defRPr>
                <a:solidFill>
                  <a:schemeClr val="bg1"/>
                </a:solidFill>
              </a:defRPr>
            </a:lvl1pPr>
          </a:lstStyle>
          <a:p>
            <a:r>
              <a:rPr lang="en-US" altLang="zh-CN"/>
              <a:t>Click to edit master text style</a:t>
            </a:r>
            <a:endParaRPr lang="zh-CN" altLang="en-US"/>
          </a:p>
        </p:txBody>
      </p:sp>
      <p:sp>
        <p:nvSpPr>
          <p:cNvPr id="3" name="Footer Placeholder 2">
            <a:extLst>
              <a:ext uri="{FF2B5EF4-FFF2-40B4-BE49-F238E27FC236}">
                <a16:creationId xmlns:a16="http://schemas.microsoft.com/office/drawing/2014/main" id="{D1C82179-6F61-D1EC-D800-74B748B37F0E}"/>
              </a:ext>
            </a:extLst>
          </p:cNvPr>
          <p:cNvSpPr>
            <a:spLocks noGrp="1"/>
          </p:cNvSpPr>
          <p:nvPr>
            <p:ph type="ftr" sz="quarter" idx="28"/>
          </p:nvPr>
        </p:nvSpPr>
        <p:spPr/>
        <p:txBody>
          <a:bodyPr/>
          <a:lstStyle/>
          <a:p>
            <a:r>
              <a:rPr lang="en-US" noProof="0"/>
              <a:t>Presentation Title</a:t>
            </a:r>
          </a:p>
        </p:txBody>
      </p:sp>
      <p:sp>
        <p:nvSpPr>
          <p:cNvPr id="5" name="Slide Number Placeholder 4">
            <a:extLst>
              <a:ext uri="{FF2B5EF4-FFF2-40B4-BE49-F238E27FC236}">
                <a16:creationId xmlns:a16="http://schemas.microsoft.com/office/drawing/2014/main" id="{38803A51-0211-9F66-D20B-444BC94AA39E}"/>
              </a:ext>
            </a:extLst>
          </p:cNvPr>
          <p:cNvSpPr>
            <a:spLocks noGrp="1"/>
          </p:cNvSpPr>
          <p:nvPr>
            <p:ph type="sldNum" sz="quarter" idx="29"/>
          </p:nvPr>
        </p:nvSpPr>
        <p:spPr/>
        <p:txBody>
          <a:bodyPr/>
          <a:lstStyle/>
          <a:p>
            <a:fld id="{47FEACEE-25B4-4A2D-B147-27296E36371D}" type="slidenum">
              <a:rPr lang="en-US" altLang="zh-CN" noProof="0" smtClean="0"/>
              <a:pPr/>
              <a:t>‹#›</a:t>
            </a:fld>
            <a:endParaRPr lang="en-US" altLang="zh-CN" noProof="0"/>
          </a:p>
        </p:txBody>
      </p:sp>
    </p:spTree>
    <p:extLst>
      <p:ext uri="{BB962C8B-B14F-4D97-AF65-F5344CB8AC3E}">
        <p14:creationId xmlns:p14="http://schemas.microsoft.com/office/powerpoint/2010/main" val="2676827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ith design">
    <p:spTree>
      <p:nvGrpSpPr>
        <p:cNvPr id="1" name=""/>
        <p:cNvGrpSpPr/>
        <p:nvPr/>
      </p:nvGrpSpPr>
      <p:grpSpPr>
        <a:xfrm>
          <a:off x="0" y="0"/>
          <a:ext cx="0" cy="0"/>
          <a:chOff x="0" y="0"/>
          <a:chExt cx="0" cy="0"/>
        </a:xfrm>
      </p:grpSpPr>
      <p:sp>
        <p:nvSpPr>
          <p:cNvPr id="11" name="Title Placeholder 4">
            <a:extLst>
              <a:ext uri="{FF2B5EF4-FFF2-40B4-BE49-F238E27FC236}">
                <a16:creationId xmlns:a16="http://schemas.microsoft.com/office/drawing/2014/main" id="{05751864-B11A-0286-13EA-2AC2A2C8DD5D}"/>
              </a:ext>
            </a:extLst>
          </p:cNvPr>
          <p:cNvSpPr>
            <a:spLocks noGrp="1"/>
          </p:cNvSpPr>
          <p:nvPr>
            <p:ph type="title"/>
          </p:nvPr>
        </p:nvSpPr>
        <p:spPr>
          <a:xfrm>
            <a:off x="581709" y="721538"/>
            <a:ext cx="10889796" cy="1418998"/>
          </a:xfrm>
          <a:prstGeom prst="rect">
            <a:avLst/>
          </a:prstGeom>
        </p:spPr>
        <p:txBody>
          <a:bodyPr vert="horz" lIns="91440" tIns="45720" rIns="91440" bIns="45720" rtlCol="0" anchor="t">
            <a:noAutofit/>
          </a:bodyPr>
          <a:lstStyle/>
          <a:p>
            <a:r>
              <a:rPr lang="en-US"/>
              <a:t>Click to edit Master title style</a:t>
            </a:r>
          </a:p>
        </p:txBody>
      </p:sp>
      <p:sp>
        <p:nvSpPr>
          <p:cNvPr id="10" name="Table placeholder">
            <a:extLst>
              <a:ext uri="{FF2B5EF4-FFF2-40B4-BE49-F238E27FC236}">
                <a16:creationId xmlns:a16="http://schemas.microsoft.com/office/drawing/2014/main" id="{CFC5FF09-DE50-4155-81A0-5DD9B700F205}"/>
              </a:ext>
            </a:extLst>
          </p:cNvPr>
          <p:cNvSpPr>
            <a:spLocks noGrp="1"/>
          </p:cNvSpPr>
          <p:nvPr>
            <p:ph type="tbl" sz="quarter" idx="27" hasCustomPrompt="1"/>
          </p:nvPr>
        </p:nvSpPr>
        <p:spPr>
          <a:xfrm>
            <a:off x="581709" y="1614198"/>
            <a:ext cx="10889796" cy="4317856"/>
          </a:xfrm>
          <a:prstGeom prst="rect">
            <a:avLst/>
          </a:prstGeom>
        </p:spPr>
        <p:txBody>
          <a:bodyPr>
            <a:noAutofit/>
          </a:bodyPr>
          <a:lstStyle>
            <a:lvl1pPr>
              <a:defRPr>
                <a:solidFill>
                  <a:schemeClr val="bg1"/>
                </a:solidFill>
              </a:defRPr>
            </a:lvl1pPr>
          </a:lstStyle>
          <a:p>
            <a:r>
              <a:rPr lang="en-US" altLang="zh-CN"/>
              <a:t>Click to edit master text style</a:t>
            </a:r>
            <a:endParaRPr lang="zh-CN" altLang="en-US"/>
          </a:p>
        </p:txBody>
      </p:sp>
      <p:sp>
        <p:nvSpPr>
          <p:cNvPr id="9" name="Freeform: Shape 5">
            <a:extLst>
              <a:ext uri="{FF2B5EF4-FFF2-40B4-BE49-F238E27FC236}">
                <a16:creationId xmlns:a16="http://schemas.microsoft.com/office/drawing/2014/main" id="{3F619E6B-153E-B522-47EB-4104C405736C}"/>
              </a:ext>
            </a:extLst>
          </p:cNvPr>
          <p:cNvSpPr/>
          <p:nvPr userDrawn="1"/>
        </p:nvSpPr>
        <p:spPr>
          <a:xfrm>
            <a:off x="10551278" y="4665388"/>
            <a:ext cx="603952" cy="68174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2" name="Freeform 11">
            <a:extLst>
              <a:ext uri="{FF2B5EF4-FFF2-40B4-BE49-F238E27FC236}">
                <a16:creationId xmlns:a16="http://schemas.microsoft.com/office/drawing/2014/main" id="{687A7B3D-E004-6D6A-5979-8F1BADBC9237}"/>
              </a:ext>
            </a:extLst>
          </p:cNvPr>
          <p:cNvSpPr/>
          <p:nvPr userDrawn="1"/>
        </p:nvSpPr>
        <p:spPr>
          <a:xfrm>
            <a:off x="10524774" y="5146146"/>
            <a:ext cx="1667226" cy="1711855"/>
          </a:xfrm>
          <a:custGeom>
            <a:avLst/>
            <a:gdLst>
              <a:gd name="connsiteX0" fmla="*/ 998834 w 1667226"/>
              <a:gd name="connsiteY0" fmla="*/ 0 h 1711855"/>
              <a:gd name="connsiteX1" fmla="*/ 1667226 w 1667226"/>
              <a:gd name="connsiteY1" fmla="*/ 373790 h 1711855"/>
              <a:gd name="connsiteX2" fmla="*/ 1667226 w 1667226"/>
              <a:gd name="connsiteY2" fmla="*/ 1711855 h 1711855"/>
              <a:gd name="connsiteX3" fmla="*/ 48502 w 1667226"/>
              <a:gd name="connsiteY3" fmla="*/ 1711855 h 1711855"/>
              <a:gd name="connsiteX4" fmla="*/ 0 w 1667226"/>
              <a:gd name="connsiteY4" fmla="*/ 1684915 h 1711855"/>
              <a:gd name="connsiteX5" fmla="*/ 0 w 1667226"/>
              <a:gd name="connsiteY5" fmla="*/ 564300 h 171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7226" h="1711855">
                <a:moveTo>
                  <a:pt x="998834" y="0"/>
                </a:moveTo>
                <a:lnTo>
                  <a:pt x="1667226" y="373790"/>
                </a:lnTo>
                <a:lnTo>
                  <a:pt x="1667226" y="1711855"/>
                </a:lnTo>
                <a:lnTo>
                  <a:pt x="48502" y="1711855"/>
                </a:lnTo>
                <a:lnTo>
                  <a:pt x="0" y="1684915"/>
                </a:lnTo>
                <a:lnTo>
                  <a:pt x="0" y="564300"/>
                </a:ln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1">
            <a:extLst>
              <a:ext uri="{FF2B5EF4-FFF2-40B4-BE49-F238E27FC236}">
                <a16:creationId xmlns:a16="http://schemas.microsoft.com/office/drawing/2014/main" id="{A4CA3A93-BDBF-112D-54A0-05BF6B06BCC1}"/>
              </a:ext>
            </a:extLst>
          </p:cNvPr>
          <p:cNvSpPr/>
          <p:nvPr userDrawn="1"/>
        </p:nvSpPr>
        <p:spPr>
          <a:xfrm>
            <a:off x="10177285" y="5347130"/>
            <a:ext cx="748554" cy="85636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2"/>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osterama Text SemiBold"/>
              <a:ea typeface="+mn-ea"/>
              <a:cs typeface="+mn-cs"/>
            </a:endParaRPr>
          </a:p>
        </p:txBody>
      </p:sp>
      <p:sp>
        <p:nvSpPr>
          <p:cNvPr id="2" name="Footer Placeholder 1">
            <a:extLst>
              <a:ext uri="{FF2B5EF4-FFF2-40B4-BE49-F238E27FC236}">
                <a16:creationId xmlns:a16="http://schemas.microsoft.com/office/drawing/2014/main" id="{5F7A154B-D8F5-C1FB-307D-496380875BD1}"/>
              </a:ext>
            </a:extLst>
          </p:cNvPr>
          <p:cNvSpPr>
            <a:spLocks noGrp="1"/>
          </p:cNvSpPr>
          <p:nvPr>
            <p:ph type="ftr" sz="quarter" idx="28"/>
          </p:nvPr>
        </p:nvSpPr>
        <p:spPr/>
        <p:txBody>
          <a:bodyPr>
            <a:noAutofit/>
          </a:bodyPr>
          <a:lstStyle/>
          <a:p>
            <a:r>
              <a:rPr lang="en-US" noProof="0"/>
              <a:t>Presentation Title</a:t>
            </a:r>
          </a:p>
        </p:txBody>
      </p:sp>
      <p:sp>
        <p:nvSpPr>
          <p:cNvPr id="5" name="Slide Number Placeholder 4">
            <a:extLst>
              <a:ext uri="{FF2B5EF4-FFF2-40B4-BE49-F238E27FC236}">
                <a16:creationId xmlns:a16="http://schemas.microsoft.com/office/drawing/2014/main" id="{D728715E-D2CE-A33E-1A28-4E627F239BBE}"/>
              </a:ext>
            </a:extLst>
          </p:cNvPr>
          <p:cNvSpPr>
            <a:spLocks noGrp="1"/>
          </p:cNvSpPr>
          <p:nvPr>
            <p:ph type="sldNum" sz="quarter" idx="29"/>
          </p:nvPr>
        </p:nvSpPr>
        <p:spPr/>
        <p:txBody>
          <a:bodyPr>
            <a:noAutofit/>
          </a:bodyPr>
          <a:lstStyle/>
          <a:p>
            <a:fld id="{47FEACEE-25B4-4A2D-B147-27296E36371D}" type="slidenum">
              <a:rPr lang="en-US" altLang="zh-CN" noProof="0" smtClean="0"/>
              <a:pPr/>
              <a:t>‹#›</a:t>
            </a:fld>
            <a:endParaRPr lang="en-US" altLang="zh-CN" noProof="0"/>
          </a:p>
        </p:txBody>
      </p:sp>
    </p:spTree>
    <p:extLst>
      <p:ext uri="{BB962C8B-B14F-4D97-AF65-F5344CB8AC3E}">
        <p14:creationId xmlns:p14="http://schemas.microsoft.com/office/powerpoint/2010/main" val="2121256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BF58E95-E9E1-28E6-FB2F-DE808892233F}"/>
              </a:ext>
            </a:extLst>
          </p:cNvPr>
          <p:cNvSpPr>
            <a:spLocks noGrp="1"/>
          </p:cNvSpPr>
          <p:nvPr>
            <p:ph type="title" hasCustomPrompt="1"/>
          </p:nvPr>
        </p:nvSpPr>
        <p:spPr>
          <a:xfrm>
            <a:off x="6099079" y="1856195"/>
            <a:ext cx="4518122" cy="1688906"/>
          </a:xfrm>
        </p:spPr>
        <p:txBody>
          <a:bodyPr anchor="b">
            <a:noAutofit/>
          </a:bodyPr>
          <a:lstStyle>
            <a:lvl1pPr>
              <a:defRPr sz="2700">
                <a:latin typeface="+mn-lt"/>
              </a:defRPr>
            </a:lvl1pPr>
          </a:lstStyle>
          <a:p>
            <a:r>
              <a:rPr lang="en-US" noProof="0"/>
              <a:t>Click to edit </a:t>
            </a:r>
            <a:r>
              <a:rPr lang="en-US" altLang="zh-CN" noProof="0"/>
              <a:t>Text </a:t>
            </a:r>
            <a:r>
              <a:rPr lang="en-US" noProof="0"/>
              <a:t>style</a:t>
            </a:r>
          </a:p>
        </p:txBody>
      </p:sp>
      <p:sp>
        <p:nvSpPr>
          <p:cNvPr id="11" name="subtitle 47">
            <a:extLst>
              <a:ext uri="{FF2B5EF4-FFF2-40B4-BE49-F238E27FC236}">
                <a16:creationId xmlns:a16="http://schemas.microsoft.com/office/drawing/2014/main" id="{3B45AD65-2B81-A368-E5F0-5C61D0B1DFEB}"/>
              </a:ext>
            </a:extLst>
          </p:cNvPr>
          <p:cNvSpPr>
            <a:spLocks noGrp="1"/>
          </p:cNvSpPr>
          <p:nvPr>
            <p:ph type="body" sz="quarter" idx="29" hasCustomPrompt="1"/>
          </p:nvPr>
        </p:nvSpPr>
        <p:spPr>
          <a:xfrm>
            <a:off x="6095999" y="3695015"/>
            <a:ext cx="4672693" cy="1688906"/>
          </a:xfrm>
          <a:prstGeom prst="rect">
            <a:avLst/>
          </a:prstGeom>
        </p:spPr>
        <p:txBody>
          <a:bodyPr>
            <a:noAutofit/>
          </a:bodyPr>
          <a:lstStyle>
            <a:lvl1pPr marL="0" indent="0">
              <a:lnSpc>
                <a:spcPct val="100000"/>
              </a:lnSpc>
              <a:buNone/>
              <a:defRPr sz="1500" b="0">
                <a:solidFill>
                  <a:schemeClr val="accent2"/>
                </a:solidFill>
                <a:latin typeface="+mn-lt"/>
              </a:defRPr>
            </a:lvl1pPr>
            <a:lvl2pPr>
              <a:defRPr sz="1000"/>
            </a:lvl2pPr>
            <a:lvl3pPr>
              <a:defRPr sz="900"/>
            </a:lvl3pPr>
            <a:lvl4pPr>
              <a:defRPr sz="800"/>
            </a:lvl4pPr>
            <a:lvl5pPr>
              <a:defRPr sz="800"/>
            </a:lvl5pPr>
          </a:lstStyle>
          <a:p>
            <a:pPr lvl="0"/>
            <a:r>
              <a:rPr lang="en-US" altLang="zh-CN" noProof="0"/>
              <a:t>Click to edit Master text styles </a:t>
            </a:r>
          </a:p>
        </p:txBody>
      </p:sp>
      <p:sp>
        <p:nvSpPr>
          <p:cNvPr id="4" name="Freeform: Shape 5">
            <a:extLst>
              <a:ext uri="{FF2B5EF4-FFF2-40B4-BE49-F238E27FC236}">
                <a16:creationId xmlns:a16="http://schemas.microsoft.com/office/drawing/2014/main" id="{0CA4AA19-0D07-46AB-AC12-64054BBBB499}"/>
              </a:ext>
            </a:extLst>
          </p:cNvPr>
          <p:cNvSpPr/>
          <p:nvPr userDrawn="1"/>
        </p:nvSpPr>
        <p:spPr>
          <a:xfrm>
            <a:off x="3843559" y="722518"/>
            <a:ext cx="1244907" cy="140525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noProof="0"/>
          </a:p>
        </p:txBody>
      </p:sp>
      <p:sp>
        <p:nvSpPr>
          <p:cNvPr id="5" name="Freeform: Shape 6">
            <a:extLst>
              <a:ext uri="{FF2B5EF4-FFF2-40B4-BE49-F238E27FC236}">
                <a16:creationId xmlns:a16="http://schemas.microsoft.com/office/drawing/2014/main" id="{DF781D9E-0DF5-4DDA-84E6-35DFB054158C}"/>
              </a:ext>
            </a:extLst>
          </p:cNvPr>
          <p:cNvSpPr/>
          <p:nvPr userDrawn="1"/>
        </p:nvSpPr>
        <p:spPr>
          <a:xfrm>
            <a:off x="1223929" y="1436914"/>
            <a:ext cx="2857005" cy="326977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noProof="0"/>
          </a:p>
        </p:txBody>
      </p:sp>
      <p:sp>
        <p:nvSpPr>
          <p:cNvPr id="6" name="Freeform: Shape 7">
            <a:extLst>
              <a:ext uri="{FF2B5EF4-FFF2-40B4-BE49-F238E27FC236}">
                <a16:creationId xmlns:a16="http://schemas.microsoft.com/office/drawing/2014/main" id="{86BA1075-E23C-4BC9-8F67-B2E408F864D2}"/>
              </a:ext>
            </a:extLst>
          </p:cNvPr>
          <p:cNvSpPr/>
          <p:nvPr userDrawn="1"/>
        </p:nvSpPr>
        <p:spPr>
          <a:xfrm>
            <a:off x="758702" y="3457554"/>
            <a:ext cx="1208037" cy="138175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noProof="0"/>
          </a:p>
        </p:txBody>
      </p:sp>
      <p:sp>
        <p:nvSpPr>
          <p:cNvPr id="8" name="Freeform: Shape 11">
            <a:extLst>
              <a:ext uri="{FF2B5EF4-FFF2-40B4-BE49-F238E27FC236}">
                <a16:creationId xmlns:a16="http://schemas.microsoft.com/office/drawing/2014/main" id="{B2A4CA75-D17E-243B-9C56-A63C75AF6D56}"/>
              </a:ext>
            </a:extLst>
          </p:cNvPr>
          <p:cNvSpPr/>
          <p:nvPr userDrawn="1"/>
        </p:nvSpPr>
        <p:spPr>
          <a:xfrm>
            <a:off x="2917915" y="4662164"/>
            <a:ext cx="663381" cy="75892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2"/>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osterama Text SemiBold"/>
              <a:ea typeface="+mn-ea"/>
              <a:cs typeface="+mn-cs"/>
            </a:endParaRPr>
          </a:p>
        </p:txBody>
      </p:sp>
      <p:sp>
        <p:nvSpPr>
          <p:cNvPr id="3" name="Footer Placeholder 2">
            <a:extLst>
              <a:ext uri="{FF2B5EF4-FFF2-40B4-BE49-F238E27FC236}">
                <a16:creationId xmlns:a16="http://schemas.microsoft.com/office/drawing/2014/main" id="{7964077E-956B-EA3A-700F-A833D82341FE}"/>
              </a:ext>
            </a:extLst>
          </p:cNvPr>
          <p:cNvSpPr>
            <a:spLocks noGrp="1"/>
          </p:cNvSpPr>
          <p:nvPr>
            <p:ph type="ftr" sz="quarter" idx="30"/>
          </p:nvPr>
        </p:nvSpPr>
        <p:spPr/>
        <p:txBody>
          <a:bodyPr>
            <a:noAutofit/>
          </a:bodyPr>
          <a:lstStyle/>
          <a:p>
            <a:r>
              <a:rPr lang="en-US" noProof="0"/>
              <a:t>Presentation Title</a:t>
            </a:r>
          </a:p>
        </p:txBody>
      </p:sp>
      <p:sp>
        <p:nvSpPr>
          <p:cNvPr id="10" name="Slide Number Placeholder 9">
            <a:extLst>
              <a:ext uri="{FF2B5EF4-FFF2-40B4-BE49-F238E27FC236}">
                <a16:creationId xmlns:a16="http://schemas.microsoft.com/office/drawing/2014/main" id="{8ED455D4-27F3-B6AD-2A20-7475F307E5E4}"/>
              </a:ext>
            </a:extLst>
          </p:cNvPr>
          <p:cNvSpPr>
            <a:spLocks noGrp="1"/>
          </p:cNvSpPr>
          <p:nvPr>
            <p:ph type="sldNum" sz="quarter" idx="31"/>
          </p:nvPr>
        </p:nvSpPr>
        <p:spPr/>
        <p:txBody>
          <a:bodyPr>
            <a:noAutofit/>
          </a:bodyPr>
          <a:lstStyle/>
          <a:p>
            <a:fld id="{47FEACEE-25B4-4A2D-B147-27296E36371D}" type="slidenum">
              <a:rPr lang="en-US" altLang="zh-CN" noProof="0" smtClean="0"/>
              <a:pPr/>
              <a:t>‹#›</a:t>
            </a:fld>
            <a:endParaRPr lang="en-US" altLang="zh-CN" noProof="0"/>
          </a:p>
        </p:txBody>
      </p:sp>
    </p:spTree>
    <p:extLst>
      <p:ext uri="{BB962C8B-B14F-4D97-AF65-F5344CB8AC3E}">
        <p14:creationId xmlns:p14="http://schemas.microsoft.com/office/powerpoint/2010/main" val="125641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Team Members">
    <p:spTree>
      <p:nvGrpSpPr>
        <p:cNvPr id="1" name=""/>
        <p:cNvGrpSpPr/>
        <p:nvPr/>
      </p:nvGrpSpPr>
      <p:grpSpPr>
        <a:xfrm>
          <a:off x="0" y="0"/>
          <a:ext cx="0" cy="0"/>
          <a:chOff x="0" y="0"/>
          <a:chExt cx="0" cy="0"/>
        </a:xfrm>
      </p:grpSpPr>
      <p:sp>
        <p:nvSpPr>
          <p:cNvPr id="16" name="Title Placeholder 4">
            <a:extLst>
              <a:ext uri="{FF2B5EF4-FFF2-40B4-BE49-F238E27FC236}">
                <a16:creationId xmlns:a16="http://schemas.microsoft.com/office/drawing/2014/main" id="{DCA6F28B-ACF1-D3CB-8968-4F64BEA02E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lvl1pPr algn="ctr">
              <a:defRPr/>
            </a:lvl1pPr>
          </a:lstStyle>
          <a:p>
            <a:r>
              <a:rPr lang="en-US"/>
              <a:t>Click to edit Master title style</a:t>
            </a:r>
          </a:p>
        </p:txBody>
      </p:sp>
      <p:sp>
        <p:nvSpPr>
          <p:cNvPr id="60" name="Content placeholder 47">
            <a:extLst>
              <a:ext uri="{FF2B5EF4-FFF2-40B4-BE49-F238E27FC236}">
                <a16:creationId xmlns:a16="http://schemas.microsoft.com/office/drawing/2014/main" id="{E2F72F6F-0172-47B0-8D9E-0EED383332E2}"/>
              </a:ext>
            </a:extLst>
          </p:cNvPr>
          <p:cNvSpPr>
            <a:spLocks noGrp="1"/>
          </p:cNvSpPr>
          <p:nvPr>
            <p:ph type="pic" sz="quarter" idx="48"/>
          </p:nvPr>
        </p:nvSpPr>
        <p:spPr>
          <a:xfrm>
            <a:off x="1114798" y="2560353"/>
            <a:ext cx="2368061" cy="2102177"/>
          </a:xfrm>
          <a:prstGeom prst="hexagon">
            <a:avLst>
              <a:gd name="adj" fmla="val 28349"/>
              <a:gd name="vf" fmla="val 115470"/>
            </a:avLst>
          </a:prstGeom>
          <a:ln>
            <a:noFill/>
          </a:ln>
        </p:spPr>
        <p:txBody>
          <a:bodyPr anchor="ctr">
            <a:noAutofit/>
          </a:bodyPr>
          <a:lstStyle>
            <a:lvl1pPr marL="0" indent="0" algn="l">
              <a:buFontTx/>
              <a:buNone/>
              <a:defRPr sz="1050">
                <a:solidFill>
                  <a:schemeClr val="bg1"/>
                </a:solidFill>
              </a:defRPr>
            </a:lvl1pPr>
          </a:lstStyle>
          <a:p>
            <a:r>
              <a:rPr lang="en-US" altLang="zh-CN"/>
              <a:t>Click icon to add picture</a:t>
            </a:r>
          </a:p>
        </p:txBody>
      </p:sp>
      <p:sp>
        <p:nvSpPr>
          <p:cNvPr id="52" name="Content placeholder 47" descr="Click icon to add picture">
            <a:extLst>
              <a:ext uri="{FF2B5EF4-FFF2-40B4-BE49-F238E27FC236}">
                <a16:creationId xmlns:a16="http://schemas.microsoft.com/office/drawing/2014/main" id="{2369DDD8-CFC2-4980-A0DB-411AA173B475}"/>
              </a:ext>
            </a:extLst>
          </p:cNvPr>
          <p:cNvSpPr>
            <a:spLocks noGrp="1"/>
          </p:cNvSpPr>
          <p:nvPr>
            <p:ph type="body" sz="quarter" idx="27" hasCustomPrompt="1"/>
          </p:nvPr>
        </p:nvSpPr>
        <p:spPr>
          <a:xfrm>
            <a:off x="1214003" y="4764289"/>
            <a:ext cx="2098039" cy="506399"/>
          </a:xfrm>
          <a:prstGeom prst="rect">
            <a:avLst/>
          </a:prstGeom>
        </p:spPr>
        <p:txBody>
          <a:bodyPr anchor="b">
            <a:noAutofit/>
          </a:bodyPr>
          <a:lstStyle>
            <a:lvl1pPr marL="0" indent="0" algn="ctr">
              <a:lnSpc>
                <a:spcPct val="100000"/>
              </a:lnSpc>
              <a:buNone/>
              <a:defRPr sz="1800" b="1" i="0">
                <a:solidFill>
                  <a:schemeClr val="bg1"/>
                </a:solidFill>
                <a:latin typeface="+mn-lt"/>
                <a:ea typeface="+mj-ea"/>
              </a:defRPr>
            </a:lvl1pPr>
            <a:lvl2pPr>
              <a:defRPr sz="1000"/>
            </a:lvl2pPr>
            <a:lvl3pPr>
              <a:defRPr sz="900"/>
            </a:lvl3pPr>
            <a:lvl4pPr>
              <a:defRPr sz="800"/>
            </a:lvl4pPr>
            <a:lvl5pPr>
              <a:defRPr sz="800"/>
            </a:lvl5pPr>
          </a:lstStyle>
          <a:p>
            <a:pPr lvl="0"/>
            <a:r>
              <a:rPr lang="en-US" altLang="zh-CN"/>
              <a:t>Click to edit Master title style </a:t>
            </a:r>
          </a:p>
        </p:txBody>
      </p:sp>
      <p:sp>
        <p:nvSpPr>
          <p:cNvPr id="53" name="Content placeholder 47">
            <a:extLst>
              <a:ext uri="{FF2B5EF4-FFF2-40B4-BE49-F238E27FC236}">
                <a16:creationId xmlns:a16="http://schemas.microsoft.com/office/drawing/2014/main" id="{B66AC261-5929-40D2-A646-8F16675DE383}"/>
              </a:ext>
            </a:extLst>
          </p:cNvPr>
          <p:cNvSpPr>
            <a:spLocks noGrp="1"/>
          </p:cNvSpPr>
          <p:nvPr>
            <p:ph type="body" sz="quarter" idx="28" hasCustomPrompt="1"/>
          </p:nvPr>
        </p:nvSpPr>
        <p:spPr>
          <a:xfrm>
            <a:off x="1214003" y="5295180"/>
            <a:ext cx="2098038" cy="506399"/>
          </a:xfrm>
          <a:prstGeom prst="rect">
            <a:avLst/>
          </a:prstGeom>
        </p:spPr>
        <p:txBody>
          <a:bodyPr>
            <a:noAutofit/>
          </a:bodyPr>
          <a:lstStyle>
            <a:lvl1pPr marL="0" indent="0" algn="ctr">
              <a:lnSpc>
                <a:spcPct val="100000"/>
              </a:lnSpc>
              <a:buNone/>
              <a:defRPr sz="1400" b="0">
                <a:solidFill>
                  <a:schemeClr val="bg1"/>
                </a:solidFill>
                <a:latin typeface="+mn-lt"/>
              </a:defRPr>
            </a:lvl1pPr>
            <a:lvl2pPr>
              <a:defRPr sz="1000"/>
            </a:lvl2pPr>
            <a:lvl3pPr>
              <a:defRPr sz="900"/>
            </a:lvl3pPr>
            <a:lvl4pPr>
              <a:defRPr sz="800"/>
            </a:lvl4pPr>
            <a:lvl5pPr>
              <a:defRPr sz="800"/>
            </a:lvl5pPr>
          </a:lstStyle>
          <a:p>
            <a:pPr lvl="0"/>
            <a:r>
              <a:rPr lang="en-US" altLang="zh-CN"/>
              <a:t>Click to edit Master text styles </a:t>
            </a:r>
          </a:p>
        </p:txBody>
      </p:sp>
      <p:sp>
        <p:nvSpPr>
          <p:cNvPr id="61" name="Content placeholder 47">
            <a:extLst>
              <a:ext uri="{FF2B5EF4-FFF2-40B4-BE49-F238E27FC236}">
                <a16:creationId xmlns:a16="http://schemas.microsoft.com/office/drawing/2014/main" id="{B33A9FB2-1610-4389-B352-D99255F77BEC}"/>
              </a:ext>
            </a:extLst>
          </p:cNvPr>
          <p:cNvSpPr>
            <a:spLocks noGrp="1"/>
          </p:cNvSpPr>
          <p:nvPr>
            <p:ph type="pic" sz="quarter" idx="49"/>
          </p:nvPr>
        </p:nvSpPr>
        <p:spPr>
          <a:xfrm>
            <a:off x="3623536" y="1840730"/>
            <a:ext cx="2368061" cy="2102177"/>
          </a:xfrm>
          <a:prstGeom prst="hexagon">
            <a:avLst>
              <a:gd name="adj" fmla="val 28349"/>
              <a:gd name="vf" fmla="val 115470"/>
            </a:avLst>
          </a:prstGeom>
          <a:ln>
            <a:noFill/>
          </a:ln>
        </p:spPr>
        <p:txBody>
          <a:bodyPr anchor="ctr">
            <a:noAutofit/>
          </a:bodyPr>
          <a:lstStyle>
            <a:lvl1pPr marL="0" indent="0" algn="l">
              <a:buFontTx/>
              <a:buNone/>
              <a:defRPr sz="1050">
                <a:solidFill>
                  <a:schemeClr val="bg1"/>
                </a:solidFill>
              </a:defRPr>
            </a:lvl1pPr>
          </a:lstStyle>
          <a:p>
            <a:r>
              <a:rPr lang="en-US" altLang="zh-CN"/>
              <a:t>Click icon to add picture</a:t>
            </a:r>
          </a:p>
        </p:txBody>
      </p:sp>
      <p:sp>
        <p:nvSpPr>
          <p:cNvPr id="21" name="Content placeholder 47" descr="Click icon to add picture">
            <a:extLst>
              <a:ext uri="{FF2B5EF4-FFF2-40B4-BE49-F238E27FC236}">
                <a16:creationId xmlns:a16="http://schemas.microsoft.com/office/drawing/2014/main" id="{DEE851A8-3FB7-B319-A053-BE08A45763C5}"/>
              </a:ext>
            </a:extLst>
          </p:cNvPr>
          <p:cNvSpPr>
            <a:spLocks noGrp="1"/>
          </p:cNvSpPr>
          <p:nvPr>
            <p:ph type="body" sz="quarter" idx="54" hasCustomPrompt="1"/>
          </p:nvPr>
        </p:nvSpPr>
        <p:spPr>
          <a:xfrm>
            <a:off x="3720440" y="4045832"/>
            <a:ext cx="2098039" cy="506399"/>
          </a:xfrm>
          <a:prstGeom prst="rect">
            <a:avLst/>
          </a:prstGeom>
        </p:spPr>
        <p:txBody>
          <a:bodyPr anchor="b">
            <a:noAutofit/>
          </a:bodyPr>
          <a:lstStyle>
            <a:lvl1pPr marL="0" indent="0" algn="ctr">
              <a:lnSpc>
                <a:spcPct val="100000"/>
              </a:lnSpc>
              <a:buNone/>
              <a:defRPr sz="1800" b="1" i="0">
                <a:solidFill>
                  <a:schemeClr val="bg1"/>
                </a:solidFill>
                <a:latin typeface="+mn-lt"/>
                <a:ea typeface="+mj-ea"/>
              </a:defRPr>
            </a:lvl1pPr>
            <a:lvl2pPr>
              <a:defRPr sz="1000"/>
            </a:lvl2pPr>
            <a:lvl3pPr>
              <a:defRPr sz="900"/>
            </a:lvl3pPr>
            <a:lvl4pPr>
              <a:defRPr sz="800"/>
            </a:lvl4pPr>
            <a:lvl5pPr>
              <a:defRPr sz="800"/>
            </a:lvl5pPr>
          </a:lstStyle>
          <a:p>
            <a:pPr lvl="0"/>
            <a:r>
              <a:rPr lang="en-US" altLang="zh-CN"/>
              <a:t>Click to edit Master title style </a:t>
            </a:r>
          </a:p>
        </p:txBody>
      </p:sp>
      <p:sp>
        <p:nvSpPr>
          <p:cNvPr id="22" name="Content placeholder 47">
            <a:extLst>
              <a:ext uri="{FF2B5EF4-FFF2-40B4-BE49-F238E27FC236}">
                <a16:creationId xmlns:a16="http://schemas.microsoft.com/office/drawing/2014/main" id="{5743B59B-3EAA-B249-07CE-9C9C5B0B6AB1}"/>
              </a:ext>
            </a:extLst>
          </p:cNvPr>
          <p:cNvSpPr>
            <a:spLocks noGrp="1"/>
          </p:cNvSpPr>
          <p:nvPr>
            <p:ph type="body" sz="quarter" idx="55" hasCustomPrompt="1"/>
          </p:nvPr>
        </p:nvSpPr>
        <p:spPr>
          <a:xfrm>
            <a:off x="3720440" y="4576723"/>
            <a:ext cx="2098038" cy="506399"/>
          </a:xfrm>
          <a:prstGeom prst="rect">
            <a:avLst/>
          </a:prstGeom>
        </p:spPr>
        <p:txBody>
          <a:bodyPr>
            <a:noAutofit/>
          </a:bodyPr>
          <a:lstStyle>
            <a:lvl1pPr marL="0" indent="0" algn="ctr">
              <a:lnSpc>
                <a:spcPct val="100000"/>
              </a:lnSpc>
              <a:buNone/>
              <a:defRPr sz="1400" b="0">
                <a:solidFill>
                  <a:schemeClr val="bg1"/>
                </a:solidFill>
                <a:latin typeface="+mn-lt"/>
              </a:defRPr>
            </a:lvl1pPr>
            <a:lvl2pPr>
              <a:defRPr sz="1000"/>
            </a:lvl2pPr>
            <a:lvl3pPr>
              <a:defRPr sz="900"/>
            </a:lvl3pPr>
            <a:lvl4pPr>
              <a:defRPr sz="800"/>
            </a:lvl4pPr>
            <a:lvl5pPr>
              <a:defRPr sz="800"/>
            </a:lvl5pPr>
          </a:lstStyle>
          <a:p>
            <a:pPr lvl="0"/>
            <a:r>
              <a:rPr lang="en-US" altLang="zh-CN"/>
              <a:t>Click to edit Master text styles </a:t>
            </a:r>
          </a:p>
        </p:txBody>
      </p:sp>
      <p:sp>
        <p:nvSpPr>
          <p:cNvPr id="62" name="Content placeholder 47">
            <a:extLst>
              <a:ext uri="{FF2B5EF4-FFF2-40B4-BE49-F238E27FC236}">
                <a16:creationId xmlns:a16="http://schemas.microsoft.com/office/drawing/2014/main" id="{0AC60B87-71AC-4AA8-9AE7-B3B427BACB12}"/>
              </a:ext>
            </a:extLst>
          </p:cNvPr>
          <p:cNvSpPr>
            <a:spLocks noGrp="1"/>
          </p:cNvSpPr>
          <p:nvPr>
            <p:ph type="pic" sz="quarter" idx="50"/>
          </p:nvPr>
        </p:nvSpPr>
        <p:spPr>
          <a:xfrm>
            <a:off x="6113401" y="2560353"/>
            <a:ext cx="2368061" cy="2102177"/>
          </a:xfrm>
          <a:prstGeom prst="hexagon">
            <a:avLst>
              <a:gd name="adj" fmla="val 28349"/>
              <a:gd name="vf" fmla="val 115470"/>
            </a:avLst>
          </a:prstGeom>
          <a:ln>
            <a:noFill/>
          </a:ln>
        </p:spPr>
        <p:txBody>
          <a:bodyPr anchor="ctr">
            <a:noAutofit/>
          </a:bodyPr>
          <a:lstStyle>
            <a:lvl1pPr marL="0" indent="0" algn="l">
              <a:buFontTx/>
              <a:buNone/>
              <a:defRPr sz="1050">
                <a:solidFill>
                  <a:schemeClr val="bg1"/>
                </a:solidFill>
              </a:defRPr>
            </a:lvl1pPr>
          </a:lstStyle>
          <a:p>
            <a:r>
              <a:rPr lang="en-US" altLang="zh-CN"/>
              <a:t>Click icon to add picture</a:t>
            </a:r>
          </a:p>
        </p:txBody>
      </p:sp>
      <p:sp>
        <p:nvSpPr>
          <p:cNvPr id="19" name="Content placeholder 47" descr="Click icon to add picture">
            <a:extLst>
              <a:ext uri="{FF2B5EF4-FFF2-40B4-BE49-F238E27FC236}">
                <a16:creationId xmlns:a16="http://schemas.microsoft.com/office/drawing/2014/main" id="{110FBA5D-2CEB-4D44-16CA-0F24099B1401}"/>
              </a:ext>
            </a:extLst>
          </p:cNvPr>
          <p:cNvSpPr>
            <a:spLocks noGrp="1"/>
          </p:cNvSpPr>
          <p:nvPr>
            <p:ph type="body" sz="quarter" idx="52" hasCustomPrompt="1"/>
          </p:nvPr>
        </p:nvSpPr>
        <p:spPr>
          <a:xfrm>
            <a:off x="6218710" y="4764289"/>
            <a:ext cx="2098039" cy="506399"/>
          </a:xfrm>
          <a:prstGeom prst="rect">
            <a:avLst/>
          </a:prstGeom>
        </p:spPr>
        <p:txBody>
          <a:bodyPr anchor="b">
            <a:noAutofit/>
          </a:bodyPr>
          <a:lstStyle>
            <a:lvl1pPr marL="0" indent="0" algn="ctr">
              <a:lnSpc>
                <a:spcPct val="100000"/>
              </a:lnSpc>
              <a:buNone/>
              <a:defRPr sz="1800" b="1" i="0">
                <a:solidFill>
                  <a:schemeClr val="bg1"/>
                </a:solidFill>
                <a:latin typeface="+mn-lt"/>
                <a:ea typeface="+mj-ea"/>
              </a:defRPr>
            </a:lvl1pPr>
            <a:lvl2pPr>
              <a:defRPr sz="1000"/>
            </a:lvl2pPr>
            <a:lvl3pPr>
              <a:defRPr sz="900"/>
            </a:lvl3pPr>
            <a:lvl4pPr>
              <a:defRPr sz="800"/>
            </a:lvl4pPr>
            <a:lvl5pPr>
              <a:defRPr sz="800"/>
            </a:lvl5pPr>
          </a:lstStyle>
          <a:p>
            <a:pPr lvl="0"/>
            <a:r>
              <a:rPr lang="en-US" altLang="zh-CN"/>
              <a:t>Click to edit Master title style </a:t>
            </a:r>
          </a:p>
        </p:txBody>
      </p:sp>
      <p:sp>
        <p:nvSpPr>
          <p:cNvPr id="20" name="Content placeholder 47">
            <a:extLst>
              <a:ext uri="{FF2B5EF4-FFF2-40B4-BE49-F238E27FC236}">
                <a16:creationId xmlns:a16="http://schemas.microsoft.com/office/drawing/2014/main" id="{2108E774-D145-FA07-58F1-7DB37A30A596}"/>
              </a:ext>
            </a:extLst>
          </p:cNvPr>
          <p:cNvSpPr>
            <a:spLocks noGrp="1"/>
          </p:cNvSpPr>
          <p:nvPr>
            <p:ph type="body" sz="quarter" idx="53" hasCustomPrompt="1"/>
          </p:nvPr>
        </p:nvSpPr>
        <p:spPr>
          <a:xfrm>
            <a:off x="6218710" y="5295180"/>
            <a:ext cx="2098038" cy="506399"/>
          </a:xfrm>
          <a:prstGeom prst="rect">
            <a:avLst/>
          </a:prstGeom>
        </p:spPr>
        <p:txBody>
          <a:bodyPr>
            <a:noAutofit/>
          </a:bodyPr>
          <a:lstStyle>
            <a:lvl1pPr marL="0" indent="0" algn="ctr">
              <a:lnSpc>
                <a:spcPct val="100000"/>
              </a:lnSpc>
              <a:buNone/>
              <a:defRPr sz="1400" b="0">
                <a:solidFill>
                  <a:schemeClr val="bg1"/>
                </a:solidFill>
                <a:latin typeface="+mn-lt"/>
              </a:defRPr>
            </a:lvl1pPr>
            <a:lvl2pPr>
              <a:defRPr sz="1000"/>
            </a:lvl2pPr>
            <a:lvl3pPr>
              <a:defRPr sz="900"/>
            </a:lvl3pPr>
            <a:lvl4pPr>
              <a:defRPr sz="800"/>
            </a:lvl4pPr>
            <a:lvl5pPr>
              <a:defRPr sz="800"/>
            </a:lvl5pPr>
          </a:lstStyle>
          <a:p>
            <a:pPr lvl="0"/>
            <a:r>
              <a:rPr lang="en-US" altLang="zh-CN"/>
              <a:t>Click to edit Master text styles </a:t>
            </a:r>
          </a:p>
        </p:txBody>
      </p:sp>
      <p:sp>
        <p:nvSpPr>
          <p:cNvPr id="63" name="Content placeholder 47">
            <a:extLst>
              <a:ext uri="{FF2B5EF4-FFF2-40B4-BE49-F238E27FC236}">
                <a16:creationId xmlns:a16="http://schemas.microsoft.com/office/drawing/2014/main" id="{05B25D7D-82BA-4FF5-9C92-4AD181847515}"/>
              </a:ext>
            </a:extLst>
          </p:cNvPr>
          <p:cNvSpPr>
            <a:spLocks noGrp="1"/>
          </p:cNvSpPr>
          <p:nvPr>
            <p:ph type="pic" sz="quarter" idx="51"/>
          </p:nvPr>
        </p:nvSpPr>
        <p:spPr>
          <a:xfrm>
            <a:off x="8500328" y="1836331"/>
            <a:ext cx="2368061" cy="2102177"/>
          </a:xfrm>
          <a:prstGeom prst="hexagon">
            <a:avLst>
              <a:gd name="adj" fmla="val 28349"/>
              <a:gd name="vf" fmla="val 115470"/>
            </a:avLst>
          </a:prstGeom>
          <a:ln>
            <a:noFill/>
          </a:ln>
        </p:spPr>
        <p:txBody>
          <a:bodyPr anchor="ctr">
            <a:noAutofit/>
          </a:bodyPr>
          <a:lstStyle>
            <a:lvl1pPr marL="0" indent="0" algn="l">
              <a:buFontTx/>
              <a:buNone/>
              <a:defRPr sz="1050">
                <a:solidFill>
                  <a:schemeClr val="bg1"/>
                </a:solidFill>
              </a:defRPr>
            </a:lvl1pPr>
          </a:lstStyle>
          <a:p>
            <a:r>
              <a:rPr lang="en-US" altLang="zh-CN"/>
              <a:t>Click icon to add picture</a:t>
            </a:r>
          </a:p>
        </p:txBody>
      </p:sp>
      <p:sp>
        <p:nvSpPr>
          <p:cNvPr id="25" name="Content placeholder 47" descr="Click icon to add picture">
            <a:extLst>
              <a:ext uri="{FF2B5EF4-FFF2-40B4-BE49-F238E27FC236}">
                <a16:creationId xmlns:a16="http://schemas.microsoft.com/office/drawing/2014/main" id="{A9C2624B-E6E6-C673-E8FF-F4BF909C3AC2}"/>
              </a:ext>
            </a:extLst>
          </p:cNvPr>
          <p:cNvSpPr>
            <a:spLocks noGrp="1"/>
          </p:cNvSpPr>
          <p:nvPr>
            <p:ph type="body" sz="quarter" idx="56" hasCustomPrompt="1"/>
          </p:nvPr>
        </p:nvSpPr>
        <p:spPr>
          <a:xfrm>
            <a:off x="8635340" y="4045832"/>
            <a:ext cx="2098039" cy="506399"/>
          </a:xfrm>
          <a:prstGeom prst="rect">
            <a:avLst/>
          </a:prstGeom>
        </p:spPr>
        <p:txBody>
          <a:bodyPr anchor="b">
            <a:noAutofit/>
          </a:bodyPr>
          <a:lstStyle>
            <a:lvl1pPr marL="0" indent="0" algn="ctr">
              <a:lnSpc>
                <a:spcPct val="100000"/>
              </a:lnSpc>
              <a:buNone/>
              <a:defRPr sz="1800" b="1" i="0">
                <a:solidFill>
                  <a:schemeClr val="bg1"/>
                </a:solidFill>
                <a:latin typeface="+mn-lt"/>
                <a:ea typeface="+mj-ea"/>
              </a:defRPr>
            </a:lvl1pPr>
            <a:lvl2pPr>
              <a:defRPr sz="1000"/>
            </a:lvl2pPr>
            <a:lvl3pPr>
              <a:defRPr sz="900"/>
            </a:lvl3pPr>
            <a:lvl4pPr>
              <a:defRPr sz="800"/>
            </a:lvl4pPr>
            <a:lvl5pPr>
              <a:defRPr sz="800"/>
            </a:lvl5pPr>
          </a:lstStyle>
          <a:p>
            <a:pPr lvl="0"/>
            <a:r>
              <a:rPr lang="en-US" altLang="zh-CN"/>
              <a:t>Click to edit Master title style </a:t>
            </a:r>
          </a:p>
        </p:txBody>
      </p:sp>
      <p:sp>
        <p:nvSpPr>
          <p:cNvPr id="26" name="Content placeholder 47">
            <a:extLst>
              <a:ext uri="{FF2B5EF4-FFF2-40B4-BE49-F238E27FC236}">
                <a16:creationId xmlns:a16="http://schemas.microsoft.com/office/drawing/2014/main" id="{A003837A-CCD7-3699-D86F-CB884CA4C675}"/>
              </a:ext>
            </a:extLst>
          </p:cNvPr>
          <p:cNvSpPr>
            <a:spLocks noGrp="1"/>
          </p:cNvSpPr>
          <p:nvPr>
            <p:ph type="body" sz="quarter" idx="57" hasCustomPrompt="1"/>
          </p:nvPr>
        </p:nvSpPr>
        <p:spPr>
          <a:xfrm>
            <a:off x="8635340" y="4576723"/>
            <a:ext cx="2098038" cy="506399"/>
          </a:xfrm>
          <a:prstGeom prst="rect">
            <a:avLst/>
          </a:prstGeom>
        </p:spPr>
        <p:txBody>
          <a:bodyPr>
            <a:noAutofit/>
          </a:bodyPr>
          <a:lstStyle>
            <a:lvl1pPr marL="0" indent="0" algn="ctr">
              <a:lnSpc>
                <a:spcPct val="100000"/>
              </a:lnSpc>
              <a:buNone/>
              <a:defRPr sz="1400" b="0">
                <a:solidFill>
                  <a:schemeClr val="bg1"/>
                </a:solidFill>
                <a:latin typeface="+mn-lt"/>
              </a:defRPr>
            </a:lvl1pPr>
            <a:lvl2pPr>
              <a:defRPr sz="1000"/>
            </a:lvl2pPr>
            <a:lvl3pPr>
              <a:defRPr sz="900"/>
            </a:lvl3pPr>
            <a:lvl4pPr>
              <a:defRPr sz="800"/>
            </a:lvl4pPr>
            <a:lvl5pPr>
              <a:defRPr sz="800"/>
            </a:lvl5pPr>
          </a:lstStyle>
          <a:p>
            <a:pPr lvl="0"/>
            <a:r>
              <a:rPr lang="en-US" altLang="zh-CN"/>
              <a:t>Click to edit Master text styles </a:t>
            </a:r>
          </a:p>
        </p:txBody>
      </p:sp>
      <p:sp>
        <p:nvSpPr>
          <p:cNvPr id="2" name="Footer Placeholder 1">
            <a:extLst>
              <a:ext uri="{FF2B5EF4-FFF2-40B4-BE49-F238E27FC236}">
                <a16:creationId xmlns:a16="http://schemas.microsoft.com/office/drawing/2014/main" id="{89028585-56FF-7B3D-783D-D06964F7C099}"/>
              </a:ext>
            </a:extLst>
          </p:cNvPr>
          <p:cNvSpPr>
            <a:spLocks noGrp="1"/>
          </p:cNvSpPr>
          <p:nvPr>
            <p:ph type="ftr" sz="quarter" idx="58"/>
          </p:nvPr>
        </p:nvSpPr>
        <p:spPr/>
        <p:txBody>
          <a:bodyPr>
            <a:noAutofit/>
          </a:bodyPr>
          <a:lstStyle/>
          <a:p>
            <a:r>
              <a:rPr lang="en-US" noProof="0"/>
              <a:t>Presentation Title</a:t>
            </a:r>
          </a:p>
        </p:txBody>
      </p:sp>
      <p:sp>
        <p:nvSpPr>
          <p:cNvPr id="3" name="Slide Number Placeholder 2">
            <a:extLst>
              <a:ext uri="{FF2B5EF4-FFF2-40B4-BE49-F238E27FC236}">
                <a16:creationId xmlns:a16="http://schemas.microsoft.com/office/drawing/2014/main" id="{7D090978-DDC9-0FA2-2CFD-733C8B854F3C}"/>
              </a:ext>
            </a:extLst>
          </p:cNvPr>
          <p:cNvSpPr>
            <a:spLocks noGrp="1"/>
          </p:cNvSpPr>
          <p:nvPr>
            <p:ph type="sldNum" sz="quarter" idx="59"/>
          </p:nvPr>
        </p:nvSpPr>
        <p:spPr/>
        <p:txBody>
          <a:bodyPr>
            <a:noAutofit/>
          </a:bodyPr>
          <a:lstStyle/>
          <a:p>
            <a:fld id="{47FEACEE-25B4-4A2D-B147-27296E36371D}" type="slidenum">
              <a:rPr lang="en-US" altLang="zh-CN" noProof="0" smtClean="0"/>
              <a:pPr/>
              <a:t>‹#›</a:t>
            </a:fld>
            <a:endParaRPr lang="en-US" altLang="zh-CN" noProof="0"/>
          </a:p>
        </p:txBody>
      </p:sp>
    </p:spTree>
    <p:extLst>
      <p:ext uri="{BB962C8B-B14F-4D97-AF65-F5344CB8AC3E}">
        <p14:creationId xmlns:p14="http://schemas.microsoft.com/office/powerpoint/2010/main" val="226368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 Team Member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92FA2A-46BA-2A19-C3CE-EC6985867B92}"/>
              </a:ext>
            </a:extLst>
          </p:cNvPr>
          <p:cNvSpPr>
            <a:spLocks noGrp="1"/>
          </p:cNvSpPr>
          <p:nvPr>
            <p:ph type="title"/>
          </p:nvPr>
        </p:nvSpPr>
        <p:spPr>
          <a:xfrm>
            <a:off x="509574" y="2367293"/>
            <a:ext cx="3909993" cy="3629708"/>
          </a:xfrm>
        </p:spPr>
        <p:txBody>
          <a:bodyPr anchor="t">
            <a:noAutofit/>
          </a:bodyPr>
          <a:lstStyle/>
          <a:p>
            <a:r>
              <a:rPr lang="en-US"/>
              <a:t>Click to edit Master title style</a:t>
            </a:r>
          </a:p>
        </p:txBody>
      </p:sp>
      <p:sp>
        <p:nvSpPr>
          <p:cNvPr id="38" name="Content placeholder 47">
            <a:extLst>
              <a:ext uri="{FF2B5EF4-FFF2-40B4-BE49-F238E27FC236}">
                <a16:creationId xmlns:a16="http://schemas.microsoft.com/office/drawing/2014/main" id="{BF9EDF7D-3BB1-43C0-92BB-091CCC520477}"/>
              </a:ext>
            </a:extLst>
          </p:cNvPr>
          <p:cNvSpPr>
            <a:spLocks noGrp="1"/>
          </p:cNvSpPr>
          <p:nvPr>
            <p:ph type="pic" sz="quarter" idx="48"/>
          </p:nvPr>
        </p:nvSpPr>
        <p:spPr>
          <a:xfrm>
            <a:off x="4269796" y="436455"/>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bg1"/>
                </a:solidFill>
              </a:defRPr>
            </a:lvl1pPr>
          </a:lstStyle>
          <a:p>
            <a:r>
              <a:rPr lang="en-US" altLang="zh-CN"/>
              <a:t>Click icon to add picture</a:t>
            </a:r>
            <a:endParaRPr lang="zh-CN" altLang="en-US"/>
          </a:p>
        </p:txBody>
      </p:sp>
      <p:sp>
        <p:nvSpPr>
          <p:cNvPr id="39" name="Content placeholder 47" descr="Click icon to add picture">
            <a:extLst>
              <a:ext uri="{FF2B5EF4-FFF2-40B4-BE49-F238E27FC236}">
                <a16:creationId xmlns:a16="http://schemas.microsoft.com/office/drawing/2014/main" id="{15896C2C-7C25-4BC0-AF9B-DF590A2909AA}"/>
              </a:ext>
            </a:extLst>
          </p:cNvPr>
          <p:cNvSpPr>
            <a:spLocks noGrp="1"/>
          </p:cNvSpPr>
          <p:nvPr>
            <p:ph type="body" sz="quarter" idx="27" hasCustomPrompt="1"/>
          </p:nvPr>
        </p:nvSpPr>
        <p:spPr>
          <a:xfrm>
            <a:off x="5520210" y="522515"/>
            <a:ext cx="2289842" cy="626551"/>
          </a:xfrm>
          <a:prstGeom prst="rect">
            <a:avLst/>
          </a:prstGeom>
        </p:spPr>
        <p:txBody>
          <a:bodyPr anchor="b">
            <a:noAutofit/>
          </a:bodyPr>
          <a:lstStyle>
            <a:lvl1pPr marL="0" indent="0" algn="l">
              <a:lnSpc>
                <a:spcPct val="100000"/>
              </a:lnSpc>
              <a:buNone/>
              <a:defRPr sz="1800" b="1" i="0">
                <a:solidFill>
                  <a:schemeClr val="bg1"/>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a:t>Click to edit Master title style </a:t>
            </a:r>
          </a:p>
        </p:txBody>
      </p:sp>
      <p:sp>
        <p:nvSpPr>
          <p:cNvPr id="40" name="Content placeholder 47">
            <a:extLst>
              <a:ext uri="{FF2B5EF4-FFF2-40B4-BE49-F238E27FC236}">
                <a16:creationId xmlns:a16="http://schemas.microsoft.com/office/drawing/2014/main" id="{CAC554EF-FF8F-4055-A716-E82F461413B7}"/>
              </a:ext>
            </a:extLst>
          </p:cNvPr>
          <p:cNvSpPr>
            <a:spLocks noGrp="1"/>
          </p:cNvSpPr>
          <p:nvPr>
            <p:ph type="body" sz="quarter" idx="28" hasCustomPrompt="1"/>
          </p:nvPr>
        </p:nvSpPr>
        <p:spPr>
          <a:xfrm>
            <a:off x="5520211" y="1165881"/>
            <a:ext cx="2289842" cy="506399"/>
          </a:xfrm>
          <a:prstGeom prst="rect">
            <a:avLst/>
          </a:prstGeom>
        </p:spPr>
        <p:txBody>
          <a:bodyPr>
            <a:noAutofit/>
          </a:bodyPr>
          <a:lstStyle>
            <a:lvl1pPr marL="0" indent="0" algn="l">
              <a:lnSpc>
                <a:spcPct val="90000"/>
              </a:lnSpc>
              <a:spcBef>
                <a:spcPts val="0"/>
              </a:spcBef>
              <a:buNone/>
              <a:defRPr sz="1400" b="0" i="0">
                <a:solidFill>
                  <a:schemeClr val="bg1"/>
                </a:solidFill>
                <a:latin typeface="+mn-lt"/>
                <a:cs typeface="Posterama" panose="020B0504020200020000" pitchFamily="34" charset="0"/>
              </a:defRPr>
            </a:lvl1pPr>
            <a:lvl2pPr>
              <a:defRPr sz="1000"/>
            </a:lvl2pPr>
            <a:lvl3pPr>
              <a:defRPr sz="900"/>
            </a:lvl3pPr>
            <a:lvl4pPr>
              <a:defRPr sz="800"/>
            </a:lvl4pPr>
            <a:lvl5pPr>
              <a:defRPr sz="800"/>
            </a:lvl5pPr>
          </a:lstStyle>
          <a:p>
            <a:pPr lvl="0"/>
            <a:r>
              <a:rPr lang="en-US" altLang="zh-CN"/>
              <a:t>Click to edit Master text styles </a:t>
            </a:r>
          </a:p>
        </p:txBody>
      </p:sp>
      <p:sp>
        <p:nvSpPr>
          <p:cNvPr id="56" name="Content placeholder 47">
            <a:extLst>
              <a:ext uri="{FF2B5EF4-FFF2-40B4-BE49-F238E27FC236}">
                <a16:creationId xmlns:a16="http://schemas.microsoft.com/office/drawing/2014/main" id="{4F0742C0-A9F2-4886-B17E-6915399483C3}"/>
              </a:ext>
            </a:extLst>
          </p:cNvPr>
          <p:cNvSpPr>
            <a:spLocks noGrp="1"/>
          </p:cNvSpPr>
          <p:nvPr>
            <p:ph type="pic" sz="quarter" idx="72"/>
          </p:nvPr>
        </p:nvSpPr>
        <p:spPr>
          <a:xfrm>
            <a:off x="8059916" y="436455"/>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bg1"/>
                </a:solidFill>
              </a:defRPr>
            </a:lvl1pPr>
          </a:lstStyle>
          <a:p>
            <a:r>
              <a:rPr lang="en-US" altLang="zh-CN"/>
              <a:t>Click icon to add picture</a:t>
            </a:r>
            <a:endParaRPr lang="zh-CN" altLang="en-US"/>
          </a:p>
        </p:txBody>
      </p:sp>
      <p:sp>
        <p:nvSpPr>
          <p:cNvPr id="41" name="Content placeholder 47" descr="Click icon to add picture">
            <a:extLst>
              <a:ext uri="{FF2B5EF4-FFF2-40B4-BE49-F238E27FC236}">
                <a16:creationId xmlns:a16="http://schemas.microsoft.com/office/drawing/2014/main" id="{CE3DC674-39AB-43B9-AC30-97A68D221596}"/>
              </a:ext>
            </a:extLst>
          </p:cNvPr>
          <p:cNvSpPr>
            <a:spLocks noGrp="1"/>
          </p:cNvSpPr>
          <p:nvPr>
            <p:ph type="body" sz="quarter" idx="55" hasCustomPrompt="1"/>
          </p:nvPr>
        </p:nvSpPr>
        <p:spPr>
          <a:xfrm>
            <a:off x="9309889" y="642667"/>
            <a:ext cx="2098039" cy="506399"/>
          </a:xfrm>
          <a:prstGeom prst="rect">
            <a:avLst/>
          </a:prstGeom>
        </p:spPr>
        <p:txBody>
          <a:bodyPr anchor="b">
            <a:noAutofit/>
          </a:bodyPr>
          <a:lstStyle>
            <a:lvl1pPr marL="0" indent="0" algn="l">
              <a:lnSpc>
                <a:spcPct val="100000"/>
              </a:lnSpc>
              <a:buNone/>
              <a:defRPr sz="1800" b="1" i="0">
                <a:solidFill>
                  <a:schemeClr val="bg1"/>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a:t>Click to edit Master title style </a:t>
            </a:r>
          </a:p>
        </p:txBody>
      </p:sp>
      <p:sp>
        <p:nvSpPr>
          <p:cNvPr id="42" name="Content placeholder 47">
            <a:extLst>
              <a:ext uri="{FF2B5EF4-FFF2-40B4-BE49-F238E27FC236}">
                <a16:creationId xmlns:a16="http://schemas.microsoft.com/office/drawing/2014/main" id="{F12189CA-0E22-41A5-91FD-03761860993D}"/>
              </a:ext>
            </a:extLst>
          </p:cNvPr>
          <p:cNvSpPr>
            <a:spLocks noGrp="1"/>
          </p:cNvSpPr>
          <p:nvPr>
            <p:ph type="body" sz="quarter" idx="56" hasCustomPrompt="1"/>
          </p:nvPr>
        </p:nvSpPr>
        <p:spPr>
          <a:xfrm>
            <a:off x="9309891" y="1165881"/>
            <a:ext cx="2098038" cy="506399"/>
          </a:xfrm>
          <a:prstGeom prst="rect">
            <a:avLst/>
          </a:prstGeom>
        </p:spPr>
        <p:txBody>
          <a:bodyPr>
            <a:noAutofit/>
          </a:bodyPr>
          <a:lstStyle>
            <a:lvl1pPr marL="0" indent="0" algn="l">
              <a:lnSpc>
                <a:spcPct val="100000"/>
              </a:lnSpc>
              <a:buNone/>
              <a:defRPr lang="en-US" altLang="zh-CN" sz="1400" b="0" i="0" kern="1200" dirty="0">
                <a:solidFill>
                  <a:schemeClr val="bg1"/>
                </a:solidFill>
                <a:latin typeface="+mn-lt"/>
                <a:ea typeface="+mn-ea"/>
                <a:cs typeface="Posterama" panose="020B0504020200020000" pitchFamily="34" charset="0"/>
              </a:defRPr>
            </a:lvl1pPr>
            <a:lvl2pPr>
              <a:defRPr sz="1000"/>
            </a:lvl2pPr>
            <a:lvl3pPr>
              <a:defRPr sz="900"/>
            </a:lvl3pPr>
            <a:lvl4pPr>
              <a:defRPr sz="800"/>
            </a:lvl4pPr>
            <a:lvl5pPr>
              <a:defRPr sz="800"/>
            </a:lvl5pPr>
          </a:lstStyle>
          <a:p>
            <a:pPr marL="0" lvl="0" indent="0" algn="l" defTabSz="914400" rtl="0" eaLnBrk="1" latinLnBrk="0" hangingPunct="1">
              <a:lnSpc>
                <a:spcPct val="90000"/>
              </a:lnSpc>
              <a:spcBef>
                <a:spcPts val="0"/>
              </a:spcBef>
              <a:buFont typeface="Arial" panose="020B0604020202020204" pitchFamily="34" charset="0"/>
              <a:buNone/>
            </a:pPr>
            <a:r>
              <a:rPr lang="en-US" altLang="zh-CN"/>
              <a:t>Click to edit Master text styles </a:t>
            </a:r>
          </a:p>
        </p:txBody>
      </p:sp>
      <p:sp>
        <p:nvSpPr>
          <p:cNvPr id="48" name="Content placeholder 47">
            <a:extLst>
              <a:ext uri="{FF2B5EF4-FFF2-40B4-BE49-F238E27FC236}">
                <a16:creationId xmlns:a16="http://schemas.microsoft.com/office/drawing/2014/main" id="{A962C62E-F92F-445A-9243-8B433747A548}"/>
              </a:ext>
            </a:extLst>
          </p:cNvPr>
          <p:cNvSpPr>
            <a:spLocks noGrp="1"/>
          </p:cNvSpPr>
          <p:nvPr>
            <p:ph type="pic" sz="quarter" idx="69"/>
          </p:nvPr>
        </p:nvSpPr>
        <p:spPr>
          <a:xfrm>
            <a:off x="4269796" y="2004222"/>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bg1"/>
                </a:solidFill>
              </a:defRPr>
            </a:lvl1pPr>
          </a:lstStyle>
          <a:p>
            <a:r>
              <a:rPr lang="en-US" altLang="zh-CN"/>
              <a:t>Click icon to add picture</a:t>
            </a:r>
            <a:endParaRPr lang="zh-CN" altLang="en-US"/>
          </a:p>
        </p:txBody>
      </p:sp>
      <p:sp>
        <p:nvSpPr>
          <p:cNvPr id="43" name="Content placeholder 47" descr="Click icon to add picture">
            <a:extLst>
              <a:ext uri="{FF2B5EF4-FFF2-40B4-BE49-F238E27FC236}">
                <a16:creationId xmlns:a16="http://schemas.microsoft.com/office/drawing/2014/main" id="{DE6F9463-BB2D-43FC-BE8F-21D3F9A2539C}"/>
              </a:ext>
            </a:extLst>
          </p:cNvPr>
          <p:cNvSpPr>
            <a:spLocks noGrp="1"/>
          </p:cNvSpPr>
          <p:nvPr>
            <p:ph type="body" sz="quarter" idx="57" hasCustomPrompt="1"/>
          </p:nvPr>
        </p:nvSpPr>
        <p:spPr>
          <a:xfrm>
            <a:off x="5520210" y="2105171"/>
            <a:ext cx="2193021" cy="617418"/>
          </a:xfrm>
          <a:prstGeom prst="rect">
            <a:avLst/>
          </a:prstGeom>
        </p:spPr>
        <p:txBody>
          <a:bodyPr anchor="b">
            <a:noAutofit/>
          </a:bodyPr>
          <a:lstStyle>
            <a:lvl1pPr marL="0" indent="0" algn="l">
              <a:lnSpc>
                <a:spcPct val="100000"/>
              </a:lnSpc>
              <a:buNone/>
              <a:defRPr sz="1800" b="1" i="0">
                <a:solidFill>
                  <a:schemeClr val="bg1"/>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a:t>Click to edit Master title style </a:t>
            </a:r>
          </a:p>
        </p:txBody>
      </p:sp>
      <p:sp>
        <p:nvSpPr>
          <p:cNvPr id="44" name="Content placeholder 47">
            <a:extLst>
              <a:ext uri="{FF2B5EF4-FFF2-40B4-BE49-F238E27FC236}">
                <a16:creationId xmlns:a16="http://schemas.microsoft.com/office/drawing/2014/main" id="{7DF27694-08A2-4530-B763-5A9B9D4DC6E0}"/>
              </a:ext>
            </a:extLst>
          </p:cNvPr>
          <p:cNvSpPr>
            <a:spLocks noGrp="1"/>
          </p:cNvSpPr>
          <p:nvPr>
            <p:ph type="body" sz="quarter" idx="58" hasCustomPrompt="1"/>
          </p:nvPr>
        </p:nvSpPr>
        <p:spPr>
          <a:xfrm>
            <a:off x="5520212" y="2739721"/>
            <a:ext cx="2193021" cy="506399"/>
          </a:xfrm>
          <a:prstGeom prst="rect">
            <a:avLst/>
          </a:prstGeom>
        </p:spPr>
        <p:txBody>
          <a:bodyPr>
            <a:noAutofit/>
          </a:bodyPr>
          <a:lstStyle>
            <a:lvl1pPr marL="0" indent="0" algn="l">
              <a:lnSpc>
                <a:spcPct val="100000"/>
              </a:lnSpc>
              <a:spcBef>
                <a:spcPts val="0"/>
              </a:spcBef>
              <a:buNone/>
              <a:defRPr lang="en-US" altLang="zh-CN" sz="1400" b="0" i="0" kern="1200" dirty="0">
                <a:solidFill>
                  <a:schemeClr val="bg1"/>
                </a:solidFill>
                <a:latin typeface="+mn-lt"/>
                <a:ea typeface="+mn-ea"/>
                <a:cs typeface="Posterama" panose="020B0504020200020000" pitchFamily="34" charset="0"/>
              </a:defRPr>
            </a:lvl1pPr>
            <a:lvl2pPr>
              <a:defRPr sz="1000"/>
            </a:lvl2pPr>
            <a:lvl3pPr>
              <a:defRPr sz="900"/>
            </a:lvl3pPr>
            <a:lvl4pPr>
              <a:defRPr sz="800"/>
            </a:lvl4pPr>
            <a:lvl5pPr>
              <a:defRPr sz="800"/>
            </a:lvl5pPr>
          </a:lstStyle>
          <a:p>
            <a:pPr marL="0" lvl="0" indent="0" algn="l" defTabSz="914400" rtl="0" eaLnBrk="1" latinLnBrk="0" hangingPunct="1">
              <a:lnSpc>
                <a:spcPct val="90000"/>
              </a:lnSpc>
              <a:spcBef>
                <a:spcPts val="0"/>
              </a:spcBef>
              <a:buFont typeface="Arial" panose="020B0604020202020204" pitchFamily="34" charset="0"/>
              <a:buNone/>
            </a:pPr>
            <a:r>
              <a:rPr lang="en-US" altLang="zh-CN"/>
              <a:t>Click to edit Master text styles </a:t>
            </a:r>
          </a:p>
        </p:txBody>
      </p:sp>
      <p:sp>
        <p:nvSpPr>
          <p:cNvPr id="61" name="Content placeholder 47">
            <a:extLst>
              <a:ext uri="{FF2B5EF4-FFF2-40B4-BE49-F238E27FC236}">
                <a16:creationId xmlns:a16="http://schemas.microsoft.com/office/drawing/2014/main" id="{2EA753B3-D0BB-4484-85D1-E28345D99F4C}"/>
              </a:ext>
            </a:extLst>
          </p:cNvPr>
          <p:cNvSpPr>
            <a:spLocks noGrp="1"/>
          </p:cNvSpPr>
          <p:nvPr>
            <p:ph type="pic" sz="quarter" idx="73"/>
          </p:nvPr>
        </p:nvSpPr>
        <p:spPr>
          <a:xfrm>
            <a:off x="8059916" y="2004222"/>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bg1"/>
                </a:solidFill>
              </a:defRPr>
            </a:lvl1pPr>
          </a:lstStyle>
          <a:p>
            <a:r>
              <a:rPr lang="en-US" altLang="zh-CN"/>
              <a:t>Click icon to add picture</a:t>
            </a:r>
            <a:endParaRPr lang="zh-CN" altLang="en-US"/>
          </a:p>
        </p:txBody>
      </p:sp>
      <p:sp>
        <p:nvSpPr>
          <p:cNvPr id="45" name="Content placeholder 47" descr="Click icon to add picture">
            <a:extLst>
              <a:ext uri="{FF2B5EF4-FFF2-40B4-BE49-F238E27FC236}">
                <a16:creationId xmlns:a16="http://schemas.microsoft.com/office/drawing/2014/main" id="{20398AA4-3D68-487D-BE7C-9F1D45E3F5FF}"/>
              </a:ext>
            </a:extLst>
          </p:cNvPr>
          <p:cNvSpPr>
            <a:spLocks noGrp="1"/>
          </p:cNvSpPr>
          <p:nvPr>
            <p:ph type="body" sz="quarter" idx="59" hasCustomPrompt="1"/>
          </p:nvPr>
        </p:nvSpPr>
        <p:spPr>
          <a:xfrm>
            <a:off x="9309890" y="2032203"/>
            <a:ext cx="2098039" cy="701144"/>
          </a:xfrm>
          <a:prstGeom prst="rect">
            <a:avLst/>
          </a:prstGeom>
        </p:spPr>
        <p:txBody>
          <a:bodyPr anchor="b">
            <a:noAutofit/>
          </a:bodyPr>
          <a:lstStyle>
            <a:lvl1pPr marL="0" indent="0" algn="l">
              <a:lnSpc>
                <a:spcPct val="100000"/>
              </a:lnSpc>
              <a:buNone/>
              <a:defRPr sz="1800" b="1" i="0">
                <a:solidFill>
                  <a:schemeClr val="bg1"/>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a:t>Click to edit Master title style </a:t>
            </a:r>
          </a:p>
        </p:txBody>
      </p:sp>
      <p:sp>
        <p:nvSpPr>
          <p:cNvPr id="46" name="Content placeholder 47">
            <a:extLst>
              <a:ext uri="{FF2B5EF4-FFF2-40B4-BE49-F238E27FC236}">
                <a16:creationId xmlns:a16="http://schemas.microsoft.com/office/drawing/2014/main" id="{6B623D7A-5E96-42AB-9B1F-14E445503187}"/>
              </a:ext>
            </a:extLst>
          </p:cNvPr>
          <p:cNvSpPr>
            <a:spLocks noGrp="1"/>
          </p:cNvSpPr>
          <p:nvPr>
            <p:ph type="body" sz="quarter" idx="60" hasCustomPrompt="1"/>
          </p:nvPr>
        </p:nvSpPr>
        <p:spPr>
          <a:xfrm>
            <a:off x="9309890" y="2746407"/>
            <a:ext cx="2098038" cy="506399"/>
          </a:xfrm>
          <a:prstGeom prst="rect">
            <a:avLst/>
          </a:prstGeom>
        </p:spPr>
        <p:txBody>
          <a:bodyPr>
            <a:noAutofit/>
          </a:bodyPr>
          <a:lstStyle>
            <a:lvl1pPr marL="0" indent="0" algn="l">
              <a:lnSpc>
                <a:spcPct val="100000"/>
              </a:lnSpc>
              <a:buNone/>
              <a:defRPr lang="en-US" altLang="zh-CN" sz="1400" b="0" i="0" kern="1200" dirty="0">
                <a:solidFill>
                  <a:schemeClr val="bg1"/>
                </a:solidFill>
                <a:latin typeface="+mn-lt"/>
                <a:ea typeface="+mn-ea"/>
                <a:cs typeface="Posterama" panose="020B0504020200020000" pitchFamily="34" charset="0"/>
              </a:defRPr>
            </a:lvl1pPr>
            <a:lvl2pPr>
              <a:defRPr sz="1000"/>
            </a:lvl2pPr>
            <a:lvl3pPr>
              <a:defRPr sz="900"/>
            </a:lvl3pPr>
            <a:lvl4pPr>
              <a:defRPr sz="800"/>
            </a:lvl4pPr>
            <a:lvl5pPr>
              <a:defRPr sz="800"/>
            </a:lvl5pPr>
          </a:lstStyle>
          <a:p>
            <a:pPr marL="0" lvl="0" indent="0" algn="l" defTabSz="914400" rtl="0" eaLnBrk="1" latinLnBrk="0" hangingPunct="1">
              <a:lnSpc>
                <a:spcPct val="90000"/>
              </a:lnSpc>
              <a:spcBef>
                <a:spcPts val="0"/>
              </a:spcBef>
              <a:buFont typeface="Arial" panose="020B0604020202020204" pitchFamily="34" charset="0"/>
              <a:buNone/>
            </a:pPr>
            <a:r>
              <a:rPr lang="en-US" altLang="zh-CN"/>
              <a:t>Click to edit Master text styles </a:t>
            </a:r>
          </a:p>
        </p:txBody>
      </p:sp>
      <p:sp>
        <p:nvSpPr>
          <p:cNvPr id="49" name="Content placeholder 47">
            <a:extLst>
              <a:ext uri="{FF2B5EF4-FFF2-40B4-BE49-F238E27FC236}">
                <a16:creationId xmlns:a16="http://schemas.microsoft.com/office/drawing/2014/main" id="{EAA5B0EA-1F3B-4D8B-9BB9-F9037A393705}"/>
              </a:ext>
            </a:extLst>
          </p:cNvPr>
          <p:cNvSpPr>
            <a:spLocks noGrp="1"/>
          </p:cNvSpPr>
          <p:nvPr>
            <p:ph type="pic" sz="quarter" idx="70"/>
          </p:nvPr>
        </p:nvSpPr>
        <p:spPr>
          <a:xfrm>
            <a:off x="4269796" y="3571991"/>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bg1"/>
                </a:solidFill>
              </a:defRPr>
            </a:lvl1pPr>
          </a:lstStyle>
          <a:p>
            <a:r>
              <a:rPr lang="en-US" altLang="zh-CN"/>
              <a:t>Click icon to add picture</a:t>
            </a:r>
            <a:endParaRPr lang="zh-CN" altLang="en-US"/>
          </a:p>
        </p:txBody>
      </p:sp>
      <p:sp>
        <p:nvSpPr>
          <p:cNvPr id="47" name="Content placeholder 47" descr="Click icon to add picture">
            <a:extLst>
              <a:ext uri="{FF2B5EF4-FFF2-40B4-BE49-F238E27FC236}">
                <a16:creationId xmlns:a16="http://schemas.microsoft.com/office/drawing/2014/main" id="{2C93687D-1E42-4B01-9F16-9FA098CE1153}"/>
              </a:ext>
            </a:extLst>
          </p:cNvPr>
          <p:cNvSpPr>
            <a:spLocks noGrp="1"/>
          </p:cNvSpPr>
          <p:nvPr>
            <p:ph type="body" sz="quarter" idx="61" hasCustomPrompt="1"/>
          </p:nvPr>
        </p:nvSpPr>
        <p:spPr>
          <a:xfrm>
            <a:off x="5520210" y="3775516"/>
            <a:ext cx="2098039" cy="506399"/>
          </a:xfrm>
          <a:prstGeom prst="rect">
            <a:avLst/>
          </a:prstGeom>
        </p:spPr>
        <p:txBody>
          <a:bodyPr anchor="b">
            <a:noAutofit/>
          </a:bodyPr>
          <a:lstStyle>
            <a:lvl1pPr marL="0" indent="0" algn="l">
              <a:lnSpc>
                <a:spcPct val="100000"/>
              </a:lnSpc>
              <a:buNone/>
              <a:defRPr sz="1800" b="1" i="0">
                <a:solidFill>
                  <a:schemeClr val="bg1"/>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a:t>Click to edit Master title style </a:t>
            </a:r>
          </a:p>
        </p:txBody>
      </p:sp>
      <p:sp>
        <p:nvSpPr>
          <p:cNvPr id="50" name="Content placeholder 47">
            <a:extLst>
              <a:ext uri="{FF2B5EF4-FFF2-40B4-BE49-F238E27FC236}">
                <a16:creationId xmlns:a16="http://schemas.microsoft.com/office/drawing/2014/main" id="{7AB91474-458B-45F7-9773-FA375C2CF7FD}"/>
              </a:ext>
            </a:extLst>
          </p:cNvPr>
          <p:cNvSpPr>
            <a:spLocks noGrp="1"/>
          </p:cNvSpPr>
          <p:nvPr>
            <p:ph type="body" sz="quarter" idx="62" hasCustomPrompt="1"/>
          </p:nvPr>
        </p:nvSpPr>
        <p:spPr>
          <a:xfrm>
            <a:off x="5520211" y="4312077"/>
            <a:ext cx="2098038" cy="506399"/>
          </a:xfrm>
          <a:prstGeom prst="rect">
            <a:avLst/>
          </a:prstGeom>
        </p:spPr>
        <p:txBody>
          <a:bodyPr>
            <a:noAutofit/>
          </a:bodyPr>
          <a:lstStyle>
            <a:lvl1pPr marL="0" indent="0" algn="l">
              <a:lnSpc>
                <a:spcPct val="100000"/>
              </a:lnSpc>
              <a:buNone/>
              <a:defRPr lang="en-US" altLang="zh-CN" sz="1400" b="0" i="0" kern="1200" dirty="0">
                <a:solidFill>
                  <a:schemeClr val="bg1"/>
                </a:solidFill>
                <a:latin typeface="+mn-lt"/>
                <a:ea typeface="+mn-ea"/>
                <a:cs typeface="Posterama" panose="020B0504020200020000" pitchFamily="34" charset="0"/>
              </a:defRPr>
            </a:lvl1pPr>
            <a:lvl2pPr>
              <a:defRPr sz="1000"/>
            </a:lvl2pPr>
            <a:lvl3pPr>
              <a:defRPr sz="900"/>
            </a:lvl3pPr>
            <a:lvl4pPr>
              <a:defRPr sz="800"/>
            </a:lvl4pPr>
            <a:lvl5pPr>
              <a:defRPr sz="800"/>
            </a:lvl5pPr>
          </a:lstStyle>
          <a:p>
            <a:pPr marL="0" lvl="0" indent="0" algn="l" defTabSz="914400" rtl="0" eaLnBrk="1" latinLnBrk="0" hangingPunct="1">
              <a:lnSpc>
                <a:spcPct val="90000"/>
              </a:lnSpc>
              <a:spcBef>
                <a:spcPts val="0"/>
              </a:spcBef>
              <a:buFont typeface="Arial" panose="020B0604020202020204" pitchFamily="34" charset="0"/>
              <a:buNone/>
            </a:pPr>
            <a:r>
              <a:rPr lang="en-US" altLang="zh-CN"/>
              <a:t>Click to edit Master text styles </a:t>
            </a:r>
          </a:p>
        </p:txBody>
      </p:sp>
      <p:sp>
        <p:nvSpPr>
          <p:cNvPr id="62" name="Content placeholder 47">
            <a:extLst>
              <a:ext uri="{FF2B5EF4-FFF2-40B4-BE49-F238E27FC236}">
                <a16:creationId xmlns:a16="http://schemas.microsoft.com/office/drawing/2014/main" id="{52E587E7-A09A-4FB2-8774-8073E737F106}"/>
              </a:ext>
            </a:extLst>
          </p:cNvPr>
          <p:cNvSpPr>
            <a:spLocks noGrp="1"/>
          </p:cNvSpPr>
          <p:nvPr>
            <p:ph type="pic" sz="quarter" idx="74"/>
          </p:nvPr>
        </p:nvSpPr>
        <p:spPr>
          <a:xfrm>
            <a:off x="8059916" y="3571991"/>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bg1"/>
                </a:solidFill>
              </a:defRPr>
            </a:lvl1pPr>
          </a:lstStyle>
          <a:p>
            <a:r>
              <a:rPr lang="en-US" altLang="zh-CN"/>
              <a:t>Click icon to add picture</a:t>
            </a:r>
            <a:endParaRPr lang="zh-CN" altLang="en-US"/>
          </a:p>
        </p:txBody>
      </p:sp>
      <p:sp>
        <p:nvSpPr>
          <p:cNvPr id="51" name="Content placeholder 47" descr="Click icon to add picture">
            <a:extLst>
              <a:ext uri="{FF2B5EF4-FFF2-40B4-BE49-F238E27FC236}">
                <a16:creationId xmlns:a16="http://schemas.microsoft.com/office/drawing/2014/main" id="{FBF01DC7-D684-4484-B2AA-B50F7B1A00DA}"/>
              </a:ext>
            </a:extLst>
          </p:cNvPr>
          <p:cNvSpPr>
            <a:spLocks noGrp="1"/>
          </p:cNvSpPr>
          <p:nvPr>
            <p:ph type="body" sz="quarter" idx="63" hasCustomPrompt="1"/>
          </p:nvPr>
        </p:nvSpPr>
        <p:spPr>
          <a:xfrm>
            <a:off x="9309889" y="3775516"/>
            <a:ext cx="2098039" cy="506399"/>
          </a:xfrm>
          <a:prstGeom prst="rect">
            <a:avLst/>
          </a:prstGeom>
        </p:spPr>
        <p:txBody>
          <a:bodyPr anchor="b">
            <a:noAutofit/>
          </a:bodyPr>
          <a:lstStyle>
            <a:lvl1pPr marL="0" indent="0" algn="l">
              <a:lnSpc>
                <a:spcPct val="100000"/>
              </a:lnSpc>
              <a:buNone/>
              <a:defRPr sz="1800" b="1" i="0">
                <a:solidFill>
                  <a:schemeClr val="bg1"/>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a:t>Click to edit Master title style </a:t>
            </a:r>
          </a:p>
        </p:txBody>
      </p:sp>
      <p:sp>
        <p:nvSpPr>
          <p:cNvPr id="52" name="Content placeholder 47">
            <a:extLst>
              <a:ext uri="{FF2B5EF4-FFF2-40B4-BE49-F238E27FC236}">
                <a16:creationId xmlns:a16="http://schemas.microsoft.com/office/drawing/2014/main" id="{6046C90F-8A25-4E70-9BC9-4496C6B94EBC}"/>
              </a:ext>
            </a:extLst>
          </p:cNvPr>
          <p:cNvSpPr>
            <a:spLocks noGrp="1"/>
          </p:cNvSpPr>
          <p:nvPr>
            <p:ph type="body" sz="quarter" idx="64" hasCustomPrompt="1"/>
          </p:nvPr>
        </p:nvSpPr>
        <p:spPr>
          <a:xfrm>
            <a:off x="9309891" y="4312077"/>
            <a:ext cx="2098038" cy="506399"/>
          </a:xfrm>
          <a:prstGeom prst="rect">
            <a:avLst/>
          </a:prstGeom>
        </p:spPr>
        <p:txBody>
          <a:bodyPr>
            <a:noAutofit/>
          </a:bodyPr>
          <a:lstStyle>
            <a:lvl1pPr marL="0" indent="0" algn="l">
              <a:lnSpc>
                <a:spcPct val="100000"/>
              </a:lnSpc>
              <a:buNone/>
              <a:defRPr lang="en-US" altLang="zh-CN" sz="1400" b="0" i="0" kern="1200" dirty="0">
                <a:solidFill>
                  <a:schemeClr val="bg1"/>
                </a:solidFill>
                <a:latin typeface="+mn-lt"/>
                <a:ea typeface="+mn-ea"/>
                <a:cs typeface="Posterama" panose="020B0504020200020000" pitchFamily="34" charset="0"/>
              </a:defRPr>
            </a:lvl1pPr>
            <a:lvl2pPr>
              <a:defRPr sz="1000"/>
            </a:lvl2pPr>
            <a:lvl3pPr>
              <a:defRPr sz="900"/>
            </a:lvl3pPr>
            <a:lvl4pPr>
              <a:defRPr sz="800"/>
            </a:lvl4pPr>
            <a:lvl5pPr>
              <a:defRPr sz="800"/>
            </a:lvl5pPr>
          </a:lstStyle>
          <a:p>
            <a:pPr marL="0" lvl="0" indent="0" algn="l" defTabSz="914400" rtl="0" eaLnBrk="1" latinLnBrk="0" hangingPunct="1">
              <a:lnSpc>
                <a:spcPct val="90000"/>
              </a:lnSpc>
              <a:spcBef>
                <a:spcPts val="0"/>
              </a:spcBef>
              <a:buFont typeface="Arial" panose="020B0604020202020204" pitchFamily="34" charset="0"/>
              <a:buNone/>
            </a:pPr>
            <a:r>
              <a:rPr lang="en-US" altLang="zh-CN"/>
              <a:t>Click to edit Master text styles </a:t>
            </a:r>
          </a:p>
        </p:txBody>
      </p:sp>
      <p:sp>
        <p:nvSpPr>
          <p:cNvPr id="55" name="Content placeholder 47">
            <a:extLst>
              <a:ext uri="{FF2B5EF4-FFF2-40B4-BE49-F238E27FC236}">
                <a16:creationId xmlns:a16="http://schemas.microsoft.com/office/drawing/2014/main" id="{D05B9A22-6B21-40BB-BBC1-9586C432A97B}"/>
              </a:ext>
            </a:extLst>
          </p:cNvPr>
          <p:cNvSpPr>
            <a:spLocks noGrp="1"/>
          </p:cNvSpPr>
          <p:nvPr>
            <p:ph type="pic" sz="quarter" idx="71"/>
          </p:nvPr>
        </p:nvSpPr>
        <p:spPr>
          <a:xfrm>
            <a:off x="4269796" y="5153614"/>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bg1"/>
                </a:solidFill>
              </a:defRPr>
            </a:lvl1pPr>
          </a:lstStyle>
          <a:p>
            <a:r>
              <a:rPr lang="en-US" altLang="zh-CN"/>
              <a:t>Click icon to add picture</a:t>
            </a:r>
            <a:endParaRPr lang="zh-CN" altLang="en-US"/>
          </a:p>
        </p:txBody>
      </p:sp>
      <p:sp>
        <p:nvSpPr>
          <p:cNvPr id="53" name="Content placeholder 47" descr="Click icon to add picture">
            <a:extLst>
              <a:ext uri="{FF2B5EF4-FFF2-40B4-BE49-F238E27FC236}">
                <a16:creationId xmlns:a16="http://schemas.microsoft.com/office/drawing/2014/main" id="{F5E2B418-8D0E-4995-A3ED-4348C6F4A1AF}"/>
              </a:ext>
            </a:extLst>
          </p:cNvPr>
          <p:cNvSpPr>
            <a:spLocks noGrp="1"/>
          </p:cNvSpPr>
          <p:nvPr>
            <p:ph type="body" sz="quarter" idx="65" hasCustomPrompt="1"/>
          </p:nvPr>
        </p:nvSpPr>
        <p:spPr>
          <a:xfrm>
            <a:off x="5520210" y="5369449"/>
            <a:ext cx="2098039" cy="506399"/>
          </a:xfrm>
          <a:prstGeom prst="rect">
            <a:avLst/>
          </a:prstGeom>
        </p:spPr>
        <p:txBody>
          <a:bodyPr anchor="b">
            <a:noAutofit/>
          </a:bodyPr>
          <a:lstStyle>
            <a:lvl1pPr marL="0" indent="0" algn="l">
              <a:lnSpc>
                <a:spcPct val="100000"/>
              </a:lnSpc>
              <a:buNone/>
              <a:defRPr sz="1800" b="1" i="0">
                <a:solidFill>
                  <a:schemeClr val="bg1"/>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a:t>Click to edit Master title style </a:t>
            </a:r>
          </a:p>
        </p:txBody>
      </p:sp>
      <p:sp>
        <p:nvSpPr>
          <p:cNvPr id="58" name="Content placeholder 47">
            <a:extLst>
              <a:ext uri="{FF2B5EF4-FFF2-40B4-BE49-F238E27FC236}">
                <a16:creationId xmlns:a16="http://schemas.microsoft.com/office/drawing/2014/main" id="{90A2A6E4-4D11-4F28-9D68-BC28580EBC05}"/>
              </a:ext>
            </a:extLst>
          </p:cNvPr>
          <p:cNvSpPr>
            <a:spLocks noGrp="1"/>
          </p:cNvSpPr>
          <p:nvPr>
            <p:ph type="body" sz="quarter" idx="66" hasCustomPrompt="1"/>
          </p:nvPr>
        </p:nvSpPr>
        <p:spPr>
          <a:xfrm>
            <a:off x="5520211" y="5901594"/>
            <a:ext cx="2098038" cy="506399"/>
          </a:xfrm>
          <a:prstGeom prst="rect">
            <a:avLst/>
          </a:prstGeom>
        </p:spPr>
        <p:txBody>
          <a:bodyPr>
            <a:noAutofit/>
          </a:bodyPr>
          <a:lstStyle>
            <a:lvl1pPr marL="0" indent="0" algn="l">
              <a:lnSpc>
                <a:spcPct val="100000"/>
              </a:lnSpc>
              <a:buNone/>
              <a:defRPr lang="en-US" altLang="zh-CN" sz="1400" b="0" i="0" kern="1200" dirty="0">
                <a:solidFill>
                  <a:schemeClr val="bg1"/>
                </a:solidFill>
                <a:latin typeface="+mn-lt"/>
                <a:ea typeface="+mn-ea"/>
                <a:cs typeface="Posterama" panose="020B0504020200020000" pitchFamily="34" charset="0"/>
              </a:defRPr>
            </a:lvl1pPr>
            <a:lvl2pPr>
              <a:defRPr sz="1000"/>
            </a:lvl2pPr>
            <a:lvl3pPr>
              <a:defRPr sz="900"/>
            </a:lvl3pPr>
            <a:lvl4pPr>
              <a:defRPr sz="800"/>
            </a:lvl4pPr>
            <a:lvl5pPr>
              <a:defRPr sz="800"/>
            </a:lvl5pPr>
          </a:lstStyle>
          <a:p>
            <a:pPr marL="0" lvl="0" indent="0" algn="l" defTabSz="914400" rtl="0" eaLnBrk="1" latinLnBrk="0" hangingPunct="1">
              <a:lnSpc>
                <a:spcPct val="90000"/>
              </a:lnSpc>
              <a:spcBef>
                <a:spcPts val="0"/>
              </a:spcBef>
              <a:buFont typeface="Arial" panose="020B0604020202020204" pitchFamily="34" charset="0"/>
              <a:buNone/>
            </a:pPr>
            <a:r>
              <a:rPr lang="en-US" altLang="zh-CN"/>
              <a:t>Click to edit Master text styles </a:t>
            </a:r>
          </a:p>
        </p:txBody>
      </p:sp>
      <p:sp>
        <p:nvSpPr>
          <p:cNvPr id="63" name="Content placeholder 47">
            <a:extLst>
              <a:ext uri="{FF2B5EF4-FFF2-40B4-BE49-F238E27FC236}">
                <a16:creationId xmlns:a16="http://schemas.microsoft.com/office/drawing/2014/main" id="{A74DEBE4-2F74-4EB7-9501-8D37A3151B2A}"/>
              </a:ext>
            </a:extLst>
          </p:cNvPr>
          <p:cNvSpPr>
            <a:spLocks noGrp="1"/>
          </p:cNvSpPr>
          <p:nvPr>
            <p:ph type="pic" sz="quarter" idx="75"/>
          </p:nvPr>
        </p:nvSpPr>
        <p:spPr>
          <a:xfrm>
            <a:off x="8059916" y="5153614"/>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bg1"/>
                </a:solidFill>
              </a:defRPr>
            </a:lvl1pPr>
          </a:lstStyle>
          <a:p>
            <a:r>
              <a:rPr lang="en-US" altLang="zh-CN"/>
              <a:t>Click icon to add picture</a:t>
            </a:r>
            <a:endParaRPr lang="zh-CN" altLang="en-US"/>
          </a:p>
        </p:txBody>
      </p:sp>
      <p:sp>
        <p:nvSpPr>
          <p:cNvPr id="59" name="Content placeholder 47" descr="Click icon to add picture">
            <a:extLst>
              <a:ext uri="{FF2B5EF4-FFF2-40B4-BE49-F238E27FC236}">
                <a16:creationId xmlns:a16="http://schemas.microsoft.com/office/drawing/2014/main" id="{070D69EE-1032-4604-B201-FD13AE846E9E}"/>
              </a:ext>
            </a:extLst>
          </p:cNvPr>
          <p:cNvSpPr>
            <a:spLocks noGrp="1"/>
          </p:cNvSpPr>
          <p:nvPr>
            <p:ph type="body" sz="quarter" idx="67" hasCustomPrompt="1"/>
          </p:nvPr>
        </p:nvSpPr>
        <p:spPr>
          <a:xfrm>
            <a:off x="9313612" y="5369449"/>
            <a:ext cx="2098039" cy="506399"/>
          </a:xfrm>
          <a:prstGeom prst="rect">
            <a:avLst/>
          </a:prstGeom>
        </p:spPr>
        <p:txBody>
          <a:bodyPr anchor="b">
            <a:noAutofit/>
          </a:bodyPr>
          <a:lstStyle>
            <a:lvl1pPr marL="0" indent="0" algn="l">
              <a:lnSpc>
                <a:spcPct val="100000"/>
              </a:lnSpc>
              <a:buNone/>
              <a:defRPr sz="1800" b="1" i="0">
                <a:solidFill>
                  <a:schemeClr val="bg1"/>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a:t>Click to edit Master title style </a:t>
            </a:r>
          </a:p>
        </p:txBody>
      </p:sp>
      <p:sp>
        <p:nvSpPr>
          <p:cNvPr id="60" name="Content placeholder 47">
            <a:extLst>
              <a:ext uri="{FF2B5EF4-FFF2-40B4-BE49-F238E27FC236}">
                <a16:creationId xmlns:a16="http://schemas.microsoft.com/office/drawing/2014/main" id="{B65187B8-CD7A-46B0-A851-E2456586E758}"/>
              </a:ext>
            </a:extLst>
          </p:cNvPr>
          <p:cNvSpPr>
            <a:spLocks noGrp="1"/>
          </p:cNvSpPr>
          <p:nvPr>
            <p:ph type="body" sz="quarter" idx="68" hasCustomPrompt="1"/>
          </p:nvPr>
        </p:nvSpPr>
        <p:spPr>
          <a:xfrm>
            <a:off x="9309891" y="5901594"/>
            <a:ext cx="2098038" cy="506399"/>
          </a:xfrm>
          <a:prstGeom prst="rect">
            <a:avLst/>
          </a:prstGeom>
        </p:spPr>
        <p:txBody>
          <a:bodyPr>
            <a:noAutofit/>
          </a:bodyPr>
          <a:lstStyle>
            <a:lvl1pPr marL="0" indent="0" algn="l">
              <a:lnSpc>
                <a:spcPct val="100000"/>
              </a:lnSpc>
              <a:buNone/>
              <a:defRPr lang="en-US" altLang="zh-CN" sz="1400" b="0" i="0" kern="1200" dirty="0">
                <a:solidFill>
                  <a:schemeClr val="bg1"/>
                </a:solidFill>
                <a:latin typeface="+mn-lt"/>
                <a:ea typeface="+mn-ea"/>
                <a:cs typeface="Posterama" panose="020B0504020200020000" pitchFamily="34" charset="0"/>
              </a:defRPr>
            </a:lvl1pPr>
            <a:lvl2pPr>
              <a:defRPr sz="1000"/>
            </a:lvl2pPr>
            <a:lvl3pPr>
              <a:defRPr sz="900"/>
            </a:lvl3pPr>
            <a:lvl4pPr>
              <a:defRPr sz="800"/>
            </a:lvl4pPr>
            <a:lvl5pPr>
              <a:defRPr sz="800"/>
            </a:lvl5pPr>
          </a:lstStyle>
          <a:p>
            <a:pPr marL="0" lvl="0" indent="0" algn="l" defTabSz="914400" rtl="0" eaLnBrk="1" latinLnBrk="0" hangingPunct="1">
              <a:lnSpc>
                <a:spcPct val="90000"/>
              </a:lnSpc>
              <a:spcBef>
                <a:spcPts val="0"/>
              </a:spcBef>
              <a:buFont typeface="Arial" panose="020B0604020202020204" pitchFamily="34" charset="0"/>
              <a:buNone/>
            </a:pPr>
            <a:r>
              <a:rPr lang="en-US" altLang="zh-CN"/>
              <a:t>Click to edit Master text styles </a:t>
            </a:r>
          </a:p>
        </p:txBody>
      </p:sp>
      <p:sp>
        <p:nvSpPr>
          <p:cNvPr id="5" name="Footer Placeholder 4">
            <a:extLst>
              <a:ext uri="{FF2B5EF4-FFF2-40B4-BE49-F238E27FC236}">
                <a16:creationId xmlns:a16="http://schemas.microsoft.com/office/drawing/2014/main" id="{B2964988-2386-5A15-B085-00BD5D58E53C}"/>
              </a:ext>
            </a:extLst>
          </p:cNvPr>
          <p:cNvSpPr>
            <a:spLocks noGrp="1"/>
          </p:cNvSpPr>
          <p:nvPr>
            <p:ph type="ftr" sz="quarter" idx="76"/>
          </p:nvPr>
        </p:nvSpPr>
        <p:spPr/>
        <p:txBody>
          <a:bodyPr>
            <a:noAutofit/>
          </a:bodyPr>
          <a:lstStyle/>
          <a:p>
            <a:r>
              <a:rPr lang="en-US" noProof="0"/>
              <a:t>Presentation Title</a:t>
            </a:r>
          </a:p>
        </p:txBody>
      </p:sp>
      <p:sp>
        <p:nvSpPr>
          <p:cNvPr id="6" name="Slide Number Placeholder 5">
            <a:extLst>
              <a:ext uri="{FF2B5EF4-FFF2-40B4-BE49-F238E27FC236}">
                <a16:creationId xmlns:a16="http://schemas.microsoft.com/office/drawing/2014/main" id="{062CC095-C330-BF75-42CE-50A46EAD82C5}"/>
              </a:ext>
            </a:extLst>
          </p:cNvPr>
          <p:cNvSpPr>
            <a:spLocks noGrp="1"/>
          </p:cNvSpPr>
          <p:nvPr>
            <p:ph type="sldNum" sz="quarter" idx="77"/>
          </p:nvPr>
        </p:nvSpPr>
        <p:spPr/>
        <p:txBody>
          <a:bodyPr>
            <a:noAutofit/>
          </a:bodyPr>
          <a:lstStyle>
            <a:lvl1pPr>
              <a:defRPr b="0"/>
            </a:lvl1pPr>
          </a:lstStyle>
          <a:p>
            <a:fld id="{47FEACEE-25B4-4A2D-B147-27296E36371D}" type="slidenum">
              <a:rPr lang="en-US" altLang="zh-CN" smtClean="0"/>
              <a:pPr/>
              <a:t>‹#›</a:t>
            </a:fld>
            <a:endParaRPr lang="en-US" altLang="zh-CN"/>
          </a:p>
        </p:txBody>
      </p:sp>
    </p:spTree>
    <p:extLst>
      <p:ext uri="{BB962C8B-B14F-4D97-AF65-F5344CB8AC3E}">
        <p14:creationId xmlns:p14="http://schemas.microsoft.com/office/powerpoint/2010/main" val="3743117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4" name="Content placeholder 47">
            <a:extLst>
              <a:ext uri="{FF2B5EF4-FFF2-40B4-BE49-F238E27FC236}">
                <a16:creationId xmlns:a16="http://schemas.microsoft.com/office/drawing/2014/main" id="{28B6388A-37D2-4382-A7FC-9B9A76BDE84D}"/>
              </a:ext>
            </a:extLst>
          </p:cNvPr>
          <p:cNvSpPr>
            <a:spLocks noGrp="1"/>
          </p:cNvSpPr>
          <p:nvPr>
            <p:ph type="sldNum" sz="quarter" idx="4"/>
          </p:nvPr>
        </p:nvSpPr>
        <p:spPr>
          <a:xfrm>
            <a:off x="11194169" y="6217920"/>
            <a:ext cx="458592" cy="365125"/>
          </a:xfrm>
          <a:prstGeom prst="rect">
            <a:avLst/>
          </a:prstGeom>
        </p:spPr>
        <p:txBody>
          <a:bodyPr vert="horz" lIns="91440" tIns="45720" rIns="91440" bIns="45720" rtlCol="0" anchor="ctr">
            <a:noAutofit/>
          </a:bodyPr>
          <a:lstStyle>
            <a:lvl1pPr algn="ctr">
              <a:defRPr sz="1200">
                <a:solidFill>
                  <a:schemeClr val="bg1"/>
                </a:solidFill>
                <a:latin typeface="+mn-lt"/>
              </a:defRPr>
            </a:lvl1pPr>
          </a:lstStyle>
          <a:p>
            <a:fld id="{47FEACEE-25B4-4A2D-B147-27296E36371D}" type="slidenum">
              <a:rPr lang="en-US" altLang="zh-CN" noProof="0" smtClean="0"/>
              <a:pPr/>
              <a:t>‹#›</a:t>
            </a:fld>
            <a:endParaRPr lang="en-US" altLang="zh-CN" noProof="0"/>
          </a:p>
        </p:txBody>
      </p:sp>
      <p:sp>
        <p:nvSpPr>
          <p:cNvPr id="6" name="Text Placeholder 2">
            <a:extLst>
              <a:ext uri="{FF2B5EF4-FFF2-40B4-BE49-F238E27FC236}">
                <a16:creationId xmlns:a16="http://schemas.microsoft.com/office/drawing/2014/main" id="{18CB8A3D-9A54-FD7C-F6A5-B33E6C891A4E}"/>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itle Placeholder 4">
            <a:extLst>
              <a:ext uri="{FF2B5EF4-FFF2-40B4-BE49-F238E27FC236}">
                <a16:creationId xmlns:a16="http://schemas.microsoft.com/office/drawing/2014/main" id="{F38A7675-78A2-B642-22AF-B98514C68B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noProof="0"/>
              <a:t>Click to edit Master title style</a:t>
            </a:r>
          </a:p>
        </p:txBody>
      </p:sp>
      <p:sp>
        <p:nvSpPr>
          <p:cNvPr id="8" name="Footer Placeholder 7">
            <a:extLst>
              <a:ext uri="{FF2B5EF4-FFF2-40B4-BE49-F238E27FC236}">
                <a16:creationId xmlns:a16="http://schemas.microsoft.com/office/drawing/2014/main" id="{C176125D-E69D-E2ED-1549-3D67DBD487E0}"/>
              </a:ext>
            </a:extLst>
          </p:cNvPr>
          <p:cNvSpPr>
            <a:spLocks noGrp="1"/>
          </p:cNvSpPr>
          <p:nvPr>
            <p:ph type="ftr" sz="quarter" idx="3"/>
          </p:nvPr>
        </p:nvSpPr>
        <p:spPr>
          <a:xfrm>
            <a:off x="484632" y="6217920"/>
            <a:ext cx="4114800" cy="365125"/>
          </a:xfrm>
          <a:prstGeom prst="rect">
            <a:avLst/>
          </a:prstGeom>
        </p:spPr>
        <p:txBody>
          <a:bodyPr vert="horz" lIns="91440" tIns="45720" rIns="91440" bIns="45720" rtlCol="0" anchor="ctr">
            <a:noAutofit/>
          </a:bodyPr>
          <a:lstStyle>
            <a:lvl1pPr algn="l">
              <a:defRPr sz="1200">
                <a:solidFill>
                  <a:schemeClr val="bg1"/>
                </a:solidFill>
                <a:latin typeface="+mn-lt"/>
              </a:defRPr>
            </a:lvl1pPr>
          </a:lstStyle>
          <a:p>
            <a:r>
              <a:rPr lang="en-US" noProof="0"/>
              <a:t>Presentation Title</a:t>
            </a:r>
          </a:p>
        </p:txBody>
      </p:sp>
    </p:spTree>
    <p:extLst>
      <p:ext uri="{BB962C8B-B14F-4D97-AF65-F5344CB8AC3E}">
        <p14:creationId xmlns:p14="http://schemas.microsoft.com/office/powerpoint/2010/main" val="2020574204"/>
      </p:ext>
    </p:extLst>
  </p:cSld>
  <p:clrMap bg1="lt1" tx1="dk1" bg2="lt2" tx2="dk2" accent1="accent1" accent2="accent2" accent3="accent3" accent4="accent4" accent5="accent5" accent6="accent6" hlink="hlink" folHlink="folHlink"/>
  <p:sldLayoutIdLst>
    <p:sldLayoutId id="2147483667" r:id="rId1"/>
    <p:sldLayoutId id="2147483652"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8" r:id="rId11"/>
    <p:sldLayoutId id="2147483661" r:id="rId12"/>
    <p:sldLayoutId id="2147483662" r:id="rId13"/>
    <p:sldLayoutId id="2147483663" r:id="rId14"/>
    <p:sldLayoutId id="2147483664" r:id="rId15"/>
    <p:sldLayoutId id="2147483665" r:id="rId16"/>
  </p:sldLayoutIdLst>
  <p:hf sldNum="0" hdr="0" dt="0"/>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32" userDrawn="1">
          <p15:clr>
            <a:srgbClr val="F26B43"/>
          </p15:clr>
        </p15:guide>
        <p15:guide id="2" pos="3840" userDrawn="1">
          <p15:clr>
            <a:srgbClr val="F26B43"/>
          </p15:clr>
        </p15:guide>
        <p15:guide id="3" pos="5640" userDrawn="1">
          <p15:clr>
            <a:srgbClr val="F26B43"/>
          </p15:clr>
        </p15:guide>
        <p15:guide id="4" pos="1656" userDrawn="1">
          <p15:clr>
            <a:srgbClr val="F26B43"/>
          </p15:clr>
        </p15:guide>
        <p15:guide id="5" pos="520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6.xml"/><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5.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7.png"/><Relationship Id="rId4" Type="http://schemas.openxmlformats.org/officeDocument/2006/relationships/image" Target="../media/image4.png"/><Relationship Id="rId9" Type="http://schemas.microsoft.com/office/2007/relationships/hdphoto" Target="../media/hdphoto3.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3A3B864-5E85-99D2-93E5-5CA1F4F35DC7}"/>
              </a:ext>
            </a:extLst>
          </p:cNvPr>
          <p:cNvSpPr>
            <a:spLocks noGrp="1"/>
          </p:cNvSpPr>
          <p:nvPr>
            <p:ph type="title"/>
          </p:nvPr>
        </p:nvSpPr>
        <p:spPr>
          <a:xfrm>
            <a:off x="1484764" y="1986926"/>
            <a:ext cx="5492254" cy="2057441"/>
          </a:xfrm>
        </p:spPr>
        <p:txBody>
          <a:bodyPr/>
          <a:lstStyle/>
          <a:p>
            <a:r>
              <a:rPr lang="en-US" altLang="zh-CN"/>
              <a:t>Jersey Mike’s Subs</a:t>
            </a:r>
            <a:br>
              <a:rPr lang="en-US" altLang="zh-CN"/>
            </a:br>
            <a:r>
              <a:rPr lang="en-US" altLang="zh-CN" sz="2000"/>
              <a:t>of West Windsor, New Jersey</a:t>
            </a:r>
            <a:endParaRPr lang="en-US"/>
          </a:p>
        </p:txBody>
      </p:sp>
      <p:sp>
        <p:nvSpPr>
          <p:cNvPr id="9" name="Text Placeholder 8">
            <a:extLst>
              <a:ext uri="{FF2B5EF4-FFF2-40B4-BE49-F238E27FC236}">
                <a16:creationId xmlns:a16="http://schemas.microsoft.com/office/drawing/2014/main" id="{485E0237-B9A1-0B58-E0AA-05EF84817EB4}"/>
              </a:ext>
            </a:extLst>
          </p:cNvPr>
          <p:cNvSpPr>
            <a:spLocks noGrp="1"/>
          </p:cNvSpPr>
          <p:nvPr>
            <p:ph type="body" sz="quarter" idx="28"/>
          </p:nvPr>
        </p:nvSpPr>
        <p:spPr>
          <a:xfrm>
            <a:off x="1601366" y="4172084"/>
            <a:ext cx="4437290" cy="760288"/>
          </a:xfrm>
        </p:spPr>
        <p:txBody>
          <a:bodyPr/>
          <a:lstStyle/>
          <a:p>
            <a:r>
              <a:rPr lang="en-US"/>
              <a:t>Rachael Ennis, Jessica Gushnay, Preet Rathi, Leo Lin, and Madeleine Wakefield</a:t>
            </a:r>
          </a:p>
        </p:txBody>
      </p:sp>
      <p:pic>
        <p:nvPicPr>
          <p:cNvPr id="15" name="Picture 14" descr="A blue and red logo&#10;&#10;Description automatically generated">
            <a:extLst>
              <a:ext uri="{FF2B5EF4-FFF2-40B4-BE49-F238E27FC236}">
                <a16:creationId xmlns:a16="http://schemas.microsoft.com/office/drawing/2014/main" id="{29A675D9-2B65-BAAA-A2C7-EC93E54B8021}"/>
              </a:ext>
            </a:extLst>
          </p:cNvPr>
          <p:cNvPicPr>
            <a:picLocks noChangeAspect="1"/>
          </p:cNvPicPr>
          <p:nvPr/>
        </p:nvPicPr>
        <p:blipFill>
          <a:blip r:embed="rId3"/>
          <a:stretch>
            <a:fillRect/>
          </a:stretch>
        </p:blipFill>
        <p:spPr>
          <a:xfrm>
            <a:off x="7211703" y="1707942"/>
            <a:ext cx="4437290" cy="3224430"/>
          </a:xfrm>
          <a:prstGeom prst="rect">
            <a:avLst/>
          </a:prstGeom>
        </p:spPr>
      </p:pic>
      <p:sp>
        <p:nvSpPr>
          <p:cNvPr id="18" name="Oval 17">
            <a:extLst>
              <a:ext uri="{FF2B5EF4-FFF2-40B4-BE49-F238E27FC236}">
                <a16:creationId xmlns:a16="http://schemas.microsoft.com/office/drawing/2014/main" id="{6A1DAE7C-3E86-3261-B5A3-861F58705FE0}"/>
              </a:ext>
            </a:extLst>
          </p:cNvPr>
          <p:cNvSpPr/>
          <p:nvPr/>
        </p:nvSpPr>
        <p:spPr>
          <a:xfrm>
            <a:off x="7096091" y="5475050"/>
            <a:ext cx="1816682" cy="1146468"/>
          </a:xfrm>
          <a:prstGeom prst="ellipse">
            <a:avLst/>
          </a:prstGeom>
          <a:solidFill>
            <a:srgbClr val="0F24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8447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C8BDD-6FE9-907A-06FB-CD8737172E29}"/>
              </a:ext>
            </a:extLst>
          </p:cNvPr>
          <p:cNvSpPr>
            <a:spLocks noGrp="1"/>
          </p:cNvSpPr>
          <p:nvPr>
            <p:ph type="title"/>
          </p:nvPr>
        </p:nvSpPr>
        <p:spPr>
          <a:xfrm>
            <a:off x="481067" y="290217"/>
            <a:ext cx="10889796" cy="1418998"/>
          </a:xfrm>
        </p:spPr>
        <p:txBody>
          <a:bodyPr/>
          <a:lstStyle/>
          <a:p>
            <a:r>
              <a:rPr lang="en-US" b="0">
                <a:ea typeface="+mj-lt"/>
                <a:cs typeface="+mj-lt"/>
              </a:rPr>
              <a:t>New Strategies</a:t>
            </a:r>
            <a:endParaRPr lang="en-US"/>
          </a:p>
        </p:txBody>
      </p:sp>
      <p:sp>
        <p:nvSpPr>
          <p:cNvPr id="5" name="TextBox 4">
            <a:extLst>
              <a:ext uri="{FF2B5EF4-FFF2-40B4-BE49-F238E27FC236}">
                <a16:creationId xmlns:a16="http://schemas.microsoft.com/office/drawing/2014/main" id="{0297ADBD-4D0C-5C6C-56EF-49EE34D8300D}"/>
              </a:ext>
            </a:extLst>
          </p:cNvPr>
          <p:cNvSpPr txBox="1"/>
          <p:nvPr/>
        </p:nvSpPr>
        <p:spPr>
          <a:xfrm>
            <a:off x="470715" y="1423359"/>
            <a:ext cx="3404270" cy="3293209"/>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a:solidFill>
                  <a:prstClr val="white"/>
                </a:solidFill>
                <a:ea typeface="+mn-lt"/>
                <a:cs typeface="+mn-lt"/>
              </a:rPr>
              <a:t>Allow customers to vote for the next charity Jersey Mike’s will support through app or purchase-based votes</a:t>
            </a:r>
            <a:endParaRPr lang="en-US">
              <a:solidFill>
                <a:prstClr val="white"/>
              </a:solidFill>
            </a:endParaRPr>
          </a:p>
          <a:p>
            <a:pPr>
              <a:buFont typeface="Arial"/>
              <a:buChar char="•"/>
            </a:pPr>
            <a:endParaRPr lang="en-US" sz="1600">
              <a:solidFill>
                <a:prstClr val="white"/>
              </a:solidFill>
              <a:ea typeface="+mn-lt"/>
              <a:cs typeface="+mn-lt"/>
            </a:endParaRPr>
          </a:p>
          <a:p>
            <a:pPr>
              <a:buFont typeface="Arial"/>
              <a:buChar char="•"/>
            </a:pPr>
            <a:r>
              <a:rPr lang="en-US" sz="1600">
                <a:solidFill>
                  <a:prstClr val="white"/>
                </a:solidFill>
                <a:ea typeface="+mn-lt"/>
                <a:cs typeface="+mn-lt"/>
              </a:rPr>
              <a:t>Example: Target’s "Circle Giving" program fosters goodwill by letting customers allocate their votes to local nonprofits </a:t>
            </a:r>
            <a:endParaRPr lang="en-US">
              <a:solidFill>
                <a:prstClr val="white"/>
              </a:solidFill>
            </a:endParaRPr>
          </a:p>
          <a:p>
            <a:pPr>
              <a:buFont typeface="Arial"/>
              <a:buChar char="•"/>
            </a:pPr>
            <a:endParaRPr lang="en-US" sz="1600">
              <a:solidFill>
                <a:prstClr val="white"/>
              </a:solidFill>
            </a:endParaRPr>
          </a:p>
          <a:p>
            <a:pPr>
              <a:buFont typeface="Arial"/>
              <a:buChar char="•"/>
            </a:pPr>
            <a:r>
              <a:rPr lang="en-US" sz="1600">
                <a:solidFill>
                  <a:prstClr val="white"/>
                </a:solidFill>
                <a:ea typeface="+mn-lt"/>
                <a:cs typeface="+mn-lt"/>
              </a:rPr>
              <a:t>Showcase impact stories via social media and newsletters to strengthen emotional connections and loyalty</a:t>
            </a:r>
            <a:endParaRPr lang="en-US">
              <a:solidFill>
                <a:prstClr val="white"/>
              </a:solidFill>
            </a:endParaRPr>
          </a:p>
        </p:txBody>
      </p:sp>
      <p:sp>
        <p:nvSpPr>
          <p:cNvPr id="6" name="TextBox 5">
            <a:extLst>
              <a:ext uri="{FF2B5EF4-FFF2-40B4-BE49-F238E27FC236}">
                <a16:creationId xmlns:a16="http://schemas.microsoft.com/office/drawing/2014/main" id="{4EFF5081-AA3F-ACBE-EC03-AAFD7575E49B}"/>
              </a:ext>
            </a:extLst>
          </p:cNvPr>
          <p:cNvSpPr txBox="1"/>
          <p:nvPr/>
        </p:nvSpPr>
        <p:spPr>
          <a:xfrm>
            <a:off x="7922212" y="1428245"/>
            <a:ext cx="4271225" cy="1384995"/>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2950" lvl="1" indent="-285750">
              <a:buFont typeface="Courier New"/>
              <a:buChar char="o"/>
            </a:pPr>
            <a:r>
              <a:rPr lang="en-US" sz="1400">
                <a:solidFill>
                  <a:prstClr val="white"/>
                </a:solidFill>
                <a:ea typeface="+mn-lt"/>
                <a:cs typeface="+mn-lt"/>
              </a:rPr>
              <a:t>Use customer data to create tailored  discounts on most-ordered items.</a:t>
            </a:r>
            <a:endParaRPr lang="en-US" sz="1400">
              <a:solidFill>
                <a:prstClr val="white"/>
              </a:solidFill>
            </a:endParaRPr>
          </a:p>
          <a:p>
            <a:pPr marL="285750" indent="-285750">
              <a:buFont typeface="Arial"/>
              <a:buChar char="•"/>
            </a:pPr>
            <a:endParaRPr lang="en-US" sz="1400">
              <a:solidFill>
                <a:prstClr val="white"/>
              </a:solidFill>
              <a:ea typeface="+mn-lt"/>
              <a:cs typeface="+mn-lt"/>
            </a:endParaRPr>
          </a:p>
          <a:p>
            <a:pPr marL="285750" indent="-285750">
              <a:buFont typeface="Arial"/>
              <a:buChar char="•"/>
            </a:pPr>
            <a:r>
              <a:rPr lang="en-US" sz="1400">
                <a:solidFill>
                  <a:prstClr val="white"/>
                </a:solidFill>
                <a:ea typeface="+mn-lt"/>
                <a:cs typeface="+mn-lt"/>
              </a:rPr>
              <a:t>Example: Dunkin’ Donuts uses app data to send personalized deals, resulting in a 19% increase in app usage.</a:t>
            </a:r>
            <a:endParaRPr lang="en-US" sz="1400">
              <a:solidFill>
                <a:prstClr val="white"/>
              </a:solidFill>
            </a:endParaRPr>
          </a:p>
        </p:txBody>
      </p:sp>
      <p:sp>
        <p:nvSpPr>
          <p:cNvPr id="8" name="TextBox 7">
            <a:extLst>
              <a:ext uri="{FF2B5EF4-FFF2-40B4-BE49-F238E27FC236}">
                <a16:creationId xmlns:a16="http://schemas.microsoft.com/office/drawing/2014/main" id="{11FFB7F1-D3F3-C95D-0DF7-67C05CC524AA}"/>
              </a:ext>
            </a:extLst>
          </p:cNvPr>
          <p:cNvSpPr txBox="1"/>
          <p:nvPr/>
        </p:nvSpPr>
        <p:spPr>
          <a:xfrm>
            <a:off x="3877860" y="1436010"/>
            <a:ext cx="4050390" cy="3785652"/>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a:solidFill>
                  <a:prstClr val="white"/>
                </a:solidFill>
                <a:ea typeface="+mn-lt"/>
                <a:cs typeface="+mn-lt"/>
              </a:rPr>
              <a:t>Add football-themed decor encouraging foot traffic and advertise the football bundle</a:t>
            </a:r>
            <a:endParaRPr lang="en-US" sz="1600">
              <a:solidFill>
                <a:prstClr val="white"/>
              </a:solidFill>
            </a:endParaRPr>
          </a:p>
          <a:p>
            <a:endParaRPr lang="en-US" sz="1600">
              <a:solidFill>
                <a:prstClr val="white"/>
              </a:solidFill>
              <a:ea typeface="+mn-lt"/>
              <a:cs typeface="+mn-lt"/>
            </a:endParaRPr>
          </a:p>
          <a:p>
            <a:pPr marL="285750" indent="-285750">
              <a:buFont typeface="Arial"/>
              <a:buChar char="•"/>
            </a:pPr>
            <a:r>
              <a:rPr lang="en-US" sz="1600">
                <a:solidFill>
                  <a:prstClr val="white"/>
                </a:solidFill>
                <a:ea typeface="+mn-lt"/>
                <a:cs typeface="+mn-lt"/>
              </a:rPr>
              <a:t>Encourage customers to share their photos at the store and their Superbowl spreads at home on social media with a hashtag</a:t>
            </a:r>
            <a:endParaRPr lang="en-US" sz="1600">
              <a:solidFill>
                <a:prstClr val="white"/>
              </a:solidFill>
            </a:endParaRPr>
          </a:p>
          <a:p>
            <a:pPr marL="742950" lvl="1" indent="-285750">
              <a:buFont typeface="Courier New"/>
              <a:buChar char="o"/>
            </a:pPr>
            <a:r>
              <a:rPr lang="en-US" sz="1600">
                <a:solidFill>
                  <a:prstClr val="white"/>
                </a:solidFill>
                <a:ea typeface="+mn-lt"/>
                <a:cs typeface="+mn-lt"/>
              </a:rPr>
              <a:t>Create a prize for a random winner who uses the Hashtag to win</a:t>
            </a:r>
          </a:p>
          <a:p>
            <a:pPr marL="285750" indent="-285750">
              <a:buFont typeface="Arial"/>
              <a:buChar char="•"/>
            </a:pPr>
            <a:endParaRPr lang="en-US" sz="1600">
              <a:solidFill>
                <a:prstClr val="white"/>
              </a:solidFill>
              <a:ea typeface="+mn-lt"/>
              <a:cs typeface="+mn-lt"/>
            </a:endParaRPr>
          </a:p>
          <a:p>
            <a:pPr marL="285750" indent="-285750">
              <a:buFont typeface="Arial"/>
              <a:buChar char="•"/>
            </a:pPr>
            <a:r>
              <a:rPr lang="en-US" sz="1600">
                <a:solidFill>
                  <a:prstClr val="white"/>
                </a:solidFill>
                <a:ea typeface="+mn-lt"/>
                <a:cs typeface="+mn-lt"/>
              </a:rPr>
              <a:t>Example: Lay’s “Gotta Have Lay’s” Superbowl campaign saw a 40% increase in social mentions through user-generated content.</a:t>
            </a:r>
            <a:endParaRPr lang="en-US" sz="1600">
              <a:solidFill>
                <a:prstClr val="white"/>
              </a:solidFill>
            </a:endParaRPr>
          </a:p>
        </p:txBody>
      </p:sp>
      <p:pic>
        <p:nvPicPr>
          <p:cNvPr id="9" name="Picture 8" descr="A close up of text&#10;&#10;Description automatically generated">
            <a:extLst>
              <a:ext uri="{FF2B5EF4-FFF2-40B4-BE49-F238E27FC236}">
                <a16:creationId xmlns:a16="http://schemas.microsoft.com/office/drawing/2014/main" id="{5E3BAE4E-7ECD-BD40-1681-49BF908D5A85}"/>
              </a:ext>
            </a:extLst>
          </p:cNvPr>
          <p:cNvPicPr>
            <a:picLocks noChangeAspect="1"/>
          </p:cNvPicPr>
          <p:nvPr/>
        </p:nvPicPr>
        <p:blipFill>
          <a:blip r:embed="rId2"/>
          <a:stretch>
            <a:fillRect/>
          </a:stretch>
        </p:blipFill>
        <p:spPr>
          <a:xfrm>
            <a:off x="4140679" y="5324345"/>
            <a:ext cx="3781246" cy="1413914"/>
          </a:xfrm>
          <a:prstGeom prst="rect">
            <a:avLst/>
          </a:prstGeom>
        </p:spPr>
      </p:pic>
      <p:pic>
        <p:nvPicPr>
          <p:cNvPr id="10" name="Picture 9" descr="No photo description available.">
            <a:extLst>
              <a:ext uri="{FF2B5EF4-FFF2-40B4-BE49-F238E27FC236}">
                <a16:creationId xmlns:a16="http://schemas.microsoft.com/office/drawing/2014/main" id="{5B4B74C3-7ECA-3203-5A0C-28E943059DC2}"/>
              </a:ext>
            </a:extLst>
          </p:cNvPr>
          <p:cNvPicPr>
            <a:picLocks noChangeAspect="1"/>
          </p:cNvPicPr>
          <p:nvPr/>
        </p:nvPicPr>
        <p:blipFill>
          <a:blip r:embed="rId3"/>
          <a:stretch>
            <a:fillRect/>
          </a:stretch>
        </p:blipFill>
        <p:spPr>
          <a:xfrm>
            <a:off x="612476" y="4890521"/>
            <a:ext cx="3145765" cy="1850239"/>
          </a:xfrm>
          <a:prstGeom prst="rect">
            <a:avLst/>
          </a:prstGeom>
        </p:spPr>
      </p:pic>
      <p:sp>
        <p:nvSpPr>
          <p:cNvPr id="11" name="TextBox 10">
            <a:extLst>
              <a:ext uri="{FF2B5EF4-FFF2-40B4-BE49-F238E27FC236}">
                <a16:creationId xmlns:a16="http://schemas.microsoft.com/office/drawing/2014/main" id="{BFB007CC-1F48-27A7-28EE-F5FA556063DF}"/>
              </a:ext>
            </a:extLst>
          </p:cNvPr>
          <p:cNvSpPr txBox="1"/>
          <p:nvPr/>
        </p:nvSpPr>
        <p:spPr>
          <a:xfrm>
            <a:off x="403142" y="1055297"/>
            <a:ext cx="34028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prstClr val="white"/>
                </a:solidFill>
                <a:ea typeface="+mn-lt"/>
                <a:cs typeface="+mn-lt"/>
              </a:rPr>
              <a:t>Customer Voting Feature</a:t>
            </a:r>
            <a:endParaRPr lang="en-US">
              <a:solidFill>
                <a:prstClr val="white"/>
              </a:solidFill>
            </a:endParaRPr>
          </a:p>
        </p:txBody>
      </p:sp>
      <p:sp>
        <p:nvSpPr>
          <p:cNvPr id="12" name="TextBox 11">
            <a:extLst>
              <a:ext uri="{FF2B5EF4-FFF2-40B4-BE49-F238E27FC236}">
                <a16:creationId xmlns:a16="http://schemas.microsoft.com/office/drawing/2014/main" id="{F9EF3C48-02EA-AE6C-CC00-0F756246BC6F}"/>
              </a:ext>
            </a:extLst>
          </p:cNvPr>
          <p:cNvSpPr txBox="1"/>
          <p:nvPr/>
        </p:nvSpPr>
        <p:spPr>
          <a:xfrm>
            <a:off x="4227519" y="1055297"/>
            <a:ext cx="34028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prstClr val="white"/>
                </a:solidFill>
              </a:rPr>
              <a:t>Promotions</a:t>
            </a:r>
          </a:p>
        </p:txBody>
      </p:sp>
      <p:pic>
        <p:nvPicPr>
          <p:cNvPr id="14" name="Picture 13" descr="Dunkin' Rolls Out Two Major Mobile App and DD Perks® Enhancements to  Provide Greater Access for Guests Nationwide | Dunkin'">
            <a:extLst>
              <a:ext uri="{FF2B5EF4-FFF2-40B4-BE49-F238E27FC236}">
                <a16:creationId xmlns:a16="http://schemas.microsoft.com/office/drawing/2014/main" id="{7D622F0B-4C0A-0AFD-07ED-04DA590BEFFC}"/>
              </a:ext>
            </a:extLst>
          </p:cNvPr>
          <p:cNvPicPr>
            <a:picLocks noChangeAspect="1"/>
          </p:cNvPicPr>
          <p:nvPr/>
        </p:nvPicPr>
        <p:blipFill>
          <a:blip r:embed="rId4"/>
          <a:srcRect t="3590" r="-820" b="-319"/>
          <a:stretch/>
        </p:blipFill>
        <p:spPr>
          <a:xfrm>
            <a:off x="8646913" y="3326920"/>
            <a:ext cx="2158758" cy="3246639"/>
          </a:xfrm>
          <a:prstGeom prst="rect">
            <a:avLst/>
          </a:prstGeom>
        </p:spPr>
      </p:pic>
      <p:sp>
        <p:nvSpPr>
          <p:cNvPr id="15" name="TextBox 14">
            <a:extLst>
              <a:ext uri="{FF2B5EF4-FFF2-40B4-BE49-F238E27FC236}">
                <a16:creationId xmlns:a16="http://schemas.microsoft.com/office/drawing/2014/main" id="{F299CFDE-E23E-4ECE-91F3-82514C244E03}"/>
              </a:ext>
            </a:extLst>
          </p:cNvPr>
          <p:cNvSpPr txBox="1"/>
          <p:nvPr/>
        </p:nvSpPr>
        <p:spPr>
          <a:xfrm>
            <a:off x="8016816" y="1058173"/>
            <a:ext cx="40946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prstClr val="white"/>
                </a:solidFill>
                <a:latin typeface="Abadi"/>
                <a:ea typeface="微软雅黑"/>
                <a:cs typeface="Arial"/>
              </a:rPr>
              <a:t>Personalized Customer Engagement:</a:t>
            </a:r>
            <a:r>
              <a:rPr lang="en-US">
                <a:latin typeface="Abadi"/>
                <a:ea typeface="微软雅黑"/>
                <a:cs typeface="Arial"/>
              </a:rPr>
              <a:t>​</a:t>
            </a:r>
            <a:endParaRPr lang="en-US"/>
          </a:p>
        </p:txBody>
      </p:sp>
    </p:spTree>
    <p:extLst>
      <p:ext uri="{BB962C8B-B14F-4D97-AF65-F5344CB8AC3E}">
        <p14:creationId xmlns:p14="http://schemas.microsoft.com/office/powerpoint/2010/main" val="673006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lide Number Placeholder 13">
            <a:extLst>
              <a:ext uri="{FF2B5EF4-FFF2-40B4-BE49-F238E27FC236}">
                <a16:creationId xmlns:a16="http://schemas.microsoft.com/office/drawing/2014/main" id="{F8EEF7F7-F511-EC83-1C7D-AE1F07EB4551}"/>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u="none" strike="noStrike" kern="1200" cap="none" spc="0" normalizeH="0" baseline="0" smtClean="0">
                <a:ln>
                  <a:noFill/>
                </a:ln>
                <a:solidFill>
                  <a:schemeClr val="bg1"/>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altLang="zh-CN" sz="1200" u="none" strike="noStrike" kern="1200" cap="none" spc="0" normalizeH="0" baseline="0">
              <a:ln>
                <a:noFill/>
              </a:ln>
              <a:solidFill>
                <a:schemeClr val="bg1"/>
              </a:solidFill>
              <a:effectLst/>
              <a:uLnTx/>
              <a:uFillTx/>
            </a:endParaRPr>
          </a:p>
        </p:txBody>
      </p:sp>
      <p:sp>
        <p:nvSpPr>
          <p:cNvPr id="4" name="Title 3">
            <a:extLst>
              <a:ext uri="{FF2B5EF4-FFF2-40B4-BE49-F238E27FC236}">
                <a16:creationId xmlns:a16="http://schemas.microsoft.com/office/drawing/2014/main" id="{152054C3-77CA-33CC-DB40-752DCEBAD829}"/>
              </a:ext>
            </a:extLst>
          </p:cNvPr>
          <p:cNvSpPr>
            <a:spLocks noGrp="1"/>
          </p:cNvSpPr>
          <p:nvPr>
            <p:ph type="title"/>
          </p:nvPr>
        </p:nvSpPr>
        <p:spPr>
          <a:xfrm>
            <a:off x="308291" y="383218"/>
            <a:ext cx="5433993" cy="6203255"/>
          </a:xfrm>
        </p:spPr>
        <p:txBody>
          <a:bodyPr/>
          <a:lstStyle/>
          <a:p>
            <a:r>
              <a:rPr lang="en-US"/>
              <a:t>Marketing Problem</a:t>
            </a:r>
          </a:p>
        </p:txBody>
      </p:sp>
      <p:sp>
        <p:nvSpPr>
          <p:cNvPr id="2" name="TextBox 1">
            <a:extLst>
              <a:ext uri="{FF2B5EF4-FFF2-40B4-BE49-F238E27FC236}">
                <a16:creationId xmlns:a16="http://schemas.microsoft.com/office/drawing/2014/main" id="{41B102EB-18CD-4CA4-BE46-284CB008BC7B}"/>
              </a:ext>
            </a:extLst>
          </p:cNvPr>
          <p:cNvSpPr txBox="1"/>
          <p:nvPr/>
        </p:nvSpPr>
        <p:spPr>
          <a:xfrm>
            <a:off x="310551" y="3238014"/>
            <a:ext cx="7904671"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a:solidFill>
                  <a:prstClr val="white"/>
                </a:solidFill>
                <a:latin typeface="Posterama Text Black"/>
              </a:rPr>
              <a:t>Proposed Solution:</a:t>
            </a:r>
            <a:endParaRPr lang="en-US">
              <a:solidFill>
                <a:prstClr val="white"/>
              </a:solidFill>
            </a:endParaRPr>
          </a:p>
        </p:txBody>
      </p:sp>
      <p:sp>
        <p:nvSpPr>
          <p:cNvPr id="3" name="TextBox 2">
            <a:extLst>
              <a:ext uri="{FF2B5EF4-FFF2-40B4-BE49-F238E27FC236}">
                <a16:creationId xmlns:a16="http://schemas.microsoft.com/office/drawing/2014/main" id="{99FE2DE2-3134-951C-15D9-1259B13B0A49}"/>
              </a:ext>
            </a:extLst>
          </p:cNvPr>
          <p:cNvSpPr txBox="1"/>
          <p:nvPr/>
        </p:nvSpPr>
        <p:spPr>
          <a:xfrm>
            <a:off x="144128" y="4160593"/>
            <a:ext cx="11899276"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solidFill>
                  <a:schemeClr val="bg1"/>
                </a:solidFill>
                <a:ea typeface="+mn-lt"/>
                <a:cs typeface="+mn-lt"/>
              </a:rPr>
              <a:t>Awareness Campaign</a:t>
            </a:r>
            <a:endParaRPr lang="en-US">
              <a:solidFill>
                <a:schemeClr val="bg1"/>
              </a:solidFill>
            </a:endParaRPr>
          </a:p>
          <a:p>
            <a:pPr marL="742950" lvl="1" indent="-285750">
              <a:buFont typeface="Courier New"/>
              <a:buChar char="o"/>
            </a:pPr>
            <a:r>
              <a:rPr lang="en-US">
                <a:solidFill>
                  <a:schemeClr val="bg1"/>
                </a:solidFill>
                <a:ea typeface="+mn-lt"/>
                <a:cs typeface="+mn-lt"/>
              </a:rPr>
              <a:t>Highlight bowls and wraps in advertisements with messaging like "Same Great Subs, Just the Way You Want Them." </a:t>
            </a:r>
          </a:p>
          <a:p>
            <a:pPr marL="285750" indent="-285750">
              <a:buFont typeface="Arial"/>
              <a:buChar char="•"/>
            </a:pPr>
            <a:r>
              <a:rPr lang="en-US">
                <a:solidFill>
                  <a:schemeClr val="bg1"/>
                </a:solidFill>
                <a:ea typeface="+mn-lt"/>
                <a:cs typeface="+mn-lt"/>
              </a:rPr>
              <a:t>Staff Training</a:t>
            </a:r>
          </a:p>
          <a:p>
            <a:pPr marL="742950" lvl="1" indent="-285750">
              <a:buFont typeface="Courier New"/>
              <a:buChar char="o"/>
            </a:pPr>
            <a:r>
              <a:rPr lang="en-US">
                <a:solidFill>
                  <a:schemeClr val="bg1"/>
                </a:solidFill>
                <a:ea typeface="+mn-lt"/>
                <a:cs typeface="+mn-lt"/>
              </a:rPr>
              <a:t>Encourage staff to recommend bowls and wraps during orders</a:t>
            </a:r>
          </a:p>
          <a:p>
            <a:pPr marL="742950" lvl="1" indent="-285750">
              <a:buFont typeface="Courier New"/>
              <a:buChar char="o"/>
            </a:pPr>
            <a:r>
              <a:rPr lang="en-US">
                <a:solidFill>
                  <a:schemeClr val="bg1"/>
                </a:solidFill>
                <a:ea typeface="+mn-lt"/>
                <a:cs typeface="+mn-lt"/>
              </a:rPr>
              <a:t>Increases Customer awareness and driving sales</a:t>
            </a:r>
            <a:endParaRPr lang="en-US">
              <a:solidFill>
                <a:schemeClr val="bg1"/>
              </a:solidFill>
            </a:endParaRPr>
          </a:p>
          <a:p>
            <a:pPr marL="285750" indent="-285750">
              <a:buFont typeface="Arial"/>
              <a:buChar char="•"/>
            </a:pPr>
            <a:r>
              <a:rPr lang="en-US">
                <a:solidFill>
                  <a:schemeClr val="bg1"/>
                </a:solidFill>
                <a:ea typeface="+mn-lt"/>
                <a:cs typeface="+mn-lt"/>
              </a:rPr>
              <a:t>Double Points Promotion: </a:t>
            </a:r>
          </a:p>
          <a:p>
            <a:pPr marL="742950" lvl="1" indent="-285750">
              <a:buFont typeface="Courier New"/>
              <a:buChar char="o"/>
            </a:pPr>
            <a:r>
              <a:rPr lang="en-US">
                <a:solidFill>
                  <a:schemeClr val="bg1"/>
                </a:solidFill>
                <a:ea typeface="+mn-lt"/>
                <a:cs typeface="+mn-lt"/>
              </a:rPr>
              <a:t>Offer double loyalty points for purchases of bowls and wraps to incentivize customers to try these options</a:t>
            </a:r>
            <a:endParaRPr lang="en-US">
              <a:solidFill>
                <a:schemeClr val="bg1"/>
              </a:solidFill>
            </a:endParaRPr>
          </a:p>
          <a:p>
            <a:endParaRPr lang="en-US">
              <a:solidFill>
                <a:prstClr val="white"/>
              </a:solidFill>
              <a:latin typeface="Posterama" panose="020B0504020200020000" pitchFamily="34" charset="0"/>
              <a:ea typeface="微软雅黑"/>
              <a:cs typeface="Posterama" panose="020B0504020200020000" pitchFamily="34" charset="0"/>
            </a:endParaRPr>
          </a:p>
        </p:txBody>
      </p:sp>
      <p:sp>
        <p:nvSpPr>
          <p:cNvPr id="5" name="TextBox 4">
            <a:extLst>
              <a:ext uri="{FF2B5EF4-FFF2-40B4-BE49-F238E27FC236}">
                <a16:creationId xmlns:a16="http://schemas.microsoft.com/office/drawing/2014/main" id="{1D0DC20D-B118-6F2A-EE75-5CBC5F61F7D7}"/>
              </a:ext>
            </a:extLst>
          </p:cNvPr>
          <p:cNvSpPr txBox="1"/>
          <p:nvPr/>
        </p:nvSpPr>
        <p:spPr>
          <a:xfrm>
            <a:off x="306525" y="1073701"/>
            <a:ext cx="10027920"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solidFill>
                  <a:prstClr val="white"/>
                </a:solidFill>
                <a:ea typeface="+mn-lt"/>
                <a:cs typeface="+mn-lt"/>
              </a:rPr>
              <a:t>Jersey Mike’s wraps, which offer a healthier and customizable alternative to subs, are currently under-promoted. </a:t>
            </a:r>
            <a:endParaRPr lang="en-US">
              <a:solidFill>
                <a:prstClr val="white"/>
              </a:solidFill>
            </a:endParaRPr>
          </a:p>
          <a:p>
            <a:pPr marL="285750" indent="-285750">
              <a:buFont typeface="Arial"/>
              <a:buChar char="•"/>
            </a:pPr>
            <a:r>
              <a:rPr lang="en-US">
                <a:solidFill>
                  <a:prstClr val="white"/>
                </a:solidFill>
                <a:ea typeface="+mn-lt"/>
                <a:cs typeface="+mn-lt"/>
              </a:rPr>
              <a:t>Despite their potential appeal to health-conscious consumers, they are often overshadowed by subs in marketing materials and promotions</a:t>
            </a:r>
          </a:p>
          <a:p>
            <a:pPr marL="742950" lvl="1" indent="-285750">
              <a:buFont typeface="Courier New"/>
              <a:buChar char="o"/>
            </a:pPr>
            <a:r>
              <a:rPr lang="en-US">
                <a:solidFill>
                  <a:prstClr val="white"/>
                </a:solidFill>
                <a:ea typeface="+mn-lt"/>
                <a:cs typeface="+mn-lt"/>
              </a:rPr>
              <a:t> missed opportunities to capture a broader customer base </a:t>
            </a:r>
          </a:p>
          <a:p>
            <a:pPr marL="742950" lvl="1" indent="-285750">
              <a:buFont typeface="Courier New"/>
              <a:buChar char="o"/>
            </a:pPr>
            <a:r>
              <a:rPr lang="en-US">
                <a:solidFill>
                  <a:prstClr val="white"/>
                </a:solidFill>
                <a:ea typeface="+mn-lt"/>
                <a:cs typeface="+mn-lt"/>
              </a:rPr>
              <a:t>Subway’s promotion of low-carb protein bowls led to a 25% increase in health-conscious customer visits</a:t>
            </a:r>
          </a:p>
        </p:txBody>
      </p:sp>
      <p:pic>
        <p:nvPicPr>
          <p:cNvPr id="6" name="Picture 5" descr="Jersey Mike's Subs - Try a Regular Sub as a Sub Bowl! Our Sub Bowls are  gluten-free, low-carb and delicious. | Facebook">
            <a:extLst>
              <a:ext uri="{FF2B5EF4-FFF2-40B4-BE49-F238E27FC236}">
                <a16:creationId xmlns:a16="http://schemas.microsoft.com/office/drawing/2014/main" id="{26E35054-B85F-F2DA-5724-0D3FBCDA6810}"/>
              </a:ext>
            </a:extLst>
          </p:cNvPr>
          <p:cNvPicPr>
            <a:picLocks noChangeAspect="1"/>
          </p:cNvPicPr>
          <p:nvPr/>
        </p:nvPicPr>
        <p:blipFill>
          <a:blip r:embed="rId3"/>
          <a:stretch>
            <a:fillRect/>
          </a:stretch>
        </p:blipFill>
        <p:spPr>
          <a:xfrm>
            <a:off x="7634146" y="2828064"/>
            <a:ext cx="4267198" cy="1586137"/>
          </a:xfrm>
          <a:prstGeom prst="rect">
            <a:avLst/>
          </a:prstGeom>
        </p:spPr>
      </p:pic>
    </p:spTree>
    <p:extLst>
      <p:ext uri="{BB962C8B-B14F-4D97-AF65-F5344CB8AC3E}">
        <p14:creationId xmlns:p14="http://schemas.microsoft.com/office/powerpoint/2010/main" val="4239309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EFA9173-F892-5C7D-99AF-4C5FFB1532B4}"/>
              </a:ext>
            </a:extLst>
          </p:cNvPr>
          <p:cNvSpPr>
            <a:spLocks noGrp="1"/>
          </p:cNvSpPr>
          <p:nvPr>
            <p:ph type="title"/>
          </p:nvPr>
        </p:nvSpPr>
        <p:spPr>
          <a:xfrm>
            <a:off x="486004" y="3031674"/>
            <a:ext cx="9823998" cy="1325563"/>
          </a:xfrm>
        </p:spPr>
        <p:txBody>
          <a:bodyPr/>
          <a:lstStyle/>
          <a:p>
            <a:r>
              <a:rPr lang="en-US" altLang="zh-CN"/>
              <a:t>Summary</a:t>
            </a:r>
            <a:endParaRPr lang="en-US"/>
          </a:p>
        </p:txBody>
      </p:sp>
      <p:sp>
        <p:nvSpPr>
          <p:cNvPr id="29" name="Text Placeholder 28">
            <a:extLst>
              <a:ext uri="{FF2B5EF4-FFF2-40B4-BE49-F238E27FC236}">
                <a16:creationId xmlns:a16="http://schemas.microsoft.com/office/drawing/2014/main" id="{52FD53DB-CD39-2575-F8BA-63488E81091E}"/>
              </a:ext>
            </a:extLst>
          </p:cNvPr>
          <p:cNvSpPr>
            <a:spLocks noGrp="1"/>
          </p:cNvSpPr>
          <p:nvPr>
            <p:ph type="body" sz="quarter" idx="28"/>
          </p:nvPr>
        </p:nvSpPr>
        <p:spPr/>
        <p:txBody>
          <a:bodyPr vert="horz" lIns="91440" tIns="45720" rIns="91440" bIns="45720" rtlCol="0" anchor="t">
            <a:noAutofit/>
          </a:bodyPr>
          <a:lstStyle/>
          <a:p>
            <a:endParaRPr lang="en-US" altLang="zh-CN"/>
          </a:p>
          <a:p>
            <a:endParaRPr lang="en-US"/>
          </a:p>
        </p:txBody>
      </p:sp>
      <p:pic>
        <p:nvPicPr>
          <p:cNvPr id="39" name="Picture Placeholder 31">
            <a:extLst>
              <a:ext uri="{FF2B5EF4-FFF2-40B4-BE49-F238E27FC236}">
                <a16:creationId xmlns:a16="http://schemas.microsoft.com/office/drawing/2014/main" id="{6037332D-8714-C147-6E64-3654D8C5783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rcRect t="2555" b="2555"/>
          <a:stretch>
            <a:fillRect/>
          </a:stretch>
        </p:blipFill>
        <p:spPr>
          <a:xfrm>
            <a:off x="6378574" y="3029080"/>
            <a:ext cx="1570617" cy="17968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pic>
      <p:sp>
        <p:nvSpPr>
          <p:cNvPr id="4" name="Footer Placeholder 3">
            <a:extLst>
              <a:ext uri="{FF2B5EF4-FFF2-40B4-BE49-F238E27FC236}">
                <a16:creationId xmlns:a16="http://schemas.microsoft.com/office/drawing/2014/main" id="{B7838384-8691-DBBE-0A1A-DAFAC40B948F}"/>
              </a:ext>
            </a:extLst>
          </p:cNvPr>
          <p:cNvSpPr>
            <a:spLocks noGrp="1"/>
          </p:cNvSpPr>
          <p:nvPr>
            <p:ph type="ftr" sz="quarter" idx="49"/>
          </p:nvPr>
        </p:nvSpPr>
        <p:spPr/>
        <p:txBody>
          <a:bodyPr/>
          <a:lstStyle/>
          <a:p>
            <a:r>
              <a:rPr lang="en-US"/>
              <a:t>Jesey Mike's Subs of West Windsor </a:t>
            </a:r>
          </a:p>
        </p:txBody>
      </p:sp>
      <p:sp>
        <p:nvSpPr>
          <p:cNvPr id="8" name="Slide Number Placeholder 13">
            <a:extLst>
              <a:ext uri="{FF2B5EF4-FFF2-40B4-BE49-F238E27FC236}">
                <a16:creationId xmlns:a16="http://schemas.microsoft.com/office/drawing/2014/main" id="{965C5ABF-DCA7-6790-2E26-EE57DCD64900}"/>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u="none" strike="noStrike" kern="1200" cap="none" spc="0" normalizeH="0" baseline="0" smtClean="0">
                <a:ln>
                  <a:noFill/>
                </a:ln>
                <a:solidFill>
                  <a:schemeClr val="bg1"/>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altLang="zh-CN" sz="1200" u="none" strike="noStrike" kern="1200" cap="none" spc="0" normalizeH="0" baseline="0">
              <a:ln>
                <a:noFill/>
              </a:ln>
              <a:solidFill>
                <a:schemeClr val="bg1"/>
              </a:solidFill>
              <a:effectLst/>
              <a:uLnTx/>
              <a:uFillTx/>
            </a:endParaRPr>
          </a:p>
        </p:txBody>
      </p:sp>
      <p:pic>
        <p:nvPicPr>
          <p:cNvPr id="10" name="Picture 9" descr="A blue and red logo&#10;&#10;Description automatically generated">
            <a:extLst>
              <a:ext uri="{FF2B5EF4-FFF2-40B4-BE49-F238E27FC236}">
                <a16:creationId xmlns:a16="http://schemas.microsoft.com/office/drawing/2014/main" id="{DCE5DE4F-2BDE-2041-08D2-17463BCE3380}"/>
              </a:ext>
            </a:extLst>
          </p:cNvPr>
          <p:cNvPicPr>
            <a:picLocks noChangeAspect="1"/>
          </p:cNvPicPr>
          <p:nvPr/>
        </p:nvPicPr>
        <p:blipFill>
          <a:blip r:embed="rId4"/>
          <a:stretch>
            <a:fillRect/>
          </a:stretch>
        </p:blipFill>
        <p:spPr>
          <a:xfrm>
            <a:off x="8074380" y="1972965"/>
            <a:ext cx="4022346" cy="2909888"/>
          </a:xfrm>
          <a:prstGeom prst="rect">
            <a:avLst/>
          </a:prstGeom>
        </p:spPr>
      </p:pic>
    </p:spTree>
    <p:extLst>
      <p:ext uri="{BB962C8B-B14F-4D97-AF65-F5344CB8AC3E}">
        <p14:creationId xmlns:p14="http://schemas.microsoft.com/office/powerpoint/2010/main" val="4157533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AD2C8D04-263D-9589-1CFF-A5968D7C33D7}"/>
              </a:ext>
            </a:extLst>
          </p:cNvPr>
          <p:cNvSpPr>
            <a:spLocks noGrp="1"/>
          </p:cNvSpPr>
          <p:nvPr>
            <p:ph type="title"/>
          </p:nvPr>
        </p:nvSpPr>
        <p:spPr/>
        <p:txBody>
          <a:bodyPr/>
          <a:lstStyle/>
          <a:p>
            <a:r>
              <a:rPr lang="en-US"/>
              <a:t>Thank you</a:t>
            </a:r>
          </a:p>
        </p:txBody>
      </p:sp>
      <p:sp>
        <p:nvSpPr>
          <p:cNvPr id="25" name="Text Placeholder 24">
            <a:extLst>
              <a:ext uri="{FF2B5EF4-FFF2-40B4-BE49-F238E27FC236}">
                <a16:creationId xmlns:a16="http://schemas.microsoft.com/office/drawing/2014/main" id="{B993E4D5-4AD0-4740-096D-6822944C8FF6}"/>
              </a:ext>
            </a:extLst>
          </p:cNvPr>
          <p:cNvSpPr>
            <a:spLocks noGrp="1"/>
          </p:cNvSpPr>
          <p:nvPr>
            <p:ph type="body" sz="quarter" idx="27"/>
          </p:nvPr>
        </p:nvSpPr>
        <p:spPr/>
        <p:txBody>
          <a:bodyPr/>
          <a:lstStyle/>
          <a:p>
            <a:r>
              <a:rPr lang="en-US"/>
              <a:t>Group 6 </a:t>
            </a:r>
          </a:p>
          <a:p>
            <a:r>
              <a:rPr lang="en-US"/>
              <a:t>Food &amp; Beverage Management </a:t>
            </a:r>
          </a:p>
          <a:p>
            <a:endParaRPr lang="en-US"/>
          </a:p>
        </p:txBody>
      </p:sp>
      <p:pic>
        <p:nvPicPr>
          <p:cNvPr id="10" name="Picture Placeholder 9" descr="Jersey Mike's named one of the nation's top 50 fast food restaurants  (updated) - NJBIZ">
            <a:extLst>
              <a:ext uri="{FF2B5EF4-FFF2-40B4-BE49-F238E27FC236}">
                <a16:creationId xmlns:a16="http://schemas.microsoft.com/office/drawing/2014/main" id="{A869051A-9D52-A3A2-746B-FA588215DF0F}"/>
              </a:ext>
            </a:extLst>
          </p:cNvPr>
          <p:cNvPicPr>
            <a:picLocks noGrp="1" noChangeAspect="1"/>
          </p:cNvPicPr>
          <p:nvPr>
            <p:ph type="pic" sz="quarter" idx="48"/>
          </p:nvPr>
        </p:nvPicPr>
        <p:blipFill>
          <a:blip r:embed="rId3"/>
          <a:srcRect t="136" b="136"/>
          <a:stretch/>
        </p:blipFill>
        <p:spPr/>
      </p:pic>
      <p:pic>
        <p:nvPicPr>
          <p:cNvPr id="11" name="Picture Placeholder 10" descr="How Jersey Mike's marketing strategy evolved to include Danny DeVito |  Nation's Restaurant News">
            <a:extLst>
              <a:ext uri="{FF2B5EF4-FFF2-40B4-BE49-F238E27FC236}">
                <a16:creationId xmlns:a16="http://schemas.microsoft.com/office/drawing/2014/main" id="{296562F5-0B4F-B7F1-E05F-D9EE443AB66A}"/>
              </a:ext>
            </a:extLst>
          </p:cNvPr>
          <p:cNvPicPr>
            <a:picLocks noGrp="1" noChangeAspect="1"/>
          </p:cNvPicPr>
          <p:nvPr>
            <p:ph type="pic" sz="quarter" idx="49"/>
          </p:nvPr>
        </p:nvPicPr>
        <p:blipFill>
          <a:blip r:embed="rId4"/>
          <a:srcRect l="20443" r="20443"/>
          <a:stretch/>
        </p:blipFill>
        <p:spPr/>
      </p:pic>
      <p:pic>
        <p:nvPicPr>
          <p:cNvPr id="12" name="Picture Placeholder 11" descr="Sandwich Shop - #1140, East Windsor, New Jersey - Jersey Mike's Subs">
            <a:extLst>
              <a:ext uri="{FF2B5EF4-FFF2-40B4-BE49-F238E27FC236}">
                <a16:creationId xmlns:a16="http://schemas.microsoft.com/office/drawing/2014/main" id="{EE6E96F3-5B85-EDF8-36D6-CFA4091EE908}"/>
              </a:ext>
            </a:extLst>
          </p:cNvPr>
          <p:cNvPicPr>
            <a:picLocks noGrp="1" noChangeAspect="1"/>
          </p:cNvPicPr>
          <p:nvPr>
            <p:ph type="pic" sz="quarter" idx="50"/>
          </p:nvPr>
        </p:nvPicPr>
        <p:blipFill>
          <a:blip r:embed="rId5"/>
          <a:srcRect t="6013" b="6013"/>
          <a:stretch/>
        </p:blipFill>
        <p:spPr>
          <a:xfrm>
            <a:off x="5079525" y="5224303"/>
            <a:ext cx="1465840" cy="1289394"/>
          </a:xfrm>
        </p:spPr>
      </p:pic>
    </p:spTree>
    <p:extLst>
      <p:ext uri="{BB962C8B-B14F-4D97-AF65-F5344CB8AC3E}">
        <p14:creationId xmlns:p14="http://schemas.microsoft.com/office/powerpoint/2010/main" val="529279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B74AC726-DA86-CCF2-4EEA-F43F537A139A}"/>
              </a:ext>
            </a:extLst>
          </p:cNvPr>
          <p:cNvSpPr/>
          <p:nvPr/>
        </p:nvSpPr>
        <p:spPr>
          <a:xfrm>
            <a:off x="314226" y="424206"/>
            <a:ext cx="3048000" cy="2765195"/>
          </a:xfrm>
          <a:prstGeom prst="ellipse">
            <a:avLst/>
          </a:prstGeom>
          <a:solidFill>
            <a:srgbClr val="0F24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8">
            <a:extLst>
              <a:ext uri="{FF2B5EF4-FFF2-40B4-BE49-F238E27FC236}">
                <a16:creationId xmlns:a16="http://schemas.microsoft.com/office/drawing/2014/main" id="{5DF64211-DCD8-B458-DBD2-EBDA7AE3396F}"/>
              </a:ext>
            </a:extLst>
          </p:cNvPr>
          <p:cNvSpPr>
            <a:spLocks noGrp="1"/>
          </p:cNvSpPr>
          <p:nvPr>
            <p:ph type="title"/>
          </p:nvPr>
        </p:nvSpPr>
        <p:spPr>
          <a:xfrm>
            <a:off x="481149" y="2555710"/>
            <a:ext cx="4253399" cy="1740114"/>
          </a:xfrm>
        </p:spPr>
        <p:txBody>
          <a:bodyPr/>
          <a:lstStyle/>
          <a:p>
            <a:r>
              <a:rPr lang="en-US" altLang="zh-CN"/>
              <a:t>Agenda</a:t>
            </a:r>
            <a:endParaRPr lang="en-US"/>
          </a:p>
        </p:txBody>
      </p:sp>
      <p:sp>
        <p:nvSpPr>
          <p:cNvPr id="16" name="Text Placeholder 15">
            <a:extLst>
              <a:ext uri="{FF2B5EF4-FFF2-40B4-BE49-F238E27FC236}">
                <a16:creationId xmlns:a16="http://schemas.microsoft.com/office/drawing/2014/main" id="{8FEA3BB9-F064-CFBE-C0BE-BB7A22A4DCFC}"/>
              </a:ext>
            </a:extLst>
          </p:cNvPr>
          <p:cNvSpPr>
            <a:spLocks noGrp="1"/>
          </p:cNvSpPr>
          <p:nvPr>
            <p:ph type="body" sz="quarter" idx="28"/>
          </p:nvPr>
        </p:nvSpPr>
        <p:spPr/>
        <p:txBody>
          <a:bodyPr/>
          <a:lstStyle/>
          <a:p>
            <a:r>
              <a:rPr lang="en-US">
                <a:latin typeface="Abadi"/>
              </a:rPr>
              <a:t>Introduction to Business</a:t>
            </a:r>
            <a:endParaRPr lang="en-US"/>
          </a:p>
        </p:txBody>
      </p:sp>
      <p:sp>
        <p:nvSpPr>
          <p:cNvPr id="9" name="Text Placeholder 8">
            <a:extLst>
              <a:ext uri="{FF2B5EF4-FFF2-40B4-BE49-F238E27FC236}">
                <a16:creationId xmlns:a16="http://schemas.microsoft.com/office/drawing/2014/main" id="{78024C77-A2F8-1ABA-5412-E6BB88B5FA1B}"/>
              </a:ext>
            </a:extLst>
          </p:cNvPr>
          <p:cNvSpPr>
            <a:spLocks noGrp="1"/>
          </p:cNvSpPr>
          <p:nvPr>
            <p:ph type="body" sz="quarter" idx="29"/>
          </p:nvPr>
        </p:nvSpPr>
        <p:spPr/>
        <p:txBody>
          <a:bodyPr/>
          <a:lstStyle/>
          <a:p>
            <a:pPr>
              <a:lnSpc>
                <a:spcPct val="112999"/>
              </a:lnSpc>
            </a:pPr>
            <a:r>
              <a:rPr lang="en-US">
                <a:latin typeface="Abadi"/>
              </a:rPr>
              <a:t>Target Market Analysis</a:t>
            </a:r>
            <a:endParaRPr lang="en-US"/>
          </a:p>
        </p:txBody>
      </p:sp>
      <p:sp>
        <p:nvSpPr>
          <p:cNvPr id="18" name="Text Placeholder 17">
            <a:extLst>
              <a:ext uri="{FF2B5EF4-FFF2-40B4-BE49-F238E27FC236}">
                <a16:creationId xmlns:a16="http://schemas.microsoft.com/office/drawing/2014/main" id="{241202DB-E499-EB19-8A48-A3301DA59ED7}"/>
              </a:ext>
            </a:extLst>
          </p:cNvPr>
          <p:cNvSpPr>
            <a:spLocks noGrp="1"/>
          </p:cNvSpPr>
          <p:nvPr>
            <p:ph type="body" sz="quarter" idx="30"/>
          </p:nvPr>
        </p:nvSpPr>
        <p:spPr>
          <a:xfrm>
            <a:off x="7321949" y="2813303"/>
            <a:ext cx="1914694" cy="1089194"/>
          </a:xfrm>
        </p:spPr>
        <p:txBody>
          <a:bodyPr/>
          <a:lstStyle/>
          <a:p>
            <a:pPr>
              <a:lnSpc>
                <a:spcPct val="112999"/>
              </a:lnSpc>
            </a:pPr>
            <a:r>
              <a:rPr lang="en-US">
                <a:latin typeface="Abadi"/>
              </a:rPr>
              <a:t>Core Competencies &amp; Major Challenges </a:t>
            </a:r>
            <a:endParaRPr lang="en-US"/>
          </a:p>
        </p:txBody>
      </p:sp>
      <p:sp>
        <p:nvSpPr>
          <p:cNvPr id="22" name="Text Placeholder 21">
            <a:extLst>
              <a:ext uri="{FF2B5EF4-FFF2-40B4-BE49-F238E27FC236}">
                <a16:creationId xmlns:a16="http://schemas.microsoft.com/office/drawing/2014/main" id="{D5402852-C1AD-6A4E-DAA7-0AE582A742FD}"/>
              </a:ext>
            </a:extLst>
          </p:cNvPr>
          <p:cNvSpPr>
            <a:spLocks noGrp="1"/>
          </p:cNvSpPr>
          <p:nvPr>
            <p:ph type="body" sz="quarter" idx="31"/>
          </p:nvPr>
        </p:nvSpPr>
        <p:spPr>
          <a:xfrm>
            <a:off x="8372703" y="4625743"/>
            <a:ext cx="1913128" cy="1107124"/>
          </a:xfrm>
        </p:spPr>
        <p:txBody>
          <a:bodyPr/>
          <a:lstStyle/>
          <a:p>
            <a:r>
              <a:rPr lang="en-US"/>
              <a:t>Summary</a:t>
            </a:r>
          </a:p>
        </p:txBody>
      </p:sp>
      <p:sp>
        <p:nvSpPr>
          <p:cNvPr id="4" name="Text Placeholder 15">
            <a:extLst>
              <a:ext uri="{FF2B5EF4-FFF2-40B4-BE49-F238E27FC236}">
                <a16:creationId xmlns:a16="http://schemas.microsoft.com/office/drawing/2014/main" id="{EF3AD3B7-E7F1-D060-4875-CCD6C3DFEEEB}"/>
              </a:ext>
            </a:extLst>
          </p:cNvPr>
          <p:cNvSpPr txBox="1">
            <a:spLocks/>
          </p:cNvSpPr>
          <p:nvPr/>
        </p:nvSpPr>
        <p:spPr>
          <a:xfrm>
            <a:off x="9238758" y="2831197"/>
            <a:ext cx="2258777" cy="1054727"/>
          </a:xfrm>
          <a:prstGeom prst="rect">
            <a:avLst/>
          </a:prstGeom>
        </p:spPr>
        <p:txBody>
          <a:bodyPr vert="horz" lIns="91440" tIns="45720" rIns="91440" bIns="45720" rtlCol="0" anchor="ctr">
            <a:noAutofit/>
          </a:bodyPr>
          <a:lstStyle>
            <a:lvl1pPr marL="0" indent="0" algn="ctr" defTabSz="914400" rtl="0" eaLnBrk="1" latinLnBrk="0" hangingPunct="1">
              <a:lnSpc>
                <a:spcPct val="100000"/>
              </a:lnSpc>
              <a:spcBef>
                <a:spcPts val="1000"/>
              </a:spcBef>
              <a:buFont typeface="Arial" panose="020B0604020202020204" pitchFamily="34" charset="0"/>
              <a:buNone/>
              <a:defRPr sz="1800" b="0" i="0" kern="1200">
                <a:solidFill>
                  <a:schemeClr val="bg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9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Abadi"/>
              </a:rPr>
              <a:t>Strategies of Business Resilience</a:t>
            </a:r>
            <a:endParaRPr lang="en-US" err="1"/>
          </a:p>
        </p:txBody>
      </p:sp>
    </p:spTree>
    <p:extLst>
      <p:ext uri="{BB962C8B-B14F-4D97-AF65-F5344CB8AC3E}">
        <p14:creationId xmlns:p14="http://schemas.microsoft.com/office/powerpoint/2010/main" val="2775535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D18537-D028-9E9C-FB87-93F24955DFC7}"/>
              </a:ext>
            </a:extLst>
          </p:cNvPr>
          <p:cNvSpPr>
            <a:spLocks noGrp="1"/>
          </p:cNvSpPr>
          <p:nvPr>
            <p:ph type="title"/>
          </p:nvPr>
        </p:nvSpPr>
        <p:spPr>
          <a:xfrm>
            <a:off x="319074" y="391550"/>
            <a:ext cx="5117162" cy="1325563"/>
          </a:xfrm>
        </p:spPr>
        <p:txBody>
          <a:bodyPr/>
          <a:lstStyle/>
          <a:p>
            <a:r>
              <a:rPr lang="en-US" altLang="zh-CN"/>
              <a:t>Introduction</a:t>
            </a:r>
            <a:br>
              <a:rPr lang="en-US" altLang="zh-CN"/>
            </a:br>
            <a:r>
              <a:rPr lang="en-US" altLang="zh-CN" sz="2800"/>
              <a:t>to </a:t>
            </a:r>
            <a:r>
              <a:rPr lang="en-US" altLang="zh-CN" sz="2400"/>
              <a:t>Jersey Mike's Subs</a:t>
            </a:r>
            <a:endParaRPr lang="en-US" sz="2400"/>
          </a:p>
        </p:txBody>
      </p:sp>
      <p:sp>
        <p:nvSpPr>
          <p:cNvPr id="20" name="Text Placeholder 19">
            <a:extLst>
              <a:ext uri="{FF2B5EF4-FFF2-40B4-BE49-F238E27FC236}">
                <a16:creationId xmlns:a16="http://schemas.microsoft.com/office/drawing/2014/main" id="{CC0093B1-77CC-1E61-FB22-E136F94EABD2}"/>
              </a:ext>
            </a:extLst>
          </p:cNvPr>
          <p:cNvSpPr>
            <a:spLocks noGrp="1"/>
          </p:cNvSpPr>
          <p:nvPr>
            <p:ph type="body" sz="quarter" idx="28"/>
          </p:nvPr>
        </p:nvSpPr>
        <p:spPr>
          <a:xfrm>
            <a:off x="463923" y="1713959"/>
            <a:ext cx="5302952" cy="1827930"/>
          </a:xfrm>
        </p:spPr>
        <p:txBody>
          <a:bodyPr vert="horz" lIns="91440" tIns="45720" rIns="91440" bIns="45720" rtlCol="0" anchor="t">
            <a:noAutofit/>
          </a:bodyPr>
          <a:lstStyle/>
          <a:p>
            <a:pPr marL="285750" indent="-285750">
              <a:buChar char="•"/>
            </a:pPr>
            <a:r>
              <a:rPr lang="en-US"/>
              <a:t>Founded in 1956 in Point Pleasant, NJ originally known as Mike's Subs. </a:t>
            </a:r>
          </a:p>
          <a:p>
            <a:pPr marL="285750" indent="-285750">
              <a:buChar char="•"/>
            </a:pPr>
            <a:r>
              <a:rPr lang="en-US"/>
              <a:t>Fast casual sandwich chain. </a:t>
            </a:r>
          </a:p>
          <a:p>
            <a:pPr marL="285750" indent="-285750">
              <a:buChar char="•"/>
            </a:pPr>
            <a:r>
              <a:rPr lang="en-US"/>
              <a:t>Known for high-quality, made-to-order subs featuring freshly baked bread and sliced meats. </a:t>
            </a:r>
          </a:p>
          <a:p>
            <a:pPr marL="285750" indent="-285750">
              <a:buChar char="•"/>
            </a:pPr>
            <a:r>
              <a:rPr lang="en-US"/>
              <a:t>Over 2,000 locations nationwide and various locations in Canada and the United Kingdom. </a:t>
            </a:r>
          </a:p>
        </p:txBody>
      </p:sp>
      <p:sp>
        <p:nvSpPr>
          <p:cNvPr id="9" name="Slide Number Placeholder 13">
            <a:extLst>
              <a:ext uri="{FF2B5EF4-FFF2-40B4-BE49-F238E27FC236}">
                <a16:creationId xmlns:a16="http://schemas.microsoft.com/office/drawing/2014/main" id="{D246665A-6901-3F62-340A-A95E775ACA48}"/>
              </a:ext>
            </a:extLst>
          </p:cNvPr>
          <p:cNvSpPr txBox="1">
            <a:spLocks/>
          </p:cNvSpPr>
          <p:nvPr/>
        </p:nvSpPr>
        <p:spPr>
          <a:xfrm>
            <a:off x="11698994" y="6396640"/>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u="none" strike="noStrike" kern="1200" cap="none" spc="0" normalizeH="0" baseline="0" smtClean="0">
                <a:ln>
                  <a:noFill/>
                </a:ln>
                <a:solidFill>
                  <a:schemeClr val="bg1"/>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altLang="zh-CN" sz="1200" u="none" strike="noStrike" kern="1200" cap="none" spc="0" normalizeH="0" baseline="0">
              <a:ln>
                <a:noFill/>
              </a:ln>
              <a:solidFill>
                <a:schemeClr val="bg1"/>
              </a:solidFill>
              <a:effectLst/>
              <a:uLnTx/>
              <a:uFillTx/>
            </a:endParaRPr>
          </a:p>
        </p:txBody>
      </p:sp>
      <p:pic>
        <p:nvPicPr>
          <p:cNvPr id="4" name="Picture Placeholder 3" descr="A storefront with a sign&#10;&#10;Description automatically generated">
            <a:extLst>
              <a:ext uri="{FF2B5EF4-FFF2-40B4-BE49-F238E27FC236}">
                <a16:creationId xmlns:a16="http://schemas.microsoft.com/office/drawing/2014/main" id="{963DCDE5-6D22-851B-27EC-AD9D8A7163D8}"/>
              </a:ext>
            </a:extLst>
          </p:cNvPr>
          <p:cNvPicPr>
            <a:picLocks noGrp="1" noChangeAspect="1"/>
          </p:cNvPicPr>
          <p:nvPr>
            <p:ph type="pic" sz="quarter" idx="51"/>
          </p:nvPr>
        </p:nvPicPr>
        <p:blipFill>
          <a:blip r:embed="rId3"/>
          <a:srcRect l="8220" r="8220"/>
          <a:stretch/>
        </p:blipFill>
        <p:spPr>
          <a:xfrm>
            <a:off x="5795557" y="154598"/>
            <a:ext cx="3693542" cy="3692770"/>
          </a:xfrm>
          <a:prstGeom prst="rect">
            <a:avLst/>
          </a:prstGeom>
          <a:solidFill>
            <a:srgbClr val="FFFFFF">
              <a:shade val="85000"/>
            </a:srgbClr>
          </a:solidFill>
          <a:ln w="28575"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Title 4">
            <a:extLst>
              <a:ext uri="{FF2B5EF4-FFF2-40B4-BE49-F238E27FC236}">
                <a16:creationId xmlns:a16="http://schemas.microsoft.com/office/drawing/2014/main" id="{A01939D6-9141-829B-95EE-728F18427E3E}"/>
              </a:ext>
            </a:extLst>
          </p:cNvPr>
          <p:cNvSpPr txBox="1">
            <a:spLocks/>
          </p:cNvSpPr>
          <p:nvPr/>
        </p:nvSpPr>
        <p:spPr>
          <a:xfrm>
            <a:off x="319074" y="3505596"/>
            <a:ext cx="5117162" cy="11674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r>
              <a:rPr lang="en-US" altLang="zh-CN" sz="2400"/>
              <a:t>West Windsor, NJ Location</a:t>
            </a:r>
          </a:p>
        </p:txBody>
      </p:sp>
      <p:sp>
        <p:nvSpPr>
          <p:cNvPr id="8" name="Text Placeholder 19">
            <a:extLst>
              <a:ext uri="{FF2B5EF4-FFF2-40B4-BE49-F238E27FC236}">
                <a16:creationId xmlns:a16="http://schemas.microsoft.com/office/drawing/2014/main" id="{E2B734A4-3939-BCAD-DD85-8FF330065BF0}"/>
              </a:ext>
            </a:extLst>
          </p:cNvPr>
          <p:cNvSpPr txBox="1">
            <a:spLocks/>
          </p:cNvSpPr>
          <p:nvPr/>
        </p:nvSpPr>
        <p:spPr>
          <a:xfrm>
            <a:off x="463923" y="4082134"/>
            <a:ext cx="5302952" cy="2488928"/>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sz="1500" b="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9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Opened on November 29, 2023 </a:t>
            </a:r>
          </a:p>
          <a:p>
            <a:pPr marL="285750" indent="-285750">
              <a:buFont typeface="Arial" panose="020B0604020202020204" pitchFamily="34" charset="0"/>
              <a:buChar char="•"/>
            </a:pPr>
            <a:r>
              <a:rPr lang="en-US"/>
              <a:t>Offers full range of services: dine-in, takeout, catering, and delivery through third-party apps. </a:t>
            </a:r>
          </a:p>
          <a:p>
            <a:pPr marL="285750" indent="-285750">
              <a:buFont typeface="Arial" panose="020B0604020202020204" pitchFamily="34" charset="0"/>
              <a:buChar char="•"/>
            </a:pPr>
            <a:r>
              <a:rPr lang="en-US"/>
              <a:t>Location is within residential homes and close to Princeton University, Princeton-Junction Train Station, and corporate offices. </a:t>
            </a:r>
          </a:p>
          <a:p>
            <a:pPr marL="285750" indent="-285750">
              <a:buFont typeface="Arial" panose="020B0604020202020204" pitchFamily="34" charset="0"/>
              <a:buChar char="•"/>
            </a:pPr>
            <a:r>
              <a:rPr lang="en-US"/>
              <a:t>Has partnerships with nearby high schools and organizations, as well as local charities. </a:t>
            </a:r>
          </a:p>
          <a:p>
            <a:pPr marL="285750" indent="-285750">
              <a:buFont typeface="Arial" panose="020B0604020202020204" pitchFamily="34" charset="0"/>
              <a:buChar char="•"/>
            </a:pPr>
            <a:endParaRPr lang="en-US"/>
          </a:p>
        </p:txBody>
      </p:sp>
      <p:pic>
        <p:nvPicPr>
          <p:cNvPr id="11" name="Picture 10" descr="Inside a restaurant with tables and chairs&#10;&#10;Description automatically generated">
            <a:extLst>
              <a:ext uri="{FF2B5EF4-FFF2-40B4-BE49-F238E27FC236}">
                <a16:creationId xmlns:a16="http://schemas.microsoft.com/office/drawing/2014/main" id="{987F6E7F-21F1-0C6C-42B6-945984F7C08C}"/>
              </a:ext>
            </a:extLst>
          </p:cNvPr>
          <p:cNvPicPr>
            <a:picLocks noChangeAspect="1"/>
          </p:cNvPicPr>
          <p:nvPr/>
        </p:nvPicPr>
        <p:blipFill>
          <a:blip r:embed="rId4"/>
          <a:stretch>
            <a:fillRect/>
          </a:stretch>
        </p:blipFill>
        <p:spPr>
          <a:xfrm>
            <a:off x="7705725" y="3162300"/>
            <a:ext cx="4324350" cy="3238500"/>
          </a:xfrm>
          <a:prstGeom prst="rect">
            <a:avLst/>
          </a:prstGeom>
          <a:solidFill>
            <a:srgbClr val="FFFFFF">
              <a:shade val="85000"/>
            </a:srgbClr>
          </a:solidFill>
          <a:ln w="28575"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77554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lide Number Placeholder 13">
            <a:extLst>
              <a:ext uri="{FF2B5EF4-FFF2-40B4-BE49-F238E27FC236}">
                <a16:creationId xmlns:a16="http://schemas.microsoft.com/office/drawing/2014/main" id="{F8EEF7F7-F511-EC83-1C7D-AE1F07EB4551}"/>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u="none" strike="noStrike" kern="1200" cap="none" spc="0" normalizeH="0" baseline="0" smtClean="0">
                <a:ln>
                  <a:noFill/>
                </a:ln>
                <a:solidFill>
                  <a:schemeClr val="bg1"/>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altLang="zh-CN" sz="1200" u="none" strike="noStrike" kern="1200" cap="none" spc="0" normalizeH="0" baseline="0">
              <a:ln>
                <a:noFill/>
              </a:ln>
              <a:solidFill>
                <a:schemeClr val="bg1"/>
              </a:solidFill>
              <a:effectLst/>
              <a:uLnTx/>
              <a:uFillTx/>
            </a:endParaRPr>
          </a:p>
        </p:txBody>
      </p:sp>
      <p:sp>
        <p:nvSpPr>
          <p:cNvPr id="57" name="Title 4">
            <a:extLst>
              <a:ext uri="{FF2B5EF4-FFF2-40B4-BE49-F238E27FC236}">
                <a16:creationId xmlns:a16="http://schemas.microsoft.com/office/drawing/2014/main" id="{EBDB12B9-254A-EA3F-DCED-DA15A62D1BE2}"/>
              </a:ext>
            </a:extLst>
          </p:cNvPr>
          <p:cNvSpPr>
            <a:spLocks noGrp="1"/>
          </p:cNvSpPr>
          <p:nvPr>
            <p:ph type="title"/>
          </p:nvPr>
        </p:nvSpPr>
        <p:spPr>
          <a:xfrm>
            <a:off x="3255949" y="351863"/>
            <a:ext cx="5672787" cy="1365250"/>
          </a:xfrm>
        </p:spPr>
        <p:txBody>
          <a:bodyPr/>
          <a:lstStyle/>
          <a:p>
            <a:pPr algn="ctr"/>
            <a:r>
              <a:rPr lang="en-US" altLang="zh-CN"/>
              <a:t>Target Market Analysis </a:t>
            </a:r>
            <a:endParaRPr lang="en-US"/>
          </a:p>
        </p:txBody>
      </p:sp>
      <p:pic>
        <p:nvPicPr>
          <p:cNvPr id="3" name="Picture 2" descr="A blue and red logo&#10;&#10;Description automatically generated">
            <a:extLst>
              <a:ext uri="{FF2B5EF4-FFF2-40B4-BE49-F238E27FC236}">
                <a16:creationId xmlns:a16="http://schemas.microsoft.com/office/drawing/2014/main" id="{708CDD54-DCB1-5C3F-AEC7-20CE50D802D2}"/>
              </a:ext>
            </a:extLst>
          </p:cNvPr>
          <p:cNvPicPr>
            <a:picLocks noChangeAspect="1"/>
          </p:cNvPicPr>
          <p:nvPr/>
        </p:nvPicPr>
        <p:blipFill>
          <a:blip r:embed="rId3"/>
          <a:stretch>
            <a:fillRect/>
          </a:stretch>
        </p:blipFill>
        <p:spPr>
          <a:xfrm>
            <a:off x="5020953" y="3025567"/>
            <a:ext cx="2325915" cy="1692493"/>
          </a:xfrm>
          <a:prstGeom prst="rect">
            <a:avLst/>
          </a:prstGeom>
        </p:spPr>
      </p:pic>
      <p:sp>
        <p:nvSpPr>
          <p:cNvPr id="5" name="Callout: Line 4">
            <a:extLst>
              <a:ext uri="{FF2B5EF4-FFF2-40B4-BE49-F238E27FC236}">
                <a16:creationId xmlns:a16="http://schemas.microsoft.com/office/drawing/2014/main" id="{7A4881EF-41A8-DA48-0018-B10C5456873A}"/>
              </a:ext>
            </a:extLst>
          </p:cNvPr>
          <p:cNvSpPr/>
          <p:nvPr/>
        </p:nvSpPr>
        <p:spPr>
          <a:xfrm>
            <a:off x="8172450" y="2239963"/>
            <a:ext cx="2000250" cy="895350"/>
          </a:xfrm>
          <a:prstGeom prst="borderCallout1">
            <a:avLst/>
          </a:prstGeom>
          <a:solidFill>
            <a:srgbClr val="FFC000"/>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0F243D"/>
                </a:solidFill>
              </a:rPr>
              <a:t>Families &amp; Residents</a:t>
            </a:r>
          </a:p>
        </p:txBody>
      </p:sp>
      <p:sp>
        <p:nvSpPr>
          <p:cNvPr id="7" name="Callout: Line 6">
            <a:extLst>
              <a:ext uri="{FF2B5EF4-FFF2-40B4-BE49-F238E27FC236}">
                <a16:creationId xmlns:a16="http://schemas.microsoft.com/office/drawing/2014/main" id="{A2B4E6CC-7092-54FC-6382-5A9615CF49D2}"/>
              </a:ext>
            </a:extLst>
          </p:cNvPr>
          <p:cNvSpPr/>
          <p:nvPr/>
        </p:nvSpPr>
        <p:spPr>
          <a:xfrm flipH="1">
            <a:off x="2155824" y="2239963"/>
            <a:ext cx="2000250" cy="895350"/>
          </a:xfrm>
          <a:prstGeom prst="borderCallout1">
            <a:avLst/>
          </a:prstGeom>
          <a:solidFill>
            <a:srgbClr val="FFC000"/>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rgbClr val="0F243D"/>
                </a:solidFill>
              </a:rPr>
              <a:t>Students &amp; Staff</a:t>
            </a:r>
          </a:p>
        </p:txBody>
      </p:sp>
      <p:grpSp>
        <p:nvGrpSpPr>
          <p:cNvPr id="11" name="Group 10">
            <a:extLst>
              <a:ext uri="{FF2B5EF4-FFF2-40B4-BE49-F238E27FC236}">
                <a16:creationId xmlns:a16="http://schemas.microsoft.com/office/drawing/2014/main" id="{26B84638-9A21-D99D-2887-04D00E68ABFA}"/>
              </a:ext>
            </a:extLst>
          </p:cNvPr>
          <p:cNvGrpSpPr/>
          <p:nvPr/>
        </p:nvGrpSpPr>
        <p:grpSpPr>
          <a:xfrm>
            <a:off x="2039937" y="4403727"/>
            <a:ext cx="2020887" cy="912812"/>
            <a:chOff x="1873250" y="3776664"/>
            <a:chExt cx="2020887" cy="912812"/>
          </a:xfrm>
        </p:grpSpPr>
        <p:sp>
          <p:nvSpPr>
            <p:cNvPr id="6" name="Callout: Line 5">
              <a:extLst>
                <a:ext uri="{FF2B5EF4-FFF2-40B4-BE49-F238E27FC236}">
                  <a16:creationId xmlns:a16="http://schemas.microsoft.com/office/drawing/2014/main" id="{C370C6FA-35A3-C873-7507-93CB76AAB030}"/>
                </a:ext>
              </a:extLst>
            </p:cNvPr>
            <p:cNvSpPr/>
            <p:nvPr/>
          </p:nvSpPr>
          <p:spPr>
            <a:xfrm rot="10800000">
              <a:off x="1887537" y="3776664"/>
              <a:ext cx="2006600" cy="912812"/>
            </a:xfrm>
            <a:prstGeom prst="borderCallout1">
              <a:avLst/>
            </a:prstGeom>
            <a:solidFill>
              <a:srgbClr val="D6E0EB"/>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34CCDBE-AB09-5C61-95B1-B14DFD498CD7}"/>
                </a:ext>
              </a:extLst>
            </p:cNvPr>
            <p:cNvSpPr txBox="1"/>
            <p:nvPr/>
          </p:nvSpPr>
          <p:spPr>
            <a:xfrm>
              <a:off x="1873250" y="3886200"/>
              <a:ext cx="1992312" cy="646331"/>
            </a:xfrm>
            <a:prstGeom prst="rect">
              <a:avLst/>
            </a:prstGeom>
            <a:solidFill>
              <a:srgbClr val="D6E0EB"/>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rgbClr val="0F243D"/>
                  </a:solidFill>
                  <a:latin typeface="Abadi"/>
                  <a:ea typeface="微软雅黑"/>
                  <a:cs typeface="Posterama"/>
                </a:rPr>
                <a:t>Health-Conscious Consumers</a:t>
              </a:r>
              <a:endParaRPr lang="en-US" sz="1800">
                <a:solidFill>
                  <a:srgbClr val="0F243D"/>
                </a:solidFill>
                <a:latin typeface="Abadi"/>
                <a:ea typeface="微软雅黑"/>
                <a:cs typeface="Posterama" panose="020B0504020200020000" pitchFamily="34" charset="0"/>
              </a:endParaRPr>
            </a:p>
          </p:txBody>
        </p:sp>
      </p:grpSp>
      <p:grpSp>
        <p:nvGrpSpPr>
          <p:cNvPr id="12" name="Group 11">
            <a:extLst>
              <a:ext uri="{FF2B5EF4-FFF2-40B4-BE49-F238E27FC236}">
                <a16:creationId xmlns:a16="http://schemas.microsoft.com/office/drawing/2014/main" id="{206AC7EA-6E49-6B81-9F2B-26814D78D20A}"/>
              </a:ext>
            </a:extLst>
          </p:cNvPr>
          <p:cNvGrpSpPr/>
          <p:nvPr/>
        </p:nvGrpSpPr>
        <p:grpSpPr>
          <a:xfrm flipH="1">
            <a:off x="8302625" y="4403726"/>
            <a:ext cx="2006600" cy="912812"/>
            <a:chOff x="1887537" y="3776664"/>
            <a:chExt cx="2006600" cy="912812"/>
          </a:xfrm>
        </p:grpSpPr>
        <p:sp>
          <p:nvSpPr>
            <p:cNvPr id="13" name="Callout: Line 12">
              <a:extLst>
                <a:ext uri="{FF2B5EF4-FFF2-40B4-BE49-F238E27FC236}">
                  <a16:creationId xmlns:a16="http://schemas.microsoft.com/office/drawing/2014/main" id="{52BC1050-F127-23C2-85A9-B320DF985F1E}"/>
                </a:ext>
              </a:extLst>
            </p:cNvPr>
            <p:cNvSpPr/>
            <p:nvPr/>
          </p:nvSpPr>
          <p:spPr>
            <a:xfrm rot="10800000">
              <a:off x="1887537" y="3776664"/>
              <a:ext cx="2006600" cy="912812"/>
            </a:xfrm>
            <a:prstGeom prst="borderCallout1">
              <a:avLst/>
            </a:prstGeom>
            <a:solidFill>
              <a:srgbClr val="D6E0EB"/>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633A63F7-7E25-2457-745D-3DBEA193BA2C}"/>
                </a:ext>
              </a:extLst>
            </p:cNvPr>
            <p:cNvSpPr txBox="1"/>
            <p:nvPr/>
          </p:nvSpPr>
          <p:spPr>
            <a:xfrm>
              <a:off x="1897063" y="3910013"/>
              <a:ext cx="1992312" cy="646331"/>
            </a:xfrm>
            <a:prstGeom prst="rect">
              <a:avLst/>
            </a:prstGeom>
            <a:solidFill>
              <a:srgbClr val="D6E0EB"/>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rgbClr val="0F243D"/>
                  </a:solidFill>
                  <a:latin typeface="Abadi"/>
                  <a:ea typeface="微软雅黑"/>
                  <a:cs typeface="Posterama"/>
                </a:rPr>
                <a:t>Corporate Clients &amp; Professionals  </a:t>
              </a:r>
              <a:endParaRPr lang="en-US"/>
            </a:p>
          </p:txBody>
        </p:sp>
      </p:grpSp>
      <p:pic>
        <p:nvPicPr>
          <p:cNvPr id="15" name="Picture 14">
            <a:extLst>
              <a:ext uri="{FF2B5EF4-FFF2-40B4-BE49-F238E27FC236}">
                <a16:creationId xmlns:a16="http://schemas.microsoft.com/office/drawing/2014/main" id="{2A9C810B-E329-B87E-C30E-D1D80AC81373}"/>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Lst>
          </a:blip>
          <a:stretch>
            <a:fillRect/>
          </a:stretch>
        </p:blipFill>
        <p:spPr>
          <a:xfrm>
            <a:off x="10335881" y="4074541"/>
            <a:ext cx="1325594" cy="1296841"/>
          </a:xfrm>
          <a:prstGeom prst="rect">
            <a:avLst/>
          </a:prstGeom>
        </p:spPr>
      </p:pic>
      <p:pic>
        <p:nvPicPr>
          <p:cNvPr id="16" name="Picture 15">
            <a:extLst>
              <a:ext uri="{FF2B5EF4-FFF2-40B4-BE49-F238E27FC236}">
                <a16:creationId xmlns:a16="http://schemas.microsoft.com/office/drawing/2014/main" id="{6DA93FA7-02E9-A3F6-E97A-2B342EEA3DC0}"/>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100000"/>
                    </a14:imgEffect>
                  </a14:imgLayer>
                </a14:imgProps>
              </a:ext>
            </a:extLst>
          </a:blip>
          <a:stretch>
            <a:fillRect/>
          </a:stretch>
        </p:blipFill>
        <p:spPr>
          <a:xfrm>
            <a:off x="634760" y="4078137"/>
            <a:ext cx="1311216" cy="1311216"/>
          </a:xfrm>
          <a:prstGeom prst="rect">
            <a:avLst/>
          </a:prstGeom>
        </p:spPr>
      </p:pic>
      <p:pic>
        <p:nvPicPr>
          <p:cNvPr id="18" name="Picture 17">
            <a:extLst>
              <a:ext uri="{FF2B5EF4-FFF2-40B4-BE49-F238E27FC236}">
                <a16:creationId xmlns:a16="http://schemas.microsoft.com/office/drawing/2014/main" id="{74E171BB-99B6-F71D-87A1-200DD6233A5C}"/>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bright="100000"/>
                    </a14:imgEffect>
                  </a14:imgLayer>
                </a14:imgProps>
              </a:ext>
            </a:extLst>
          </a:blip>
          <a:stretch>
            <a:fillRect/>
          </a:stretch>
        </p:blipFill>
        <p:spPr>
          <a:xfrm>
            <a:off x="10185820" y="1872980"/>
            <a:ext cx="1296840" cy="1268084"/>
          </a:xfrm>
          <a:prstGeom prst="rect">
            <a:avLst/>
          </a:prstGeom>
          <a:ln w="12700">
            <a:noFill/>
          </a:ln>
        </p:spPr>
      </p:pic>
      <p:pic>
        <p:nvPicPr>
          <p:cNvPr id="19" name="Picture 18">
            <a:extLst>
              <a:ext uri="{FF2B5EF4-FFF2-40B4-BE49-F238E27FC236}">
                <a16:creationId xmlns:a16="http://schemas.microsoft.com/office/drawing/2014/main" id="{CB57D98F-CCE3-0BCB-71A4-532E70A7284D}"/>
              </a:ext>
            </a:extLst>
          </p:cNvPr>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Lst>
          </a:blip>
          <a:stretch>
            <a:fillRect/>
          </a:stretch>
        </p:blipFill>
        <p:spPr>
          <a:xfrm>
            <a:off x="694137" y="1755116"/>
            <a:ext cx="1339972" cy="1383103"/>
          </a:xfrm>
          <a:prstGeom prst="rect">
            <a:avLst/>
          </a:prstGeom>
          <a:ln>
            <a:noFill/>
          </a:ln>
        </p:spPr>
      </p:pic>
      <p:sp>
        <p:nvSpPr>
          <p:cNvPr id="20" name="TextBox 19">
            <a:extLst>
              <a:ext uri="{FF2B5EF4-FFF2-40B4-BE49-F238E27FC236}">
                <a16:creationId xmlns:a16="http://schemas.microsoft.com/office/drawing/2014/main" id="{BB65D027-B532-BCA9-EEF0-95013505694B}"/>
              </a:ext>
            </a:extLst>
          </p:cNvPr>
          <p:cNvSpPr txBox="1"/>
          <p:nvPr/>
        </p:nvSpPr>
        <p:spPr>
          <a:xfrm>
            <a:off x="2037991" y="5896514"/>
            <a:ext cx="81534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prstClr val="white"/>
                </a:solidFill>
                <a:latin typeface="Posterama"/>
                <a:ea typeface="微软雅黑"/>
                <a:cs typeface="Posterama"/>
              </a:rPr>
              <a:t>Heavily based on their location: "… strategically targeting suburban areas with education, middle-plus-income population" (Anderson, 2024). </a:t>
            </a:r>
            <a:endParaRPr lang="en-US" sz="1800">
              <a:solidFill>
                <a:prstClr val="white"/>
              </a:solidFill>
              <a:latin typeface="Posterama" panose="020B0504020200020000" pitchFamily="34" charset="0"/>
              <a:ea typeface="微软雅黑"/>
              <a:cs typeface="Posterama" panose="020B0504020200020000" pitchFamily="34" charset="0"/>
            </a:endParaRPr>
          </a:p>
        </p:txBody>
      </p:sp>
    </p:spTree>
    <p:extLst>
      <p:ext uri="{BB962C8B-B14F-4D97-AF65-F5344CB8AC3E}">
        <p14:creationId xmlns:p14="http://schemas.microsoft.com/office/powerpoint/2010/main" val="3157109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EB5323-B199-7E82-C0CC-E5FA1BE002D0}"/>
              </a:ext>
            </a:extLst>
          </p:cNvPr>
          <p:cNvSpPr txBox="1"/>
          <p:nvPr/>
        </p:nvSpPr>
        <p:spPr>
          <a:xfrm>
            <a:off x="3229411" y="243387"/>
            <a:ext cx="6828935"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a:solidFill>
                  <a:prstClr val="white"/>
                </a:solidFill>
                <a:latin typeface="Posterama"/>
                <a:ea typeface="微软雅黑"/>
                <a:cs typeface="Posterama"/>
              </a:rPr>
              <a:t>Core Competencies</a:t>
            </a:r>
            <a:endParaRPr lang="en-US" sz="4400">
              <a:solidFill>
                <a:prstClr val="white"/>
              </a:solidFill>
              <a:latin typeface="Posterama" panose="020B0504020200020000" pitchFamily="34" charset="0"/>
              <a:ea typeface="微软雅黑"/>
              <a:cs typeface="Posterama" panose="020B0504020200020000" pitchFamily="34" charset="0"/>
            </a:endParaRPr>
          </a:p>
        </p:txBody>
      </p:sp>
      <p:sp>
        <p:nvSpPr>
          <p:cNvPr id="2" name="TextBox 1">
            <a:extLst>
              <a:ext uri="{FF2B5EF4-FFF2-40B4-BE49-F238E27FC236}">
                <a16:creationId xmlns:a16="http://schemas.microsoft.com/office/drawing/2014/main" id="{6169B645-F398-A67E-59A3-4999E84C4722}"/>
              </a:ext>
            </a:extLst>
          </p:cNvPr>
          <p:cNvSpPr txBox="1"/>
          <p:nvPr/>
        </p:nvSpPr>
        <p:spPr>
          <a:xfrm>
            <a:off x="1155879" y="1328470"/>
            <a:ext cx="9884685" cy="47089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000" b="1">
                <a:solidFill>
                  <a:prstClr val="white"/>
                </a:solidFill>
                <a:latin typeface="Posterama"/>
                <a:ea typeface="微软雅黑"/>
                <a:cs typeface="Posterama"/>
              </a:rPr>
              <a:t>High Quality and Freshness</a:t>
            </a:r>
            <a:r>
              <a:rPr lang="en-US" sz="2000">
                <a:solidFill>
                  <a:prstClr val="white"/>
                </a:solidFill>
                <a:latin typeface="Posterama"/>
                <a:ea typeface="微软雅黑"/>
                <a:cs typeface="Posterama"/>
              </a:rPr>
              <a:t> - </a:t>
            </a:r>
            <a:r>
              <a:rPr lang="en-US" sz="2000">
                <a:solidFill>
                  <a:prstClr val="white"/>
                </a:solidFill>
                <a:ea typeface="+mn-lt"/>
                <a:cs typeface="+mn-lt"/>
              </a:rPr>
              <a:t>Jersey Mike’s emphasizes fresh ingredients, including high-quality meats, cheeses, and freshly baked bread. The brand prides itself on offering subs made with premium, sliced-to-order meats and fresh produce.</a:t>
            </a:r>
          </a:p>
          <a:p>
            <a:pPr marL="285750" indent="-285750">
              <a:buFont typeface="Arial"/>
              <a:buChar char="•"/>
            </a:pPr>
            <a:r>
              <a:rPr lang="en-US" sz="2000" b="1">
                <a:solidFill>
                  <a:prstClr val="white"/>
                </a:solidFill>
                <a:latin typeface="Posterama"/>
                <a:ea typeface="+mn-lt"/>
                <a:cs typeface="+mn-lt"/>
              </a:rPr>
              <a:t>Authenticity</a:t>
            </a:r>
            <a:r>
              <a:rPr lang="en-US" sz="2000" b="1">
                <a:solidFill>
                  <a:prstClr val="white"/>
                </a:solidFill>
                <a:ea typeface="+mn-lt"/>
                <a:cs typeface="+mn-lt"/>
              </a:rPr>
              <a:t> </a:t>
            </a:r>
            <a:r>
              <a:rPr lang="en-US" sz="2000">
                <a:solidFill>
                  <a:prstClr val="white"/>
                </a:solidFill>
                <a:ea typeface="+mn-lt"/>
                <a:cs typeface="+mn-lt"/>
              </a:rPr>
              <a:t>- The company is known for using a variety of traditional methods, including hand-slicing meats and cheeses, which enhances the quality and taste of their products.</a:t>
            </a:r>
          </a:p>
          <a:p>
            <a:pPr marL="285750" indent="-285750">
              <a:buFont typeface="Arial"/>
              <a:buChar char="•"/>
            </a:pPr>
            <a:r>
              <a:rPr lang="en-US" sz="2000" b="1">
                <a:solidFill>
                  <a:prstClr val="white"/>
                </a:solidFill>
                <a:latin typeface="Posterama"/>
                <a:ea typeface="+mn-lt"/>
                <a:cs typeface="+mn-lt"/>
              </a:rPr>
              <a:t>Customer Service </a:t>
            </a:r>
            <a:r>
              <a:rPr lang="en-US" sz="2000">
                <a:solidFill>
                  <a:prstClr val="white"/>
                </a:solidFill>
                <a:ea typeface="+mn-lt"/>
                <a:cs typeface="+mn-lt"/>
              </a:rPr>
              <a:t>- Employees prepare subs while engaging the customers in a personalized and tailored experience, asking them how they would like for their sandwich to be made.</a:t>
            </a:r>
          </a:p>
          <a:p>
            <a:pPr marL="285750" indent="-285750">
              <a:buFont typeface="Arial"/>
              <a:buChar char="•"/>
            </a:pPr>
            <a:r>
              <a:rPr lang="en-US" sz="2000" b="1">
                <a:solidFill>
                  <a:prstClr val="white"/>
                </a:solidFill>
                <a:latin typeface="Posterama"/>
                <a:ea typeface="+mn-lt"/>
                <a:cs typeface="+mn-lt"/>
              </a:rPr>
              <a:t>Franchise Mode</a:t>
            </a:r>
            <a:r>
              <a:rPr lang="en-US" sz="2000">
                <a:solidFill>
                  <a:prstClr val="white"/>
                </a:solidFill>
                <a:latin typeface="Posterama"/>
                <a:ea typeface="+mn-lt"/>
                <a:cs typeface="+mn-lt"/>
              </a:rPr>
              <a:t>l</a:t>
            </a:r>
            <a:r>
              <a:rPr lang="en-US" sz="2000">
                <a:solidFill>
                  <a:prstClr val="white"/>
                </a:solidFill>
                <a:ea typeface="+mn-lt"/>
                <a:cs typeface="+mn-lt"/>
              </a:rPr>
              <a:t> – The brand has grown quickly through franchising, allowing it to expand nationwide while maintaining operational efficiency and authenticity.</a:t>
            </a:r>
          </a:p>
          <a:p>
            <a:pPr marL="285750" indent="-285750">
              <a:buFont typeface="Arial"/>
              <a:buChar char="•"/>
            </a:pPr>
            <a:r>
              <a:rPr lang="en-US" sz="2000" b="1">
                <a:solidFill>
                  <a:prstClr val="white"/>
                </a:solidFill>
                <a:latin typeface="Posterama"/>
                <a:ea typeface="+mn-lt"/>
                <a:cs typeface="+mn-lt"/>
              </a:rPr>
              <a:t>Consumer Loyalty</a:t>
            </a:r>
            <a:r>
              <a:rPr lang="en-US" sz="2000">
                <a:solidFill>
                  <a:prstClr val="white"/>
                </a:solidFill>
                <a:ea typeface="+mn-lt"/>
                <a:cs typeface="+mn-lt"/>
              </a:rPr>
              <a:t> - Jersey Mike’s benefits from positive word-of-mouth due to the quality of the products and customer service .</a:t>
            </a:r>
          </a:p>
          <a:p>
            <a:pPr marL="285750" indent="-285750">
              <a:buFont typeface="Arial"/>
              <a:buChar char="•"/>
            </a:pPr>
            <a:r>
              <a:rPr lang="en-US" sz="2000" b="1">
                <a:solidFill>
                  <a:prstClr val="white"/>
                </a:solidFill>
                <a:latin typeface="Posterama"/>
                <a:ea typeface="+mn-lt"/>
                <a:cs typeface="+mn-lt"/>
              </a:rPr>
              <a:t>Healthy Options</a:t>
            </a:r>
            <a:r>
              <a:rPr lang="en-US" sz="2000" b="1">
                <a:solidFill>
                  <a:prstClr val="white"/>
                </a:solidFill>
                <a:ea typeface="+mn-lt"/>
                <a:cs typeface="+mn-lt"/>
              </a:rPr>
              <a:t> </a:t>
            </a:r>
            <a:r>
              <a:rPr lang="en-US" sz="2000">
                <a:solidFill>
                  <a:prstClr val="white"/>
                </a:solidFill>
                <a:ea typeface="+mn-lt"/>
                <a:cs typeface="+mn-lt"/>
              </a:rPr>
              <a:t>- Jersey Mike's offers a variety of healthier choices, such as subs with whole-wheat bread, low-calorie options, and items with fresh ingredients.</a:t>
            </a:r>
          </a:p>
        </p:txBody>
      </p:sp>
    </p:spTree>
    <p:extLst>
      <p:ext uri="{BB962C8B-B14F-4D97-AF65-F5344CB8AC3E}">
        <p14:creationId xmlns:p14="http://schemas.microsoft.com/office/powerpoint/2010/main" val="4058987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7085A1-AD40-242F-E8FF-F889E7EA0FEC}"/>
              </a:ext>
            </a:extLst>
          </p:cNvPr>
          <p:cNvSpPr txBox="1"/>
          <p:nvPr/>
        </p:nvSpPr>
        <p:spPr>
          <a:xfrm>
            <a:off x="4003206" y="140894"/>
            <a:ext cx="8452935"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indent="0" algn="l">
              <a:lnSpc>
                <a:spcPct val="100000"/>
              </a:lnSpc>
              <a:spcBef>
                <a:spcPts val="0"/>
              </a:spcBef>
              <a:buFontTx/>
              <a:buNone/>
            </a:pPr>
            <a:r>
              <a:rPr lang="en-US" sz="4400">
                <a:solidFill>
                  <a:prstClr val="white"/>
                </a:solidFill>
                <a:latin typeface="Posterama"/>
                <a:ea typeface="微软雅黑"/>
                <a:cs typeface="Posterama"/>
              </a:rPr>
              <a:t>Challenges</a:t>
            </a:r>
            <a:endParaRPr lang="en-US" sz="4400">
              <a:solidFill>
                <a:prstClr val="white"/>
              </a:solidFill>
              <a:latin typeface="Posterama" panose="020B0504020200020000" pitchFamily="34" charset="0"/>
              <a:ea typeface="微软雅黑"/>
              <a:cs typeface="Posterama" panose="020B0504020200020000" pitchFamily="34" charset="0"/>
            </a:endParaRPr>
          </a:p>
        </p:txBody>
      </p:sp>
      <p:sp>
        <p:nvSpPr>
          <p:cNvPr id="4" name="TextBox 3">
            <a:extLst>
              <a:ext uri="{FF2B5EF4-FFF2-40B4-BE49-F238E27FC236}">
                <a16:creationId xmlns:a16="http://schemas.microsoft.com/office/drawing/2014/main" id="{4202851C-EAE3-1010-94D9-A1806BB437AB}"/>
              </a:ext>
            </a:extLst>
          </p:cNvPr>
          <p:cNvSpPr txBox="1"/>
          <p:nvPr/>
        </p:nvSpPr>
        <p:spPr>
          <a:xfrm>
            <a:off x="1156650" y="1222293"/>
            <a:ext cx="9871399"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000" b="1">
                <a:solidFill>
                  <a:prstClr val="white"/>
                </a:solidFill>
                <a:latin typeface="Posterama"/>
                <a:ea typeface="微软雅黑"/>
                <a:cs typeface="Posterama"/>
              </a:rPr>
              <a:t>Brand Differentiation -</a:t>
            </a:r>
            <a:r>
              <a:rPr lang="en-US" sz="2000">
                <a:solidFill>
                  <a:prstClr val="white"/>
                </a:solidFill>
                <a:latin typeface="Posterama"/>
                <a:ea typeface="微软雅黑"/>
                <a:cs typeface="Posterama"/>
              </a:rPr>
              <a:t> Jersey </a:t>
            </a:r>
            <a:r>
              <a:rPr lang="en-US" sz="2000">
                <a:solidFill>
                  <a:prstClr val="white"/>
                </a:solidFill>
                <a:latin typeface="Abadi"/>
                <a:ea typeface="微软雅黑"/>
                <a:cs typeface="Posterama"/>
              </a:rPr>
              <a:t>Mike's</a:t>
            </a:r>
            <a:r>
              <a:rPr lang="en-US" sz="2000">
                <a:solidFill>
                  <a:prstClr val="white"/>
                </a:solidFill>
                <a:latin typeface="Posterama"/>
                <a:ea typeface="微软雅黑"/>
                <a:cs typeface="Posterama"/>
              </a:rPr>
              <a:t> </a:t>
            </a:r>
            <a:r>
              <a:rPr lang="en-US" sz="2000">
                <a:solidFill>
                  <a:prstClr val="white"/>
                </a:solidFill>
                <a:ea typeface="+mn-lt"/>
                <a:cs typeface="+mn-lt"/>
              </a:rPr>
              <a:t>faces the challenge of differentiating itself in a crowded sandwich market.</a:t>
            </a:r>
            <a:endParaRPr lang="en-US" sz="2000">
              <a:solidFill>
                <a:prstClr val="white"/>
              </a:solidFill>
            </a:endParaRPr>
          </a:p>
          <a:p>
            <a:pPr marL="342900" indent="-342900">
              <a:buFont typeface="Arial"/>
              <a:buChar char="•"/>
            </a:pPr>
            <a:r>
              <a:rPr lang="en-US" sz="2000" b="1">
                <a:solidFill>
                  <a:prstClr val="white"/>
                </a:solidFill>
                <a:latin typeface="Posterama"/>
                <a:ea typeface="微软雅黑"/>
                <a:cs typeface="Posterama"/>
              </a:rPr>
              <a:t>Marketing</a:t>
            </a:r>
            <a:r>
              <a:rPr lang="en-US" sz="2000" b="1">
                <a:solidFill>
                  <a:prstClr val="white"/>
                </a:solidFill>
                <a:latin typeface="Abadi"/>
                <a:ea typeface="微软雅黑"/>
                <a:cs typeface="Posterama"/>
              </a:rPr>
              <a:t> - </a:t>
            </a:r>
            <a:r>
              <a:rPr lang="en-US" sz="2000">
                <a:solidFill>
                  <a:prstClr val="white"/>
                </a:solidFill>
                <a:ea typeface="+mn-lt"/>
                <a:cs typeface="+mn-lt"/>
              </a:rPr>
              <a:t>Competitors like Subway and Jimmy John’s have significant marketing budgets, which is something that Jersey Mike's needs to work on using digital platforms.</a:t>
            </a:r>
            <a:endParaRPr lang="en-US" sz="2000">
              <a:solidFill>
                <a:prstClr val="white"/>
              </a:solidFill>
              <a:ea typeface="微软雅黑"/>
              <a:cs typeface="Posterama" panose="020B0504020200020000" pitchFamily="34" charset="0"/>
            </a:endParaRPr>
          </a:p>
          <a:p>
            <a:pPr marL="342900" indent="-342900">
              <a:buFont typeface="Arial"/>
              <a:buChar char="•"/>
            </a:pPr>
            <a:r>
              <a:rPr lang="en-US" sz="2000" b="1">
                <a:solidFill>
                  <a:prstClr val="white"/>
                </a:solidFill>
                <a:latin typeface="Posterama"/>
                <a:ea typeface="微软雅黑"/>
                <a:cs typeface="Posterama"/>
              </a:rPr>
              <a:t>Staffing -</a:t>
            </a:r>
            <a:r>
              <a:rPr lang="en-US" sz="2000">
                <a:solidFill>
                  <a:prstClr val="white"/>
                </a:solidFill>
                <a:latin typeface="Abadi"/>
                <a:ea typeface="微软雅黑"/>
                <a:cs typeface="Posterama"/>
              </a:rPr>
              <a:t> </a:t>
            </a:r>
            <a:r>
              <a:rPr lang="en-US" sz="2000">
                <a:solidFill>
                  <a:prstClr val="white"/>
                </a:solidFill>
                <a:ea typeface="+mn-lt"/>
                <a:cs typeface="+mn-lt"/>
              </a:rPr>
              <a:t>Like many in the restaurant industry, Jersey Mike’s faces difficulties in recruiting and retaining skilled staff, especially during peak hours or in competitive labor markets. There is also issues related to scheduling due to the number of part time workers.</a:t>
            </a:r>
            <a:endParaRPr lang="en-US" sz="2000" b="1">
              <a:solidFill>
                <a:prstClr val="white"/>
              </a:solidFill>
              <a:latin typeface="Posterama"/>
              <a:ea typeface="微软雅黑"/>
              <a:cs typeface="Posterama" panose="020B0504020200020000" pitchFamily="34" charset="0"/>
            </a:endParaRPr>
          </a:p>
          <a:p>
            <a:pPr marL="342900" indent="-342900">
              <a:buFont typeface="Arial"/>
              <a:buChar char="•"/>
            </a:pPr>
            <a:r>
              <a:rPr lang="en-US" sz="2000" b="1">
                <a:solidFill>
                  <a:prstClr val="white"/>
                </a:solidFill>
                <a:latin typeface="Posterama"/>
                <a:ea typeface="微软雅黑"/>
                <a:cs typeface="Posterama"/>
              </a:rPr>
              <a:t>Dietary Restrictions -</a:t>
            </a:r>
            <a:r>
              <a:rPr lang="en-US" sz="2000">
                <a:solidFill>
                  <a:prstClr val="white"/>
                </a:solidFill>
                <a:latin typeface="Abadi"/>
                <a:ea typeface="微软雅黑"/>
                <a:cs typeface="Posterama"/>
              </a:rPr>
              <a:t> The menu has very limited options for people with dietary restrictions which is something the company needs to work on.</a:t>
            </a:r>
            <a:endParaRPr lang="en-US" sz="2000">
              <a:solidFill>
                <a:prstClr val="white"/>
              </a:solidFill>
              <a:latin typeface="Abadi"/>
              <a:ea typeface="微软雅黑"/>
              <a:cs typeface="Posterama" panose="020B0504020200020000" pitchFamily="34" charset="0"/>
            </a:endParaRPr>
          </a:p>
          <a:p>
            <a:pPr marL="342900" indent="-342900">
              <a:buFont typeface="Arial"/>
              <a:buChar char="•"/>
            </a:pPr>
            <a:r>
              <a:rPr lang="en-US" sz="2000" b="1">
                <a:solidFill>
                  <a:prstClr val="white"/>
                </a:solidFill>
                <a:latin typeface="Posterama"/>
                <a:ea typeface="微软雅黑"/>
                <a:cs typeface="Posterama"/>
              </a:rPr>
              <a:t>Competition – </a:t>
            </a:r>
            <a:r>
              <a:rPr lang="en-US" sz="2000">
                <a:solidFill>
                  <a:prstClr val="white"/>
                </a:solidFill>
                <a:latin typeface="Abadi"/>
                <a:ea typeface="微软雅黑"/>
                <a:cs typeface="Posterama"/>
              </a:rPr>
              <a:t>The company faces a lot direct competition in the market </a:t>
            </a:r>
            <a:r>
              <a:rPr lang="en-US" sz="2000">
                <a:solidFill>
                  <a:prstClr val="white"/>
                </a:solidFill>
                <a:ea typeface="+mn-lt"/>
                <a:cs typeface="+mn-lt"/>
              </a:rPr>
              <a:t>with other sandwich chains like Subway, Firehouse Subs, Jimmy John’s, and Quiznos that have a strong market presence. There is also the challenge of competing with local shops and regional players that gain loyal customer bases in their respective regions.</a:t>
            </a:r>
            <a:endParaRPr lang="en-US" sz="2000">
              <a:solidFill>
                <a:prstClr val="white"/>
              </a:solidFill>
              <a:latin typeface="Abadi"/>
              <a:ea typeface="微软雅黑"/>
              <a:cs typeface="Posterama" panose="020B0504020200020000" pitchFamily="34" charset="0"/>
            </a:endParaRPr>
          </a:p>
          <a:p>
            <a:pPr marL="342900" indent="-342900">
              <a:buFont typeface="Arial"/>
              <a:buChar char="•"/>
            </a:pPr>
            <a:endParaRPr lang="en-US" sz="2000">
              <a:solidFill>
                <a:prstClr val="white"/>
              </a:solidFill>
              <a:latin typeface="Abadi"/>
              <a:ea typeface="微软雅黑"/>
              <a:cs typeface="Posterama" panose="020B0504020200020000" pitchFamily="34" charset="0"/>
            </a:endParaRPr>
          </a:p>
          <a:p>
            <a:pPr marL="342900" indent="-342900">
              <a:buFont typeface="Arial"/>
              <a:buChar char="•"/>
            </a:pPr>
            <a:endParaRPr lang="en-US" sz="2000">
              <a:solidFill>
                <a:prstClr val="white"/>
              </a:solidFill>
              <a:latin typeface="Abadi"/>
              <a:ea typeface="微软雅黑"/>
              <a:cs typeface="Posterama" panose="020B0504020200020000" pitchFamily="34" charset="0"/>
            </a:endParaRPr>
          </a:p>
          <a:p>
            <a:endParaRPr lang="en-US" sz="2000">
              <a:solidFill>
                <a:prstClr val="white"/>
              </a:solidFill>
              <a:latin typeface="Abadi"/>
              <a:ea typeface="微软雅黑"/>
              <a:cs typeface="Posterama" panose="020B0504020200020000" pitchFamily="34" charset="0"/>
            </a:endParaRPr>
          </a:p>
        </p:txBody>
      </p:sp>
    </p:spTree>
    <p:extLst>
      <p:ext uri="{BB962C8B-B14F-4D97-AF65-F5344CB8AC3E}">
        <p14:creationId xmlns:p14="http://schemas.microsoft.com/office/powerpoint/2010/main" val="1935589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lide Number Placeholder 13">
            <a:extLst>
              <a:ext uri="{FF2B5EF4-FFF2-40B4-BE49-F238E27FC236}">
                <a16:creationId xmlns:a16="http://schemas.microsoft.com/office/drawing/2014/main" id="{F8EEF7F7-F511-EC83-1C7D-AE1F07EB4551}"/>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u="none" strike="noStrike" kern="1200" cap="none" spc="0" normalizeH="0" baseline="0" smtClean="0">
                <a:ln>
                  <a:noFill/>
                </a:ln>
                <a:solidFill>
                  <a:schemeClr val="bg1"/>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altLang="zh-CN" sz="1200" u="none" strike="noStrike" kern="1200" cap="none" spc="0" normalizeH="0" baseline="0">
              <a:ln>
                <a:noFill/>
              </a:ln>
              <a:solidFill>
                <a:schemeClr val="bg1"/>
              </a:solidFill>
              <a:effectLst/>
              <a:uLnTx/>
              <a:uFillTx/>
            </a:endParaRPr>
          </a:p>
        </p:txBody>
      </p:sp>
      <p:sp>
        <p:nvSpPr>
          <p:cNvPr id="9" name="TextBox 8">
            <a:extLst>
              <a:ext uri="{FF2B5EF4-FFF2-40B4-BE49-F238E27FC236}">
                <a16:creationId xmlns:a16="http://schemas.microsoft.com/office/drawing/2014/main" id="{41FD7871-BBB8-796C-6855-1EBFB145C4D3}"/>
              </a:ext>
            </a:extLst>
          </p:cNvPr>
          <p:cNvSpPr txBox="1"/>
          <p:nvPr/>
        </p:nvSpPr>
        <p:spPr>
          <a:xfrm>
            <a:off x="3632995" y="557952"/>
            <a:ext cx="4281444"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b="1">
                <a:solidFill>
                  <a:prstClr val="white"/>
                </a:solidFill>
                <a:latin typeface="Posterama Text Black"/>
                <a:ea typeface="微软雅黑"/>
                <a:cs typeface="Posterama"/>
              </a:rPr>
              <a:t>Menu Analysis</a:t>
            </a:r>
            <a:endParaRPr lang="en-US" sz="4400" b="1">
              <a:solidFill>
                <a:prstClr val="white"/>
              </a:solidFill>
              <a:latin typeface="Posterama Text Black"/>
              <a:ea typeface="微软雅黑"/>
              <a:cs typeface="Posterama" panose="020B0504020200020000" pitchFamily="34" charset="0"/>
            </a:endParaRPr>
          </a:p>
        </p:txBody>
      </p:sp>
      <p:pic>
        <p:nvPicPr>
          <p:cNvPr id="2" name="Picture 1" descr="A menu board with price list&#10;&#10;Description automatically generated">
            <a:extLst>
              <a:ext uri="{FF2B5EF4-FFF2-40B4-BE49-F238E27FC236}">
                <a16:creationId xmlns:a16="http://schemas.microsoft.com/office/drawing/2014/main" id="{ADCA284B-70F8-2E2D-463E-D3987909378D}"/>
              </a:ext>
            </a:extLst>
          </p:cNvPr>
          <p:cNvPicPr>
            <a:picLocks noChangeAspect="1"/>
          </p:cNvPicPr>
          <p:nvPr/>
        </p:nvPicPr>
        <p:blipFill>
          <a:blip r:embed="rId3"/>
          <a:stretch>
            <a:fillRect/>
          </a:stretch>
        </p:blipFill>
        <p:spPr>
          <a:xfrm>
            <a:off x="22307" y="2126224"/>
            <a:ext cx="12165716" cy="2901349"/>
          </a:xfrm>
          <a:prstGeom prst="rect">
            <a:avLst/>
          </a:prstGeom>
        </p:spPr>
      </p:pic>
      <p:pic>
        <p:nvPicPr>
          <p:cNvPr id="3" name="Picture 2" descr="A menu board with price list&#10;&#10;Description automatically generated">
            <a:extLst>
              <a:ext uri="{FF2B5EF4-FFF2-40B4-BE49-F238E27FC236}">
                <a16:creationId xmlns:a16="http://schemas.microsoft.com/office/drawing/2014/main" id="{3C3F750A-18A2-11D7-098D-E983E9B22E33}"/>
              </a:ext>
            </a:extLst>
          </p:cNvPr>
          <p:cNvPicPr>
            <a:picLocks noChangeAspect="1"/>
          </p:cNvPicPr>
          <p:nvPr/>
        </p:nvPicPr>
        <p:blipFill>
          <a:blip r:embed="rId3"/>
          <a:srcRect l="44839" t="23377" r="39985" b="53571"/>
          <a:stretch/>
        </p:blipFill>
        <p:spPr>
          <a:xfrm>
            <a:off x="3980686" y="5023705"/>
            <a:ext cx="4263999" cy="1581338"/>
          </a:xfrm>
          <a:prstGeom prst="rect">
            <a:avLst/>
          </a:prstGeom>
        </p:spPr>
      </p:pic>
    </p:spTree>
    <p:extLst>
      <p:ext uri="{BB962C8B-B14F-4D97-AF65-F5344CB8AC3E}">
        <p14:creationId xmlns:p14="http://schemas.microsoft.com/office/powerpoint/2010/main" val="1407416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lide Number Placeholder 13">
            <a:extLst>
              <a:ext uri="{FF2B5EF4-FFF2-40B4-BE49-F238E27FC236}">
                <a16:creationId xmlns:a16="http://schemas.microsoft.com/office/drawing/2014/main" id="{F8EEF7F7-F511-EC83-1C7D-AE1F07EB4551}"/>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u="none" strike="noStrike" kern="1200" cap="none" spc="0" normalizeH="0" baseline="0" smtClean="0">
                <a:ln>
                  <a:noFill/>
                </a:ln>
                <a:solidFill>
                  <a:schemeClr val="bg1"/>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altLang="zh-CN" sz="1200" u="none" strike="noStrike" kern="1200" cap="none" spc="0" normalizeH="0" baseline="0">
              <a:ln>
                <a:noFill/>
              </a:ln>
              <a:solidFill>
                <a:schemeClr val="bg1"/>
              </a:solidFill>
              <a:effectLst/>
              <a:uLnTx/>
              <a:uFillTx/>
            </a:endParaRPr>
          </a:p>
        </p:txBody>
      </p:sp>
      <p:sp>
        <p:nvSpPr>
          <p:cNvPr id="4" name="Title 3">
            <a:extLst>
              <a:ext uri="{FF2B5EF4-FFF2-40B4-BE49-F238E27FC236}">
                <a16:creationId xmlns:a16="http://schemas.microsoft.com/office/drawing/2014/main" id="{152054C3-77CA-33CC-DB40-752DCEBAD829}"/>
              </a:ext>
            </a:extLst>
          </p:cNvPr>
          <p:cNvSpPr>
            <a:spLocks noGrp="1"/>
          </p:cNvSpPr>
          <p:nvPr>
            <p:ph type="title"/>
          </p:nvPr>
        </p:nvSpPr>
        <p:spPr>
          <a:xfrm>
            <a:off x="408932" y="296953"/>
            <a:ext cx="11228068" cy="941142"/>
          </a:xfrm>
        </p:spPr>
        <p:txBody>
          <a:bodyPr/>
          <a:lstStyle/>
          <a:p>
            <a:r>
              <a:rPr lang="en-US"/>
              <a:t>Employee  Management Strategies</a:t>
            </a:r>
          </a:p>
        </p:txBody>
      </p:sp>
      <p:sp>
        <p:nvSpPr>
          <p:cNvPr id="2" name="TextBox 1">
            <a:extLst>
              <a:ext uri="{FF2B5EF4-FFF2-40B4-BE49-F238E27FC236}">
                <a16:creationId xmlns:a16="http://schemas.microsoft.com/office/drawing/2014/main" id="{FAA06FAD-2652-13C4-437A-8C66E823DDC3}"/>
              </a:ext>
            </a:extLst>
          </p:cNvPr>
          <p:cNvSpPr txBox="1"/>
          <p:nvPr/>
        </p:nvSpPr>
        <p:spPr>
          <a:xfrm>
            <a:off x="563880" y="1021080"/>
            <a:ext cx="7720642" cy="28931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prstClr val="white"/>
                </a:solidFill>
                <a:ea typeface="+mn-lt"/>
                <a:cs typeface="+mn-lt"/>
              </a:rPr>
              <a:t>Challenges in Staffing:</a:t>
            </a:r>
            <a:endParaRPr lang="en-US" sz="2000">
              <a:solidFill>
                <a:prstClr val="white"/>
              </a:solidFill>
            </a:endParaRPr>
          </a:p>
          <a:p>
            <a:pPr marL="285750" indent="-285750">
              <a:buFont typeface="Arial"/>
              <a:buChar char="•"/>
            </a:pPr>
            <a:r>
              <a:rPr lang="en-US">
                <a:solidFill>
                  <a:prstClr val="white"/>
                </a:solidFill>
                <a:ea typeface="+mn-lt"/>
                <a:cs typeface="+mn-lt"/>
              </a:rPr>
              <a:t>Hiring and Managing Minors:</a:t>
            </a:r>
          </a:p>
          <a:p>
            <a:pPr marL="742950" lvl="1" indent="-285750">
              <a:buFont typeface="Courier New"/>
              <a:buChar char="o"/>
            </a:pPr>
            <a:r>
              <a:rPr lang="en-US">
                <a:solidFill>
                  <a:prstClr val="white"/>
                </a:solidFill>
                <a:ea typeface="+mn-lt"/>
                <a:cs typeface="+mn-lt"/>
              </a:rPr>
              <a:t>Mandatory breaks and restrictions (e.g., cannot close the store) complicate scheduling</a:t>
            </a:r>
            <a:endParaRPr lang="en-US">
              <a:solidFill>
                <a:prstClr val="white"/>
              </a:solidFill>
            </a:endParaRPr>
          </a:p>
          <a:p>
            <a:pPr marL="285750" indent="-285750">
              <a:buFont typeface="Arial"/>
              <a:buChar char="•"/>
            </a:pPr>
            <a:r>
              <a:rPr lang="en-US">
                <a:solidFill>
                  <a:prstClr val="white"/>
                </a:solidFill>
                <a:ea typeface="+mn-lt"/>
                <a:cs typeface="+mn-lt"/>
              </a:rPr>
              <a:t>Flexible Scheduling Demands:</a:t>
            </a:r>
          </a:p>
          <a:p>
            <a:pPr marL="742950" lvl="1" indent="-285750">
              <a:buFont typeface="Courier New"/>
              <a:buChar char="o"/>
            </a:pPr>
            <a:r>
              <a:rPr lang="en-US">
                <a:solidFill>
                  <a:prstClr val="white"/>
                </a:solidFill>
                <a:ea typeface="+mn-lt"/>
                <a:cs typeface="+mn-lt"/>
              </a:rPr>
              <a:t>Managing overlapping time-off requests creates coverage gaps.</a:t>
            </a:r>
            <a:endParaRPr lang="en-US">
              <a:solidFill>
                <a:prstClr val="white"/>
              </a:solidFill>
            </a:endParaRPr>
          </a:p>
          <a:p>
            <a:pPr marL="742950" lvl="1" indent="-285750">
              <a:buFont typeface="Courier New"/>
              <a:buChar char="o"/>
            </a:pPr>
            <a:r>
              <a:rPr lang="en-US">
                <a:solidFill>
                  <a:prstClr val="white"/>
                </a:solidFill>
                <a:ea typeface="+mn-lt"/>
                <a:cs typeface="+mn-lt"/>
              </a:rPr>
              <a:t>Reliance on inter-store support  is not sustainable long-term.</a:t>
            </a:r>
          </a:p>
          <a:p>
            <a:pPr marL="285750" indent="-285750">
              <a:buFont typeface="Arial"/>
              <a:buChar char="•"/>
            </a:pPr>
            <a:r>
              <a:rPr lang="en-US">
                <a:solidFill>
                  <a:prstClr val="white"/>
                </a:solidFill>
                <a:ea typeface="+mn-lt"/>
                <a:cs typeface="+mn-lt"/>
              </a:rPr>
              <a:t>Lack of Employee Recognition:</a:t>
            </a:r>
          </a:p>
          <a:p>
            <a:pPr marL="742950" lvl="1" indent="-285750">
              <a:buFont typeface="Courier New"/>
              <a:buChar char="o"/>
            </a:pPr>
            <a:r>
              <a:rPr lang="en-US">
                <a:solidFill>
                  <a:prstClr val="white"/>
                </a:solidFill>
                <a:ea typeface="+mn-lt"/>
                <a:cs typeface="+mn-lt"/>
              </a:rPr>
              <a:t>No formal programs to acknowledge employee contributions</a:t>
            </a:r>
            <a:endParaRPr lang="en-US">
              <a:solidFill>
                <a:prstClr val="white"/>
              </a:solidFill>
            </a:endParaRPr>
          </a:p>
          <a:p>
            <a:pPr marL="742950" lvl="1" indent="-285750">
              <a:buFont typeface="Courier New"/>
              <a:buChar char="o"/>
            </a:pPr>
            <a:r>
              <a:rPr lang="en-US">
                <a:solidFill>
                  <a:prstClr val="white"/>
                </a:solidFill>
                <a:ea typeface="+mn-lt"/>
                <a:cs typeface="+mn-lt"/>
              </a:rPr>
              <a:t>Missed opportunities to improve morale and retention</a:t>
            </a:r>
            <a:endParaRPr lang="en-US">
              <a:solidFill>
                <a:prstClr val="white"/>
              </a:solidFill>
            </a:endParaRPr>
          </a:p>
        </p:txBody>
      </p:sp>
      <p:sp>
        <p:nvSpPr>
          <p:cNvPr id="3" name="TextBox 2">
            <a:extLst>
              <a:ext uri="{FF2B5EF4-FFF2-40B4-BE49-F238E27FC236}">
                <a16:creationId xmlns:a16="http://schemas.microsoft.com/office/drawing/2014/main" id="{AFB56936-9FA7-C8E9-A200-6CAC2BBDD560}"/>
              </a:ext>
            </a:extLst>
          </p:cNvPr>
          <p:cNvSpPr txBox="1"/>
          <p:nvPr/>
        </p:nvSpPr>
        <p:spPr>
          <a:xfrm>
            <a:off x="260230" y="4059763"/>
            <a:ext cx="11666651" cy="23391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prstClr val="white"/>
                </a:solidFill>
                <a:ea typeface="+mn-lt"/>
                <a:cs typeface="+mn-lt"/>
              </a:rPr>
              <a:t>Proposed Solutions:</a:t>
            </a:r>
          </a:p>
          <a:p>
            <a:pPr marL="285750" indent="-285750">
              <a:buFont typeface="Arial"/>
              <a:buChar char="•"/>
            </a:pPr>
            <a:r>
              <a:rPr lang="en-US">
                <a:solidFill>
                  <a:prstClr val="white"/>
                </a:solidFill>
                <a:ea typeface="+mn-lt"/>
                <a:cs typeface="+mn-lt"/>
              </a:rPr>
              <a:t>Streamline Scheduling:</a:t>
            </a:r>
            <a:endParaRPr lang="en-US">
              <a:solidFill>
                <a:prstClr val="white"/>
              </a:solidFill>
            </a:endParaRPr>
          </a:p>
          <a:p>
            <a:pPr marL="742950" lvl="1" indent="-285750">
              <a:buFont typeface="Courier New"/>
              <a:buChar char="o"/>
            </a:pPr>
            <a:r>
              <a:rPr lang="en-US">
                <a:solidFill>
                  <a:prstClr val="white"/>
                </a:solidFill>
                <a:ea typeface="+mn-lt"/>
                <a:cs typeface="+mn-lt"/>
              </a:rPr>
              <a:t>Maintain a rotation system for weekend and evening shifts to balance workloads</a:t>
            </a:r>
            <a:endParaRPr lang="en-US">
              <a:solidFill>
                <a:prstClr val="white"/>
              </a:solidFill>
            </a:endParaRPr>
          </a:p>
          <a:p>
            <a:pPr marL="742950" lvl="1" indent="-285750">
              <a:buFont typeface="Courier New"/>
              <a:buChar char="o"/>
            </a:pPr>
            <a:r>
              <a:rPr lang="en-US">
                <a:solidFill>
                  <a:prstClr val="white"/>
                </a:solidFill>
                <a:ea typeface="+mn-lt"/>
                <a:cs typeface="+mn-lt"/>
              </a:rPr>
              <a:t>Introduce a preference submission process for employees to indicate availability in advance</a:t>
            </a:r>
            <a:endParaRPr lang="en-US">
              <a:solidFill>
                <a:prstClr val="white"/>
              </a:solidFill>
            </a:endParaRPr>
          </a:p>
          <a:p>
            <a:pPr marL="285750" indent="-285750">
              <a:buFont typeface="Arial"/>
              <a:buChar char="•"/>
            </a:pPr>
            <a:r>
              <a:rPr lang="en-US">
                <a:solidFill>
                  <a:prstClr val="white"/>
                </a:solidFill>
                <a:ea typeface="+mn-lt"/>
                <a:cs typeface="+mn-lt"/>
              </a:rPr>
              <a:t>Implement Employee Recognition Programs:</a:t>
            </a:r>
            <a:endParaRPr lang="en-US">
              <a:solidFill>
                <a:prstClr val="white"/>
              </a:solidFill>
            </a:endParaRPr>
          </a:p>
          <a:p>
            <a:pPr marL="742950" lvl="1" indent="-285750">
              <a:buFont typeface="Courier New"/>
              <a:buChar char="o"/>
            </a:pPr>
            <a:r>
              <a:rPr lang="en-US">
                <a:solidFill>
                  <a:prstClr val="white"/>
                </a:solidFill>
                <a:ea typeface="+mn-lt"/>
                <a:cs typeface="+mn-lt"/>
              </a:rPr>
              <a:t>Start an “Employee of the Month” initiative with small prizes like gift cards, free meals, or recognition plaques</a:t>
            </a:r>
            <a:endParaRPr lang="en-US">
              <a:solidFill>
                <a:prstClr val="white"/>
              </a:solidFill>
            </a:endParaRPr>
          </a:p>
          <a:p>
            <a:pPr marL="285750" indent="-285750">
              <a:buFont typeface="Arial"/>
              <a:buChar char="•"/>
            </a:pPr>
            <a:r>
              <a:rPr lang="en-US">
                <a:solidFill>
                  <a:prstClr val="white"/>
                </a:solidFill>
                <a:ea typeface="+mn-lt"/>
                <a:cs typeface="+mn-lt"/>
              </a:rPr>
              <a:t>Engage Employees Through Feedback:</a:t>
            </a:r>
          </a:p>
          <a:p>
            <a:pPr marL="742950" lvl="1" indent="-285750">
              <a:buFont typeface="Courier New"/>
              <a:buChar char="o"/>
            </a:pPr>
            <a:r>
              <a:rPr lang="en-US">
                <a:solidFill>
                  <a:prstClr val="white"/>
                </a:solidFill>
                <a:ea typeface="+mn-lt"/>
                <a:cs typeface="+mn-lt"/>
              </a:rPr>
              <a:t>Regular check-ins with staff to discuss scheduling challenges and gather ideas for improvements</a:t>
            </a:r>
            <a:endParaRPr lang="en-US">
              <a:solidFill>
                <a:prstClr val="white"/>
              </a:solidFill>
              <a:latin typeface="Abadi"/>
              <a:ea typeface="微软雅黑"/>
              <a:cs typeface="Posterama" panose="020B0504020200020000" pitchFamily="34" charset="0"/>
            </a:endParaRPr>
          </a:p>
        </p:txBody>
      </p:sp>
      <p:pic>
        <p:nvPicPr>
          <p:cNvPr id="6" name="Picture 5" descr="Employee Of The Month Award: Ideas, How To Boost &amp; Templates">
            <a:extLst>
              <a:ext uri="{FF2B5EF4-FFF2-40B4-BE49-F238E27FC236}">
                <a16:creationId xmlns:a16="http://schemas.microsoft.com/office/drawing/2014/main" id="{1FA42F29-A2B5-B87E-8BB9-E063DBFE5AC3}"/>
              </a:ext>
            </a:extLst>
          </p:cNvPr>
          <p:cNvPicPr>
            <a:picLocks noChangeAspect="1"/>
          </p:cNvPicPr>
          <p:nvPr/>
        </p:nvPicPr>
        <p:blipFill>
          <a:blip r:embed="rId3"/>
          <a:stretch>
            <a:fillRect/>
          </a:stretch>
        </p:blipFill>
        <p:spPr>
          <a:xfrm>
            <a:off x="7499230" y="2156407"/>
            <a:ext cx="4698520" cy="2545185"/>
          </a:xfrm>
          <a:prstGeom prst="rect">
            <a:avLst/>
          </a:prstGeom>
        </p:spPr>
      </p:pic>
    </p:spTree>
    <p:extLst>
      <p:ext uri="{BB962C8B-B14F-4D97-AF65-F5344CB8AC3E}">
        <p14:creationId xmlns:p14="http://schemas.microsoft.com/office/powerpoint/2010/main" val="534736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lide Number Placeholder 13">
            <a:extLst>
              <a:ext uri="{FF2B5EF4-FFF2-40B4-BE49-F238E27FC236}">
                <a16:creationId xmlns:a16="http://schemas.microsoft.com/office/drawing/2014/main" id="{F8EEF7F7-F511-EC83-1C7D-AE1F07EB4551}"/>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u="none" strike="noStrike" kern="1200" cap="none" spc="0" normalizeH="0" baseline="0" smtClean="0">
                <a:ln>
                  <a:noFill/>
                </a:ln>
                <a:solidFill>
                  <a:schemeClr val="bg1"/>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altLang="zh-CN" sz="1200" u="none" strike="noStrike" kern="1200" cap="none" spc="0" normalizeH="0" baseline="0">
              <a:ln>
                <a:noFill/>
              </a:ln>
              <a:solidFill>
                <a:schemeClr val="bg1"/>
              </a:solidFill>
              <a:effectLst/>
              <a:uLnTx/>
              <a:uFillTx/>
            </a:endParaRPr>
          </a:p>
        </p:txBody>
      </p:sp>
      <p:sp>
        <p:nvSpPr>
          <p:cNvPr id="4" name="Title 3">
            <a:extLst>
              <a:ext uri="{FF2B5EF4-FFF2-40B4-BE49-F238E27FC236}">
                <a16:creationId xmlns:a16="http://schemas.microsoft.com/office/drawing/2014/main" id="{152054C3-77CA-33CC-DB40-752DCEBAD829}"/>
              </a:ext>
            </a:extLst>
          </p:cNvPr>
          <p:cNvSpPr>
            <a:spLocks noGrp="1"/>
          </p:cNvSpPr>
          <p:nvPr>
            <p:ph type="title"/>
          </p:nvPr>
        </p:nvSpPr>
        <p:spPr>
          <a:xfrm>
            <a:off x="610215" y="282576"/>
            <a:ext cx="10811125" cy="912388"/>
          </a:xfrm>
        </p:spPr>
        <p:txBody>
          <a:bodyPr/>
          <a:lstStyle/>
          <a:p>
            <a:pPr algn="ctr"/>
            <a:r>
              <a:rPr lang="en-US" b="0">
                <a:ea typeface="+mj-lt"/>
                <a:cs typeface="+mj-lt"/>
              </a:rPr>
              <a:t>Current Marketing Strategies</a:t>
            </a:r>
            <a:endParaRPr lang="en-US"/>
          </a:p>
        </p:txBody>
      </p:sp>
      <p:sp>
        <p:nvSpPr>
          <p:cNvPr id="2" name="TextBox 1">
            <a:extLst>
              <a:ext uri="{FF2B5EF4-FFF2-40B4-BE49-F238E27FC236}">
                <a16:creationId xmlns:a16="http://schemas.microsoft.com/office/drawing/2014/main" id="{6D6C270B-3C79-62B9-0658-B56D05C579AA}"/>
              </a:ext>
            </a:extLst>
          </p:cNvPr>
          <p:cNvSpPr txBox="1"/>
          <p:nvPr/>
        </p:nvSpPr>
        <p:spPr>
          <a:xfrm>
            <a:off x="828998" y="3427562"/>
            <a:ext cx="344424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prstClr val="white"/>
                </a:solidFill>
                <a:latin typeface="Posterama"/>
                <a:ea typeface="微软雅黑"/>
                <a:cs typeface="Posterama"/>
              </a:rPr>
              <a:t>Community Engagement</a:t>
            </a:r>
            <a:endParaRPr lang="en-US" err="1">
              <a:solidFill>
                <a:prstClr val="white"/>
              </a:solidFill>
              <a:latin typeface="Posterama" panose="020B0504020200020000" pitchFamily="34" charset="0"/>
              <a:ea typeface="微软雅黑"/>
              <a:cs typeface="Posterama" panose="020B0504020200020000" pitchFamily="34" charset="0"/>
            </a:endParaRPr>
          </a:p>
        </p:txBody>
      </p:sp>
      <p:sp>
        <p:nvSpPr>
          <p:cNvPr id="3" name="TextBox 2">
            <a:extLst>
              <a:ext uri="{FF2B5EF4-FFF2-40B4-BE49-F238E27FC236}">
                <a16:creationId xmlns:a16="http://schemas.microsoft.com/office/drawing/2014/main" id="{0ED6C745-92E3-A770-40C8-464110503FC9}"/>
              </a:ext>
            </a:extLst>
          </p:cNvPr>
          <p:cNvSpPr txBox="1"/>
          <p:nvPr/>
        </p:nvSpPr>
        <p:spPr>
          <a:xfrm>
            <a:off x="4555898" y="3442803"/>
            <a:ext cx="359664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prstClr val="white"/>
                </a:solidFill>
                <a:ea typeface="+mn-lt"/>
                <a:cs typeface="+mn-lt"/>
              </a:rPr>
              <a:t>Discount Promotions:</a:t>
            </a:r>
            <a:endParaRPr lang="en-US">
              <a:solidFill>
                <a:prstClr val="white"/>
              </a:solidFill>
            </a:endParaRPr>
          </a:p>
        </p:txBody>
      </p:sp>
      <p:sp>
        <p:nvSpPr>
          <p:cNvPr id="6" name="TextBox 5">
            <a:extLst>
              <a:ext uri="{FF2B5EF4-FFF2-40B4-BE49-F238E27FC236}">
                <a16:creationId xmlns:a16="http://schemas.microsoft.com/office/drawing/2014/main" id="{6478EB62-27E0-165E-E2D5-104A9BCC0DC6}"/>
              </a:ext>
            </a:extLst>
          </p:cNvPr>
          <p:cNvSpPr txBox="1"/>
          <p:nvPr/>
        </p:nvSpPr>
        <p:spPr>
          <a:xfrm>
            <a:off x="8864504" y="3461493"/>
            <a:ext cx="233172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prstClr val="white"/>
                </a:solidFill>
                <a:ea typeface="+mn-lt"/>
                <a:cs typeface="+mn-lt"/>
              </a:rPr>
              <a:t>Loyalty Program</a:t>
            </a:r>
            <a:endParaRPr lang="en-US">
              <a:solidFill>
                <a:prstClr val="white"/>
              </a:solidFill>
            </a:endParaRPr>
          </a:p>
        </p:txBody>
      </p:sp>
      <p:pic>
        <p:nvPicPr>
          <p:cNvPr id="7" name="Picture 6" descr="A sandwich and chips on a paper&#10;&#10;Description automatically generated">
            <a:extLst>
              <a:ext uri="{FF2B5EF4-FFF2-40B4-BE49-F238E27FC236}">
                <a16:creationId xmlns:a16="http://schemas.microsoft.com/office/drawing/2014/main" id="{2F62EE3B-1255-6354-7ECB-6A628294732D}"/>
              </a:ext>
            </a:extLst>
          </p:cNvPr>
          <p:cNvPicPr>
            <a:picLocks noChangeAspect="1"/>
          </p:cNvPicPr>
          <p:nvPr/>
        </p:nvPicPr>
        <p:blipFill>
          <a:blip r:embed="rId3"/>
          <a:stretch>
            <a:fillRect/>
          </a:stretch>
        </p:blipFill>
        <p:spPr>
          <a:xfrm>
            <a:off x="8863192" y="1192871"/>
            <a:ext cx="2200635" cy="2243767"/>
          </a:xfrm>
          <a:prstGeom prst="rect">
            <a:avLst/>
          </a:prstGeom>
        </p:spPr>
      </p:pic>
      <p:pic>
        <p:nvPicPr>
          <p:cNvPr id="8" name="Picture 7" descr="A advertisement for a restaurant&#10;&#10;Description automatically generated">
            <a:extLst>
              <a:ext uri="{FF2B5EF4-FFF2-40B4-BE49-F238E27FC236}">
                <a16:creationId xmlns:a16="http://schemas.microsoft.com/office/drawing/2014/main" id="{6404934D-05DF-115B-4D06-D990978E7A14}"/>
              </a:ext>
            </a:extLst>
          </p:cNvPr>
          <p:cNvPicPr>
            <a:picLocks noChangeAspect="1"/>
          </p:cNvPicPr>
          <p:nvPr/>
        </p:nvPicPr>
        <p:blipFill>
          <a:blip r:embed="rId4"/>
          <a:srcRect r="-455" b="26224"/>
          <a:stretch/>
        </p:blipFill>
        <p:spPr>
          <a:xfrm>
            <a:off x="940370" y="1189099"/>
            <a:ext cx="2331841" cy="2252874"/>
          </a:xfrm>
          <a:prstGeom prst="rect">
            <a:avLst/>
          </a:prstGeom>
        </p:spPr>
      </p:pic>
      <p:pic>
        <p:nvPicPr>
          <p:cNvPr id="10" name="Picture 9" descr="A football helmets on a field&#10;&#10;Description automatically generated">
            <a:extLst>
              <a:ext uri="{FF2B5EF4-FFF2-40B4-BE49-F238E27FC236}">
                <a16:creationId xmlns:a16="http://schemas.microsoft.com/office/drawing/2014/main" id="{0F9FB31F-2268-ABFC-7F9B-87E34AA74E26}"/>
              </a:ext>
            </a:extLst>
          </p:cNvPr>
          <p:cNvPicPr>
            <a:picLocks noChangeAspect="1"/>
          </p:cNvPicPr>
          <p:nvPr/>
        </p:nvPicPr>
        <p:blipFill>
          <a:blip r:embed="rId5"/>
          <a:stretch>
            <a:fillRect/>
          </a:stretch>
        </p:blipFill>
        <p:spPr>
          <a:xfrm>
            <a:off x="4693759" y="1192872"/>
            <a:ext cx="2330031" cy="2243767"/>
          </a:xfrm>
          <a:prstGeom prst="rect">
            <a:avLst/>
          </a:prstGeom>
        </p:spPr>
      </p:pic>
      <p:sp>
        <p:nvSpPr>
          <p:cNvPr id="11" name="TextBox 10">
            <a:extLst>
              <a:ext uri="{FF2B5EF4-FFF2-40B4-BE49-F238E27FC236}">
                <a16:creationId xmlns:a16="http://schemas.microsoft.com/office/drawing/2014/main" id="{C844479B-047E-527D-9FF5-A7241AA7CB5B}"/>
              </a:ext>
            </a:extLst>
          </p:cNvPr>
          <p:cNvSpPr txBox="1"/>
          <p:nvPr/>
        </p:nvSpPr>
        <p:spPr>
          <a:xfrm>
            <a:off x="163903" y="3811725"/>
            <a:ext cx="3902591" cy="2662267"/>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500">
                <a:solidFill>
                  <a:prstClr val="white"/>
                </a:solidFill>
                <a:ea typeface="+mn-lt"/>
                <a:cs typeface="+mn-lt"/>
              </a:rPr>
              <a:t>Collaborations with nearby schools, sports teams, and community organizations</a:t>
            </a:r>
            <a:endParaRPr lang="en-US" sz="1500">
              <a:solidFill>
                <a:prstClr val="white"/>
              </a:solidFill>
              <a:latin typeface="Posterama" panose="020B0504020200020000" pitchFamily="34" charset="0"/>
              <a:ea typeface="微软雅黑"/>
              <a:cs typeface="Posterama" panose="020B0504020200020000" pitchFamily="34" charset="0"/>
            </a:endParaRPr>
          </a:p>
          <a:p>
            <a:pPr marL="285750" indent="-285750">
              <a:buFont typeface="Arial"/>
              <a:buChar char="•"/>
            </a:pPr>
            <a:endParaRPr lang="en-US" sz="1500">
              <a:solidFill>
                <a:prstClr val="white"/>
              </a:solidFill>
              <a:ea typeface="+mn-lt"/>
              <a:cs typeface="+mn-lt"/>
            </a:endParaRPr>
          </a:p>
          <a:p>
            <a:pPr marL="285750" indent="-285750">
              <a:buFont typeface="Arial"/>
              <a:buChar char="•"/>
            </a:pPr>
            <a:r>
              <a:rPr lang="en-US" sz="1500">
                <a:solidFill>
                  <a:prstClr val="white"/>
                </a:solidFill>
                <a:ea typeface="+mn-lt"/>
                <a:cs typeface="+mn-lt"/>
              </a:rPr>
              <a:t>Donations to local causes</a:t>
            </a:r>
            <a:endParaRPr lang="en-US" sz="1500">
              <a:solidFill>
                <a:prstClr val="white"/>
              </a:solidFill>
              <a:ea typeface="微软雅黑"/>
              <a:cs typeface="Posterama" panose="020B0504020200020000" pitchFamily="34" charset="0"/>
            </a:endParaRPr>
          </a:p>
          <a:p>
            <a:pPr marL="742950" lvl="1" indent="-285750">
              <a:buFont typeface="Courier New"/>
              <a:buChar char="o"/>
            </a:pPr>
            <a:r>
              <a:rPr lang="en-US" sz="1500">
                <a:solidFill>
                  <a:prstClr val="white"/>
                </a:solidFill>
                <a:ea typeface="+mn-lt"/>
                <a:cs typeface="+mn-lt"/>
              </a:rPr>
              <a:t>Best Buddies 4.3M</a:t>
            </a:r>
            <a:endParaRPr lang="en-US" sz="1500">
              <a:solidFill>
                <a:prstClr val="white"/>
              </a:solidFill>
              <a:latin typeface="Abadi"/>
              <a:ea typeface="微软雅黑"/>
              <a:cs typeface="Posterama" panose="020B0504020200020000" pitchFamily="34" charset="0"/>
            </a:endParaRPr>
          </a:p>
          <a:p>
            <a:pPr marL="285750" indent="-285750">
              <a:buFont typeface="Arial"/>
              <a:buChar char="•"/>
            </a:pPr>
            <a:endParaRPr lang="en-US" sz="1500">
              <a:solidFill>
                <a:prstClr val="white"/>
              </a:solidFill>
              <a:ea typeface="+mn-lt"/>
              <a:cs typeface="+mn-lt"/>
            </a:endParaRPr>
          </a:p>
          <a:p>
            <a:pPr marL="285750" indent="-285750">
              <a:buFont typeface="Arial"/>
              <a:buChar char="•"/>
            </a:pPr>
            <a:r>
              <a:rPr lang="en-US" sz="1500">
                <a:solidFill>
                  <a:prstClr val="white"/>
                </a:solidFill>
                <a:ea typeface="+mn-lt"/>
                <a:cs typeface="+mn-lt"/>
              </a:rPr>
              <a:t>Consumers are 4–6 times more likely to trust, purchase from, and recommend companies that give bac</a:t>
            </a:r>
            <a:r>
              <a:rPr lang="en-US" sz="1600">
                <a:solidFill>
                  <a:prstClr val="white"/>
                </a:solidFill>
                <a:ea typeface="+mn-lt"/>
                <a:cs typeface="+mn-lt"/>
              </a:rPr>
              <a:t>k </a:t>
            </a:r>
          </a:p>
          <a:p>
            <a:endParaRPr lang="en-US" sz="1600">
              <a:solidFill>
                <a:prstClr val="white"/>
              </a:solidFill>
              <a:latin typeface="Abadi"/>
              <a:ea typeface="微软雅黑"/>
              <a:cs typeface="Posterama" panose="020B0504020200020000" pitchFamily="34" charset="0"/>
            </a:endParaRPr>
          </a:p>
        </p:txBody>
      </p:sp>
      <p:sp>
        <p:nvSpPr>
          <p:cNvPr id="5" name="TextBox 4">
            <a:extLst>
              <a:ext uri="{FF2B5EF4-FFF2-40B4-BE49-F238E27FC236}">
                <a16:creationId xmlns:a16="http://schemas.microsoft.com/office/drawing/2014/main" id="{582F8F00-5321-7874-1BA6-DE654A415D18}"/>
              </a:ext>
            </a:extLst>
          </p:cNvPr>
          <p:cNvSpPr txBox="1"/>
          <p:nvPr/>
        </p:nvSpPr>
        <p:spPr>
          <a:xfrm>
            <a:off x="4074544" y="3826102"/>
            <a:ext cx="3586290" cy="2631490"/>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500">
                <a:solidFill>
                  <a:prstClr val="white"/>
                </a:solidFill>
                <a:ea typeface="+mn-lt"/>
                <a:cs typeface="+mn-lt"/>
              </a:rPr>
              <a:t>Football season offers bundle deals for catering packages (e.g., "Buy 4 Subs, Get 1 Free").</a:t>
            </a:r>
            <a:endParaRPr lang="en-US" sz="1500">
              <a:solidFill>
                <a:prstClr val="white"/>
              </a:solidFill>
            </a:endParaRPr>
          </a:p>
          <a:p>
            <a:pPr lvl="1">
              <a:buFont typeface="Courier New"/>
              <a:buChar char="o"/>
            </a:pPr>
            <a:r>
              <a:rPr lang="en-US" sz="1500">
                <a:solidFill>
                  <a:prstClr val="white"/>
                </a:solidFill>
                <a:ea typeface="+mn-lt"/>
                <a:cs typeface="+mn-lt"/>
              </a:rPr>
              <a:t>Aimed at groups and families hosting Superbowl parties</a:t>
            </a:r>
          </a:p>
          <a:p>
            <a:pPr lvl="1"/>
            <a:endParaRPr lang="en-US" sz="1500">
              <a:solidFill>
                <a:prstClr val="white"/>
              </a:solidFill>
            </a:endParaRPr>
          </a:p>
          <a:p>
            <a:pPr>
              <a:buFont typeface="Arial"/>
              <a:buChar char="•"/>
            </a:pPr>
            <a:r>
              <a:rPr lang="en-US" sz="1500">
                <a:solidFill>
                  <a:prstClr val="white"/>
                </a:solidFill>
                <a:latin typeface="Abadi"/>
                <a:ea typeface="微软雅黑"/>
                <a:cs typeface="Posterama"/>
              </a:rPr>
              <a:t>Jersey Mikes also offers daily and weekly deals on their app </a:t>
            </a:r>
          </a:p>
          <a:p>
            <a:pPr lvl="1"/>
            <a:endParaRPr lang="en-US" sz="1500">
              <a:solidFill>
                <a:prstClr val="white"/>
              </a:solidFill>
              <a:latin typeface="Abadi"/>
              <a:ea typeface="微软雅黑"/>
              <a:cs typeface="Posterama"/>
            </a:endParaRPr>
          </a:p>
          <a:p>
            <a:pPr marL="285750" indent="-285750">
              <a:buFont typeface="Arial"/>
              <a:buChar char="•"/>
            </a:pPr>
            <a:r>
              <a:rPr lang="en-US" sz="1500">
                <a:solidFill>
                  <a:prstClr val="white"/>
                </a:solidFill>
                <a:ea typeface="+mn-lt"/>
                <a:cs typeface="+mn-lt"/>
              </a:rPr>
              <a:t>84% of consumers are influenced by promotions</a:t>
            </a:r>
            <a:endParaRPr lang="en-US" sz="1500">
              <a:solidFill>
                <a:prstClr val="white"/>
              </a:solidFill>
            </a:endParaRPr>
          </a:p>
        </p:txBody>
      </p:sp>
      <p:sp>
        <p:nvSpPr>
          <p:cNvPr id="9" name="TextBox 8">
            <a:extLst>
              <a:ext uri="{FF2B5EF4-FFF2-40B4-BE49-F238E27FC236}">
                <a16:creationId xmlns:a16="http://schemas.microsoft.com/office/drawing/2014/main" id="{3D9A3458-AD2B-0A65-A3C3-8E21BC5521B3}"/>
              </a:ext>
            </a:extLst>
          </p:cNvPr>
          <p:cNvSpPr txBox="1"/>
          <p:nvPr/>
        </p:nvSpPr>
        <p:spPr>
          <a:xfrm>
            <a:off x="7668884" y="3826101"/>
            <a:ext cx="4348291" cy="2631490"/>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 typeface="Arial"/>
              <a:buChar char="•"/>
            </a:pPr>
            <a:r>
              <a:rPr lang="en-US" sz="1500">
                <a:solidFill>
                  <a:prstClr val="white"/>
                </a:solidFill>
                <a:ea typeface="+mn-lt"/>
                <a:cs typeface="+mn-lt"/>
              </a:rPr>
              <a:t> Customers earn Shore Points which can be redeemed for free menu items or discounts</a:t>
            </a:r>
          </a:p>
          <a:p>
            <a:endParaRPr lang="en-US" sz="1500">
              <a:solidFill>
                <a:prstClr val="white"/>
              </a:solidFill>
              <a:ea typeface="+mn-lt"/>
              <a:cs typeface="+mn-lt"/>
            </a:endParaRPr>
          </a:p>
          <a:p>
            <a:pPr>
              <a:buFont typeface="Arial"/>
              <a:buChar char="•"/>
            </a:pPr>
            <a:r>
              <a:rPr lang="en-US" sz="1500">
                <a:solidFill>
                  <a:prstClr val="white"/>
                </a:solidFill>
                <a:ea typeface="+mn-lt"/>
                <a:cs typeface="+mn-lt"/>
              </a:rPr>
              <a:t> Rewards members receive early access to promotions, special deals, and bonus point days </a:t>
            </a:r>
          </a:p>
          <a:p>
            <a:pPr lvl="1">
              <a:buFont typeface="Courier New"/>
              <a:buChar char="o"/>
            </a:pPr>
            <a:r>
              <a:rPr lang="en-US" sz="1500">
                <a:solidFill>
                  <a:prstClr val="white"/>
                </a:solidFill>
                <a:ea typeface="+mn-lt"/>
                <a:cs typeface="+mn-lt"/>
              </a:rPr>
              <a:t> Triple Points Saturdays to address low weekend sales</a:t>
            </a:r>
            <a:endParaRPr lang="en-US" sz="1500">
              <a:solidFill>
                <a:prstClr val="white"/>
              </a:solidFill>
            </a:endParaRPr>
          </a:p>
          <a:p>
            <a:pPr lvl="1"/>
            <a:endParaRPr lang="en-US" sz="1500">
              <a:solidFill>
                <a:prstClr val="white"/>
              </a:solidFill>
              <a:ea typeface="+mn-lt"/>
              <a:cs typeface="+mn-lt"/>
            </a:endParaRPr>
          </a:p>
          <a:p>
            <a:pPr>
              <a:buFont typeface="Arial"/>
              <a:buChar char="•"/>
            </a:pPr>
            <a:r>
              <a:rPr lang="en-US" sz="1500">
                <a:solidFill>
                  <a:prstClr val="white"/>
                </a:solidFill>
                <a:ea typeface="+mn-lt"/>
                <a:cs typeface="+mn-lt"/>
              </a:rPr>
              <a:t>Selling to an existing customer is up to 14 times higher than the probability of selling to a new customer</a:t>
            </a:r>
            <a:endParaRPr lang="en-US" sz="1500">
              <a:solidFill>
                <a:prstClr val="white"/>
              </a:solidFill>
              <a:latin typeface="Abadi"/>
              <a:ea typeface="微软雅黑"/>
              <a:cs typeface="Posterama" panose="020B0504020200020000" pitchFamily="34" charset="0"/>
            </a:endParaRPr>
          </a:p>
        </p:txBody>
      </p:sp>
    </p:spTree>
    <p:extLst>
      <p:ext uri="{BB962C8B-B14F-4D97-AF65-F5344CB8AC3E}">
        <p14:creationId xmlns:p14="http://schemas.microsoft.com/office/powerpoint/2010/main" val="2576211732"/>
      </p:ext>
    </p:extLst>
  </p:cSld>
  <p:clrMapOvr>
    <a:masterClrMapping/>
  </p:clrMapOvr>
</p:sld>
</file>

<file path=ppt/theme/theme1.xml><?xml version="1.0" encoding="utf-8"?>
<a:theme xmlns:a="http://schemas.openxmlformats.org/drawingml/2006/main" name="Custom">
  <a:themeElements>
    <a:clrScheme name="Custom 7">
      <a:dk1>
        <a:srgbClr val="000000"/>
      </a:dk1>
      <a:lt1>
        <a:srgbClr val="FFFFFF"/>
      </a:lt1>
      <a:dk2>
        <a:srgbClr val="0F253E"/>
      </a:dk2>
      <a:lt2>
        <a:srgbClr val="E7E6E6"/>
      </a:lt2>
      <a:accent1>
        <a:srgbClr val="4472C4"/>
      </a:accent1>
      <a:accent2>
        <a:srgbClr val="B83903"/>
      </a:accent2>
      <a:accent3>
        <a:srgbClr val="75262A"/>
      </a:accent3>
      <a:accent4>
        <a:srgbClr val="F79320"/>
      </a:accent4>
      <a:accent5>
        <a:srgbClr val="44668D"/>
      </a:accent5>
      <a:accent6>
        <a:srgbClr val="0F253E"/>
      </a:accent6>
      <a:hlink>
        <a:srgbClr val="AEC0D9"/>
      </a:hlink>
      <a:folHlink>
        <a:srgbClr val="B83903"/>
      </a:folHlink>
    </a:clrScheme>
    <a:fontScheme name="Custom 10">
      <a:majorFont>
        <a:latin typeface="Posterama Text Black"/>
        <a:ea typeface=""/>
        <a:cs typeface=""/>
      </a:majorFont>
      <a:minorFont>
        <a:latin typeface="Abad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marL="0" indent="0" algn="ctr">
          <a:lnSpc>
            <a:spcPct val="100000"/>
          </a:lnSpc>
          <a:spcBef>
            <a:spcPts val="0"/>
          </a:spcBef>
          <a:buFontTx/>
          <a:buNone/>
          <a:defRPr sz="1800" smtClean="0">
            <a:solidFill>
              <a:prstClr val="white"/>
            </a:solidFill>
            <a:latin typeface="Posterama" panose="020B0504020200020000" pitchFamily="34" charset="0"/>
            <a:ea typeface="微软雅黑"/>
            <a:cs typeface="Posterama" panose="020B0504020200020000" pitchFamily="34" charset="0"/>
          </a:defRPr>
        </a:defPPr>
      </a:lstStyle>
    </a:txDef>
  </a:objectDefaults>
  <a:extraClrSchemeLst/>
  <a:extLst>
    <a:ext uri="{05A4C25C-085E-4340-85A3-A5531E510DB2}">
      <thm15:themeFamily xmlns:thm15="http://schemas.microsoft.com/office/thememl/2012/main" name="Hexagon Dark Presentation_win32_v2" id="{93B44BEE-AA18-4720-B555-E5F46C5F93FC}" vid="{88E458CA-BB4B-4D24-B4FE-119ECB54A9BE}"/>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DB3C62-858A-4A01-AFEF-21E0BB8CE262}">
  <ds:schemaRefs>
    <ds:schemaRef ds:uri="230e9df3-be65-4c73-a93b-d1236ebd677e"/>
    <ds:schemaRef ds:uri="71af3243-3dd4-4a8d-8c0d-dd76da1f02a5"/>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DE77570E-71D6-4005-B631-1B00A1197B6E}">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0009351-EDD4-484E-ACD6-D50CCB137637}">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13</Slides>
  <Notes>11</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Custom</vt:lpstr>
      <vt:lpstr>Jersey Mike’s Subs of West Windsor, New Jersey</vt:lpstr>
      <vt:lpstr>Agenda</vt:lpstr>
      <vt:lpstr>Introduction to Jersey Mike's Subs</vt:lpstr>
      <vt:lpstr>Target Market Analysis </vt:lpstr>
      <vt:lpstr>PowerPoint Presentation</vt:lpstr>
      <vt:lpstr>PowerPoint Presentation</vt:lpstr>
      <vt:lpstr>PowerPoint Presentation</vt:lpstr>
      <vt:lpstr>Employee  Management Strategies</vt:lpstr>
      <vt:lpstr>Current Marketing Strategies</vt:lpstr>
      <vt:lpstr>New Strategies</vt:lpstr>
      <vt:lpstr>Marketing Problem</vt:lpstr>
      <vt:lpstr>Summary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3</cp:revision>
  <dcterms:created xsi:type="dcterms:W3CDTF">2023-09-14T05:46:04Z</dcterms:created>
  <dcterms:modified xsi:type="dcterms:W3CDTF">2024-12-15T04:48:16Z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