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Montserrat" panose="00000500000000000000" pitchFamily="2" charset="0"/>
      <p:regular r:id="rId9"/>
    </p:embeddedFont>
    <p:embeddedFont>
      <p:font typeface="Montserrat Bold" panose="00000800000000000000" charset="0"/>
      <p:regular r:id="rId10"/>
    </p:embeddedFont>
    <p:embeddedFont>
      <p:font typeface="Montserrat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0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5999138" y="1846281"/>
            <a:ext cx="9525" cy="4590169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11519" y="1600811"/>
            <a:ext cx="1504858" cy="1017194"/>
            <a:chOff x="0" y="0"/>
            <a:chExt cx="5843270" cy="3949700"/>
          </a:xfrm>
        </p:grpSpPr>
        <p:sp>
          <p:nvSpPr>
            <p:cNvPr id="4" name="Freeform 4"/>
            <p:cNvSpPr/>
            <p:nvPr/>
          </p:nvSpPr>
          <p:spPr>
            <a:xfrm>
              <a:off x="35560" y="30480"/>
              <a:ext cx="5795010" cy="3901440"/>
            </a:xfrm>
            <a:custGeom>
              <a:avLst/>
              <a:gdLst/>
              <a:ahLst/>
              <a:cxnLst/>
              <a:rect l="l" t="t" r="r" b="b"/>
              <a:pathLst>
                <a:path w="5795010" h="3901440">
                  <a:moveTo>
                    <a:pt x="5795010" y="3901440"/>
                  </a:moveTo>
                  <a:lnTo>
                    <a:pt x="0" y="3901440"/>
                  </a:lnTo>
                  <a:lnTo>
                    <a:pt x="0" y="0"/>
                  </a:lnTo>
                  <a:lnTo>
                    <a:pt x="5795010" y="0"/>
                  </a:lnTo>
                  <a:lnTo>
                    <a:pt x="5795010" y="3901440"/>
                  </a:lnTo>
                  <a:lnTo>
                    <a:pt x="5795010" y="3901440"/>
                  </a:lnTo>
                  <a:close/>
                </a:path>
              </a:pathLst>
            </a:custGeom>
            <a:blipFill>
              <a:blip r:embed="rId2"/>
              <a:stretch>
                <a:fillRect l="-17424" r="-1742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843270" cy="3949700"/>
            </a:xfrm>
            <a:custGeom>
              <a:avLst/>
              <a:gdLst/>
              <a:ahLst/>
              <a:cxnLst/>
              <a:rect l="l" t="t" r="r" b="b"/>
              <a:pathLst>
                <a:path w="5843270" h="3949700">
                  <a:moveTo>
                    <a:pt x="5843270" y="3949700"/>
                  </a:moveTo>
                  <a:lnTo>
                    <a:pt x="0" y="3949700"/>
                  </a:lnTo>
                  <a:lnTo>
                    <a:pt x="0" y="0"/>
                  </a:lnTo>
                  <a:lnTo>
                    <a:pt x="5843270" y="0"/>
                  </a:lnTo>
                  <a:lnTo>
                    <a:pt x="5843270" y="3949700"/>
                  </a:lnTo>
                  <a:close/>
                </a:path>
              </a:pathLst>
            </a:custGeom>
            <a:blipFill>
              <a:blip r:embed="rId3"/>
              <a:stretch>
                <a:fillRect t="-238" b="-23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278069" y="1600811"/>
            <a:ext cx="1504858" cy="1017194"/>
            <a:chOff x="0" y="0"/>
            <a:chExt cx="5843270" cy="3949700"/>
          </a:xfrm>
        </p:grpSpPr>
        <p:sp>
          <p:nvSpPr>
            <p:cNvPr id="7" name="Freeform 7"/>
            <p:cNvSpPr/>
            <p:nvPr/>
          </p:nvSpPr>
          <p:spPr>
            <a:xfrm>
              <a:off x="35560" y="30480"/>
              <a:ext cx="5795010" cy="3901440"/>
            </a:xfrm>
            <a:custGeom>
              <a:avLst/>
              <a:gdLst/>
              <a:ahLst/>
              <a:cxnLst/>
              <a:rect l="l" t="t" r="r" b="b"/>
              <a:pathLst>
                <a:path w="5795010" h="3901440">
                  <a:moveTo>
                    <a:pt x="5795010" y="3901440"/>
                  </a:moveTo>
                  <a:lnTo>
                    <a:pt x="0" y="3901440"/>
                  </a:lnTo>
                  <a:lnTo>
                    <a:pt x="0" y="0"/>
                  </a:lnTo>
                  <a:lnTo>
                    <a:pt x="5795010" y="0"/>
                  </a:lnTo>
                  <a:lnTo>
                    <a:pt x="5795010" y="3901440"/>
                  </a:lnTo>
                  <a:lnTo>
                    <a:pt x="5795010" y="3901440"/>
                  </a:lnTo>
                  <a:close/>
                </a:path>
              </a:pathLst>
            </a:custGeom>
            <a:blipFill>
              <a:blip r:embed="rId4"/>
              <a:stretch>
                <a:fillRect t="-6720" b="-672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843270" cy="3949700"/>
            </a:xfrm>
            <a:custGeom>
              <a:avLst/>
              <a:gdLst/>
              <a:ahLst/>
              <a:cxnLst/>
              <a:rect l="l" t="t" r="r" b="b"/>
              <a:pathLst>
                <a:path w="5843270" h="3949700">
                  <a:moveTo>
                    <a:pt x="5843270" y="3949700"/>
                  </a:moveTo>
                  <a:lnTo>
                    <a:pt x="0" y="3949700"/>
                  </a:lnTo>
                  <a:lnTo>
                    <a:pt x="0" y="0"/>
                  </a:lnTo>
                  <a:lnTo>
                    <a:pt x="5843270" y="0"/>
                  </a:lnTo>
                  <a:lnTo>
                    <a:pt x="5843270" y="3949700"/>
                  </a:lnTo>
                  <a:close/>
                </a:path>
              </a:pathLst>
            </a:custGeom>
            <a:blipFill>
              <a:blip r:embed="rId3"/>
              <a:stretch>
                <a:fillRect t="-238" b="-23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944619" y="1600811"/>
            <a:ext cx="1504858" cy="1017194"/>
            <a:chOff x="0" y="0"/>
            <a:chExt cx="5843270" cy="3949700"/>
          </a:xfrm>
        </p:grpSpPr>
        <p:sp>
          <p:nvSpPr>
            <p:cNvPr id="10" name="Freeform 10"/>
            <p:cNvSpPr/>
            <p:nvPr/>
          </p:nvSpPr>
          <p:spPr>
            <a:xfrm>
              <a:off x="35560" y="30480"/>
              <a:ext cx="5795010" cy="3901440"/>
            </a:xfrm>
            <a:custGeom>
              <a:avLst/>
              <a:gdLst/>
              <a:ahLst/>
              <a:cxnLst/>
              <a:rect l="l" t="t" r="r" b="b"/>
              <a:pathLst>
                <a:path w="5795010" h="3901440">
                  <a:moveTo>
                    <a:pt x="5795010" y="3901440"/>
                  </a:moveTo>
                  <a:lnTo>
                    <a:pt x="0" y="3901440"/>
                  </a:lnTo>
                  <a:lnTo>
                    <a:pt x="0" y="0"/>
                  </a:lnTo>
                  <a:lnTo>
                    <a:pt x="5795010" y="0"/>
                  </a:lnTo>
                  <a:lnTo>
                    <a:pt x="5795010" y="3901440"/>
                  </a:lnTo>
                  <a:lnTo>
                    <a:pt x="5795010" y="3901440"/>
                  </a:lnTo>
                  <a:close/>
                </a:path>
              </a:pathLst>
            </a:custGeom>
            <a:blipFill>
              <a:blip r:embed="rId5"/>
              <a:stretch>
                <a:fillRect t="-5700" b="-57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5843270" cy="3949700"/>
            </a:xfrm>
            <a:custGeom>
              <a:avLst/>
              <a:gdLst/>
              <a:ahLst/>
              <a:cxnLst/>
              <a:rect l="l" t="t" r="r" b="b"/>
              <a:pathLst>
                <a:path w="5843270" h="3949700">
                  <a:moveTo>
                    <a:pt x="5843270" y="3949700"/>
                  </a:moveTo>
                  <a:lnTo>
                    <a:pt x="0" y="3949700"/>
                  </a:lnTo>
                  <a:lnTo>
                    <a:pt x="0" y="0"/>
                  </a:lnTo>
                  <a:lnTo>
                    <a:pt x="5843270" y="0"/>
                  </a:lnTo>
                  <a:lnTo>
                    <a:pt x="5843270" y="3949700"/>
                  </a:lnTo>
                  <a:close/>
                </a:path>
              </a:pathLst>
            </a:custGeom>
            <a:blipFill>
              <a:blip r:embed="rId3"/>
              <a:stretch>
                <a:fillRect t="-238" b="-23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84765" y="1492811"/>
            <a:ext cx="421544" cy="421544"/>
          </a:xfrm>
          <a:custGeom>
            <a:avLst/>
            <a:gdLst/>
            <a:ahLst/>
            <a:cxnLst/>
            <a:rect l="l" t="t" r="r" b="b"/>
            <a:pathLst>
              <a:path w="421544" h="421544">
                <a:moveTo>
                  <a:pt x="0" y="0"/>
                </a:moveTo>
                <a:lnTo>
                  <a:pt x="421543" y="0"/>
                </a:lnTo>
                <a:lnTo>
                  <a:pt x="421543" y="421543"/>
                </a:lnTo>
                <a:lnTo>
                  <a:pt x="0" y="421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119220" y="1492811"/>
            <a:ext cx="421544" cy="429598"/>
          </a:xfrm>
          <a:custGeom>
            <a:avLst/>
            <a:gdLst/>
            <a:ahLst/>
            <a:cxnLst/>
            <a:rect l="l" t="t" r="r" b="b"/>
            <a:pathLst>
              <a:path w="421544" h="429598">
                <a:moveTo>
                  <a:pt x="0" y="0"/>
                </a:moveTo>
                <a:lnTo>
                  <a:pt x="421544" y="0"/>
                </a:lnTo>
                <a:lnTo>
                  <a:pt x="421544" y="429598"/>
                </a:lnTo>
                <a:lnTo>
                  <a:pt x="0" y="42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3449902" y="1492811"/>
            <a:ext cx="421544" cy="421544"/>
          </a:xfrm>
          <a:custGeom>
            <a:avLst/>
            <a:gdLst/>
            <a:ahLst/>
            <a:cxnLst/>
            <a:rect l="l" t="t" r="r" b="b"/>
            <a:pathLst>
              <a:path w="421544" h="421544">
                <a:moveTo>
                  <a:pt x="0" y="0"/>
                </a:moveTo>
                <a:lnTo>
                  <a:pt x="421543" y="0"/>
                </a:lnTo>
                <a:lnTo>
                  <a:pt x="421543" y="421543"/>
                </a:lnTo>
                <a:lnTo>
                  <a:pt x="0" y="421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260087" y="4963469"/>
            <a:ext cx="1522840" cy="1029720"/>
          </a:xfrm>
          <a:custGeom>
            <a:avLst/>
            <a:gdLst/>
            <a:ahLst/>
            <a:cxnLst/>
            <a:rect l="l" t="t" r="r" b="b"/>
            <a:pathLst>
              <a:path w="1522840" h="1029720">
                <a:moveTo>
                  <a:pt x="0" y="0"/>
                </a:moveTo>
                <a:lnTo>
                  <a:pt x="1522840" y="0"/>
                </a:lnTo>
                <a:lnTo>
                  <a:pt x="1522840" y="1029720"/>
                </a:lnTo>
                <a:lnTo>
                  <a:pt x="0" y="10297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13" r="-71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575731" y="4957119"/>
            <a:ext cx="1497407" cy="1036070"/>
          </a:xfrm>
          <a:custGeom>
            <a:avLst/>
            <a:gdLst/>
            <a:ahLst/>
            <a:cxnLst/>
            <a:rect l="l" t="t" r="r" b="b"/>
            <a:pathLst>
              <a:path w="1497407" h="1036070">
                <a:moveTo>
                  <a:pt x="0" y="0"/>
                </a:moveTo>
                <a:lnTo>
                  <a:pt x="1497408" y="0"/>
                </a:lnTo>
                <a:lnTo>
                  <a:pt x="1497408" y="1036070"/>
                </a:lnTo>
                <a:lnTo>
                  <a:pt x="0" y="1036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5708" b="-123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3989196" y="4944419"/>
            <a:ext cx="1482156" cy="1048770"/>
          </a:xfrm>
          <a:custGeom>
            <a:avLst/>
            <a:gdLst/>
            <a:ahLst/>
            <a:cxnLst/>
            <a:rect l="l" t="t" r="r" b="b"/>
            <a:pathLst>
              <a:path w="1482156" h="1048770">
                <a:moveTo>
                  <a:pt x="0" y="0"/>
                </a:moveTo>
                <a:lnTo>
                  <a:pt x="1482156" y="0"/>
                </a:lnTo>
                <a:lnTo>
                  <a:pt x="1482156" y="1048770"/>
                </a:lnTo>
                <a:lnTo>
                  <a:pt x="0" y="10487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3736" r="-60411" b="-15963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6437288" y="2245286"/>
            <a:ext cx="1513430" cy="3048649"/>
          </a:xfrm>
          <a:custGeom>
            <a:avLst/>
            <a:gdLst/>
            <a:ahLst/>
            <a:cxnLst/>
            <a:rect l="l" t="t" r="r" b="b"/>
            <a:pathLst>
              <a:path w="1513430" h="3048649">
                <a:moveTo>
                  <a:pt x="0" y="0"/>
                </a:moveTo>
                <a:lnTo>
                  <a:pt x="1513430" y="0"/>
                </a:lnTo>
                <a:lnTo>
                  <a:pt x="1513430" y="3048649"/>
                </a:lnTo>
                <a:lnTo>
                  <a:pt x="0" y="3048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6028" t="-28273" r="-64224" b="-3340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6132084" y="6637402"/>
            <a:ext cx="2000806" cy="615807"/>
            <a:chOff x="0" y="0"/>
            <a:chExt cx="717044" cy="2206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7044" cy="220691"/>
            </a:xfrm>
            <a:custGeom>
              <a:avLst/>
              <a:gdLst/>
              <a:ahLst/>
              <a:cxnLst/>
              <a:rect l="l" t="t" r="r" b="b"/>
              <a:pathLst>
                <a:path w="717044" h="220691">
                  <a:moveTo>
                    <a:pt x="0" y="0"/>
                  </a:moveTo>
                  <a:lnTo>
                    <a:pt x="717044" y="0"/>
                  </a:lnTo>
                  <a:lnTo>
                    <a:pt x="717044" y="220691"/>
                  </a:lnTo>
                  <a:lnTo>
                    <a:pt x="0" y="220691"/>
                  </a:lnTo>
                  <a:close/>
                </a:path>
              </a:pathLst>
            </a:custGeom>
            <a:solidFill>
              <a:srgbClr val="8C865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199">
                  <a:solidFill>
                    <a:srgbClr val="000000"/>
                  </a:solidFill>
                  <a:latin typeface="Canva Sans Bold"/>
                </a:rPr>
                <a:t>Insert your logo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8334237" y="6637402"/>
            <a:ext cx="2000806" cy="610246"/>
          </a:xfrm>
          <a:custGeom>
            <a:avLst/>
            <a:gdLst/>
            <a:ahLst/>
            <a:cxnLst/>
            <a:rect l="l" t="t" r="r" b="b"/>
            <a:pathLst>
              <a:path w="2000806" h="610246">
                <a:moveTo>
                  <a:pt x="0" y="0"/>
                </a:moveTo>
                <a:lnTo>
                  <a:pt x="2000806" y="0"/>
                </a:lnTo>
                <a:lnTo>
                  <a:pt x="2000806" y="610246"/>
                </a:lnTo>
                <a:lnTo>
                  <a:pt x="0" y="6102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611519" y="2704153"/>
            <a:ext cx="1504858" cy="13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3"/>
              </a:lnSpc>
            </a:pPr>
            <a:r>
              <a:rPr lang="en-US" sz="837" spc="-11">
                <a:solidFill>
                  <a:srgbClr val="000000"/>
                </a:solidFill>
                <a:latin typeface="Montserrat"/>
              </a:rPr>
              <a:t>Eastern Long-necked Turtle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07689" y="2704153"/>
            <a:ext cx="1504629" cy="13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3"/>
              </a:lnSpc>
              <a:spcBef>
                <a:spcPct val="0"/>
              </a:spcBef>
            </a:pPr>
            <a:r>
              <a:rPr lang="en-US" sz="837" u="none" strike="noStrike" spc="-11">
                <a:solidFill>
                  <a:srgbClr val="000000"/>
                </a:solidFill>
                <a:latin typeface="Montserrat"/>
              </a:rPr>
              <a:t>Murray Short-necked Turtle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01360" y="2704153"/>
            <a:ext cx="1184117" cy="13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3"/>
              </a:lnSpc>
              <a:spcBef>
                <a:spcPct val="0"/>
              </a:spcBef>
            </a:pPr>
            <a:r>
              <a:rPr lang="en-US" sz="837" u="none" strike="noStrike" spc="-11">
                <a:solidFill>
                  <a:srgbClr val="000000"/>
                </a:solidFill>
                <a:latin typeface="Montserrat"/>
              </a:rPr>
              <a:t>Red-eared Slider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8667" y="2864431"/>
            <a:ext cx="1131536" cy="1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3"/>
              </a:lnSpc>
              <a:spcBef>
                <a:spcPct val="0"/>
              </a:spcBef>
            </a:pPr>
            <a:r>
              <a:rPr lang="en-US" sz="837" u="none" strike="noStrike" spc="-11">
                <a:solidFill>
                  <a:srgbClr val="000000"/>
                </a:solidFill>
                <a:latin typeface="Montserrat Italics"/>
              </a:rPr>
              <a:t>Chelodina longicollis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85300" y="2864431"/>
            <a:ext cx="1090395" cy="13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3"/>
              </a:lnSpc>
              <a:spcBef>
                <a:spcPct val="0"/>
              </a:spcBef>
            </a:pPr>
            <a:r>
              <a:rPr lang="en-US" sz="837" u="none" strike="noStrike" spc="-11">
                <a:solidFill>
                  <a:srgbClr val="000000"/>
                </a:solidFill>
                <a:latin typeface="Montserrat Italics"/>
              </a:rPr>
              <a:t>Emydura macquarii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89196" y="2851820"/>
            <a:ext cx="1415705" cy="135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73"/>
              </a:lnSpc>
              <a:spcBef>
                <a:spcPct val="0"/>
              </a:spcBef>
            </a:pPr>
            <a:r>
              <a:rPr lang="en-US" sz="837" u="none" strike="noStrike" spc="-11">
                <a:solidFill>
                  <a:srgbClr val="000000"/>
                </a:solidFill>
                <a:latin typeface="Montserrat Italics"/>
              </a:rPr>
              <a:t>Trachemys scripta elegans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11519" y="3076884"/>
            <a:ext cx="150485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Size:</a:t>
            </a: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 20cm</a:t>
            </a:r>
          </a:p>
          <a:p>
            <a:pPr marL="0" lvl="0" indent="0"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Found:</a:t>
            </a: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 eastern Australia</a:t>
            </a:r>
          </a:p>
          <a:p>
            <a:pPr marL="0" lvl="0" indent="0" algn="ctr">
              <a:lnSpc>
                <a:spcPts val="1260"/>
              </a:lnSpc>
              <a:spcBef>
                <a:spcPct val="0"/>
              </a:spcBef>
            </a:pPr>
            <a:endParaRPr lang="en-US" sz="900" u="none" strike="noStrike" spc="-12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1260"/>
              </a:lnSpc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Unique features:</a:t>
            </a:r>
          </a:p>
          <a:p>
            <a:pPr algn="ctr">
              <a:lnSpc>
                <a:spcPts val="1260"/>
              </a:lnSpc>
            </a:pP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A long neck and releases pungent smell when threatened</a:t>
            </a:r>
          </a:p>
          <a:p>
            <a:pPr algn="ctr">
              <a:lnSpc>
                <a:spcPts val="1260"/>
              </a:lnSpc>
            </a:pPr>
            <a:endParaRPr lang="en-US" sz="900" u="none" strike="noStrike" spc="-12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307689" y="3076884"/>
            <a:ext cx="1378973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Size:</a:t>
            </a: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 30cm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Found:</a:t>
            </a: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 Murray-Darling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u="none" strike="noStrike" spc="-12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Unique features: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A short neck and can be often seen basking on rocks and logs on land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73641" y="3076884"/>
            <a:ext cx="1446813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Size:</a:t>
            </a: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 20cm 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Found:</a:t>
            </a: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 In Australia due to released pets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endParaRPr lang="en-US" sz="900" u="none" strike="noStrike" spc="-12">
              <a:solidFill>
                <a:srgbClr val="000000"/>
              </a:solidFill>
              <a:latin typeface="Montserrat"/>
            </a:endParaRP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 Bold"/>
              </a:rPr>
              <a:t>Unique feature:</a:t>
            </a:r>
          </a:p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u="none" strike="noStrike" spc="-12">
                <a:solidFill>
                  <a:srgbClr val="000000"/>
                </a:solidFill>
                <a:latin typeface="Montserrat"/>
              </a:rPr>
              <a:t>Distinct red or orange marking behind eye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64653" y="1117086"/>
            <a:ext cx="251370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Turtles You May See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92908" y="4244649"/>
            <a:ext cx="240853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More About Turtles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6430" y="4670099"/>
            <a:ext cx="5765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 Bold"/>
              </a:rPr>
              <a:t>Basking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1425" y="6081846"/>
            <a:ext cx="1571714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-12">
                <a:solidFill>
                  <a:srgbClr val="000000"/>
                </a:solidFill>
                <a:latin typeface="Montserrat"/>
              </a:rPr>
              <a:t>Turtles need external sources to remain warm and can often be seen basking in the sunlight on rocks and logs during warmer months</a:t>
            </a:r>
          </a:p>
          <a:p>
            <a:pPr algn="ctr">
              <a:lnSpc>
                <a:spcPts val="1260"/>
              </a:lnSpc>
            </a:pPr>
            <a:endParaRPr lang="en-US" sz="900" spc="-12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710434" y="4670099"/>
            <a:ext cx="57348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 Bold"/>
              </a:rPr>
              <a:t>Nesting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206308" y="6081846"/>
            <a:ext cx="1576619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-12">
                <a:solidFill>
                  <a:srgbClr val="000000"/>
                </a:solidFill>
                <a:latin typeface="Montserrat"/>
              </a:rPr>
              <a:t>Female turtles emerge from the water during the nesting season and walk for some distance to find a spot. Once found, they will use their back legs to dig a hole.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932201" y="6081846"/>
            <a:ext cx="1539151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900" spc="-12">
                <a:solidFill>
                  <a:srgbClr val="000000"/>
                </a:solidFill>
                <a:latin typeface="Montserrat"/>
              </a:rPr>
              <a:t>You may come across a dug up hole on the ground with egg shells around it. A fox (or other feral species) may have dug up the turtle’s nest and consumed the eggs.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984843" y="4670099"/>
            <a:ext cx="149086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000000"/>
                </a:solidFill>
                <a:latin typeface="Canva Sans Bold"/>
              </a:rPr>
              <a:t>Dug Up Turtle Nests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166388" y="1164711"/>
            <a:ext cx="4335698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 Bold"/>
              </a:rPr>
              <a:t>Seen a turtle or spotted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 Bold"/>
              </a:rPr>
              <a:t>a dug up nest? Make an impact by reporting it to TurtleSAT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11146" y="411601"/>
            <a:ext cx="6069707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Bold"/>
              </a:rPr>
              <a:t>Freshwater Turtles in [insert location]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32890" y="2414115"/>
            <a:ext cx="2035382" cy="271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Canva Sans Bold"/>
              </a:rPr>
              <a:t>Types of sightings you can report to TurtleSAT</a:t>
            </a:r>
          </a:p>
          <a:p>
            <a:pPr>
              <a:lnSpc>
                <a:spcPts val="1680"/>
              </a:lnSpc>
            </a:pPr>
            <a:endParaRPr lang="en-US" sz="1200">
              <a:solidFill>
                <a:srgbClr val="000000"/>
              </a:solidFill>
              <a:latin typeface="Canva Sans Bold"/>
            </a:endParaRPr>
          </a:p>
          <a:p>
            <a:pPr marL="259082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Turtles basking on logs or rocks</a:t>
            </a:r>
          </a:p>
          <a:p>
            <a:pPr marL="259082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Red-Sliders</a:t>
            </a:r>
          </a:p>
          <a:p>
            <a:pPr marL="259082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Turtles found dead, e.g. along roads</a:t>
            </a:r>
          </a:p>
          <a:p>
            <a:pPr marL="259082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Turtles found crossing or walking along roads</a:t>
            </a:r>
          </a:p>
          <a:p>
            <a:pPr marL="259082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Dug up turtle nests</a:t>
            </a:r>
          </a:p>
          <a:p>
            <a:pPr marL="259082" lvl="1" indent="-129541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Canva Sans"/>
              </a:rPr>
              <a:t>Turtles nesting or intact turtle nest 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166388" y="5355435"/>
            <a:ext cx="1114515" cy="1114515"/>
            <a:chOff x="0" y="0"/>
            <a:chExt cx="1486020" cy="14860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86020" cy="1486020"/>
            </a:xfrm>
            <a:custGeom>
              <a:avLst/>
              <a:gdLst/>
              <a:ahLst/>
              <a:cxnLst/>
              <a:rect l="l" t="t" r="r" b="b"/>
              <a:pathLst>
                <a:path w="1486020" h="1486020">
                  <a:moveTo>
                    <a:pt x="0" y="0"/>
                  </a:moveTo>
                  <a:lnTo>
                    <a:pt x="1486020" y="0"/>
                  </a:lnTo>
                  <a:lnTo>
                    <a:pt x="1486020" y="1486020"/>
                  </a:lnTo>
                  <a:lnTo>
                    <a:pt x="0" y="1486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416854" y="5370602"/>
            <a:ext cx="1099348" cy="1099348"/>
            <a:chOff x="0" y="0"/>
            <a:chExt cx="1465797" cy="14657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465797" cy="1465797"/>
            </a:xfrm>
            <a:custGeom>
              <a:avLst/>
              <a:gdLst/>
              <a:ahLst/>
              <a:cxnLst/>
              <a:rect l="l" t="t" r="r" b="b"/>
              <a:pathLst>
                <a:path w="1465797" h="1465797">
                  <a:moveTo>
                    <a:pt x="0" y="0"/>
                  </a:moveTo>
                  <a:lnTo>
                    <a:pt x="1465797" y="0"/>
                  </a:lnTo>
                  <a:lnTo>
                    <a:pt x="1465797" y="1465797"/>
                  </a:lnTo>
                  <a:lnTo>
                    <a:pt x="0" y="1465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7330929" y="5571026"/>
            <a:ext cx="10033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anva Sans Bold"/>
              </a:rPr>
              <a:t>Scan to learn more about the</a:t>
            </a:r>
          </a:p>
          <a:p>
            <a:pPr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anva Sans Bold"/>
              </a:rPr>
              <a:t>1 Million Turtles Program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563826" y="5571026"/>
            <a:ext cx="10033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anva Sans Bold"/>
              </a:rPr>
              <a:t>Scan to learn more or download  </a:t>
            </a:r>
          </a:p>
          <a:p>
            <a:pPr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Canva Sans Bold"/>
              </a:rPr>
              <a:t>TurtleSAT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Arial</vt:lpstr>
      <vt:lpstr>Montserrat</vt:lpstr>
      <vt:lpstr>Montserrat Bold</vt:lpstr>
      <vt:lpstr>Montserrat Italics</vt:lpstr>
      <vt:lpstr>Canva Sans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 Single Turtle Signage</dc:title>
  <dc:creator>Geetha Ortac</dc:creator>
  <cp:lastModifiedBy>Geetha Ortac</cp:lastModifiedBy>
  <cp:revision>1</cp:revision>
  <dcterms:created xsi:type="dcterms:W3CDTF">2006-08-16T00:00:00Z</dcterms:created>
  <dcterms:modified xsi:type="dcterms:W3CDTF">2023-10-11T23:04:24Z</dcterms:modified>
  <dc:identifier>DAFvID4S_D0</dc:identifier>
</cp:coreProperties>
</file>