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6" d="100"/>
          <a:sy n="96" d="100"/>
        </p:scale>
        <p:origin x="1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BECC6-A76E-7036-7A01-FDCE71640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EA36EE-9639-6267-198F-83E72D5DA6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417C35-EF84-6AFC-FB4B-FD896EB68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082D-2F8E-445F-BBDA-6AB548E7CFA8}" type="datetimeFigureOut">
              <a:rPr lang="en-AU" smtClean="0"/>
              <a:t>30/04/2024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F0B3F9-8E15-46CF-64F4-BF4C66BEB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FBEDC5-6CA3-7508-6CBB-1FBE70DD0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1086B-2EC1-47F2-8BF0-87EB704ECCF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70699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9E437-4CD0-D9B7-AC0C-71B49C0C9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C0F2A4-4BA9-B83E-077B-33A81B7064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C6FF7-E601-CC6C-E201-47376DC11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082D-2F8E-445F-BBDA-6AB548E7CFA8}" type="datetimeFigureOut">
              <a:rPr lang="en-AU" smtClean="0"/>
              <a:t>30/04/2024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2AEA2E-533A-38DB-3E9E-2273C8217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BD95F4-9A4E-CD27-974A-E83DF32AB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1086B-2EC1-47F2-8BF0-87EB704ECCF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52950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633780-B6FC-22F5-8027-70724A17B2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4AE531-A46D-27F9-A9C9-9CE245571A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B441FE-0803-CB6E-EF71-931BC3058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082D-2F8E-445F-BBDA-6AB548E7CFA8}" type="datetimeFigureOut">
              <a:rPr lang="en-AU" smtClean="0"/>
              <a:t>30/04/2024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DA39C6-2FC5-605D-0D26-850BE47C9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FBDD4C-1410-2E04-6B65-5EB8CEF40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1086B-2EC1-47F2-8BF0-87EB704ECCF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20827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87DBC-3B8D-40A1-395C-10B5377C6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92B66-5DC4-8DFF-55F3-C00C66AA1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05A6FB-CF63-E33D-6C22-93E5E50BE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082D-2F8E-445F-BBDA-6AB548E7CFA8}" type="datetimeFigureOut">
              <a:rPr lang="en-AU" smtClean="0"/>
              <a:t>30/04/2024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E8BE13-4009-9289-A484-3C486A300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BE7F73-98FD-7AFF-9E44-9E3F675AD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1086B-2EC1-47F2-8BF0-87EB704ECCF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06678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89A92-8E43-0F38-A65C-513AA0D77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97BF90-4FF3-7A60-DD56-476AC6BBA2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6B577B-34B0-32FE-D29C-5127AC93A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082D-2F8E-445F-BBDA-6AB548E7CFA8}" type="datetimeFigureOut">
              <a:rPr lang="en-AU" smtClean="0"/>
              <a:t>30/04/2024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389937-018F-6BFF-245D-4858EA2FB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07ED22-23B6-8AB6-E32D-888CD70A9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1086B-2EC1-47F2-8BF0-87EB704ECCF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9572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03F0B-79F9-17B0-C04C-0D3500955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54CB46-C776-D25A-47E0-C36ACFF524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907C5F-2E79-16A5-A3C6-1DA9B26EAB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0D093A-1048-2310-19ED-C09A52771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082D-2F8E-445F-BBDA-6AB548E7CFA8}" type="datetimeFigureOut">
              <a:rPr lang="en-AU" smtClean="0"/>
              <a:t>30/04/2024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EB0280-8D9A-9A75-F846-C8266E040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9E6BB2-4F58-7BDD-6544-60BFA1ED0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1086B-2EC1-47F2-8BF0-87EB704ECCF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1170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02C38-AB2B-B152-4490-A72B0F5B3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F7F935-5333-0D00-471A-C2BCA21E8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337BB2-C307-BDB6-D91D-A9F657AA00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5EAE06-5BE8-B081-AC6B-0F43573ED1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8CDC15-834C-48BF-8300-4EBFE9F50B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7106DB-732A-8C53-6812-64DA70F70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082D-2F8E-445F-BBDA-6AB548E7CFA8}" type="datetimeFigureOut">
              <a:rPr lang="en-AU" smtClean="0"/>
              <a:t>30/04/2024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5CC3E2-B969-4FD7-BE1E-BBA9ECBF8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90A57A-1A3A-F930-6B68-4BF68E983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1086B-2EC1-47F2-8BF0-87EB704ECCF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65607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53C47-49D1-F875-6FC5-C4D9D6FF5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574777-DDB5-9101-A79E-81F812114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082D-2F8E-445F-BBDA-6AB548E7CFA8}" type="datetimeFigureOut">
              <a:rPr lang="en-AU" smtClean="0"/>
              <a:t>30/04/2024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FBA2CC-C75A-3C27-A7C8-27771DAC7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E2D36C-3FF5-AF03-EEC0-EB2C7DCB5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1086B-2EC1-47F2-8BF0-87EB704ECCF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7249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D30E22-D58F-15D7-21DE-1A67678BD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082D-2F8E-445F-BBDA-6AB548E7CFA8}" type="datetimeFigureOut">
              <a:rPr lang="en-AU" smtClean="0"/>
              <a:t>30/04/2024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B9240B-7EE5-DA43-A0A8-DD0B5ED81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CD0E0C-D332-3DC9-F590-37E861AB2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1086B-2EC1-47F2-8BF0-87EB704ECCF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88894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C5CC0-16D3-02AD-B8D3-B46D7F899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339743-C8DC-7181-2A79-3CC7AF1CC6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F79F20-5112-F847-C379-64E9B7464F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7EAB8F-FD1F-5E50-D4A1-A12FB2520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082D-2F8E-445F-BBDA-6AB548E7CFA8}" type="datetimeFigureOut">
              <a:rPr lang="en-AU" smtClean="0"/>
              <a:t>30/04/2024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800D3C-8CFE-DF28-F41E-DA243CAED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63BC04-323E-EC0F-B46C-1936D93DF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1086B-2EC1-47F2-8BF0-87EB704ECCF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4002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86669-ECE6-706F-1CF5-3EA6A772C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2274AF-7B4A-FEFD-7AC6-1899BDD6C4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C57FE3-42A6-FC73-5D67-3C102DF331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40D555-E613-1E6C-BAD0-B2AF39E12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082D-2F8E-445F-BBDA-6AB548E7CFA8}" type="datetimeFigureOut">
              <a:rPr lang="en-AU" smtClean="0"/>
              <a:t>30/04/2024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7EC001-4512-831B-677C-D12D8B790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E02012-6D56-2225-A547-2E3BBA7C0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1086B-2EC1-47F2-8BF0-87EB704ECCF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9167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CC0B70-CCEC-01CB-2036-5F2986799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B8DCE8-EDEC-60E8-4E55-CBC55798E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7D2075-DC12-5A6D-F3E9-77A55200B7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D082D-2F8E-445F-BBDA-6AB548E7CFA8}" type="datetimeFigureOut">
              <a:rPr lang="en-AU" smtClean="0"/>
              <a:t>30/04/2024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049C0-5FEB-5A63-1912-BEA2F8CD4E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A3CEBB-76CC-A6B2-5CB6-EB604C0884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1086B-2EC1-47F2-8BF0-87EB704ECCF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80209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7C123-47B5-1667-E464-914307158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Water Purity Requirements for Green H2 production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DE91E-63AA-2F3F-A181-EB0C3CF48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4906"/>
            <a:ext cx="10515600" cy="471205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sz="1600" dirty="0"/>
          </a:p>
          <a:p>
            <a:pPr marL="0" indent="0">
              <a:buNone/>
            </a:pPr>
            <a:endParaRPr lang="en-AU" sz="1600" dirty="0"/>
          </a:p>
          <a:p>
            <a:pPr marL="0" indent="0">
              <a:buNone/>
            </a:pPr>
            <a:endParaRPr lang="en-AU" sz="1600" dirty="0"/>
          </a:p>
          <a:p>
            <a:pPr marL="0" indent="0">
              <a:buNone/>
            </a:pPr>
            <a:endParaRPr lang="en-AU" sz="1600" dirty="0"/>
          </a:p>
          <a:p>
            <a:pPr marL="0" indent="0">
              <a:buNone/>
            </a:pPr>
            <a:r>
              <a:rPr lang="en-AU" sz="2000" dirty="0"/>
              <a:t>What is the specification for the </a:t>
            </a:r>
            <a:r>
              <a:rPr lang="en-AU" sz="2000" dirty="0">
                <a:highlight>
                  <a:srgbClr val="FFFF00"/>
                </a:highlight>
              </a:rPr>
              <a:t>feed water </a:t>
            </a:r>
            <a:r>
              <a:rPr lang="en-AU" sz="2000" dirty="0"/>
              <a:t>used in a typical PEM electrolyser?</a:t>
            </a:r>
          </a:p>
          <a:p>
            <a:pPr marL="0" indent="0">
              <a:buNone/>
            </a:pPr>
            <a:r>
              <a:rPr lang="en-AU" sz="2000" dirty="0"/>
              <a:t>What is the specification for the </a:t>
            </a:r>
            <a:r>
              <a:rPr lang="en-AU" sz="2000" dirty="0">
                <a:highlight>
                  <a:srgbClr val="00FF00"/>
                </a:highlight>
              </a:rPr>
              <a:t>electrolyser return water</a:t>
            </a:r>
            <a:r>
              <a:rPr lang="en-AU" sz="2000" dirty="0"/>
              <a:t>, which might be at a slightly elevated temperature when compared to the feed water?</a:t>
            </a:r>
          </a:p>
          <a:p>
            <a:pPr marL="0" indent="0">
              <a:buNone/>
            </a:pPr>
            <a:r>
              <a:rPr lang="en-AU" sz="2000" dirty="0"/>
              <a:t>Why is this important?</a:t>
            </a:r>
          </a:p>
          <a:p>
            <a:pPr marL="0" indent="0">
              <a:buNone/>
            </a:pPr>
            <a:r>
              <a:rPr lang="en-AU" sz="2000" dirty="0"/>
              <a:t>Temperature of the electrolyser return water has a major impact on the treatment step/process used for the purification of this stream, for </a:t>
            </a:r>
            <a:r>
              <a:rPr lang="en-AU" sz="2000" dirty="0" err="1"/>
              <a:t>eg</a:t>
            </a:r>
            <a:r>
              <a:rPr lang="en-AU" sz="2000" dirty="0"/>
              <a:t> if IX technology is used then TOC release from the IX resins and stability of the SBA resin component should be considered at elevated temperatures.</a:t>
            </a:r>
          </a:p>
          <a:p>
            <a:pPr marL="0" indent="0">
              <a:buNone/>
            </a:pPr>
            <a:endParaRPr lang="en-AU" sz="1600" dirty="0"/>
          </a:p>
          <a:p>
            <a:pPr marL="0" indent="0">
              <a:buNone/>
            </a:pPr>
            <a:endParaRPr lang="en-AU" sz="1600" dirty="0"/>
          </a:p>
          <a:p>
            <a:pPr marL="0" indent="0">
              <a:buNone/>
            </a:pPr>
            <a:endParaRPr lang="en-AU" sz="1600" dirty="0"/>
          </a:p>
          <a:p>
            <a:pPr marL="0" indent="0">
              <a:buNone/>
            </a:pPr>
            <a:r>
              <a:rPr lang="en-AU" sz="1200" dirty="0"/>
              <a:t>Pictures: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50EB8A2-44AA-18D3-A6E9-65361BDBE8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894" y="1690688"/>
            <a:ext cx="4848902" cy="209579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2B1140D-36FB-D8AA-9ABE-FAF49B7232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2722" y="5765570"/>
            <a:ext cx="3096057" cy="49536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D7A36A9-7EB9-9A6E-91BE-0004FF2DC9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85793" y="1638961"/>
            <a:ext cx="5068007" cy="25054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D4BB265-CE71-FB5F-DE44-C2D4095D2425}"/>
              </a:ext>
            </a:extLst>
          </p:cNvPr>
          <p:cNvSpPr txBox="1"/>
          <p:nvPr/>
        </p:nvSpPr>
        <p:spPr>
          <a:xfrm>
            <a:off x="5906208" y="2470357"/>
            <a:ext cx="665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highlight>
                  <a:srgbClr val="FFFF00"/>
                </a:highlight>
              </a:rPr>
              <a:t>Feed Water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19A5CCF-7A6B-FC60-4A26-327E7945226B}"/>
              </a:ext>
            </a:extLst>
          </p:cNvPr>
          <p:cNvSpPr txBox="1"/>
          <p:nvPr/>
        </p:nvSpPr>
        <p:spPr>
          <a:xfrm>
            <a:off x="5750002" y="3119605"/>
            <a:ext cx="9774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highlight>
                  <a:srgbClr val="00FF00"/>
                </a:highlight>
              </a:rPr>
              <a:t>Electrolyser Return Water</a:t>
            </a:r>
          </a:p>
        </p:txBody>
      </p:sp>
      <p:pic>
        <p:nvPicPr>
          <p:cNvPr id="13" name="Picture 12" descr="A white letter on a black background&#10;&#10;Description automatically generated">
            <a:extLst>
              <a:ext uri="{FF2B5EF4-FFF2-40B4-BE49-F238E27FC236}">
                <a16:creationId xmlns:a16="http://schemas.microsoft.com/office/drawing/2014/main" id="{1F64F9C4-E966-3C51-BD41-C5EB9B4DDD8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195" y="6168779"/>
            <a:ext cx="1174287" cy="403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081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2017</TotalTime>
  <Words>111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Water Purity Requirements for Green H2 production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sowjanya pasupuleti</dc:creator>
  <cp:lastModifiedBy>sowjanya pasupuleti</cp:lastModifiedBy>
  <cp:revision>2</cp:revision>
  <cp:lastPrinted>2024-04-30T02:50:19Z</cp:lastPrinted>
  <dcterms:created xsi:type="dcterms:W3CDTF">2024-04-30T02:02:11Z</dcterms:created>
  <dcterms:modified xsi:type="dcterms:W3CDTF">2024-05-01T11:39:47Z</dcterms:modified>
</cp:coreProperties>
</file>