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63" r:id="rId8"/>
    <p:sldId id="261" r:id="rId9"/>
    <p:sldId id="259" r:id="rId10"/>
    <p:sldId id="264" r:id="rId11"/>
    <p:sldId id="260" r:id="rId12"/>
    <p:sldId id="262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tt Naylor-Tincknell" userId="9a29dae7-d27b-4568-8e4c-bbe2eff0e0f7" providerId="ADAL" clId="{429044BB-EEAC-4EB0-B791-665CCA26DA2F}"/>
    <pc:docChg chg="undo custSel addSld modSld sldOrd modMainMaster">
      <pc:chgData name="Janett Naylor-Tincknell" userId="9a29dae7-d27b-4568-8e4c-bbe2eff0e0f7" providerId="ADAL" clId="{429044BB-EEAC-4EB0-B791-665CCA26DA2F}" dt="2021-07-08T15:53:22.631" v="4946" actId="14100"/>
      <pc:docMkLst>
        <pc:docMk/>
      </pc:docMkLst>
      <pc:sldChg chg="addSp delSp modSp add setBg">
        <pc:chgData name="Janett Naylor-Tincknell" userId="9a29dae7-d27b-4568-8e4c-bbe2eff0e0f7" providerId="ADAL" clId="{429044BB-EEAC-4EB0-B791-665CCA26DA2F}" dt="2021-07-07T16:00:49.302" v="3004" actId="1076"/>
        <pc:sldMkLst>
          <pc:docMk/>
          <pc:sldMk cId="706643363" sldId="257"/>
        </pc:sldMkLst>
        <pc:spChg chg="mod">
          <ac:chgData name="Janett Naylor-Tincknell" userId="9a29dae7-d27b-4568-8e4c-bbe2eff0e0f7" providerId="ADAL" clId="{429044BB-EEAC-4EB0-B791-665CCA26DA2F}" dt="2021-06-22T20:57:38.238" v="343" actId="6549"/>
          <ac:spMkLst>
            <pc:docMk/>
            <pc:sldMk cId="706643363" sldId="257"/>
            <ac:spMk id="2" creationId="{8E4F0A52-3921-429A-B23C-C12535964538}"/>
          </ac:spMkLst>
        </pc:spChg>
        <pc:spChg chg="mod">
          <ac:chgData name="Janett Naylor-Tincknell" userId="9a29dae7-d27b-4568-8e4c-bbe2eff0e0f7" providerId="ADAL" clId="{429044BB-EEAC-4EB0-B791-665CCA26DA2F}" dt="2021-07-07T15:44:30.026" v="2970" actId="20577"/>
          <ac:spMkLst>
            <pc:docMk/>
            <pc:sldMk cId="706643363" sldId="257"/>
            <ac:spMk id="3" creationId="{FC28D693-D4BA-4A23-A4E6-4D38995F5379}"/>
          </ac:spMkLst>
        </pc:spChg>
        <pc:picChg chg="add del mod">
          <ac:chgData name="Janett Naylor-Tincknell" userId="9a29dae7-d27b-4568-8e4c-bbe2eff0e0f7" providerId="ADAL" clId="{429044BB-EEAC-4EB0-B791-665CCA26DA2F}" dt="2021-07-07T15:44:53.228" v="2972"/>
          <ac:picMkLst>
            <pc:docMk/>
            <pc:sldMk cId="706643363" sldId="257"/>
            <ac:picMk id="5" creationId="{9DA8A40C-DD9E-4E98-BB8C-9BBB2C104DA7}"/>
          </ac:picMkLst>
        </pc:picChg>
        <pc:picChg chg="add del mod">
          <ac:chgData name="Janett Naylor-Tincknell" userId="9a29dae7-d27b-4568-8e4c-bbe2eff0e0f7" providerId="ADAL" clId="{429044BB-EEAC-4EB0-B791-665CCA26DA2F}" dt="2021-07-07T15:45:10.480" v="2974"/>
          <ac:picMkLst>
            <pc:docMk/>
            <pc:sldMk cId="706643363" sldId="257"/>
            <ac:picMk id="7" creationId="{6CC5B531-1E23-4642-B80A-974690756A1A}"/>
          </ac:picMkLst>
        </pc:picChg>
        <pc:picChg chg="add mod">
          <ac:chgData name="Janett Naylor-Tincknell" userId="9a29dae7-d27b-4568-8e4c-bbe2eff0e0f7" providerId="ADAL" clId="{429044BB-EEAC-4EB0-B791-665CCA26DA2F}" dt="2021-07-07T16:00:49.302" v="3004" actId="1076"/>
          <ac:picMkLst>
            <pc:docMk/>
            <pc:sldMk cId="706643363" sldId="257"/>
            <ac:picMk id="8" creationId="{9FCCE21E-D5ED-4BB0-9D34-DF54A88E47F3}"/>
          </ac:picMkLst>
        </pc:picChg>
        <pc:picChg chg="add mod">
          <ac:chgData name="Janett Naylor-Tincknell" userId="9a29dae7-d27b-4568-8e4c-bbe2eff0e0f7" providerId="ADAL" clId="{429044BB-EEAC-4EB0-B791-665CCA26DA2F}" dt="2021-07-07T16:00:34.130" v="2998" actId="1076"/>
          <ac:picMkLst>
            <pc:docMk/>
            <pc:sldMk cId="706643363" sldId="257"/>
            <ac:picMk id="9" creationId="{6E4C0352-3981-45C3-A732-E0958079351D}"/>
          </ac:picMkLst>
        </pc:picChg>
        <pc:picChg chg="add mod">
          <ac:chgData name="Janett Naylor-Tincknell" userId="9a29dae7-d27b-4568-8e4c-bbe2eff0e0f7" providerId="ADAL" clId="{429044BB-EEAC-4EB0-B791-665CCA26DA2F}" dt="2021-07-07T16:00:45.615" v="3002" actId="1076"/>
          <ac:picMkLst>
            <pc:docMk/>
            <pc:sldMk cId="706643363" sldId="257"/>
            <ac:picMk id="11" creationId="{18BF0CC6-3B4C-4006-855B-F068BF5A08FD}"/>
          </ac:picMkLst>
        </pc:picChg>
        <pc:picChg chg="add mod">
          <ac:chgData name="Janett Naylor-Tincknell" userId="9a29dae7-d27b-4568-8e4c-bbe2eff0e0f7" providerId="ADAL" clId="{429044BB-EEAC-4EB0-B791-665CCA26DA2F}" dt="2021-07-07T16:00:42.527" v="3001" actId="1076"/>
          <ac:picMkLst>
            <pc:docMk/>
            <pc:sldMk cId="706643363" sldId="257"/>
            <ac:picMk id="13" creationId="{BB3A2B1C-298E-4A29-9270-16D27ADAA2F8}"/>
          </ac:picMkLst>
        </pc:picChg>
        <pc:picChg chg="add mod">
          <ac:chgData name="Janett Naylor-Tincknell" userId="9a29dae7-d27b-4568-8e4c-bbe2eff0e0f7" providerId="ADAL" clId="{429044BB-EEAC-4EB0-B791-665CCA26DA2F}" dt="2021-07-07T16:00:47.031" v="3003" actId="1076"/>
          <ac:picMkLst>
            <pc:docMk/>
            <pc:sldMk cId="706643363" sldId="257"/>
            <ac:picMk id="15" creationId="{F5EA1F65-18E3-4EB2-9E90-52ED8A7C2E22}"/>
          </ac:picMkLst>
        </pc:picChg>
      </pc:sldChg>
      <pc:sldChg chg="addSp modSp add">
        <pc:chgData name="Janett Naylor-Tincknell" userId="9a29dae7-d27b-4568-8e4c-bbe2eff0e0f7" providerId="ADAL" clId="{429044BB-EEAC-4EB0-B791-665CCA26DA2F}" dt="2021-07-08T15:48:43.617" v="4929" actId="1076"/>
        <pc:sldMkLst>
          <pc:docMk/>
          <pc:sldMk cId="881363614" sldId="258"/>
        </pc:sldMkLst>
        <pc:spChg chg="mod">
          <ac:chgData name="Janett Naylor-Tincknell" userId="9a29dae7-d27b-4568-8e4c-bbe2eff0e0f7" providerId="ADAL" clId="{429044BB-EEAC-4EB0-B791-665CCA26DA2F}" dt="2021-06-22T21:23:31.934" v="2022" actId="20577"/>
          <ac:spMkLst>
            <pc:docMk/>
            <pc:sldMk cId="881363614" sldId="258"/>
            <ac:spMk id="2" creationId="{3B1CD60D-F639-45A0-8481-F9D294C2AF1C}"/>
          </ac:spMkLst>
        </pc:spChg>
        <pc:spChg chg="mod">
          <ac:chgData name="Janett Naylor-Tincknell" userId="9a29dae7-d27b-4568-8e4c-bbe2eff0e0f7" providerId="ADAL" clId="{429044BB-EEAC-4EB0-B791-665CCA26DA2F}" dt="2021-06-22T21:23:42.957" v="2028" actId="20577"/>
          <ac:spMkLst>
            <pc:docMk/>
            <pc:sldMk cId="881363614" sldId="258"/>
            <ac:spMk id="3" creationId="{91998C89-B606-48C4-980A-7EB4AB99BFFD}"/>
          </ac:spMkLst>
        </pc:spChg>
        <pc:picChg chg="add mod">
          <ac:chgData name="Janett Naylor-Tincknell" userId="9a29dae7-d27b-4568-8e4c-bbe2eff0e0f7" providerId="ADAL" clId="{429044BB-EEAC-4EB0-B791-665CCA26DA2F}" dt="2021-07-08T15:48:28.350" v="4927" actId="1076"/>
          <ac:picMkLst>
            <pc:docMk/>
            <pc:sldMk cId="881363614" sldId="258"/>
            <ac:picMk id="4" creationId="{1CEC1F1D-9994-4D4C-B0B8-9AA62B48AD43}"/>
          </ac:picMkLst>
        </pc:picChg>
        <pc:picChg chg="add mod">
          <ac:chgData name="Janett Naylor-Tincknell" userId="9a29dae7-d27b-4568-8e4c-bbe2eff0e0f7" providerId="ADAL" clId="{429044BB-EEAC-4EB0-B791-665CCA26DA2F}" dt="2021-07-08T15:48:43.617" v="4929" actId="1076"/>
          <ac:picMkLst>
            <pc:docMk/>
            <pc:sldMk cId="881363614" sldId="258"/>
            <ac:picMk id="5" creationId="{A40FAB22-C0B8-439C-8FBE-8CF447C9C6D0}"/>
          </ac:picMkLst>
        </pc:picChg>
      </pc:sldChg>
      <pc:sldChg chg="addSp delSp modSp add">
        <pc:chgData name="Janett Naylor-Tincknell" userId="9a29dae7-d27b-4568-8e4c-bbe2eff0e0f7" providerId="ADAL" clId="{429044BB-EEAC-4EB0-B791-665CCA26DA2F}" dt="2021-07-08T15:52:29.601" v="4942" actId="1076"/>
        <pc:sldMkLst>
          <pc:docMk/>
          <pc:sldMk cId="3558995963" sldId="259"/>
        </pc:sldMkLst>
        <pc:spChg chg="mod">
          <ac:chgData name="Janett Naylor-Tincknell" userId="9a29dae7-d27b-4568-8e4c-bbe2eff0e0f7" providerId="ADAL" clId="{429044BB-EEAC-4EB0-B791-665CCA26DA2F}" dt="2021-06-22T21:23:52.290" v="2030" actId="20577"/>
          <ac:spMkLst>
            <pc:docMk/>
            <pc:sldMk cId="3558995963" sldId="259"/>
            <ac:spMk id="2" creationId="{9A03CA27-9E6D-407B-949C-03A03BECDE22}"/>
          </ac:spMkLst>
        </pc:spChg>
        <pc:spChg chg="mod">
          <ac:chgData name="Janett Naylor-Tincknell" userId="9a29dae7-d27b-4568-8e4c-bbe2eff0e0f7" providerId="ADAL" clId="{429044BB-EEAC-4EB0-B791-665CCA26DA2F}" dt="2021-07-08T15:51:58.049" v="4939" actId="1076"/>
          <ac:spMkLst>
            <pc:docMk/>
            <pc:sldMk cId="3558995963" sldId="259"/>
            <ac:spMk id="3" creationId="{80FFF7CB-24D9-4AE8-A9EE-CB0C7915D065}"/>
          </ac:spMkLst>
        </pc:spChg>
        <pc:picChg chg="add del mod">
          <ac:chgData name="Janett Naylor-Tincknell" userId="9a29dae7-d27b-4568-8e4c-bbe2eff0e0f7" providerId="ADAL" clId="{429044BB-EEAC-4EB0-B791-665CCA26DA2F}" dt="2021-07-08T15:48:46.747" v="4930" actId="478"/>
          <ac:picMkLst>
            <pc:docMk/>
            <pc:sldMk cId="3558995963" sldId="259"/>
            <ac:picMk id="4" creationId="{F4283F97-957C-4E19-8C69-3F95FEAFBC39}"/>
          </ac:picMkLst>
        </pc:picChg>
        <pc:picChg chg="add del mod">
          <ac:chgData name="Janett Naylor-Tincknell" userId="9a29dae7-d27b-4568-8e4c-bbe2eff0e0f7" providerId="ADAL" clId="{429044BB-EEAC-4EB0-B791-665CCA26DA2F}" dt="2021-07-08T15:48:48.974" v="4931" actId="478"/>
          <ac:picMkLst>
            <pc:docMk/>
            <pc:sldMk cId="3558995963" sldId="259"/>
            <ac:picMk id="5" creationId="{7A79A468-E8BF-4573-806E-4387AEFC317B}"/>
          </ac:picMkLst>
        </pc:picChg>
        <pc:picChg chg="add mod">
          <ac:chgData name="Janett Naylor-Tincknell" userId="9a29dae7-d27b-4568-8e4c-bbe2eff0e0f7" providerId="ADAL" clId="{429044BB-EEAC-4EB0-B791-665CCA26DA2F}" dt="2021-07-08T15:51:57.507" v="4938" actId="1076"/>
          <ac:picMkLst>
            <pc:docMk/>
            <pc:sldMk cId="3558995963" sldId="259"/>
            <ac:picMk id="6" creationId="{356C97EA-A864-4183-A747-1C1114091A54}"/>
          </ac:picMkLst>
        </pc:picChg>
        <pc:picChg chg="add mod">
          <ac:chgData name="Janett Naylor-Tincknell" userId="9a29dae7-d27b-4568-8e4c-bbe2eff0e0f7" providerId="ADAL" clId="{429044BB-EEAC-4EB0-B791-665CCA26DA2F}" dt="2021-07-08T15:50:26.948" v="4935" actId="1076"/>
          <ac:picMkLst>
            <pc:docMk/>
            <pc:sldMk cId="3558995963" sldId="259"/>
            <ac:picMk id="7" creationId="{8E3A2BC9-B082-4E36-85EA-E8C9F83EFAF6}"/>
          </ac:picMkLst>
        </pc:picChg>
        <pc:picChg chg="add mod">
          <ac:chgData name="Janett Naylor-Tincknell" userId="9a29dae7-d27b-4568-8e4c-bbe2eff0e0f7" providerId="ADAL" clId="{429044BB-EEAC-4EB0-B791-665CCA26DA2F}" dt="2021-07-08T15:51:59.676" v="4940" actId="1076"/>
          <ac:picMkLst>
            <pc:docMk/>
            <pc:sldMk cId="3558995963" sldId="259"/>
            <ac:picMk id="8" creationId="{C7522C9C-8BB2-409B-BE18-2717CD5B5441}"/>
          </ac:picMkLst>
        </pc:picChg>
        <pc:picChg chg="add mod">
          <ac:chgData name="Janett Naylor-Tincknell" userId="9a29dae7-d27b-4568-8e4c-bbe2eff0e0f7" providerId="ADAL" clId="{429044BB-EEAC-4EB0-B791-665CCA26DA2F}" dt="2021-07-08T15:52:29.601" v="4942" actId="1076"/>
          <ac:picMkLst>
            <pc:docMk/>
            <pc:sldMk cId="3558995963" sldId="259"/>
            <ac:picMk id="9" creationId="{8496DB88-921B-421D-A916-2131C490C115}"/>
          </ac:picMkLst>
        </pc:picChg>
      </pc:sldChg>
      <pc:sldChg chg="addSp modSp add">
        <pc:chgData name="Janett Naylor-Tincknell" userId="9a29dae7-d27b-4568-8e4c-bbe2eff0e0f7" providerId="ADAL" clId="{429044BB-EEAC-4EB0-B791-665CCA26DA2F}" dt="2021-07-08T15:30:55.857" v="4436" actId="1076"/>
        <pc:sldMkLst>
          <pc:docMk/>
          <pc:sldMk cId="3865217695" sldId="260"/>
        </pc:sldMkLst>
        <pc:spChg chg="mod">
          <ac:chgData name="Janett Naylor-Tincknell" userId="9a29dae7-d27b-4568-8e4c-bbe2eff0e0f7" providerId="ADAL" clId="{429044BB-EEAC-4EB0-B791-665CCA26DA2F}" dt="2021-06-22T21:24:01.865" v="2032" actId="20577"/>
          <ac:spMkLst>
            <pc:docMk/>
            <pc:sldMk cId="3865217695" sldId="260"/>
            <ac:spMk id="2" creationId="{D7E71BAF-EE50-47D5-A5EC-D9118A800144}"/>
          </ac:spMkLst>
        </pc:spChg>
        <pc:spChg chg="mod">
          <ac:chgData name="Janett Naylor-Tincknell" userId="9a29dae7-d27b-4568-8e4c-bbe2eff0e0f7" providerId="ADAL" clId="{429044BB-EEAC-4EB0-B791-665CCA26DA2F}" dt="2021-07-08T15:30:51.025" v="4435" actId="1076"/>
          <ac:spMkLst>
            <pc:docMk/>
            <pc:sldMk cId="3865217695" sldId="260"/>
            <ac:spMk id="3" creationId="{86BDF8DE-30ED-41F2-971F-90626113B199}"/>
          </ac:spMkLst>
        </pc:spChg>
        <pc:spChg chg="add mod">
          <ac:chgData name="Janett Naylor-Tincknell" userId="9a29dae7-d27b-4568-8e4c-bbe2eff0e0f7" providerId="ADAL" clId="{429044BB-EEAC-4EB0-B791-665CCA26DA2F}" dt="2021-07-08T15:30:55.857" v="4436" actId="1076"/>
          <ac:spMkLst>
            <pc:docMk/>
            <pc:sldMk cId="3865217695" sldId="260"/>
            <ac:spMk id="4" creationId="{CE248187-65DB-4DE7-BEAF-58139916C278}"/>
          </ac:spMkLst>
        </pc:spChg>
      </pc:sldChg>
      <pc:sldChg chg="addSp modSp add">
        <pc:chgData name="Janett Naylor-Tincknell" userId="9a29dae7-d27b-4568-8e4c-bbe2eff0e0f7" providerId="ADAL" clId="{429044BB-EEAC-4EB0-B791-665CCA26DA2F}" dt="2021-07-08T15:46:09.478" v="4919" actId="1076"/>
        <pc:sldMkLst>
          <pc:docMk/>
          <pc:sldMk cId="1922887329" sldId="261"/>
        </pc:sldMkLst>
        <pc:spChg chg="mod">
          <ac:chgData name="Janett Naylor-Tincknell" userId="9a29dae7-d27b-4568-8e4c-bbe2eff0e0f7" providerId="ADAL" clId="{429044BB-EEAC-4EB0-B791-665CCA26DA2F}" dt="2021-07-08T15:42:06.370" v="4896" actId="20577"/>
          <ac:spMkLst>
            <pc:docMk/>
            <pc:sldMk cId="1922887329" sldId="261"/>
            <ac:spMk id="2" creationId="{63A168C6-4DDA-4ADF-BB6D-FC164932DF1C}"/>
          </ac:spMkLst>
        </pc:spChg>
        <pc:spChg chg="mod">
          <ac:chgData name="Janett Naylor-Tincknell" userId="9a29dae7-d27b-4568-8e4c-bbe2eff0e0f7" providerId="ADAL" clId="{429044BB-EEAC-4EB0-B791-665CCA26DA2F}" dt="2021-07-08T15:45:08.669" v="4911" actId="1076"/>
          <ac:spMkLst>
            <pc:docMk/>
            <pc:sldMk cId="1922887329" sldId="261"/>
            <ac:spMk id="3" creationId="{96994C01-F2AB-47D2-874C-08C28947A086}"/>
          </ac:spMkLst>
        </pc:spChg>
        <pc:picChg chg="add mod">
          <ac:chgData name="Janett Naylor-Tincknell" userId="9a29dae7-d27b-4568-8e4c-bbe2eff0e0f7" providerId="ADAL" clId="{429044BB-EEAC-4EB0-B791-665CCA26DA2F}" dt="2021-07-08T15:43:35.756" v="4905" actId="1076"/>
          <ac:picMkLst>
            <pc:docMk/>
            <pc:sldMk cId="1922887329" sldId="261"/>
            <ac:picMk id="4" creationId="{121F96DD-B3FF-4C04-B3A9-3FB4228233FB}"/>
          </ac:picMkLst>
        </pc:picChg>
        <pc:picChg chg="add mod">
          <ac:chgData name="Janett Naylor-Tincknell" userId="9a29dae7-d27b-4568-8e4c-bbe2eff0e0f7" providerId="ADAL" clId="{429044BB-EEAC-4EB0-B791-665CCA26DA2F}" dt="2021-07-08T15:44:25.888" v="4909" actId="1076"/>
          <ac:picMkLst>
            <pc:docMk/>
            <pc:sldMk cId="1922887329" sldId="261"/>
            <ac:picMk id="5" creationId="{F911F0B5-D127-4C42-8B22-D6EF8F757D7B}"/>
          </ac:picMkLst>
        </pc:picChg>
        <pc:picChg chg="add mod">
          <ac:chgData name="Janett Naylor-Tincknell" userId="9a29dae7-d27b-4568-8e4c-bbe2eff0e0f7" providerId="ADAL" clId="{429044BB-EEAC-4EB0-B791-665CCA26DA2F}" dt="2021-07-08T15:45:31.209" v="4916" actId="1076"/>
          <ac:picMkLst>
            <pc:docMk/>
            <pc:sldMk cId="1922887329" sldId="261"/>
            <ac:picMk id="6" creationId="{91AEB1B6-56F2-4FDE-8A3F-1F4945440A72}"/>
          </ac:picMkLst>
        </pc:picChg>
        <pc:picChg chg="add mod">
          <ac:chgData name="Janett Naylor-Tincknell" userId="9a29dae7-d27b-4568-8e4c-bbe2eff0e0f7" providerId="ADAL" clId="{429044BB-EEAC-4EB0-B791-665CCA26DA2F}" dt="2021-07-08T15:46:09.478" v="4919" actId="1076"/>
          <ac:picMkLst>
            <pc:docMk/>
            <pc:sldMk cId="1922887329" sldId="261"/>
            <ac:picMk id="7" creationId="{F2B1036E-722F-42C1-A2EF-DAA2A85E3F4B}"/>
          </ac:picMkLst>
        </pc:picChg>
      </pc:sldChg>
      <pc:sldChg chg="modSp add ord">
        <pc:chgData name="Janett Naylor-Tincknell" userId="9a29dae7-d27b-4568-8e4c-bbe2eff0e0f7" providerId="ADAL" clId="{429044BB-EEAC-4EB0-B791-665CCA26DA2F}" dt="2021-07-08T15:42:28.815" v="4902" actId="20577"/>
        <pc:sldMkLst>
          <pc:docMk/>
          <pc:sldMk cId="2102891386" sldId="262"/>
        </pc:sldMkLst>
        <pc:spChg chg="mod">
          <ac:chgData name="Janett Naylor-Tincknell" userId="9a29dae7-d27b-4568-8e4c-bbe2eff0e0f7" providerId="ADAL" clId="{429044BB-EEAC-4EB0-B791-665CCA26DA2F}" dt="2021-07-08T15:42:28.815" v="4902" actId="20577"/>
          <ac:spMkLst>
            <pc:docMk/>
            <pc:sldMk cId="2102891386" sldId="262"/>
            <ac:spMk id="2" creationId="{8AEA4659-DB19-4CB7-B1D7-4E45B635C2FF}"/>
          </ac:spMkLst>
        </pc:spChg>
        <pc:graphicFrameChg chg="modGraphic">
          <ac:chgData name="Janett Naylor-Tincknell" userId="9a29dae7-d27b-4568-8e4c-bbe2eff0e0f7" providerId="ADAL" clId="{429044BB-EEAC-4EB0-B791-665CCA26DA2F}" dt="2021-07-08T15:26:07.642" v="4182" actId="20577"/>
          <ac:graphicFrameMkLst>
            <pc:docMk/>
            <pc:sldMk cId="2102891386" sldId="262"/>
            <ac:graphicFrameMk id="4" creationId="{96883B43-91BB-478E-AC3E-70395CF0AD7A}"/>
          </ac:graphicFrameMkLst>
        </pc:graphicFrameChg>
      </pc:sldChg>
      <pc:sldChg chg="addSp delSp modSp add">
        <pc:chgData name="Janett Naylor-Tincknell" userId="9a29dae7-d27b-4568-8e4c-bbe2eff0e0f7" providerId="ADAL" clId="{429044BB-EEAC-4EB0-B791-665CCA26DA2F}" dt="2021-07-08T15:09:19.479" v="3335" actId="255"/>
        <pc:sldMkLst>
          <pc:docMk/>
          <pc:sldMk cId="3264587264" sldId="263"/>
        </pc:sldMkLst>
        <pc:spChg chg="mod">
          <ac:chgData name="Janett Naylor-Tincknell" userId="9a29dae7-d27b-4568-8e4c-bbe2eff0e0f7" providerId="ADAL" clId="{429044BB-EEAC-4EB0-B791-665CCA26DA2F}" dt="2021-07-08T15:07:35.222" v="3156" actId="313"/>
          <ac:spMkLst>
            <pc:docMk/>
            <pc:sldMk cId="3264587264" sldId="263"/>
            <ac:spMk id="2" creationId="{A96A8FB3-DAD3-48CE-98A1-6D4D25E2D3CD}"/>
          </ac:spMkLst>
        </pc:spChg>
        <pc:spChg chg="del">
          <ac:chgData name="Janett Naylor-Tincknell" userId="9a29dae7-d27b-4568-8e4c-bbe2eff0e0f7" providerId="ADAL" clId="{429044BB-EEAC-4EB0-B791-665CCA26DA2F}" dt="2021-07-08T14:59:41.704" v="3044" actId="1032"/>
          <ac:spMkLst>
            <pc:docMk/>
            <pc:sldMk cId="3264587264" sldId="263"/>
            <ac:spMk id="3" creationId="{68EDE6D1-DE55-4486-8D89-B1A2E6A0EF5B}"/>
          </ac:spMkLst>
        </pc:spChg>
        <pc:spChg chg="add del mod">
          <ac:chgData name="Janett Naylor-Tincknell" userId="9a29dae7-d27b-4568-8e4c-bbe2eff0e0f7" providerId="ADAL" clId="{429044BB-EEAC-4EB0-B791-665CCA26DA2F}" dt="2021-07-08T15:08:05.487" v="3160"/>
          <ac:spMkLst>
            <pc:docMk/>
            <pc:sldMk cId="3264587264" sldId="263"/>
            <ac:spMk id="5" creationId="{5651F768-611E-4424-AF0E-EDB3F1DD2DE9}"/>
          </ac:spMkLst>
        </pc:spChg>
        <pc:spChg chg="add mod">
          <ac:chgData name="Janett Naylor-Tincknell" userId="9a29dae7-d27b-4568-8e4c-bbe2eff0e0f7" providerId="ADAL" clId="{429044BB-EEAC-4EB0-B791-665CCA26DA2F}" dt="2021-07-08T15:09:19.479" v="3335" actId="255"/>
          <ac:spMkLst>
            <pc:docMk/>
            <pc:sldMk cId="3264587264" sldId="263"/>
            <ac:spMk id="6" creationId="{148473BB-4432-4E6B-A186-94909DED98DB}"/>
          </ac:spMkLst>
        </pc:spChg>
        <pc:graphicFrameChg chg="add mod">
          <ac:chgData name="Janett Naylor-Tincknell" userId="9a29dae7-d27b-4568-8e4c-bbe2eff0e0f7" providerId="ADAL" clId="{429044BB-EEAC-4EB0-B791-665CCA26DA2F}" dt="2021-07-08T15:07:46.543" v="3158" actId="1076"/>
          <ac:graphicFrameMkLst>
            <pc:docMk/>
            <pc:sldMk cId="3264587264" sldId="263"/>
            <ac:graphicFrameMk id="4" creationId="{A8818167-2081-4397-91E6-610DB3556EBA}"/>
          </ac:graphicFrameMkLst>
        </pc:graphicFrameChg>
      </pc:sldChg>
      <pc:sldChg chg="addSp modSp add">
        <pc:chgData name="Janett Naylor-Tincknell" userId="9a29dae7-d27b-4568-8e4c-bbe2eff0e0f7" providerId="ADAL" clId="{429044BB-EEAC-4EB0-B791-665CCA26DA2F}" dt="2021-07-08T15:42:19.737" v="4899" actId="20577"/>
        <pc:sldMkLst>
          <pc:docMk/>
          <pc:sldMk cId="3766235968" sldId="264"/>
        </pc:sldMkLst>
        <pc:spChg chg="mod">
          <ac:chgData name="Janett Naylor-Tincknell" userId="9a29dae7-d27b-4568-8e4c-bbe2eff0e0f7" providerId="ADAL" clId="{429044BB-EEAC-4EB0-B791-665CCA26DA2F}" dt="2021-07-08T15:42:19.737" v="4899" actId="20577"/>
          <ac:spMkLst>
            <pc:docMk/>
            <pc:sldMk cId="3766235968" sldId="264"/>
            <ac:spMk id="2" creationId="{5C46A9FF-D33A-4C92-A949-6CD998837B85}"/>
          </ac:spMkLst>
        </pc:spChg>
        <pc:spChg chg="mod">
          <ac:chgData name="Janett Naylor-Tincknell" userId="9a29dae7-d27b-4568-8e4c-bbe2eff0e0f7" providerId="ADAL" clId="{429044BB-EEAC-4EB0-B791-665CCA26DA2F}" dt="2021-07-08T15:11:25.693" v="3640" actId="20577"/>
          <ac:spMkLst>
            <pc:docMk/>
            <pc:sldMk cId="3766235968" sldId="264"/>
            <ac:spMk id="3" creationId="{049144F8-2465-4B09-BE6A-44EB3D6C521C}"/>
          </ac:spMkLst>
        </pc:spChg>
        <pc:picChg chg="add mod">
          <ac:chgData name="Janett Naylor-Tincknell" userId="9a29dae7-d27b-4568-8e4c-bbe2eff0e0f7" providerId="ADAL" clId="{429044BB-EEAC-4EB0-B791-665CCA26DA2F}" dt="2021-07-08T15:19:15.413" v="3655" actId="1076"/>
          <ac:picMkLst>
            <pc:docMk/>
            <pc:sldMk cId="3766235968" sldId="264"/>
            <ac:picMk id="4" creationId="{F152BBAA-67F5-4FA5-B434-9B22032D3870}"/>
          </ac:picMkLst>
        </pc:picChg>
        <pc:picChg chg="add mod">
          <ac:chgData name="Janett Naylor-Tincknell" userId="9a29dae7-d27b-4568-8e4c-bbe2eff0e0f7" providerId="ADAL" clId="{429044BB-EEAC-4EB0-B791-665CCA26DA2F}" dt="2021-07-08T15:19:13.548" v="3654" actId="1076"/>
          <ac:picMkLst>
            <pc:docMk/>
            <pc:sldMk cId="3766235968" sldId="264"/>
            <ac:picMk id="5" creationId="{5202AB27-69BA-45B7-8312-538EF0716FD1}"/>
          </ac:picMkLst>
        </pc:picChg>
        <pc:picChg chg="add mod">
          <ac:chgData name="Janett Naylor-Tincknell" userId="9a29dae7-d27b-4568-8e4c-bbe2eff0e0f7" providerId="ADAL" clId="{429044BB-EEAC-4EB0-B791-665CCA26DA2F}" dt="2021-07-08T15:19:17.238" v="3656" actId="1076"/>
          <ac:picMkLst>
            <pc:docMk/>
            <pc:sldMk cId="3766235968" sldId="264"/>
            <ac:picMk id="6" creationId="{8F230AA3-5B82-4A1A-A381-0997BA84AE44}"/>
          </ac:picMkLst>
        </pc:picChg>
      </pc:sldChg>
      <pc:sldChg chg="addSp modSp add">
        <pc:chgData name="Janett Naylor-Tincknell" userId="9a29dae7-d27b-4568-8e4c-bbe2eff0e0f7" providerId="ADAL" clId="{429044BB-EEAC-4EB0-B791-665CCA26DA2F}" dt="2021-07-08T15:53:22.631" v="4946" actId="14100"/>
        <pc:sldMkLst>
          <pc:docMk/>
          <pc:sldMk cId="2372407494" sldId="265"/>
        </pc:sldMkLst>
        <pc:spChg chg="mod">
          <ac:chgData name="Janett Naylor-Tincknell" userId="9a29dae7-d27b-4568-8e4c-bbe2eff0e0f7" providerId="ADAL" clId="{429044BB-EEAC-4EB0-B791-665CCA26DA2F}" dt="2021-07-08T15:39:21.270" v="4759" actId="20577"/>
          <ac:spMkLst>
            <pc:docMk/>
            <pc:sldMk cId="2372407494" sldId="265"/>
            <ac:spMk id="2" creationId="{30C1E7B9-06BA-4D6D-8DFD-0EC0746C0DE6}"/>
          </ac:spMkLst>
        </pc:spChg>
        <pc:spChg chg="mod">
          <ac:chgData name="Janett Naylor-Tincknell" userId="9a29dae7-d27b-4568-8e4c-bbe2eff0e0f7" providerId="ADAL" clId="{429044BB-EEAC-4EB0-B791-665CCA26DA2F}" dt="2021-07-08T15:41:41.146" v="4894" actId="255"/>
          <ac:spMkLst>
            <pc:docMk/>
            <pc:sldMk cId="2372407494" sldId="265"/>
            <ac:spMk id="3" creationId="{6FAD04C8-9722-4E9B-9A23-E8943C3CD20E}"/>
          </ac:spMkLst>
        </pc:spChg>
        <pc:spChg chg="add mod">
          <ac:chgData name="Janett Naylor-Tincknell" userId="9a29dae7-d27b-4568-8e4c-bbe2eff0e0f7" providerId="ADAL" clId="{429044BB-EEAC-4EB0-B791-665CCA26DA2F}" dt="2021-07-08T15:41:34.111" v="4893" actId="1076"/>
          <ac:spMkLst>
            <pc:docMk/>
            <pc:sldMk cId="2372407494" sldId="265"/>
            <ac:spMk id="4" creationId="{74354EAD-F013-448C-9756-B638467CCAB9}"/>
          </ac:spMkLst>
        </pc:spChg>
        <pc:picChg chg="add mod">
          <ac:chgData name="Janett Naylor-Tincknell" userId="9a29dae7-d27b-4568-8e4c-bbe2eff0e0f7" providerId="ADAL" clId="{429044BB-EEAC-4EB0-B791-665CCA26DA2F}" dt="2021-07-08T15:53:22.631" v="4946" actId="14100"/>
          <ac:picMkLst>
            <pc:docMk/>
            <pc:sldMk cId="2372407494" sldId="265"/>
            <ac:picMk id="6" creationId="{C2D3886D-A18A-4DBC-82D8-111C815AF727}"/>
          </ac:picMkLst>
        </pc:picChg>
      </pc:sldChg>
      <pc:sldMasterChg chg="setBg">
        <pc:chgData name="Janett Naylor-Tincknell" userId="9a29dae7-d27b-4568-8e4c-bbe2eff0e0f7" providerId="ADAL" clId="{429044BB-EEAC-4EB0-B791-665CCA26DA2F}" dt="2021-06-22T20:50:09.740" v="1"/>
        <pc:sldMasterMkLst>
          <pc:docMk/>
          <pc:sldMasterMk cId="3555803589" sldId="2147483660"/>
        </pc:sldMasterMkLst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9D4325-ADE3-4134-9E62-2346A124F6C7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FC3C59-BA1C-4DAF-B2F8-51798B15B28F}">
      <dgm:prSet phldrT="[Text]"/>
      <dgm:spPr/>
      <dgm:t>
        <a:bodyPr/>
        <a:lstStyle/>
        <a:p>
          <a:r>
            <a:rPr lang="en-US" dirty="0"/>
            <a:t>Negative Self-Talk</a:t>
          </a:r>
        </a:p>
      </dgm:t>
    </dgm:pt>
    <dgm:pt modelId="{85C1DB61-EADA-41DC-82E0-27D0DA5FEB7C}" type="parTrans" cxnId="{BB03D154-0A05-4058-80D0-1DB1042863FD}">
      <dgm:prSet/>
      <dgm:spPr/>
      <dgm:t>
        <a:bodyPr/>
        <a:lstStyle/>
        <a:p>
          <a:endParaRPr lang="en-US"/>
        </a:p>
      </dgm:t>
    </dgm:pt>
    <dgm:pt modelId="{A53F47B2-173B-4F5D-B12D-BBA162FD8932}" type="sibTrans" cxnId="{BB03D154-0A05-4058-80D0-1DB1042863FD}">
      <dgm:prSet/>
      <dgm:spPr/>
      <dgm:t>
        <a:bodyPr/>
        <a:lstStyle/>
        <a:p>
          <a:endParaRPr lang="en-US"/>
        </a:p>
      </dgm:t>
    </dgm:pt>
    <dgm:pt modelId="{0DD12B63-B667-47B4-B75B-36D639193921}">
      <dgm:prSet phldrT="[Text]"/>
      <dgm:spPr/>
      <dgm:t>
        <a:bodyPr/>
        <a:lstStyle/>
        <a:p>
          <a:r>
            <a:rPr lang="en-US" dirty="0"/>
            <a:t>Self-Sabotaging Behavior</a:t>
          </a:r>
        </a:p>
      </dgm:t>
    </dgm:pt>
    <dgm:pt modelId="{81C19D04-917B-421C-A4C7-60562DD8CAF6}" type="parTrans" cxnId="{079ED576-EB87-4B1F-9601-4EE123F89C4C}">
      <dgm:prSet/>
      <dgm:spPr/>
      <dgm:t>
        <a:bodyPr/>
        <a:lstStyle/>
        <a:p>
          <a:endParaRPr lang="en-US"/>
        </a:p>
      </dgm:t>
    </dgm:pt>
    <dgm:pt modelId="{B6323AE9-03B6-46BE-9369-FEA545B7392B}" type="sibTrans" cxnId="{079ED576-EB87-4B1F-9601-4EE123F89C4C}">
      <dgm:prSet/>
      <dgm:spPr/>
      <dgm:t>
        <a:bodyPr/>
        <a:lstStyle/>
        <a:p>
          <a:endParaRPr lang="en-US"/>
        </a:p>
      </dgm:t>
    </dgm:pt>
    <dgm:pt modelId="{8EF2ABC2-DC8B-41FA-AD60-EA3817D00B5C}">
      <dgm:prSet phldrT="[Text]"/>
      <dgm:spPr/>
      <dgm:t>
        <a:bodyPr/>
        <a:lstStyle/>
        <a:p>
          <a:r>
            <a:rPr lang="en-US" dirty="0"/>
            <a:t>Negative Self-Talk</a:t>
          </a:r>
        </a:p>
      </dgm:t>
    </dgm:pt>
    <dgm:pt modelId="{C8F75DA8-D442-4C05-8C49-132E603F9003}" type="parTrans" cxnId="{C84FAB2D-70A2-412F-B50D-B3446CF65D98}">
      <dgm:prSet/>
      <dgm:spPr/>
      <dgm:t>
        <a:bodyPr/>
        <a:lstStyle/>
        <a:p>
          <a:endParaRPr lang="en-US"/>
        </a:p>
      </dgm:t>
    </dgm:pt>
    <dgm:pt modelId="{2AE0BB7C-AD75-4F12-A323-906AEEBF555A}" type="sibTrans" cxnId="{C84FAB2D-70A2-412F-B50D-B3446CF65D98}">
      <dgm:prSet/>
      <dgm:spPr/>
      <dgm:t>
        <a:bodyPr/>
        <a:lstStyle/>
        <a:p>
          <a:endParaRPr lang="en-US"/>
        </a:p>
      </dgm:t>
    </dgm:pt>
    <dgm:pt modelId="{7F00A55C-8D1B-4ADB-ACAE-EC01D3CA91FD}">
      <dgm:prSet phldrT="[Text]"/>
      <dgm:spPr/>
      <dgm:t>
        <a:bodyPr/>
        <a:lstStyle/>
        <a:p>
          <a:r>
            <a:rPr lang="en-US" dirty="0"/>
            <a:t>Self-Sabotaging Behavior</a:t>
          </a:r>
        </a:p>
      </dgm:t>
    </dgm:pt>
    <dgm:pt modelId="{AA61F2F3-41F2-4770-BD84-4020487227AA}" type="parTrans" cxnId="{94F09C3B-F5F7-4B04-AC77-BBD6B2C13B5C}">
      <dgm:prSet/>
      <dgm:spPr/>
      <dgm:t>
        <a:bodyPr/>
        <a:lstStyle/>
        <a:p>
          <a:endParaRPr lang="en-US"/>
        </a:p>
      </dgm:t>
    </dgm:pt>
    <dgm:pt modelId="{3DE3C4DC-A883-4D57-BA66-7D0A3BBAC1EE}" type="sibTrans" cxnId="{94F09C3B-F5F7-4B04-AC77-BBD6B2C13B5C}">
      <dgm:prSet/>
      <dgm:spPr/>
      <dgm:t>
        <a:bodyPr/>
        <a:lstStyle/>
        <a:p>
          <a:endParaRPr lang="en-US"/>
        </a:p>
      </dgm:t>
    </dgm:pt>
    <dgm:pt modelId="{6705CFCD-BD9F-4918-87DE-FDC35B37E6B0}" type="pres">
      <dgm:prSet presAssocID="{E39D4325-ADE3-4134-9E62-2346A124F6C7}" presName="cycle" presStyleCnt="0">
        <dgm:presLayoutVars>
          <dgm:dir/>
          <dgm:resizeHandles val="exact"/>
        </dgm:presLayoutVars>
      </dgm:prSet>
      <dgm:spPr/>
    </dgm:pt>
    <dgm:pt modelId="{A227BC81-F83D-45F2-8A19-103C56977318}" type="pres">
      <dgm:prSet presAssocID="{BCFC3C59-BA1C-4DAF-B2F8-51798B15B28F}" presName="dummy" presStyleCnt="0"/>
      <dgm:spPr/>
    </dgm:pt>
    <dgm:pt modelId="{D2887A75-5A24-441E-A82C-41B5E3F05CBB}" type="pres">
      <dgm:prSet presAssocID="{BCFC3C59-BA1C-4DAF-B2F8-51798B15B28F}" presName="node" presStyleLbl="revTx" presStyleIdx="0" presStyleCnt="4">
        <dgm:presLayoutVars>
          <dgm:bulletEnabled val="1"/>
        </dgm:presLayoutVars>
      </dgm:prSet>
      <dgm:spPr/>
    </dgm:pt>
    <dgm:pt modelId="{DA160834-19CB-4FC4-963B-C7ACCF94E1E5}" type="pres">
      <dgm:prSet presAssocID="{A53F47B2-173B-4F5D-B12D-BBA162FD8932}" presName="sibTrans" presStyleLbl="node1" presStyleIdx="0" presStyleCnt="4"/>
      <dgm:spPr/>
    </dgm:pt>
    <dgm:pt modelId="{6E1A82BB-CA2A-4491-803D-E57B42D254C5}" type="pres">
      <dgm:prSet presAssocID="{0DD12B63-B667-47B4-B75B-36D639193921}" presName="dummy" presStyleCnt="0"/>
      <dgm:spPr/>
    </dgm:pt>
    <dgm:pt modelId="{ADC877CE-45AF-4E34-AF3E-8E2388D13235}" type="pres">
      <dgm:prSet presAssocID="{0DD12B63-B667-47B4-B75B-36D639193921}" presName="node" presStyleLbl="revTx" presStyleIdx="1" presStyleCnt="4">
        <dgm:presLayoutVars>
          <dgm:bulletEnabled val="1"/>
        </dgm:presLayoutVars>
      </dgm:prSet>
      <dgm:spPr/>
    </dgm:pt>
    <dgm:pt modelId="{4860D871-BB7D-4A9A-9C74-8B312A216805}" type="pres">
      <dgm:prSet presAssocID="{B6323AE9-03B6-46BE-9369-FEA545B7392B}" presName="sibTrans" presStyleLbl="node1" presStyleIdx="1" presStyleCnt="4"/>
      <dgm:spPr/>
    </dgm:pt>
    <dgm:pt modelId="{FC608803-BB0B-44E2-837A-555278D76451}" type="pres">
      <dgm:prSet presAssocID="{8EF2ABC2-DC8B-41FA-AD60-EA3817D00B5C}" presName="dummy" presStyleCnt="0"/>
      <dgm:spPr/>
    </dgm:pt>
    <dgm:pt modelId="{E50F55E3-1248-49AE-A663-70E27AD85668}" type="pres">
      <dgm:prSet presAssocID="{8EF2ABC2-DC8B-41FA-AD60-EA3817D00B5C}" presName="node" presStyleLbl="revTx" presStyleIdx="2" presStyleCnt="4">
        <dgm:presLayoutVars>
          <dgm:bulletEnabled val="1"/>
        </dgm:presLayoutVars>
      </dgm:prSet>
      <dgm:spPr/>
    </dgm:pt>
    <dgm:pt modelId="{1A12D205-0D8D-45AF-8300-D1FC20C3A023}" type="pres">
      <dgm:prSet presAssocID="{2AE0BB7C-AD75-4F12-A323-906AEEBF555A}" presName="sibTrans" presStyleLbl="node1" presStyleIdx="2" presStyleCnt="4"/>
      <dgm:spPr/>
    </dgm:pt>
    <dgm:pt modelId="{9563DC22-51F8-4A9A-8D75-AAC32B4299D3}" type="pres">
      <dgm:prSet presAssocID="{7F00A55C-8D1B-4ADB-ACAE-EC01D3CA91FD}" presName="dummy" presStyleCnt="0"/>
      <dgm:spPr/>
    </dgm:pt>
    <dgm:pt modelId="{A55DB8FC-E942-4549-A308-AD7D863C33A3}" type="pres">
      <dgm:prSet presAssocID="{7F00A55C-8D1B-4ADB-ACAE-EC01D3CA91FD}" presName="node" presStyleLbl="revTx" presStyleIdx="3" presStyleCnt="4">
        <dgm:presLayoutVars>
          <dgm:bulletEnabled val="1"/>
        </dgm:presLayoutVars>
      </dgm:prSet>
      <dgm:spPr/>
    </dgm:pt>
    <dgm:pt modelId="{ED2B8099-54D7-4818-A7BD-3749B71B3B6F}" type="pres">
      <dgm:prSet presAssocID="{3DE3C4DC-A883-4D57-BA66-7D0A3BBAC1EE}" presName="sibTrans" presStyleLbl="node1" presStyleIdx="3" presStyleCnt="4"/>
      <dgm:spPr/>
    </dgm:pt>
  </dgm:ptLst>
  <dgm:cxnLst>
    <dgm:cxn modelId="{F2DEBE17-D502-43D6-BDE5-028C9C133852}" type="presOf" srcId="{3DE3C4DC-A883-4D57-BA66-7D0A3BBAC1EE}" destId="{ED2B8099-54D7-4818-A7BD-3749B71B3B6F}" srcOrd="0" destOrd="0" presId="urn:microsoft.com/office/officeart/2005/8/layout/cycle1"/>
    <dgm:cxn modelId="{C84FAB2D-70A2-412F-B50D-B3446CF65D98}" srcId="{E39D4325-ADE3-4134-9E62-2346A124F6C7}" destId="{8EF2ABC2-DC8B-41FA-AD60-EA3817D00B5C}" srcOrd="2" destOrd="0" parTransId="{C8F75DA8-D442-4C05-8C49-132E603F9003}" sibTransId="{2AE0BB7C-AD75-4F12-A323-906AEEBF555A}"/>
    <dgm:cxn modelId="{2D49D33A-91EE-4AD6-B5EC-62BFCD66C827}" type="presOf" srcId="{A53F47B2-173B-4F5D-B12D-BBA162FD8932}" destId="{DA160834-19CB-4FC4-963B-C7ACCF94E1E5}" srcOrd="0" destOrd="0" presId="urn:microsoft.com/office/officeart/2005/8/layout/cycle1"/>
    <dgm:cxn modelId="{94F09C3B-F5F7-4B04-AC77-BBD6B2C13B5C}" srcId="{E39D4325-ADE3-4134-9E62-2346A124F6C7}" destId="{7F00A55C-8D1B-4ADB-ACAE-EC01D3CA91FD}" srcOrd="3" destOrd="0" parTransId="{AA61F2F3-41F2-4770-BD84-4020487227AA}" sibTransId="{3DE3C4DC-A883-4D57-BA66-7D0A3BBAC1EE}"/>
    <dgm:cxn modelId="{BB03D154-0A05-4058-80D0-1DB1042863FD}" srcId="{E39D4325-ADE3-4134-9E62-2346A124F6C7}" destId="{BCFC3C59-BA1C-4DAF-B2F8-51798B15B28F}" srcOrd="0" destOrd="0" parTransId="{85C1DB61-EADA-41DC-82E0-27D0DA5FEB7C}" sibTransId="{A53F47B2-173B-4F5D-B12D-BBA162FD8932}"/>
    <dgm:cxn modelId="{079ED576-EB87-4B1F-9601-4EE123F89C4C}" srcId="{E39D4325-ADE3-4134-9E62-2346A124F6C7}" destId="{0DD12B63-B667-47B4-B75B-36D639193921}" srcOrd="1" destOrd="0" parTransId="{81C19D04-917B-421C-A4C7-60562DD8CAF6}" sibTransId="{B6323AE9-03B6-46BE-9369-FEA545B7392B}"/>
    <dgm:cxn modelId="{F0AD9385-7D24-407B-B79D-22B4FA2A27E0}" type="presOf" srcId="{0DD12B63-B667-47B4-B75B-36D639193921}" destId="{ADC877CE-45AF-4E34-AF3E-8E2388D13235}" srcOrd="0" destOrd="0" presId="urn:microsoft.com/office/officeart/2005/8/layout/cycle1"/>
    <dgm:cxn modelId="{047377C5-DEE0-4601-8074-52F2CE86D995}" type="presOf" srcId="{8EF2ABC2-DC8B-41FA-AD60-EA3817D00B5C}" destId="{E50F55E3-1248-49AE-A663-70E27AD85668}" srcOrd="0" destOrd="0" presId="urn:microsoft.com/office/officeart/2005/8/layout/cycle1"/>
    <dgm:cxn modelId="{E7E7E1CE-4A08-40CF-ACB6-DCD4F66688C5}" type="presOf" srcId="{B6323AE9-03B6-46BE-9369-FEA545B7392B}" destId="{4860D871-BB7D-4A9A-9C74-8B312A216805}" srcOrd="0" destOrd="0" presId="urn:microsoft.com/office/officeart/2005/8/layout/cycle1"/>
    <dgm:cxn modelId="{25CB7DDB-52B5-44B4-B14C-E2E2F9BD8150}" type="presOf" srcId="{7F00A55C-8D1B-4ADB-ACAE-EC01D3CA91FD}" destId="{A55DB8FC-E942-4549-A308-AD7D863C33A3}" srcOrd="0" destOrd="0" presId="urn:microsoft.com/office/officeart/2005/8/layout/cycle1"/>
    <dgm:cxn modelId="{CA27BDDE-5F22-4FB4-8794-19C9D094B863}" type="presOf" srcId="{2AE0BB7C-AD75-4F12-A323-906AEEBF555A}" destId="{1A12D205-0D8D-45AF-8300-D1FC20C3A023}" srcOrd="0" destOrd="0" presId="urn:microsoft.com/office/officeart/2005/8/layout/cycle1"/>
    <dgm:cxn modelId="{8C5D3DEC-B0BC-4F41-9B1C-238B5C98BD56}" type="presOf" srcId="{BCFC3C59-BA1C-4DAF-B2F8-51798B15B28F}" destId="{D2887A75-5A24-441E-A82C-41B5E3F05CBB}" srcOrd="0" destOrd="0" presId="urn:microsoft.com/office/officeart/2005/8/layout/cycle1"/>
    <dgm:cxn modelId="{70C65DFD-66C8-4AA9-A4BA-7B6B0A1EE445}" type="presOf" srcId="{E39D4325-ADE3-4134-9E62-2346A124F6C7}" destId="{6705CFCD-BD9F-4918-87DE-FDC35B37E6B0}" srcOrd="0" destOrd="0" presId="urn:microsoft.com/office/officeart/2005/8/layout/cycle1"/>
    <dgm:cxn modelId="{0BCB3524-74F1-4CA1-A466-E8A99C383811}" type="presParOf" srcId="{6705CFCD-BD9F-4918-87DE-FDC35B37E6B0}" destId="{A227BC81-F83D-45F2-8A19-103C56977318}" srcOrd="0" destOrd="0" presId="urn:microsoft.com/office/officeart/2005/8/layout/cycle1"/>
    <dgm:cxn modelId="{E6823FED-E5FA-4165-914F-6C88437A18F4}" type="presParOf" srcId="{6705CFCD-BD9F-4918-87DE-FDC35B37E6B0}" destId="{D2887A75-5A24-441E-A82C-41B5E3F05CBB}" srcOrd="1" destOrd="0" presId="urn:microsoft.com/office/officeart/2005/8/layout/cycle1"/>
    <dgm:cxn modelId="{D6A935C8-7337-4EBB-B5C9-5A94B70AB30D}" type="presParOf" srcId="{6705CFCD-BD9F-4918-87DE-FDC35B37E6B0}" destId="{DA160834-19CB-4FC4-963B-C7ACCF94E1E5}" srcOrd="2" destOrd="0" presId="urn:microsoft.com/office/officeart/2005/8/layout/cycle1"/>
    <dgm:cxn modelId="{178135AD-E4A8-4DFC-8823-FA14BBBBAFA9}" type="presParOf" srcId="{6705CFCD-BD9F-4918-87DE-FDC35B37E6B0}" destId="{6E1A82BB-CA2A-4491-803D-E57B42D254C5}" srcOrd="3" destOrd="0" presId="urn:microsoft.com/office/officeart/2005/8/layout/cycle1"/>
    <dgm:cxn modelId="{5534AB96-41A9-42BD-A741-3C05E0FCA55D}" type="presParOf" srcId="{6705CFCD-BD9F-4918-87DE-FDC35B37E6B0}" destId="{ADC877CE-45AF-4E34-AF3E-8E2388D13235}" srcOrd="4" destOrd="0" presId="urn:microsoft.com/office/officeart/2005/8/layout/cycle1"/>
    <dgm:cxn modelId="{05C9ACCF-AF61-46C0-989E-A559EEF5F31E}" type="presParOf" srcId="{6705CFCD-BD9F-4918-87DE-FDC35B37E6B0}" destId="{4860D871-BB7D-4A9A-9C74-8B312A216805}" srcOrd="5" destOrd="0" presId="urn:microsoft.com/office/officeart/2005/8/layout/cycle1"/>
    <dgm:cxn modelId="{E37BF681-7FA5-49C6-97F8-C30AE897BCC7}" type="presParOf" srcId="{6705CFCD-BD9F-4918-87DE-FDC35B37E6B0}" destId="{FC608803-BB0B-44E2-837A-555278D76451}" srcOrd="6" destOrd="0" presId="urn:microsoft.com/office/officeart/2005/8/layout/cycle1"/>
    <dgm:cxn modelId="{1A5952B5-17E2-4852-8D66-3A07A22747AB}" type="presParOf" srcId="{6705CFCD-BD9F-4918-87DE-FDC35B37E6B0}" destId="{E50F55E3-1248-49AE-A663-70E27AD85668}" srcOrd="7" destOrd="0" presId="urn:microsoft.com/office/officeart/2005/8/layout/cycle1"/>
    <dgm:cxn modelId="{D68A14BB-2664-4191-9D21-18B10B2CF93E}" type="presParOf" srcId="{6705CFCD-BD9F-4918-87DE-FDC35B37E6B0}" destId="{1A12D205-0D8D-45AF-8300-D1FC20C3A023}" srcOrd="8" destOrd="0" presId="urn:microsoft.com/office/officeart/2005/8/layout/cycle1"/>
    <dgm:cxn modelId="{E41B05AC-0F8E-42E3-BFF5-16DCC6FFD371}" type="presParOf" srcId="{6705CFCD-BD9F-4918-87DE-FDC35B37E6B0}" destId="{9563DC22-51F8-4A9A-8D75-AAC32B4299D3}" srcOrd="9" destOrd="0" presId="urn:microsoft.com/office/officeart/2005/8/layout/cycle1"/>
    <dgm:cxn modelId="{4F998D31-ABAB-42AB-804C-16B2E9AC4DFE}" type="presParOf" srcId="{6705CFCD-BD9F-4918-87DE-FDC35B37E6B0}" destId="{A55DB8FC-E942-4549-A308-AD7D863C33A3}" srcOrd="10" destOrd="0" presId="urn:microsoft.com/office/officeart/2005/8/layout/cycle1"/>
    <dgm:cxn modelId="{B803D0E0-9923-4469-B95E-B96D7C22D718}" type="presParOf" srcId="{6705CFCD-BD9F-4918-87DE-FDC35B37E6B0}" destId="{ED2B8099-54D7-4818-A7BD-3749B71B3B6F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887A75-5A24-441E-A82C-41B5E3F05CBB}">
      <dsp:nvSpPr>
        <dsp:cNvPr id="0" name=""/>
        <dsp:cNvSpPr/>
      </dsp:nvSpPr>
      <dsp:spPr>
        <a:xfrm>
          <a:off x="3041766" y="81297"/>
          <a:ext cx="1288598" cy="1288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Negative Self-Talk</a:t>
          </a:r>
        </a:p>
      </dsp:txBody>
      <dsp:txXfrm>
        <a:off x="3041766" y="81297"/>
        <a:ext cx="1288598" cy="1288598"/>
      </dsp:txXfrm>
    </dsp:sp>
    <dsp:sp modelId="{DA160834-19CB-4FC4-963B-C7ACCF94E1E5}">
      <dsp:nvSpPr>
        <dsp:cNvPr id="0" name=""/>
        <dsp:cNvSpPr/>
      </dsp:nvSpPr>
      <dsp:spPr>
        <a:xfrm>
          <a:off x="773476" y="363"/>
          <a:ext cx="3637822" cy="3637822"/>
        </a:xfrm>
        <a:prstGeom prst="circularArrow">
          <a:avLst>
            <a:gd name="adj1" fmla="val 6907"/>
            <a:gd name="adj2" fmla="val 465771"/>
            <a:gd name="adj3" fmla="val 547651"/>
            <a:gd name="adj4" fmla="val 20586578"/>
            <a:gd name="adj5" fmla="val 80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C877CE-45AF-4E34-AF3E-8E2388D13235}">
      <dsp:nvSpPr>
        <dsp:cNvPr id="0" name=""/>
        <dsp:cNvSpPr/>
      </dsp:nvSpPr>
      <dsp:spPr>
        <a:xfrm>
          <a:off x="3041766" y="2268653"/>
          <a:ext cx="1288598" cy="1288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Self-Sabotaging Behavior</a:t>
          </a:r>
        </a:p>
      </dsp:txBody>
      <dsp:txXfrm>
        <a:off x="3041766" y="2268653"/>
        <a:ext cx="1288598" cy="1288598"/>
      </dsp:txXfrm>
    </dsp:sp>
    <dsp:sp modelId="{4860D871-BB7D-4A9A-9C74-8B312A216805}">
      <dsp:nvSpPr>
        <dsp:cNvPr id="0" name=""/>
        <dsp:cNvSpPr/>
      </dsp:nvSpPr>
      <dsp:spPr>
        <a:xfrm>
          <a:off x="773476" y="363"/>
          <a:ext cx="3637822" cy="3637822"/>
        </a:xfrm>
        <a:prstGeom prst="circularArrow">
          <a:avLst>
            <a:gd name="adj1" fmla="val 6907"/>
            <a:gd name="adj2" fmla="val 465771"/>
            <a:gd name="adj3" fmla="val 5947651"/>
            <a:gd name="adj4" fmla="val 4386578"/>
            <a:gd name="adj5" fmla="val 80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0F55E3-1248-49AE-A663-70E27AD85668}">
      <dsp:nvSpPr>
        <dsp:cNvPr id="0" name=""/>
        <dsp:cNvSpPr/>
      </dsp:nvSpPr>
      <dsp:spPr>
        <a:xfrm>
          <a:off x="854409" y="2268653"/>
          <a:ext cx="1288598" cy="1288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Negative Self-Talk</a:t>
          </a:r>
        </a:p>
      </dsp:txBody>
      <dsp:txXfrm>
        <a:off x="854409" y="2268653"/>
        <a:ext cx="1288598" cy="1288598"/>
      </dsp:txXfrm>
    </dsp:sp>
    <dsp:sp modelId="{1A12D205-0D8D-45AF-8300-D1FC20C3A023}">
      <dsp:nvSpPr>
        <dsp:cNvPr id="0" name=""/>
        <dsp:cNvSpPr/>
      </dsp:nvSpPr>
      <dsp:spPr>
        <a:xfrm>
          <a:off x="773476" y="363"/>
          <a:ext cx="3637822" cy="3637822"/>
        </a:xfrm>
        <a:prstGeom prst="circularArrow">
          <a:avLst>
            <a:gd name="adj1" fmla="val 6907"/>
            <a:gd name="adj2" fmla="val 465771"/>
            <a:gd name="adj3" fmla="val 11347651"/>
            <a:gd name="adj4" fmla="val 9786578"/>
            <a:gd name="adj5" fmla="val 80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5DB8FC-E942-4549-A308-AD7D863C33A3}">
      <dsp:nvSpPr>
        <dsp:cNvPr id="0" name=""/>
        <dsp:cNvSpPr/>
      </dsp:nvSpPr>
      <dsp:spPr>
        <a:xfrm>
          <a:off x="854409" y="81297"/>
          <a:ext cx="1288598" cy="1288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Self-Sabotaging Behavior</a:t>
          </a:r>
        </a:p>
      </dsp:txBody>
      <dsp:txXfrm>
        <a:off x="854409" y="81297"/>
        <a:ext cx="1288598" cy="1288598"/>
      </dsp:txXfrm>
    </dsp:sp>
    <dsp:sp modelId="{ED2B8099-54D7-4818-A7BD-3749B71B3B6F}">
      <dsp:nvSpPr>
        <dsp:cNvPr id="0" name=""/>
        <dsp:cNvSpPr/>
      </dsp:nvSpPr>
      <dsp:spPr>
        <a:xfrm>
          <a:off x="773476" y="363"/>
          <a:ext cx="3637822" cy="3637822"/>
        </a:xfrm>
        <a:prstGeom prst="circularArrow">
          <a:avLst>
            <a:gd name="adj1" fmla="val 6907"/>
            <a:gd name="adj2" fmla="val 465771"/>
            <a:gd name="adj3" fmla="val 16747651"/>
            <a:gd name="adj4" fmla="val 15186578"/>
            <a:gd name="adj5" fmla="val 805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EF6FA-5897-4513-B1E4-56F7F0532C7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7F975-8978-43FE-9E49-423993FCA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56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EF6FA-5897-4513-B1E4-56F7F0532C7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7F975-8978-43FE-9E49-423993FCA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EF6FA-5897-4513-B1E4-56F7F0532C7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7F975-8978-43FE-9E49-423993FCA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07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EF6FA-5897-4513-B1E4-56F7F0532C7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7F975-8978-43FE-9E49-423993FCA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9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EF6FA-5897-4513-B1E4-56F7F0532C7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7F975-8978-43FE-9E49-423993FCA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18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EF6FA-5897-4513-B1E4-56F7F0532C7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7F975-8978-43FE-9E49-423993FCA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70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EF6FA-5897-4513-B1E4-56F7F0532C7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7F975-8978-43FE-9E49-423993FCA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98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EF6FA-5897-4513-B1E4-56F7F0532C7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7F975-8978-43FE-9E49-423993FCA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18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EF6FA-5897-4513-B1E4-56F7F0532C7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7F975-8978-43FE-9E49-423993FCA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40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EF6FA-5897-4513-B1E4-56F7F0532C7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7F975-8978-43FE-9E49-423993FCA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50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EF6FA-5897-4513-B1E4-56F7F0532C7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7F975-8978-43FE-9E49-423993FCA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76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EF6FA-5897-4513-B1E4-56F7F0532C7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7F975-8978-43FE-9E49-423993FCA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99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EF6FA-5897-4513-B1E4-56F7F0532C7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7F975-8978-43FE-9E49-423993FCA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14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766EF6FA-5897-4513-B1E4-56F7F0532C7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C947F975-8978-43FE-9E49-423993FCA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442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66EF6FA-5897-4513-B1E4-56F7F0532C7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C947F975-8978-43FE-9E49-423993FCA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0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mailto:jmnaylor@fhsu.edu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EE5A4-9683-4D89-92FB-10428700FC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Facing the World with Positivity and Courage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254DE7-75D2-458A-B158-A061F6B96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6"/>
            <a:ext cx="10572000" cy="100250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Dr. Janett Naylor-Tincknell</a:t>
            </a:r>
          </a:p>
          <a:p>
            <a:r>
              <a:rPr lang="en-US" dirty="0"/>
              <a:t>Professor of Psychology</a:t>
            </a:r>
          </a:p>
          <a:p>
            <a:r>
              <a:rPr lang="en-US" dirty="0"/>
              <a:t>Fort Hays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879116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1E7B9-06BA-4D6D-8DFD-0EC0746C0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in Your Packet &amp; Questions??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D04C8-9722-4E9B-9A23-E8943C3CD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7620613" cy="3638763"/>
          </a:xfrm>
        </p:spPr>
        <p:txBody>
          <a:bodyPr/>
          <a:lstStyle/>
          <a:p>
            <a:r>
              <a:rPr lang="en-US" sz="2400" dirty="0"/>
              <a:t>Self-Talk: Identifying, Challenging, and Changing</a:t>
            </a:r>
          </a:p>
          <a:p>
            <a:r>
              <a:rPr lang="en-US" sz="2400" dirty="0"/>
              <a:t>Getting Rid of ANTS: Automatic Negative Thoughts</a:t>
            </a:r>
          </a:p>
          <a:p>
            <a:r>
              <a:rPr lang="en-US" sz="2400" dirty="0"/>
              <a:t>15 Ways to Practice Positive Self-Talk for Success</a:t>
            </a:r>
          </a:p>
          <a:p>
            <a:r>
              <a:rPr lang="en-US" sz="2400" dirty="0"/>
              <a:t>What are Personal Boundaries?</a:t>
            </a:r>
          </a:p>
          <a:p>
            <a:r>
              <a:rPr lang="en-US" sz="2400" dirty="0"/>
              <a:t>How to Create Healthy Boundaries</a:t>
            </a:r>
          </a:p>
          <a:p>
            <a:r>
              <a:rPr lang="en-US" sz="2400" dirty="0"/>
              <a:t>Setting Boundaries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54EAD-F013-448C-9756-B638467CC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73896" y="4311941"/>
            <a:ext cx="3678038" cy="3394688"/>
          </a:xfrm>
        </p:spPr>
        <p:txBody>
          <a:bodyPr/>
          <a:lstStyle/>
          <a:p>
            <a:r>
              <a:rPr lang="en-US" sz="1600" dirty="0"/>
              <a:t>Dr. Janett Naylor-Tincknell</a:t>
            </a:r>
          </a:p>
          <a:p>
            <a:r>
              <a:rPr lang="en-US" sz="1600" dirty="0"/>
              <a:t>Fort Hays State University</a:t>
            </a:r>
          </a:p>
          <a:p>
            <a:r>
              <a:rPr lang="en-US" sz="1600" dirty="0">
                <a:solidFill>
                  <a:schemeClr val="tx2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jmnaylor@fhsu.edu</a:t>
            </a:r>
            <a:endParaRPr lang="en-US" sz="16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785.628.5857</a:t>
            </a:r>
          </a:p>
          <a:p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Martin Allen Hall, Rm. 226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D3886D-A18A-4DBC-82D8-111C815AF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896" y="2540757"/>
            <a:ext cx="2199392" cy="164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07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100000"/>
              </a:schemeClr>
            </a:gs>
            <a:gs pos="100000">
              <a:schemeClr val="bg2">
                <a:tint val="84000"/>
                <a:shade val="84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F0A52-3921-429A-B23C-C12535964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the Context: A Bit 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8D693-D4BA-4A23-A4E6-4D38995F5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Born in rural Pennsylvania</a:t>
            </a:r>
          </a:p>
          <a:p>
            <a:r>
              <a:rPr lang="en-US" dirty="0"/>
              <a:t>Family lived on a farm with Dad working in Steel Mills.</a:t>
            </a:r>
          </a:p>
          <a:p>
            <a:r>
              <a:rPr lang="en-US" dirty="0"/>
              <a:t>Lived at or below the poverty line </a:t>
            </a:r>
          </a:p>
          <a:p>
            <a:r>
              <a:rPr lang="en-US" dirty="0"/>
              <a:t>Moved to wealthy suburb in 10</a:t>
            </a:r>
            <a:r>
              <a:rPr lang="en-US" baseline="30000" dirty="0"/>
              <a:t>th</a:t>
            </a:r>
            <a:r>
              <a:rPr lang="en-US" dirty="0"/>
              <a:t> grade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person in my extended family to attend college</a:t>
            </a:r>
          </a:p>
          <a:p>
            <a:r>
              <a:rPr lang="en-US" dirty="0"/>
              <a:t>Forced to grow up quickly. Left home for college at 17.</a:t>
            </a:r>
          </a:p>
          <a:p>
            <a:r>
              <a:rPr lang="en-US" dirty="0"/>
              <a:t>Strained relationships with family members.</a:t>
            </a:r>
          </a:p>
          <a:p>
            <a:r>
              <a:rPr lang="en-US" dirty="0"/>
              <a:t>Currently married with 2 children</a:t>
            </a:r>
          </a:p>
          <a:p>
            <a:r>
              <a:rPr lang="en-US" dirty="0"/>
              <a:t>Tenured, Full Professor at Fort Hays State University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CCE21E-D5ED-4BB0-9D34-DF54A88E4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494" y="4311940"/>
            <a:ext cx="1593908" cy="19923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4C0352-3981-45C3-A732-E09580793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672" y="5419287"/>
            <a:ext cx="1482054" cy="1111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BF0CC6-3B4C-4006-855B-F068BF5A0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691" y="4058867"/>
            <a:ext cx="1121687" cy="11115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3A2B1C-298E-4A29-9270-16D27ADAA2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691" y="2086992"/>
            <a:ext cx="1186811" cy="17021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EA1F65-18E3-4EB2-9E90-52ED8A7C2E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101" y="2525123"/>
            <a:ext cx="1154941" cy="140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43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CD60D-F639-45A0-8481-F9D294C2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Self-Talk?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98C89-B606-48C4-980A-7EB4AB99B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Self-Talk is both conscious and unconscious thoughts and biases we have our ourselves and the world around us.</a:t>
            </a:r>
          </a:p>
          <a:p>
            <a:r>
              <a:rPr lang="en-US" dirty="0"/>
              <a:t>Positive vs. Negative</a:t>
            </a:r>
          </a:p>
          <a:p>
            <a:r>
              <a:rPr lang="en-US" dirty="0"/>
              <a:t>Types of Negative Self-Talk</a:t>
            </a:r>
          </a:p>
          <a:p>
            <a:pPr lvl="1"/>
            <a:r>
              <a:rPr lang="en-US" dirty="0"/>
              <a:t>Personalizing: It’s my fault…</a:t>
            </a:r>
          </a:p>
          <a:p>
            <a:pPr lvl="1"/>
            <a:r>
              <a:rPr lang="en-US" dirty="0"/>
              <a:t>Magnifying: Bad things only happen to me…</a:t>
            </a:r>
          </a:p>
          <a:p>
            <a:pPr lvl="1"/>
            <a:r>
              <a:rPr lang="en-US" dirty="0"/>
              <a:t>Catastrophizing: I’ll never be good enough…</a:t>
            </a:r>
          </a:p>
          <a:p>
            <a:pPr lvl="1"/>
            <a:r>
              <a:rPr lang="en-US" dirty="0"/>
              <a:t>Polarizing: I’m bad at everything…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C1F1D-9994-4D4C-B0B8-9AA62B48A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993" y="3429000"/>
            <a:ext cx="1743607" cy="2621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0FAB22-C0B8-439C-8FBE-8CF447C9C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116" y="3831370"/>
            <a:ext cx="1816765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63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A8FB3-DAD3-48CE-98A1-6D4D25E2D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the Cycle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8818167-2081-4397-91E6-610DB3556EB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19391015"/>
              </p:ext>
            </p:extLst>
          </p:nvPr>
        </p:nvGraphicFramePr>
        <p:xfrm>
          <a:off x="819150" y="2222500"/>
          <a:ext cx="5184775" cy="3638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8473BB-4432-4E6B-A186-94909DED98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The negative cycle can end with you.</a:t>
            </a:r>
          </a:p>
          <a:p>
            <a:r>
              <a:rPr lang="en-US" sz="2400" dirty="0"/>
              <a:t>It will take work and will not happen immediately.</a:t>
            </a:r>
          </a:p>
          <a:p>
            <a:r>
              <a:rPr lang="en-US" sz="2400" dirty="0"/>
              <a:t>You have the strength to positively shape the future. </a:t>
            </a:r>
          </a:p>
        </p:txBody>
      </p:sp>
    </p:spTree>
    <p:extLst>
      <p:ext uri="{BB962C8B-B14F-4D97-AF65-F5344CB8AC3E}">
        <p14:creationId xmlns:p14="http://schemas.microsoft.com/office/powerpoint/2010/main" val="3264587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168C6-4DDA-4ADF-BB6D-FC164932D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 and Consider Exercise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94C01-F2AB-47D2-874C-08C28947A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764" y="2197120"/>
            <a:ext cx="10554574" cy="4371460"/>
          </a:xfrm>
        </p:spPr>
        <p:txBody>
          <a:bodyPr>
            <a:normAutofit/>
          </a:bodyPr>
          <a:lstStyle/>
          <a:p>
            <a:r>
              <a:rPr lang="en-US" dirty="0"/>
              <a:t>Step One: Listen to your Self-Talk</a:t>
            </a:r>
          </a:p>
          <a:p>
            <a:pPr lvl="1"/>
            <a:r>
              <a:rPr lang="en-US" dirty="0"/>
              <a:t>If you use Negative Self-Talk, do you use a specific type?</a:t>
            </a:r>
          </a:p>
          <a:p>
            <a:pPr lvl="1"/>
            <a:r>
              <a:rPr lang="en-US" dirty="0"/>
              <a:t>Is there a time of day or location that causes more Positive or Negative Self-Talk?</a:t>
            </a:r>
          </a:p>
          <a:p>
            <a:pPr lvl="1"/>
            <a:r>
              <a:rPr lang="en-US" dirty="0"/>
              <a:t>What would your loved ones say if they heard your Self-Talk?</a:t>
            </a:r>
          </a:p>
          <a:p>
            <a:r>
              <a:rPr lang="en-US" dirty="0"/>
              <a:t>Step Two: Learn</a:t>
            </a:r>
          </a:p>
          <a:p>
            <a:pPr lvl="1"/>
            <a:r>
              <a:rPr lang="en-US" dirty="0"/>
              <a:t>How would you feel if you switched Negative Self-Talk for Positive Self-Talk?</a:t>
            </a:r>
          </a:p>
          <a:p>
            <a:pPr lvl="1"/>
            <a:r>
              <a:rPr lang="en-US" dirty="0"/>
              <a:t>What might  you achieve if you practiced more Positive Self-Talk?</a:t>
            </a:r>
          </a:p>
          <a:p>
            <a:r>
              <a:rPr lang="en-US" dirty="0"/>
              <a:t>Step Three: Think it Through</a:t>
            </a:r>
          </a:p>
          <a:p>
            <a:pPr lvl="1"/>
            <a:r>
              <a:rPr lang="en-US" dirty="0"/>
              <a:t>How big of a deal is this really?</a:t>
            </a:r>
          </a:p>
          <a:p>
            <a:pPr lvl="1"/>
            <a:r>
              <a:rPr lang="en-US" dirty="0"/>
              <a:t>How accurate is my Negative Self-Talk?</a:t>
            </a:r>
          </a:p>
          <a:p>
            <a:pPr lvl="1"/>
            <a:r>
              <a:rPr lang="en-US" dirty="0"/>
              <a:t>Whose opinions shape my Negative Self-Talk?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1F96DD-B3FF-4C04-B3A9-3FB422823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1018" y="447188"/>
            <a:ext cx="1782268" cy="1186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11F0B5-D127-4C42-8B22-D6EF8F757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9736" y="5330393"/>
            <a:ext cx="1733550" cy="970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AEB1B6-56F2-4FDE-8A3F-1F4945440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3286" y="2412688"/>
            <a:ext cx="1037732" cy="1240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036E-722F-42C1-A2EF-DAA2A85E3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8410" y="3972011"/>
            <a:ext cx="1387484" cy="103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87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3CA27-9E6D-407B-949C-03A03BECD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Positive Self-Talk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FF7CB-24D9-4AE8-A9EE-CB0C7915D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00" y="2222287"/>
            <a:ext cx="10554574" cy="3636511"/>
          </a:xfrm>
        </p:spPr>
        <p:txBody>
          <a:bodyPr/>
          <a:lstStyle/>
          <a:p>
            <a:r>
              <a:rPr lang="en-US" dirty="0"/>
              <a:t>Helps Boost Confidence and Resilience</a:t>
            </a:r>
          </a:p>
          <a:p>
            <a:r>
              <a:rPr lang="en-US" dirty="0"/>
              <a:t>Greater Life Satisfaction</a:t>
            </a:r>
          </a:p>
          <a:p>
            <a:r>
              <a:rPr lang="en-US" dirty="0"/>
              <a:t>Improved Physical Health (Immune system, cardiovascular, etc.)</a:t>
            </a:r>
          </a:p>
          <a:p>
            <a:r>
              <a:rPr lang="en-US" dirty="0"/>
              <a:t>Builds Better Relationships</a:t>
            </a:r>
          </a:p>
          <a:p>
            <a:r>
              <a:rPr lang="en-US" dirty="0"/>
              <a:t>Better Physical Wellbeing</a:t>
            </a:r>
          </a:p>
          <a:p>
            <a:r>
              <a:rPr lang="en-US" dirty="0"/>
              <a:t>Better Psychological Health</a:t>
            </a:r>
          </a:p>
          <a:p>
            <a:r>
              <a:rPr lang="en-US" dirty="0"/>
              <a:t>Reduced Risk of Death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6C97EA-A864-4183-A747-1C1114091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9517" y="4977817"/>
            <a:ext cx="2857500" cy="160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3A2BC9-B082-4E36-85EA-E8C9F83EF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012" y="208627"/>
            <a:ext cx="2886075" cy="1581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522C9C-8BB2-409B-BE18-2717CD5B5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806" y="2462553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96DB88-921B-421D-A916-2131C490C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600" y="4572487"/>
            <a:ext cx="248602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95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6A9FF-D33A-4C92-A949-6CD998837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 and Consider Exercise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144F8-2465-4B09-BE6A-44EB3D6C5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a list of the things in your life you would like to improve.</a:t>
            </a:r>
          </a:p>
          <a:p>
            <a:pPr lvl="1"/>
            <a:r>
              <a:rPr lang="en-US" dirty="0"/>
              <a:t>Don’t be too hard on yourself.</a:t>
            </a:r>
          </a:p>
          <a:p>
            <a:pPr lvl="1"/>
            <a:r>
              <a:rPr lang="en-US" dirty="0"/>
              <a:t>You can’t fix everything at once.</a:t>
            </a:r>
          </a:p>
          <a:p>
            <a:r>
              <a:rPr lang="en-US" dirty="0"/>
              <a:t>Rank those items.</a:t>
            </a:r>
          </a:p>
          <a:p>
            <a:r>
              <a:rPr lang="en-US" dirty="0"/>
              <a:t>Rate the items on how easy it will be to fix.</a:t>
            </a:r>
          </a:p>
          <a:p>
            <a:r>
              <a:rPr lang="en-US" dirty="0"/>
              <a:t>Pick a few to address first.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52BBAA-67F5-4FA5-B434-9B22032D3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7401" y="2258496"/>
            <a:ext cx="1355853" cy="1473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02AB27-69BA-45B7-8312-538EF0716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744" y="4134574"/>
            <a:ext cx="1290390" cy="16258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230AA3-5B82-4A1A-A381-0997BA84A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0530" y="4866750"/>
            <a:ext cx="1267427" cy="162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35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71BAF-EE50-47D5-A5EC-D9118A800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Practice Positive Self-Talk?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DF8DE-30ED-41F2-971F-90626113B1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0000" y="2172749"/>
            <a:ext cx="5185873" cy="3638763"/>
          </a:xfrm>
        </p:spPr>
        <p:txBody>
          <a:bodyPr>
            <a:normAutofit/>
          </a:bodyPr>
          <a:lstStyle/>
          <a:p>
            <a:r>
              <a:rPr lang="en-US" dirty="0"/>
              <a:t>Identify negative self-talk traps and triggers</a:t>
            </a:r>
          </a:p>
          <a:p>
            <a:r>
              <a:rPr lang="en-US" dirty="0"/>
              <a:t>Check in with your feelings</a:t>
            </a:r>
          </a:p>
          <a:p>
            <a:r>
              <a:rPr lang="en-US" dirty="0"/>
              <a:t>Find the humor</a:t>
            </a:r>
          </a:p>
          <a:p>
            <a:r>
              <a:rPr lang="en-US" dirty="0"/>
              <a:t>Surround  yourself with positive people (Set Boundaries)</a:t>
            </a:r>
          </a:p>
          <a:p>
            <a:r>
              <a:rPr lang="en-US" dirty="0"/>
              <a:t>Give yourself positive affirmations</a:t>
            </a:r>
          </a:p>
          <a:p>
            <a:r>
              <a:rPr lang="en-US" dirty="0"/>
              <a:t>Practice self care</a:t>
            </a:r>
          </a:p>
          <a:p>
            <a:r>
              <a:rPr lang="en-US" dirty="0"/>
              <a:t>Don’t fear failure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248187-65DB-4DE7-BEAF-58139916C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364899"/>
            <a:ext cx="5194583" cy="3638764"/>
          </a:xfrm>
        </p:spPr>
        <p:txBody>
          <a:bodyPr>
            <a:normAutofit/>
          </a:bodyPr>
          <a:lstStyle/>
          <a:p>
            <a:r>
              <a:rPr lang="en-US" dirty="0"/>
              <a:t>Don’t compare yourself to others (especially on social media)</a:t>
            </a:r>
          </a:p>
          <a:p>
            <a:r>
              <a:rPr lang="en-US" dirty="0"/>
              <a:t>Use positive words with others</a:t>
            </a:r>
          </a:p>
          <a:p>
            <a:r>
              <a:rPr lang="en-US" dirty="0"/>
              <a:t>Don’t dwell on the past</a:t>
            </a:r>
          </a:p>
          <a:p>
            <a:r>
              <a:rPr lang="en-US" dirty="0"/>
              <a:t>Visualize your success</a:t>
            </a:r>
          </a:p>
          <a:p>
            <a:r>
              <a:rPr lang="en-US" dirty="0"/>
              <a:t>Help others</a:t>
            </a:r>
          </a:p>
          <a:p>
            <a:r>
              <a:rPr lang="en-US" dirty="0"/>
              <a:t>Be physically active</a:t>
            </a:r>
          </a:p>
          <a:p>
            <a:r>
              <a:rPr lang="en-US" dirty="0"/>
              <a:t>Set obtainable goals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217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4659-DB19-4CB7-B1D7-4E45B635C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 and Consider Exercise 3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6883B43-91BB-478E-AC3E-70395CF0AD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1703049"/>
              </p:ext>
            </p:extLst>
          </p:nvPr>
        </p:nvGraphicFramePr>
        <p:xfrm>
          <a:off x="819150" y="2222500"/>
          <a:ext cx="1055370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8425">
                  <a:extLst>
                    <a:ext uri="{9D8B030D-6E8A-4147-A177-3AD203B41FA5}">
                      <a16:colId xmlns:a16="http://schemas.microsoft.com/office/drawing/2014/main" val="856119382"/>
                    </a:ext>
                  </a:extLst>
                </a:gridCol>
                <a:gridCol w="2638425">
                  <a:extLst>
                    <a:ext uri="{9D8B030D-6E8A-4147-A177-3AD203B41FA5}">
                      <a16:colId xmlns:a16="http://schemas.microsoft.com/office/drawing/2014/main" val="1233385913"/>
                    </a:ext>
                  </a:extLst>
                </a:gridCol>
                <a:gridCol w="2638425">
                  <a:extLst>
                    <a:ext uri="{9D8B030D-6E8A-4147-A177-3AD203B41FA5}">
                      <a16:colId xmlns:a16="http://schemas.microsoft.com/office/drawing/2014/main" val="3038150616"/>
                    </a:ext>
                  </a:extLst>
                </a:gridCol>
                <a:gridCol w="2638425">
                  <a:extLst>
                    <a:ext uri="{9D8B030D-6E8A-4147-A177-3AD203B41FA5}">
                      <a16:colId xmlns:a16="http://schemas.microsoft.com/office/drawing/2014/main" val="7122298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Trigger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Negative Self-Thought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Adaptive Positive Self-Thought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Behavior Plan Brainstorming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040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 didn’t do well on the exam.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am never going to be good enough.”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“I was not prepared enough for this exam. I will do better next time.”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Start studying small bits every day.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Take notes on the book content.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Ask the instructor clarifying questions.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Study with a friend.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Find tutoring resources.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16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28913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5EF98A68CAA4418399CD7E9BB21229" ma:contentTypeVersion="9" ma:contentTypeDescription="Create a new document." ma:contentTypeScope="" ma:versionID="5f96747c2345bf2de7cdf0c7f293c485">
  <xsd:schema xmlns:xsd="http://www.w3.org/2001/XMLSchema" xmlns:xs="http://www.w3.org/2001/XMLSchema" xmlns:p="http://schemas.microsoft.com/office/2006/metadata/properties" xmlns:ns3="0fd534a0-4859-43fb-9aa5-ad915f707f45" targetNamespace="http://schemas.microsoft.com/office/2006/metadata/properties" ma:root="true" ma:fieldsID="a2022feb14293e72dd63d5ccbbef9a9b" ns3:_="">
    <xsd:import namespace="0fd534a0-4859-43fb-9aa5-ad915f707f4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d534a0-4859-43fb-9aa5-ad915f707f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84683C5-1EFE-49EB-BEF4-382497FE69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d534a0-4859-43fb-9aa5-ad915f707f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209E675-1048-4ED2-A30A-469C2F69FD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14B3BF-C235-454C-B3BA-505905720E76}">
  <ds:schemaRefs>
    <ds:schemaRef ds:uri="http://www.w3.org/XML/1998/namespace"/>
    <ds:schemaRef ds:uri="http://purl.org/dc/dcmitype/"/>
    <ds:schemaRef ds:uri="http://schemas.microsoft.com/office/2006/documentManagement/types"/>
    <ds:schemaRef ds:uri="0fd534a0-4859-43fb-9aa5-ad915f707f45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124</TotalTime>
  <Words>615</Words>
  <Application>Microsoft Office PowerPoint</Application>
  <PresentationFormat>Widescreen</PresentationFormat>
  <Paragraphs>97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Candara</vt:lpstr>
      <vt:lpstr>Wingdings 2</vt:lpstr>
      <vt:lpstr>Quotable</vt:lpstr>
      <vt:lpstr>Facing the World with Positivity and Courage</vt:lpstr>
      <vt:lpstr>Setting the Context: A Bit about Me</vt:lpstr>
      <vt:lpstr>What is Self-Talk?</vt:lpstr>
      <vt:lpstr>Breaking the Cycle</vt:lpstr>
      <vt:lpstr>Stop and Consider Exercise 1</vt:lpstr>
      <vt:lpstr>Benefits of Positive Self-Talk</vt:lpstr>
      <vt:lpstr>Stop and Consider Exercise 2</vt:lpstr>
      <vt:lpstr>How Do We Practice Positive Self-Talk?</vt:lpstr>
      <vt:lpstr>Stop and Consider Exercise 3</vt:lpstr>
      <vt:lpstr>Resources in Your Packet &amp; Questions??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Facing the World with Positivity and Courage</dc:title>
  <dc:creator>Janett Naylor-Tincknell</dc:creator>
  <cp:lastModifiedBy>Janett Naylor-Tincknell</cp:lastModifiedBy>
  <cp:revision>9</cp:revision>
  <dcterms:created xsi:type="dcterms:W3CDTF">2021-06-22T20:43:30Z</dcterms:created>
  <dcterms:modified xsi:type="dcterms:W3CDTF">2021-07-08T15:54:20Z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0x010100395EF98A68CAA4418399CD7E9BB21229</vt:lpwstr>
  </property>
</Properties>
</file>