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0" r:id="rId3"/>
    <p:sldId id="262" r:id="rId4"/>
    <p:sldId id="272" r:id="rId5"/>
    <p:sldId id="273" r:id="rId6"/>
    <p:sldId id="261" r:id="rId7"/>
    <p:sldId id="268" r:id="rId8"/>
    <p:sldId id="271" r:id="rId9"/>
    <p:sldId id="267" r:id="rId10"/>
    <p:sldId id="263" r:id="rId11"/>
    <p:sldId id="264" r:id="rId12"/>
    <p:sldId id="266" r:id="rId13"/>
    <p:sldId id="257" r:id="rId14"/>
    <p:sldId id="269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handoutMaster" Target="handoutMasters/handoutMaster1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616F2D-A4A7-4BBC-972C-7E63E44012C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7E1E79-5F1F-4007-9558-79F06B59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41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F55734C-A8ED-4A86-8077-6547371C36F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58A432-4089-4EC5-8975-7635658EE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6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2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40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6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5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5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49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7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8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1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8A432-4089-4EC5-8975-7635658EEF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1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7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1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2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6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9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4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9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5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8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5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1EED-C171-41F9-9FFC-4111D28DDDCD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E6BC0-708C-4D8D-909F-F73B481B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3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5.png" /><Relationship Id="rId4" Type="http://schemas.openxmlformats.org/officeDocument/2006/relationships/notesSlide" Target="../notesSlides/notesSlide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6428" cy="6814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857" y="1289957"/>
            <a:ext cx="10695213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9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≤ ∑¢≈È" panose="02010609000101010101" pitchFamily="49" charset="-128"/>
                <a:ea typeface="§§∞Í¿s≤ ∑¢≈È" panose="02010609000101010101" pitchFamily="49" charset="-128"/>
              </a:rPr>
              <a:t>喜樂的秘訣</a:t>
            </a:r>
            <a:endParaRPr lang="en-US" altLang="zh-TW" sz="9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≤ ∑¢≈È" panose="02010609000101010101" pitchFamily="49" charset="-128"/>
              <a:ea typeface="§§∞Í¿s≤ ∑¢≈È" panose="02010609000101010101" pitchFamily="49" charset="-128"/>
            </a:endParaRPr>
          </a:p>
          <a:p>
            <a:pPr algn="ctr"/>
            <a:endParaRPr lang="en-US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Í≈È" panose="02010609000101010101" pitchFamily="49" charset="-128"/>
              <a:ea typeface="§§∞Í¿s∂W∂Í≈È" panose="02010609000101010101" pitchFamily="49" charset="-128"/>
            </a:endParaRPr>
          </a:p>
          <a:p>
            <a:pPr algn="ctr"/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Í≈È" panose="02010609000101010101" pitchFamily="49" charset="-128"/>
              <a:ea typeface="§§∞Í¿s∂W∂Í≈È" panose="02010609000101010101" pitchFamily="49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2744" y="5188021"/>
            <a:ext cx="3589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12/17/2023</a:t>
            </a:r>
          </a:p>
        </p:txBody>
      </p:sp>
    </p:spTree>
    <p:extLst>
      <p:ext uri="{BB962C8B-B14F-4D97-AF65-F5344CB8AC3E}">
        <p14:creationId xmlns:p14="http://schemas.microsoft.com/office/powerpoint/2010/main" val="317370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467"/>
            <a:ext cx="12058933" cy="67915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622" y="447292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怎樣可以得著這份喜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樂</a:t>
            </a:r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呢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¬≈È" panose="02010609000101010101" pitchFamily="49" charset="-128"/>
              <a:ea typeface="§§∞Í¿s∂W∂¬≈È" panose="02010609000101010101" pitchFamily="49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655" y="2114643"/>
            <a:ext cx="996304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©˙≈È" panose="02010609000101010101" pitchFamily="49" charset="-128"/>
                <a:ea typeface="§§∞Í¿s∂W©˙≈È" panose="02010609000101010101" pitchFamily="49" charset="-128"/>
              </a:rPr>
              <a:t>「</a:t>
            </a:r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©˙≈È" panose="02010609000101010101" pitchFamily="49" charset="-128"/>
                <a:ea typeface="§§∞Í¿s∂W©˙≈È" panose="02010609000101010101" pitchFamily="49" charset="-128"/>
              </a:rPr>
              <a:t>這些事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©˙≈È" panose="02010609000101010101" pitchFamily="49" charset="-128"/>
                <a:ea typeface="§§∞Í¿s∂W©˙≈È" panose="02010609000101010101" pitchFamily="49" charset="-128"/>
              </a:rPr>
              <a:t>我已經對你們說了，是要叫我的喜樂，存在你們心裏，並叫你們的喜樂可以滿足。」</a:t>
            </a:r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©˙≈È" panose="02010609000101010101" pitchFamily="49" charset="-128"/>
                <a:ea typeface="§§∞Í¿s∂W©˙≈È" panose="02010609000101010101" pitchFamily="49" charset="-128"/>
              </a:rPr>
              <a:t>(</a:t>
            </a:r>
            <a:r>
              <a:rPr lang="zh-TW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約翰福音</a:t>
            </a:r>
            <a:r>
              <a:rPr lang="en-US" altLang="zh-TW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John 15:11)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10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" y="33233"/>
            <a:ext cx="12058933" cy="6791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916" y="365125"/>
            <a:ext cx="10597242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現 在 你 們 因 我 講 給 你 們 的 道 ， 已 經 乾 淨 了 。你 們 要 常 在 我 裡 面 ， 我 也 常 在 你 們 裡 面 。 枝 子 若 不 常 在 葡 萄 樹 上 ， 自 己 就 不 能 結 果 子 ； 你 們 若 不 常 在 我 裡 面 ， 也 是 這 樣 。我 是 葡 萄 樹 ， 你 們 是 枝 子 。 常 在 我 裡 面 的 ， 我 也 常 在 他 裡 面 ， 這 人 就 多 結 果 子 ； 因 為 離 了 我 ， 你 們 就 不 能 做 甚 麼 。人 若 不 常 在 我 裡 面 ， 就 像 枝 子 丟 在 外 面 枯 乾 ， 人 拾 起 來 ， 扔 在 火 裡 燒 了 。你 們 若 常 在 我 裡 面 ， 我 的 話 也 常 在 你 們 裡 面 ， 凡 你 們 所 願 意 的 ， 祈 求 ， 就 給 你 們 成 就 。你 們 多 結 果 子 ， 我 父 就 因 此 得 榮 耀 ， 你 們 也 就 是 我 的 門 徒 了 。我 愛 你 們 ， 正 如 父 愛 我 一 樣 ； 你 們 要 常 在 我 的 愛 裡 。你 們 若 遵 守 我 的 命 令 ， 就 常 在 我 的 愛 裡 ， 正 如 我 遵 守 了 我 父 的 命 令 ， 常 在 他 的 愛 裡 。</a:t>
            </a:r>
            <a:r>
              <a:rPr lang="en-US" altLang="zh-TW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(</a:t>
            </a:r>
            <a:r>
              <a:rPr lang="zh-TW" alt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約翰福音 </a:t>
            </a:r>
            <a:r>
              <a:rPr lang="en-US" altLang="zh-TW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John 15:2-10)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35549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37" y="-63501"/>
            <a:ext cx="1213385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250" y="1203920"/>
            <a:ext cx="38227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全然的依賴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4575464" y="2435678"/>
            <a:ext cx="2340267" cy="121575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0800000" flipV="1">
            <a:off x="9149354" y="2610979"/>
            <a:ext cx="7035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948" y="2261355"/>
            <a:ext cx="4032250" cy="9382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全然的休息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850" y="3409949"/>
            <a:ext cx="37211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全然的降服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773" y="322339"/>
            <a:ext cx="5486400" cy="548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7366000" y="2451100"/>
            <a:ext cx="431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圓滿無缺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8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53900" cy="6871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1301" y="2108200"/>
            <a:ext cx="53828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完全的休息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2505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98113"/>
            <a:ext cx="65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6" y="0"/>
            <a:ext cx="12182475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0800000" flipV="1">
            <a:off x="0" y="6150114"/>
            <a:ext cx="118300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Heroes of the Faith — F.B. Meyer</a:t>
            </a:r>
            <a:r>
              <a:rPr lang="zh-TW" altLang="en-US" sz="4400" dirty="0"/>
              <a:t>弗雷德里克</a:t>
            </a:r>
            <a:r>
              <a:rPr lang="en-US" altLang="zh-TW" sz="4400" dirty="0"/>
              <a:t>·</a:t>
            </a:r>
            <a:r>
              <a:rPr lang="zh-TW" altLang="en-US" sz="4400" dirty="0"/>
              <a:t>邁爾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1680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450" y="59800"/>
            <a:ext cx="12071350" cy="6734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1" y="438150"/>
            <a:ext cx="10858499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要得著這份在主裡面，永遠不會改變，堅定而不動搖的喜樂</a:t>
            </a:r>
            <a:b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我們必須，靠著聖靈，學習：</a:t>
            </a:r>
            <a:b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  <a:p>
            <a:endParaRPr lang="en-US" altLang="zh-TW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b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0800000" flipV="1">
            <a:off x="2412998" y="3724988"/>
            <a:ext cx="6038851" cy="258532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zh-TW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全然的依賴</a:t>
            </a:r>
            <a:endParaRPr lang="en-US" altLang="zh-TW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zh-TW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全然的休息</a:t>
            </a:r>
            <a:endParaRPr lang="en-US" altLang="zh-TW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zh-TW" alt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全然的降服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59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" y="33233"/>
            <a:ext cx="12058933" cy="6791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266" y="928333"/>
            <a:ext cx="1132102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©˙≈È" panose="02010609000101010101" pitchFamily="49" charset="-128"/>
                <a:ea typeface="§§∞Í¿s∂W©˙≈È" panose="02010609000101010101" pitchFamily="49" charset="-128"/>
              </a:rPr>
              <a:t>「這些事我已經對你們說了，是要叫我的喜樂，存在你們心裏，並叫你們的喜樂可以滿足。」</a:t>
            </a:r>
            <a:r>
              <a:rPr lang="en-US" altLang="zh-TW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©˙≈È" panose="02010609000101010101" pitchFamily="49" charset="-128"/>
                <a:ea typeface="§§∞Í¿s∂W©˙≈È" panose="02010609000101010101" pitchFamily="49" charset="-128"/>
              </a:rPr>
              <a:t>(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約翰福音</a:t>
            </a:r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John 15:11)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51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872"/>
            <a:ext cx="12058933" cy="6791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3656" y="834827"/>
            <a:ext cx="83071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究竟主所賜予給我們的喜樂是怎樣的一份喜樂？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4751" y="2890558"/>
            <a:ext cx="679865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1. 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是基督的</a:t>
            </a:r>
            <a:b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</a:br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		- 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是叫我的喜樂</a:t>
            </a:r>
            <a:endParaRPr lang="en-US" altLang="zh-TW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¬≈È" panose="02010609000101010101" pitchFamily="49" charset="-128"/>
              <a:ea typeface="§§∞Í¿s∂W∂¬≈È" panose="02010609000101010101" pitchFamily="49" charset="-128"/>
            </a:endParaRPr>
          </a:p>
          <a:p>
            <a:endParaRPr lang="en-US" altLang="zh-TW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¬≈È" panose="02010609000101010101" pitchFamily="49" charset="-128"/>
              <a:ea typeface="§§∞Í¿s∂W∂¬≈È" panose="02010609000101010101" pitchFamily="49" charset="-128"/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49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8933" cy="67915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014" y="1055914"/>
            <a:ext cx="1099457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論到子卻說：「神啊，你的寶座是永永遠遠的，你的國權是正直的。 你喜愛公義，恨惡罪惡，所以神，就是你的神，用</a:t>
            </a:r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喜樂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油膏你，勝過膏你的同伴。」</a:t>
            </a:r>
            <a:b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</a:br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(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希伯來書 </a:t>
            </a:r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Hebrews 1:9)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¬≈È" panose="02010609000101010101" pitchFamily="49" charset="-128"/>
              <a:ea typeface="§§∞Í¿s∂W∂¬≈È" panose="02010609000101010101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473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055201"/>
              </p:ext>
            </p:extLst>
          </p:nvPr>
        </p:nvGraphicFramePr>
        <p:xfrm>
          <a:off x="702128" y="174171"/>
          <a:ext cx="10727871" cy="584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9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8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9215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§§∞Í¿s∂W∂¬≈È" panose="02010609000101010101" pitchFamily="49" charset="-128"/>
                          <a:ea typeface="§§∞Í¿s∂W∂¬≈È" panose="02010609000101010101" pitchFamily="49" charset="-128"/>
                        </a:rPr>
                        <a:t>主的喜樂  </a:t>
                      </a:r>
                      <a:r>
                        <a:rPr lang="en-US" altLang="zh-TW" sz="3200" dirty="0">
                          <a:latin typeface="§§∞Í¿s∂W∂¬≈È" panose="02010609000101010101" pitchFamily="49" charset="-128"/>
                          <a:ea typeface="§§∞Í¿s∂W∂¬≈È" panose="02010609000101010101" pitchFamily="49" charset="-128"/>
                        </a:rPr>
                        <a:t>(</a:t>
                      </a:r>
                      <a:r>
                        <a:rPr lang="en-US" altLang="zh-TW" sz="3200" baseline="0" dirty="0">
                          <a:latin typeface="§§∞Í¿s∂W∂¬≈È" panose="02010609000101010101" pitchFamily="49" charset="-128"/>
                          <a:ea typeface="§§∞Í¿s∂W∂¬≈È" panose="02010609000101010101" pitchFamily="49" charset="-128"/>
                        </a:rPr>
                        <a:t>Joy)</a:t>
                      </a:r>
                      <a:endParaRPr lang="en-US" sz="3200" dirty="0">
                        <a:latin typeface="§§∞Í¿s∂W∂¬≈È" panose="02010609000101010101" pitchFamily="49" charset="-128"/>
                        <a:ea typeface="§§∞Í¿s∂W∂¬≈È" panose="02010609000101010101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§§∞Í¿s∂W∂¬≈È" panose="02010609000101010101" pitchFamily="49" charset="-128"/>
                          <a:ea typeface="§§∞Í¿s∂W∂¬≈È" panose="02010609000101010101" pitchFamily="49" charset="-128"/>
                        </a:rPr>
                        <a:t>我們的快樂 </a:t>
                      </a:r>
                      <a:r>
                        <a:rPr lang="en-US" altLang="zh-TW" sz="3200" dirty="0">
                          <a:latin typeface="§§∞Í¿s∂W∂¬≈È" panose="02010609000101010101" pitchFamily="49" charset="-128"/>
                          <a:ea typeface="§§∞Í¿s∂W∂¬≈È" panose="02010609000101010101" pitchFamily="49" charset="-128"/>
                        </a:rPr>
                        <a:t>(</a:t>
                      </a:r>
                      <a:r>
                        <a:rPr lang="en-US" altLang="zh-TW" sz="3200" baseline="0" dirty="0">
                          <a:latin typeface="§§∞Í¿s∂W∂¬≈È" panose="02010609000101010101" pitchFamily="49" charset="-128"/>
                          <a:ea typeface="§§∞Í¿s∂W∂¬≈È" panose="02010609000101010101" pitchFamily="49" charset="-128"/>
                        </a:rPr>
                        <a:t> </a:t>
                      </a:r>
                      <a:r>
                        <a:rPr lang="en-US" altLang="zh-TW" sz="3200" dirty="0">
                          <a:latin typeface="§§∞Í¿s∂W∂¬≈È" panose="02010609000101010101" pitchFamily="49" charset="-128"/>
                          <a:ea typeface="§§∞Í¿s∂W∂¬≈È" panose="02010609000101010101" pitchFamily="49" charset="-128"/>
                        </a:rPr>
                        <a:t>Happiness)</a:t>
                      </a:r>
                      <a:endParaRPr lang="en-US" sz="3200" dirty="0">
                        <a:latin typeface="§§∞Í¿s∂W∂¬≈È" panose="02010609000101010101" pitchFamily="49" charset="-128"/>
                        <a:ea typeface="§§∞Í¿s∂W∂¬≈È" panose="02010609000101010101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883">
                <a:tc>
                  <a:txBody>
                    <a:bodyPr/>
                    <a:lstStyle/>
                    <a:p>
                      <a:r>
                        <a:rPr lang="zh-TW" alt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發自內心</a:t>
                      </a:r>
                      <a:r>
                        <a:rPr lang="zh-TW" altLang="en-US" sz="4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 </a:t>
                      </a:r>
                      <a:r>
                        <a:rPr lang="en-US" altLang="zh-TW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(Internal)</a:t>
                      </a:r>
                      <a:endParaRPr lang="en-US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§§∞Í¿s∑s∑¢Æ—" panose="02010609000101010101" pitchFamily="49" charset="-128"/>
                        <a:ea typeface="§§∞Í¿s∑s∑¢Æ—" panose="02010609000101010101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受制環境</a:t>
                      </a:r>
                      <a:r>
                        <a:rPr lang="zh-TW" altLang="en-US" sz="4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  </a:t>
                      </a:r>
                      <a:r>
                        <a:rPr lang="en-US" altLang="zh-TW" sz="4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(external)</a:t>
                      </a:r>
                      <a:endParaRPr lang="en-US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§§∞Í¿s∑s∑¢Æ—" panose="02010609000101010101" pitchFamily="49" charset="-128"/>
                        <a:ea typeface="§§∞Í¿s∑s∑¢Æ—" panose="02010609000101010101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8140">
                <a:tc>
                  <a:txBody>
                    <a:bodyPr/>
                    <a:lstStyle/>
                    <a:p>
                      <a:r>
                        <a:rPr lang="zh-TW" altLang="en-US" sz="4000" b="1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  <a:cs typeface="+mn-cs"/>
                        </a:rPr>
                        <a:t>恆久不變</a:t>
                      </a:r>
                      <a:r>
                        <a:rPr lang="zh-TW" altLang="en-US" sz="4000" b="1" i="0" kern="1200" baseline="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  <a:cs typeface="+mn-cs"/>
                        </a:rPr>
                        <a:t>  </a:t>
                      </a:r>
                      <a:r>
                        <a:rPr lang="en-US" altLang="zh-TW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(permanent</a:t>
                      </a:r>
                      <a:r>
                        <a:rPr lang="en-US" altLang="zh-TW" sz="4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 </a:t>
                      </a:r>
                      <a:r>
                        <a:rPr lang="en-US" altLang="zh-TW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)</a:t>
                      </a:r>
                      <a:endParaRPr lang="en-US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§§∞Í¿s∑s∑¢Æ—" panose="02010609000101010101" pitchFamily="49" charset="-128"/>
                        <a:ea typeface="§§∞Í¿s∑s∑¢Æ—" panose="02010609000101010101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來來去去 </a:t>
                      </a:r>
                      <a:r>
                        <a:rPr lang="en-US" altLang="zh-TW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(Come</a:t>
                      </a:r>
                      <a:r>
                        <a:rPr lang="en-US" altLang="zh-TW" sz="4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 </a:t>
                      </a:r>
                      <a:r>
                        <a:rPr lang="en-US" altLang="zh-TW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and Go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814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4000" b="1" dirty="0">
                          <a:ln w="0"/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堅定不移  </a:t>
                      </a:r>
                      <a:r>
                        <a:rPr lang="en-US" altLang="zh-TW" sz="4000" b="1" dirty="0">
                          <a:ln w="0"/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(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unwavering)</a:t>
                      </a:r>
                      <a:endParaRPr lang="en-US" altLang="zh-TW" sz="4000" b="1" dirty="0">
                        <a:ln w="0"/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§§∞Í¿s∑s∑¢Æ—" panose="02010609000101010101" pitchFamily="49" charset="-128"/>
                        <a:ea typeface="§§∞Í¿s∑s∑¢Æ—" panose="02010609000101010101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脆弱不堪  </a:t>
                      </a:r>
                      <a:r>
                        <a:rPr lang="en-US" altLang="zh-TW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§§∞Í¿s∑s∑¢Æ—" panose="02010609000101010101" pitchFamily="49" charset="-128"/>
                          <a:ea typeface="§§∞Í¿s∑s∑¢Æ—" panose="02010609000101010101" pitchFamily="49" charset="-128"/>
                        </a:rPr>
                        <a:t>(fragility)</a:t>
                      </a:r>
                      <a:endParaRPr lang="en-US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§§∞Í¿s∑s∑¢Æ—" panose="02010609000101010101" pitchFamily="49" charset="-128"/>
                        <a:ea typeface="§§∞Í¿s∑s∑¢Æ—" panose="02010609000101010101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574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TW" sz="3200" b="1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§§∞Í¿s∂W∂¬≈È" panose="02010609000101010101" pitchFamily="49" charset="-128"/>
                        <a:ea typeface="§§∞Í¿s∂W∂¬≈È" panose="02010609000101010101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§§∞Í¿s∂W∂¬≈È" panose="02010609000101010101" pitchFamily="49" charset="-128"/>
                        <a:ea typeface="§§∞Í¿s∂W∂¬≈È" panose="02010609000101010101" pitchFamily="49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 rot="10800000" flipV="1">
            <a:off x="702127" y="5006593"/>
            <a:ext cx="106679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喜樂是調温器  </a:t>
            </a:r>
            <a:r>
              <a:rPr lang="en-US" altLang="zh-TW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altLang="zh-TW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Thermostate</a:t>
            </a:r>
            <a:r>
              <a:rPr lang="en-US" altLang="zh-TW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zh-TW" alt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快樂是温度計  </a:t>
            </a:r>
            <a:r>
              <a:rPr lang="en-US" altLang="zh-TW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altLang="zh-TW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Thermoster</a:t>
            </a:r>
            <a:r>
              <a:rPr lang="en-US" altLang="zh-TW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92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78240" y="514656"/>
            <a:ext cx="157249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                        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¬≈È" panose="02010609000101010101" pitchFamily="49" charset="-128"/>
              <a:ea typeface="§§∞Í¿s∂W∂¬≈È" panose="02010609000101010101" pitchFamily="49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2" y="-67317"/>
            <a:ext cx="12058933" cy="6305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45379" y="897570"/>
            <a:ext cx="1019864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是圓滿無缺的</a:t>
            </a:r>
            <a:endParaRPr lang="en-US" altLang="zh-TW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§§∞Í¿s∂W∂¬≈È" panose="02010609000101010101" pitchFamily="49" charset="-128"/>
              <a:ea typeface="§§∞Í¿s∂W∂¬≈È" panose="02010609000101010101" pitchFamily="49" charset="-128"/>
            </a:endParaRP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	</a:t>
            </a:r>
          </a:p>
          <a:p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	</a:t>
            </a:r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「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並叫你們的喜樂可以滿足」</a:t>
            </a:r>
            <a:endParaRPr lang="en-US" altLang="zh-TW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 	</a:t>
            </a:r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「讓你們的喜樂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滿溢」</a:t>
            </a:r>
            <a:b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</a:br>
            <a:r>
              <a:rPr lang="en-US" altLang="zh-TW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	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「使你們的喜樂圓滿無缺的」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5231" y="2662602"/>
            <a:ext cx="95591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5359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12306300" cy="668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762000"/>
            <a:ext cx="58039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dirty="0">
                <a:solidFill>
                  <a:schemeClr val="bg1"/>
                </a:solidFill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在憂傷中站穩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0100" y="2587546"/>
            <a:ext cx="57340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dirty="0">
                <a:solidFill>
                  <a:schemeClr val="bg1"/>
                </a:solidFill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在困境中翱翔</a:t>
            </a:r>
          </a:p>
        </p:txBody>
      </p:sp>
      <p:sp>
        <p:nvSpPr>
          <p:cNvPr id="7" name="Rectangle 6"/>
          <p:cNvSpPr/>
          <p:nvPr/>
        </p:nvSpPr>
        <p:spPr>
          <a:xfrm>
            <a:off x="577850" y="4197350"/>
            <a:ext cx="7473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dirty="0">
                <a:solidFill>
                  <a:schemeClr val="bg1"/>
                </a:solidFill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  <a:t>在苦難中得勝</a:t>
            </a:r>
            <a:br>
              <a:rPr lang="zh-TW" altLang="en-US" sz="6600" dirty="0">
                <a:solidFill>
                  <a:schemeClr val="bg1"/>
                </a:solidFill>
                <a:latin typeface="§§∞Í¿s∂W∂¬≈È" panose="02010609000101010101" pitchFamily="49" charset="-128"/>
                <a:ea typeface="§§∞Í¿s∂W∂¬≈È" panose="02010609000101010101" pitchFamily="49" charset="-128"/>
              </a:rPr>
            </a:br>
            <a:endParaRPr lang="zh-TW" altLang="en-US" sz="6600" dirty="0">
              <a:solidFill>
                <a:schemeClr val="bg1"/>
              </a:solidFill>
              <a:latin typeface="§§∞Í¿s∂W∂¬≈È" panose="02010609000101010101" pitchFamily="49" charset="-128"/>
              <a:ea typeface="§§∞Í¿s∂W∂¬≈È" panose="02010609000101010101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8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耶稣恩友 -  千首赞美诗之7 （国）">
            <a:hlinkClick r:id="" action="ppaction://media"/>
            <a:extLst>
              <a:ext uri="{FF2B5EF4-FFF2-40B4-BE49-F238E27FC236}">
                <a16:creationId xmlns:a16="http://schemas.microsoft.com/office/drawing/2014/main" id="{6951969C-B0A1-2AA1-979C-A54D13678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3" name="耶稣恩友 -  千首赞美诗之7 （国）">
            <a:hlinkClick r:id="" action="ppaction://media"/>
            <a:extLst>
              <a:ext uri="{FF2B5EF4-FFF2-40B4-BE49-F238E27FC236}">
                <a16:creationId xmlns:a16="http://schemas.microsoft.com/office/drawing/2014/main" id="{6951969C-B0A1-2AA1-979C-A54D13678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3" y="0"/>
            <a:ext cx="1213385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3" y="0"/>
            <a:ext cx="12133854" cy="6759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0800000" flipV="1">
            <a:off x="7131050" y="4018178"/>
            <a:ext cx="3746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</a:rPr>
              <a:t>约瑟</a:t>
            </a:r>
            <a:r>
              <a:rPr lang="en-US" altLang="zh-TW" sz="4800" dirty="0">
                <a:solidFill>
                  <a:schemeClr val="bg1"/>
                </a:solidFill>
              </a:rPr>
              <a:t>·</a:t>
            </a:r>
            <a:r>
              <a:rPr lang="zh-TW" altLang="en-US" sz="4800" dirty="0">
                <a:solidFill>
                  <a:schemeClr val="bg1"/>
                </a:solidFill>
              </a:rPr>
              <a:t>史克文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2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701</Words>
  <Application>Microsoft Office PowerPoint</Application>
  <PresentationFormat>Widescreen</PresentationFormat>
  <Paragraphs>53</Paragraphs>
  <Slides>14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Chinese Christian Herald Crusades,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Chun</dc:creator>
  <cp:lastModifiedBy>Joseph Chun</cp:lastModifiedBy>
  <cp:revision>51</cp:revision>
  <cp:lastPrinted>2023-12-16T00:12:14Z</cp:lastPrinted>
  <dcterms:created xsi:type="dcterms:W3CDTF">2023-12-13T20:53:24Z</dcterms:created>
  <dcterms:modified xsi:type="dcterms:W3CDTF">2023-12-17T02:17:34Z</dcterms:modified>
</cp:coreProperties>
</file>