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6"/>
  </p:notesMasterIdLst>
  <p:sldIdLst>
    <p:sldId id="256" r:id="rId2"/>
    <p:sldId id="286" r:id="rId3"/>
    <p:sldId id="257" r:id="rId4"/>
    <p:sldId id="287" r:id="rId5"/>
    <p:sldId id="275" r:id="rId6"/>
    <p:sldId id="276" r:id="rId7"/>
    <p:sldId id="269" r:id="rId8"/>
    <p:sldId id="273" r:id="rId9"/>
    <p:sldId id="277" r:id="rId10"/>
    <p:sldId id="265" r:id="rId11"/>
    <p:sldId id="258" r:id="rId12"/>
    <p:sldId id="278" r:id="rId13"/>
    <p:sldId id="279" r:id="rId14"/>
    <p:sldId id="280" r:id="rId15"/>
    <p:sldId id="264" r:id="rId16"/>
    <p:sldId id="259" r:id="rId17"/>
    <p:sldId id="268" r:id="rId18"/>
    <p:sldId id="260" r:id="rId19"/>
    <p:sldId id="261" r:id="rId20"/>
    <p:sldId id="281" r:id="rId21"/>
    <p:sldId id="282" r:id="rId22"/>
    <p:sldId id="266" r:id="rId23"/>
    <p:sldId id="263" r:id="rId24"/>
    <p:sldId id="285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333" autoAdjust="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outlineViewPr>
    <p:cViewPr>
      <p:scale>
        <a:sx n="33" d="100"/>
        <a:sy n="33" d="100"/>
      </p:scale>
      <p:origin x="0" y="-1546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FF6B04-034A-453E-917C-DAACC5573F3C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zh-CN" altLang="en-US"/>
        </a:p>
      </dgm:t>
    </dgm:pt>
    <dgm:pt modelId="{D3DD2DB4-3958-4D7D-94F3-9C58BC926885}">
      <dgm:prSet phldrT="[文本]" custT="1"/>
      <dgm:spPr/>
      <dgm:t>
        <a:bodyPr/>
        <a:lstStyle/>
        <a:p>
          <a:r>
            <a:rPr lang="zh-CN" altLang="en-US" sz="4400" b="1" dirty="0"/>
            <a:t>外在表现</a:t>
          </a:r>
        </a:p>
      </dgm:t>
    </dgm:pt>
    <dgm:pt modelId="{88C1DE1B-2EC6-4528-BDDC-72354681A400}" type="parTrans" cxnId="{914108FE-1696-4122-B58C-F9B006EE6255}">
      <dgm:prSet/>
      <dgm:spPr/>
      <dgm:t>
        <a:bodyPr/>
        <a:lstStyle/>
        <a:p>
          <a:endParaRPr lang="zh-CN" altLang="en-US"/>
        </a:p>
      </dgm:t>
    </dgm:pt>
    <dgm:pt modelId="{3CE66FB1-4AFF-4BC1-BB64-D34C7627AEB4}" type="sibTrans" cxnId="{914108FE-1696-4122-B58C-F9B006EE6255}">
      <dgm:prSet/>
      <dgm:spPr/>
      <dgm:t>
        <a:bodyPr/>
        <a:lstStyle/>
        <a:p>
          <a:endParaRPr lang="zh-CN" altLang="en-US"/>
        </a:p>
      </dgm:t>
    </dgm:pt>
    <dgm:pt modelId="{1DEEB099-9F8F-48DC-A3EB-C1B196E4126A}">
      <dgm:prSet phldrT="[文本]" custT="1"/>
      <dgm:spPr/>
      <dgm:t>
        <a:bodyPr/>
        <a:lstStyle/>
        <a:p>
          <a:r>
            <a:rPr lang="zh-CN" altLang="en-US" sz="4000" b="1" dirty="0"/>
            <a:t>心理层次</a:t>
          </a:r>
        </a:p>
      </dgm:t>
    </dgm:pt>
    <dgm:pt modelId="{C344609C-20E7-43E3-8F49-FA6259615E2B}" type="parTrans" cxnId="{D8285796-4B25-44A2-A33B-1C2061688B3F}">
      <dgm:prSet/>
      <dgm:spPr/>
      <dgm:t>
        <a:bodyPr/>
        <a:lstStyle/>
        <a:p>
          <a:endParaRPr lang="zh-CN" altLang="en-US"/>
        </a:p>
      </dgm:t>
    </dgm:pt>
    <dgm:pt modelId="{0873450D-B7F8-47FE-BDA5-114A377541DE}" type="sibTrans" cxnId="{D8285796-4B25-44A2-A33B-1C2061688B3F}">
      <dgm:prSet/>
      <dgm:spPr/>
      <dgm:t>
        <a:bodyPr/>
        <a:lstStyle/>
        <a:p>
          <a:endParaRPr lang="zh-CN" altLang="en-US"/>
        </a:p>
      </dgm:t>
    </dgm:pt>
    <dgm:pt modelId="{7342DB8D-609F-485B-A514-9D4BE41576DC}">
      <dgm:prSet phldrT="[文本]" custT="1"/>
      <dgm:spPr/>
      <dgm:t>
        <a:bodyPr/>
        <a:lstStyle/>
        <a:p>
          <a:r>
            <a:rPr lang="zh-CN" altLang="en-US" sz="4000" b="1" dirty="0"/>
            <a:t>灵性领域</a:t>
          </a:r>
        </a:p>
      </dgm:t>
    </dgm:pt>
    <dgm:pt modelId="{140F8DEC-3081-4871-BB1F-DC8B32821AAB}" type="parTrans" cxnId="{7DF2CDCD-6DCB-45FE-93D5-F06599139553}">
      <dgm:prSet/>
      <dgm:spPr/>
      <dgm:t>
        <a:bodyPr/>
        <a:lstStyle/>
        <a:p>
          <a:endParaRPr lang="zh-CN" altLang="en-US"/>
        </a:p>
      </dgm:t>
    </dgm:pt>
    <dgm:pt modelId="{2348AB19-6E23-46E1-AC91-F0572A1E1541}" type="sibTrans" cxnId="{7DF2CDCD-6DCB-45FE-93D5-F06599139553}">
      <dgm:prSet/>
      <dgm:spPr/>
      <dgm:t>
        <a:bodyPr/>
        <a:lstStyle/>
        <a:p>
          <a:endParaRPr lang="zh-CN" altLang="en-US"/>
        </a:p>
      </dgm:t>
    </dgm:pt>
    <dgm:pt modelId="{30EEC6F8-DD79-44A6-8E49-258B1CCD7459}" type="pres">
      <dgm:prSet presAssocID="{C9FF6B04-034A-453E-917C-DAACC5573F3C}" presName="linear" presStyleCnt="0">
        <dgm:presLayoutVars>
          <dgm:dir/>
          <dgm:animLvl val="lvl"/>
          <dgm:resizeHandles val="exact"/>
        </dgm:presLayoutVars>
      </dgm:prSet>
      <dgm:spPr/>
    </dgm:pt>
    <dgm:pt modelId="{B52BB05A-A5D0-4968-A4F6-221FA90E0CA9}" type="pres">
      <dgm:prSet presAssocID="{D3DD2DB4-3958-4D7D-94F3-9C58BC926885}" presName="parentLin" presStyleCnt="0"/>
      <dgm:spPr/>
    </dgm:pt>
    <dgm:pt modelId="{878F9000-79B9-4887-A074-151AADD20740}" type="pres">
      <dgm:prSet presAssocID="{D3DD2DB4-3958-4D7D-94F3-9C58BC926885}" presName="parentLeftMargin" presStyleLbl="node1" presStyleIdx="0" presStyleCnt="3"/>
      <dgm:spPr/>
    </dgm:pt>
    <dgm:pt modelId="{D370205E-8265-49AF-8721-39ADFAA89069}" type="pres">
      <dgm:prSet presAssocID="{D3DD2DB4-3958-4D7D-94F3-9C58BC926885}" presName="parentText" presStyleLbl="node1" presStyleIdx="0" presStyleCnt="3" custScaleX="142857" custScaleY="103662" custLinFactNeighborX="515" custLinFactNeighborY="66834">
        <dgm:presLayoutVars>
          <dgm:chMax val="0"/>
          <dgm:bulletEnabled val="1"/>
        </dgm:presLayoutVars>
      </dgm:prSet>
      <dgm:spPr/>
    </dgm:pt>
    <dgm:pt modelId="{5787F6E1-4923-4A89-9340-E93F3B27C6B1}" type="pres">
      <dgm:prSet presAssocID="{D3DD2DB4-3958-4D7D-94F3-9C58BC926885}" presName="negativeSpace" presStyleCnt="0"/>
      <dgm:spPr/>
    </dgm:pt>
    <dgm:pt modelId="{22D9A826-7FA3-4D55-AE7A-0F673EA7551E}" type="pres">
      <dgm:prSet presAssocID="{D3DD2DB4-3958-4D7D-94F3-9C58BC926885}" presName="childText" presStyleLbl="conFgAcc1" presStyleIdx="0" presStyleCnt="3" custScaleY="250928" custLinFactY="-18788" custLinFactNeighborY="-100000">
        <dgm:presLayoutVars>
          <dgm:bulletEnabled val="1"/>
        </dgm:presLayoutVars>
      </dgm:prSet>
      <dgm:spPr/>
    </dgm:pt>
    <dgm:pt modelId="{53353CCD-9F00-4C5A-BDEB-8D3EC3ABB6A8}" type="pres">
      <dgm:prSet presAssocID="{3CE66FB1-4AFF-4BC1-BB64-D34C7627AEB4}" presName="spaceBetweenRectangles" presStyleCnt="0"/>
      <dgm:spPr/>
    </dgm:pt>
    <dgm:pt modelId="{32A3BA69-B179-4DE1-8786-AD8736D72755}" type="pres">
      <dgm:prSet presAssocID="{1DEEB099-9F8F-48DC-A3EB-C1B196E4126A}" presName="parentLin" presStyleCnt="0"/>
      <dgm:spPr/>
    </dgm:pt>
    <dgm:pt modelId="{6814429C-5688-44E5-A140-3923B037E7A8}" type="pres">
      <dgm:prSet presAssocID="{1DEEB099-9F8F-48DC-A3EB-C1B196E4126A}" presName="parentLeftMargin" presStyleLbl="node1" presStyleIdx="0" presStyleCnt="3"/>
      <dgm:spPr/>
    </dgm:pt>
    <dgm:pt modelId="{5981B1C1-0E17-4C4F-9851-4CA56A68A4B6}" type="pres">
      <dgm:prSet presAssocID="{1DEEB099-9F8F-48DC-A3EB-C1B196E4126A}" presName="parentText" presStyleLbl="node1" presStyleIdx="1" presStyleCnt="3" custScaleX="131583" custLinFactY="100000" custLinFactNeighborX="57839" custLinFactNeighborY="166428">
        <dgm:presLayoutVars>
          <dgm:chMax val="0"/>
          <dgm:bulletEnabled val="1"/>
        </dgm:presLayoutVars>
      </dgm:prSet>
      <dgm:spPr/>
    </dgm:pt>
    <dgm:pt modelId="{C2C92A65-27E3-4B2F-AF28-9A0D622A5B1C}" type="pres">
      <dgm:prSet presAssocID="{1DEEB099-9F8F-48DC-A3EB-C1B196E4126A}" presName="negativeSpace" presStyleCnt="0"/>
      <dgm:spPr/>
    </dgm:pt>
    <dgm:pt modelId="{244A8B25-BBBC-4219-B489-2E729F191B0E}" type="pres">
      <dgm:prSet presAssocID="{1DEEB099-9F8F-48DC-A3EB-C1B196E4126A}" presName="childText" presStyleLbl="conFgAcc1" presStyleIdx="1" presStyleCnt="3" custScaleY="807307">
        <dgm:presLayoutVars>
          <dgm:bulletEnabled val="1"/>
        </dgm:presLayoutVars>
      </dgm:prSet>
      <dgm:spPr/>
    </dgm:pt>
    <dgm:pt modelId="{431742FF-DD93-4A0D-A116-BA063CE932D4}" type="pres">
      <dgm:prSet presAssocID="{0873450D-B7F8-47FE-BDA5-114A377541DE}" presName="spaceBetweenRectangles" presStyleCnt="0"/>
      <dgm:spPr/>
    </dgm:pt>
    <dgm:pt modelId="{9AD23CB7-5620-4147-8953-EF5F05CCAC9D}" type="pres">
      <dgm:prSet presAssocID="{7342DB8D-609F-485B-A514-9D4BE41576DC}" presName="parentLin" presStyleCnt="0"/>
      <dgm:spPr/>
    </dgm:pt>
    <dgm:pt modelId="{A7A42B5B-A332-40C6-80F0-86B953143E95}" type="pres">
      <dgm:prSet presAssocID="{7342DB8D-609F-485B-A514-9D4BE41576DC}" presName="parentLeftMargin" presStyleLbl="node1" presStyleIdx="1" presStyleCnt="3"/>
      <dgm:spPr/>
    </dgm:pt>
    <dgm:pt modelId="{A116514F-C0D7-4827-9785-FCA284E9930B}" type="pres">
      <dgm:prSet presAssocID="{7342DB8D-609F-485B-A514-9D4BE41576DC}" presName="parentText" presStyleLbl="node1" presStyleIdx="2" presStyleCnt="3" custScaleX="129126" custScaleY="122313" custLinFactY="32407" custLinFactNeighborX="40362" custLinFactNeighborY="100000">
        <dgm:presLayoutVars>
          <dgm:chMax val="0"/>
          <dgm:bulletEnabled val="1"/>
        </dgm:presLayoutVars>
      </dgm:prSet>
      <dgm:spPr/>
    </dgm:pt>
    <dgm:pt modelId="{91633D2B-5C64-4FF0-9D31-B2F6C1CB9F73}" type="pres">
      <dgm:prSet presAssocID="{7342DB8D-609F-485B-A514-9D4BE41576DC}" presName="negativeSpace" presStyleCnt="0"/>
      <dgm:spPr/>
    </dgm:pt>
    <dgm:pt modelId="{CF38E6F8-BE81-4146-B277-18D47EE83C5B}" type="pres">
      <dgm:prSet presAssocID="{7342DB8D-609F-485B-A514-9D4BE41576DC}" presName="childText" presStyleLbl="conFgAcc1" presStyleIdx="2" presStyleCnt="3" custScaleY="162674" custLinFactY="36917" custLinFactNeighborX="4004" custLinFactNeighborY="100000">
        <dgm:presLayoutVars>
          <dgm:bulletEnabled val="1"/>
        </dgm:presLayoutVars>
      </dgm:prSet>
      <dgm:spPr/>
    </dgm:pt>
  </dgm:ptLst>
  <dgm:cxnLst>
    <dgm:cxn modelId="{5AA5CE18-4628-46E2-BA5E-093EF70628CE}" type="presOf" srcId="{1DEEB099-9F8F-48DC-A3EB-C1B196E4126A}" destId="{5981B1C1-0E17-4C4F-9851-4CA56A68A4B6}" srcOrd="1" destOrd="0" presId="urn:microsoft.com/office/officeart/2005/8/layout/list1"/>
    <dgm:cxn modelId="{B4671539-7FA4-4A01-AC14-A03A80C0B772}" type="presOf" srcId="{1DEEB099-9F8F-48DC-A3EB-C1B196E4126A}" destId="{6814429C-5688-44E5-A140-3923B037E7A8}" srcOrd="0" destOrd="0" presId="urn:microsoft.com/office/officeart/2005/8/layout/list1"/>
    <dgm:cxn modelId="{8230E24B-98D1-499F-9C41-6F4B850923AF}" type="presOf" srcId="{D3DD2DB4-3958-4D7D-94F3-9C58BC926885}" destId="{D370205E-8265-49AF-8721-39ADFAA89069}" srcOrd="1" destOrd="0" presId="urn:microsoft.com/office/officeart/2005/8/layout/list1"/>
    <dgm:cxn modelId="{F6EB5D71-033F-4E92-B386-23AE197DDC42}" type="presOf" srcId="{C9FF6B04-034A-453E-917C-DAACC5573F3C}" destId="{30EEC6F8-DD79-44A6-8E49-258B1CCD7459}" srcOrd="0" destOrd="0" presId="urn:microsoft.com/office/officeart/2005/8/layout/list1"/>
    <dgm:cxn modelId="{EFC1F386-C627-47FF-9908-E83DFC0C2B99}" type="presOf" srcId="{7342DB8D-609F-485B-A514-9D4BE41576DC}" destId="{A7A42B5B-A332-40C6-80F0-86B953143E95}" srcOrd="0" destOrd="0" presId="urn:microsoft.com/office/officeart/2005/8/layout/list1"/>
    <dgm:cxn modelId="{D8285796-4B25-44A2-A33B-1C2061688B3F}" srcId="{C9FF6B04-034A-453E-917C-DAACC5573F3C}" destId="{1DEEB099-9F8F-48DC-A3EB-C1B196E4126A}" srcOrd="1" destOrd="0" parTransId="{C344609C-20E7-43E3-8F49-FA6259615E2B}" sibTransId="{0873450D-B7F8-47FE-BDA5-114A377541DE}"/>
    <dgm:cxn modelId="{574A4AC3-6076-4729-9DAD-9B3EB4BDA87F}" type="presOf" srcId="{D3DD2DB4-3958-4D7D-94F3-9C58BC926885}" destId="{878F9000-79B9-4887-A074-151AADD20740}" srcOrd="0" destOrd="0" presId="urn:microsoft.com/office/officeart/2005/8/layout/list1"/>
    <dgm:cxn modelId="{7DF2CDCD-6DCB-45FE-93D5-F06599139553}" srcId="{C9FF6B04-034A-453E-917C-DAACC5573F3C}" destId="{7342DB8D-609F-485B-A514-9D4BE41576DC}" srcOrd="2" destOrd="0" parTransId="{140F8DEC-3081-4871-BB1F-DC8B32821AAB}" sibTransId="{2348AB19-6E23-46E1-AC91-F0572A1E1541}"/>
    <dgm:cxn modelId="{914108FE-1696-4122-B58C-F9B006EE6255}" srcId="{C9FF6B04-034A-453E-917C-DAACC5573F3C}" destId="{D3DD2DB4-3958-4D7D-94F3-9C58BC926885}" srcOrd="0" destOrd="0" parTransId="{88C1DE1B-2EC6-4528-BDDC-72354681A400}" sibTransId="{3CE66FB1-4AFF-4BC1-BB64-D34C7627AEB4}"/>
    <dgm:cxn modelId="{391EF6FE-29D5-47A1-9B9B-AD65AE00ABD8}" type="presOf" srcId="{7342DB8D-609F-485B-A514-9D4BE41576DC}" destId="{A116514F-C0D7-4827-9785-FCA284E9930B}" srcOrd="1" destOrd="0" presId="urn:microsoft.com/office/officeart/2005/8/layout/list1"/>
    <dgm:cxn modelId="{227FB19D-447D-4688-A842-31EC4426019E}" type="presParOf" srcId="{30EEC6F8-DD79-44A6-8E49-258B1CCD7459}" destId="{B52BB05A-A5D0-4968-A4F6-221FA90E0CA9}" srcOrd="0" destOrd="0" presId="urn:microsoft.com/office/officeart/2005/8/layout/list1"/>
    <dgm:cxn modelId="{0048345E-92B4-490E-BD0D-B79A66F6F122}" type="presParOf" srcId="{B52BB05A-A5D0-4968-A4F6-221FA90E0CA9}" destId="{878F9000-79B9-4887-A074-151AADD20740}" srcOrd="0" destOrd="0" presId="urn:microsoft.com/office/officeart/2005/8/layout/list1"/>
    <dgm:cxn modelId="{D37A1668-646B-4C2B-87B9-6B065D0A37DE}" type="presParOf" srcId="{B52BB05A-A5D0-4968-A4F6-221FA90E0CA9}" destId="{D370205E-8265-49AF-8721-39ADFAA89069}" srcOrd="1" destOrd="0" presId="urn:microsoft.com/office/officeart/2005/8/layout/list1"/>
    <dgm:cxn modelId="{A5D39C96-4084-48F5-A906-D41BBBD468AC}" type="presParOf" srcId="{30EEC6F8-DD79-44A6-8E49-258B1CCD7459}" destId="{5787F6E1-4923-4A89-9340-E93F3B27C6B1}" srcOrd="1" destOrd="0" presId="urn:microsoft.com/office/officeart/2005/8/layout/list1"/>
    <dgm:cxn modelId="{D2F33426-2A6A-4B2F-83A1-39DB555FE883}" type="presParOf" srcId="{30EEC6F8-DD79-44A6-8E49-258B1CCD7459}" destId="{22D9A826-7FA3-4D55-AE7A-0F673EA7551E}" srcOrd="2" destOrd="0" presId="urn:microsoft.com/office/officeart/2005/8/layout/list1"/>
    <dgm:cxn modelId="{019E70CD-14EE-4C77-9A92-61A21F01AFDB}" type="presParOf" srcId="{30EEC6F8-DD79-44A6-8E49-258B1CCD7459}" destId="{53353CCD-9F00-4C5A-BDEB-8D3EC3ABB6A8}" srcOrd="3" destOrd="0" presId="urn:microsoft.com/office/officeart/2005/8/layout/list1"/>
    <dgm:cxn modelId="{127108A9-2180-4042-A3C4-6582C35F8FAC}" type="presParOf" srcId="{30EEC6F8-DD79-44A6-8E49-258B1CCD7459}" destId="{32A3BA69-B179-4DE1-8786-AD8736D72755}" srcOrd="4" destOrd="0" presId="urn:microsoft.com/office/officeart/2005/8/layout/list1"/>
    <dgm:cxn modelId="{8DE0E1C8-5CD5-4B61-8767-A1662354C8A1}" type="presParOf" srcId="{32A3BA69-B179-4DE1-8786-AD8736D72755}" destId="{6814429C-5688-44E5-A140-3923B037E7A8}" srcOrd="0" destOrd="0" presId="urn:microsoft.com/office/officeart/2005/8/layout/list1"/>
    <dgm:cxn modelId="{3D3014BE-0516-462B-B4DF-3456CAE8BEEC}" type="presParOf" srcId="{32A3BA69-B179-4DE1-8786-AD8736D72755}" destId="{5981B1C1-0E17-4C4F-9851-4CA56A68A4B6}" srcOrd="1" destOrd="0" presId="urn:microsoft.com/office/officeart/2005/8/layout/list1"/>
    <dgm:cxn modelId="{7C2A70FE-664F-419F-AACF-8D09B4F43805}" type="presParOf" srcId="{30EEC6F8-DD79-44A6-8E49-258B1CCD7459}" destId="{C2C92A65-27E3-4B2F-AF28-9A0D622A5B1C}" srcOrd="5" destOrd="0" presId="urn:microsoft.com/office/officeart/2005/8/layout/list1"/>
    <dgm:cxn modelId="{E09EAD13-0348-4CC3-A3D0-7C7E92F142FA}" type="presParOf" srcId="{30EEC6F8-DD79-44A6-8E49-258B1CCD7459}" destId="{244A8B25-BBBC-4219-B489-2E729F191B0E}" srcOrd="6" destOrd="0" presId="urn:microsoft.com/office/officeart/2005/8/layout/list1"/>
    <dgm:cxn modelId="{6721B0E9-1D62-41F9-8333-D0FCF5EFD24A}" type="presParOf" srcId="{30EEC6F8-DD79-44A6-8E49-258B1CCD7459}" destId="{431742FF-DD93-4A0D-A116-BA063CE932D4}" srcOrd="7" destOrd="0" presId="urn:microsoft.com/office/officeart/2005/8/layout/list1"/>
    <dgm:cxn modelId="{6B84EB44-7B69-40F8-8569-57A202C3DC45}" type="presParOf" srcId="{30EEC6F8-DD79-44A6-8E49-258B1CCD7459}" destId="{9AD23CB7-5620-4147-8953-EF5F05CCAC9D}" srcOrd="8" destOrd="0" presId="urn:microsoft.com/office/officeart/2005/8/layout/list1"/>
    <dgm:cxn modelId="{999AB1C3-1A7F-4CDB-B7D0-72CCAD16B13D}" type="presParOf" srcId="{9AD23CB7-5620-4147-8953-EF5F05CCAC9D}" destId="{A7A42B5B-A332-40C6-80F0-86B953143E95}" srcOrd="0" destOrd="0" presId="urn:microsoft.com/office/officeart/2005/8/layout/list1"/>
    <dgm:cxn modelId="{8057C855-D4FD-4D49-A72C-41F153103E19}" type="presParOf" srcId="{9AD23CB7-5620-4147-8953-EF5F05CCAC9D}" destId="{A116514F-C0D7-4827-9785-FCA284E9930B}" srcOrd="1" destOrd="0" presId="urn:microsoft.com/office/officeart/2005/8/layout/list1"/>
    <dgm:cxn modelId="{99171EA6-44F5-4F44-BFB3-342622763179}" type="presParOf" srcId="{30EEC6F8-DD79-44A6-8E49-258B1CCD7459}" destId="{91633D2B-5C64-4FF0-9D31-B2F6C1CB9F73}" srcOrd="9" destOrd="0" presId="urn:microsoft.com/office/officeart/2005/8/layout/list1"/>
    <dgm:cxn modelId="{59E5C235-377D-48EA-A69D-F88750814C67}" type="presParOf" srcId="{30EEC6F8-DD79-44A6-8E49-258B1CCD7459}" destId="{CF38E6F8-BE81-4146-B277-18D47EE83C5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59AABE-586B-4C74-9026-DC9D9DEA520D}" type="doc">
      <dgm:prSet loTypeId="urn:microsoft.com/office/officeart/2008/layout/Lin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zh-CN" altLang="en-US"/>
        </a:p>
      </dgm:t>
    </dgm:pt>
    <dgm:pt modelId="{2787B36F-9774-4FD3-8452-0B9F1E654070}">
      <dgm:prSet phldrT="[文本]" phldr="1"/>
      <dgm:spPr/>
      <dgm:t>
        <a:bodyPr/>
        <a:lstStyle/>
        <a:p>
          <a:endParaRPr lang="zh-CN" altLang="en-US" b="1" dirty="0"/>
        </a:p>
      </dgm:t>
    </dgm:pt>
    <dgm:pt modelId="{DFE6946C-0496-4C22-85E2-D953204FA21B}" type="parTrans" cxnId="{B299E116-7EED-401B-B67F-92357C5DDFA2}">
      <dgm:prSet/>
      <dgm:spPr/>
      <dgm:t>
        <a:bodyPr/>
        <a:lstStyle/>
        <a:p>
          <a:endParaRPr lang="zh-CN" altLang="en-US"/>
        </a:p>
      </dgm:t>
    </dgm:pt>
    <dgm:pt modelId="{DBBF88F6-CF2F-4044-9FF9-8FA8CAEAFDD8}" type="sibTrans" cxnId="{B299E116-7EED-401B-B67F-92357C5DDFA2}">
      <dgm:prSet/>
      <dgm:spPr/>
      <dgm:t>
        <a:bodyPr/>
        <a:lstStyle/>
        <a:p>
          <a:endParaRPr lang="zh-CN" altLang="en-US"/>
        </a:p>
      </dgm:t>
    </dgm:pt>
    <dgm:pt modelId="{DAC35976-F626-4B17-B6FE-C2648B87D8E3}">
      <dgm:prSet phldrT="[文本]"/>
      <dgm:spPr/>
      <dgm:t>
        <a:bodyPr/>
        <a:lstStyle/>
        <a:p>
          <a:r>
            <a:rPr lang="zh-CN" altLang="en-US" b="1" dirty="0"/>
            <a:t>             行为</a:t>
          </a:r>
        </a:p>
      </dgm:t>
    </dgm:pt>
    <dgm:pt modelId="{BC3B79FA-2435-4854-A860-E4075D9FE855}" type="parTrans" cxnId="{D3FF627B-2E84-4742-86D9-380CB9C7D7D3}">
      <dgm:prSet/>
      <dgm:spPr/>
      <dgm:t>
        <a:bodyPr/>
        <a:lstStyle/>
        <a:p>
          <a:endParaRPr lang="zh-CN" altLang="en-US"/>
        </a:p>
      </dgm:t>
    </dgm:pt>
    <dgm:pt modelId="{6C8422A9-1984-4A1F-AC4A-2E2ED9C30C3E}" type="sibTrans" cxnId="{D3FF627B-2E84-4742-86D9-380CB9C7D7D3}">
      <dgm:prSet/>
      <dgm:spPr/>
      <dgm:t>
        <a:bodyPr/>
        <a:lstStyle/>
        <a:p>
          <a:endParaRPr lang="zh-CN" altLang="en-US"/>
        </a:p>
      </dgm:t>
    </dgm:pt>
    <dgm:pt modelId="{FC0DF47C-E1CE-4C33-B02C-8B5FDB5265F5}">
      <dgm:prSet phldrT="[文本]"/>
      <dgm:spPr/>
      <dgm:t>
        <a:bodyPr/>
        <a:lstStyle/>
        <a:p>
          <a:r>
            <a:rPr lang="zh-CN" altLang="en-US" b="1" dirty="0"/>
            <a:t>             </a:t>
          </a:r>
          <a:r>
            <a:rPr lang="zh-CN" altLang="en-US" b="1" dirty="0">
              <a:highlight>
                <a:srgbClr val="FFFF00"/>
              </a:highlight>
            </a:rPr>
            <a:t>渴求</a:t>
          </a:r>
        </a:p>
      </dgm:t>
    </dgm:pt>
    <dgm:pt modelId="{80017048-A4A7-48CF-9D53-F4038476AC65}" type="parTrans" cxnId="{483F300F-CD12-431E-A93B-ABB269C1015E}">
      <dgm:prSet/>
      <dgm:spPr/>
      <dgm:t>
        <a:bodyPr/>
        <a:lstStyle/>
        <a:p>
          <a:endParaRPr lang="zh-CN" altLang="en-US"/>
        </a:p>
      </dgm:t>
    </dgm:pt>
    <dgm:pt modelId="{894A9E3B-468F-4C0F-B77A-BB9CCFEF7B7E}" type="sibTrans" cxnId="{483F300F-CD12-431E-A93B-ABB269C1015E}">
      <dgm:prSet/>
      <dgm:spPr/>
      <dgm:t>
        <a:bodyPr/>
        <a:lstStyle/>
        <a:p>
          <a:endParaRPr lang="zh-CN" altLang="en-US"/>
        </a:p>
      </dgm:t>
    </dgm:pt>
    <dgm:pt modelId="{06CA46C3-4F58-4312-817F-DC773670A353}">
      <dgm:prSet phldrT="[文本]"/>
      <dgm:spPr/>
      <dgm:t>
        <a:bodyPr/>
        <a:lstStyle/>
        <a:p>
          <a:r>
            <a:rPr lang="zh-CN" altLang="en-US" b="1" dirty="0"/>
            <a:t>              灵性</a:t>
          </a:r>
        </a:p>
      </dgm:t>
    </dgm:pt>
    <dgm:pt modelId="{4360D144-BE62-4441-8581-627603E3C2C3}" type="parTrans" cxnId="{F4C37E2C-BF19-4901-8FA0-A0D36F7675C1}">
      <dgm:prSet/>
      <dgm:spPr/>
      <dgm:t>
        <a:bodyPr/>
        <a:lstStyle/>
        <a:p>
          <a:endParaRPr lang="zh-CN" altLang="en-US"/>
        </a:p>
      </dgm:t>
    </dgm:pt>
    <dgm:pt modelId="{1A9A436B-A6CC-43ED-AEF7-2135F6094C60}" type="sibTrans" cxnId="{F4C37E2C-BF19-4901-8FA0-A0D36F7675C1}">
      <dgm:prSet/>
      <dgm:spPr/>
      <dgm:t>
        <a:bodyPr/>
        <a:lstStyle/>
        <a:p>
          <a:endParaRPr lang="zh-CN" altLang="en-US"/>
        </a:p>
      </dgm:t>
    </dgm:pt>
    <dgm:pt modelId="{43BE6423-1BE7-4191-878D-B4B30EE85918}">
      <dgm:prSet phldrT="[文本]"/>
      <dgm:spPr/>
      <dgm:t>
        <a:bodyPr/>
        <a:lstStyle/>
        <a:p>
          <a:r>
            <a:rPr lang="zh-CN" altLang="en-US" b="1" dirty="0"/>
            <a:t>             感受</a:t>
          </a:r>
        </a:p>
      </dgm:t>
    </dgm:pt>
    <dgm:pt modelId="{7FB5A0CB-C445-4EBA-906D-7EE58C15DD63}" type="parTrans" cxnId="{EF05CAD1-2889-49D6-A927-8B00995122CA}">
      <dgm:prSet/>
      <dgm:spPr/>
      <dgm:t>
        <a:bodyPr/>
        <a:lstStyle/>
        <a:p>
          <a:endParaRPr lang="zh-CN" altLang="en-US"/>
        </a:p>
      </dgm:t>
    </dgm:pt>
    <dgm:pt modelId="{729FF575-8F60-45E6-8DB5-F1FC29696634}" type="sibTrans" cxnId="{EF05CAD1-2889-49D6-A927-8B00995122CA}">
      <dgm:prSet/>
      <dgm:spPr/>
      <dgm:t>
        <a:bodyPr/>
        <a:lstStyle/>
        <a:p>
          <a:endParaRPr lang="zh-CN" altLang="en-US"/>
        </a:p>
      </dgm:t>
    </dgm:pt>
    <dgm:pt modelId="{CEF95346-91D5-4A51-8576-C84E92F15041}">
      <dgm:prSet phldrT="[文本]"/>
      <dgm:spPr/>
      <dgm:t>
        <a:bodyPr/>
        <a:lstStyle/>
        <a:p>
          <a:r>
            <a:rPr lang="zh-CN" altLang="en-US" b="1" dirty="0"/>
            <a:t>             观点</a:t>
          </a:r>
        </a:p>
      </dgm:t>
    </dgm:pt>
    <dgm:pt modelId="{86EA31A4-6C69-4C53-BF66-41C65851628D}" type="parTrans" cxnId="{FE75FD62-639D-43FE-A9D7-ED9F33C80658}">
      <dgm:prSet/>
      <dgm:spPr/>
      <dgm:t>
        <a:bodyPr/>
        <a:lstStyle/>
        <a:p>
          <a:endParaRPr lang="zh-CN" altLang="en-US"/>
        </a:p>
      </dgm:t>
    </dgm:pt>
    <dgm:pt modelId="{77BB4169-5CF4-4366-8191-0317C206AB41}" type="sibTrans" cxnId="{FE75FD62-639D-43FE-A9D7-ED9F33C80658}">
      <dgm:prSet/>
      <dgm:spPr/>
      <dgm:t>
        <a:bodyPr/>
        <a:lstStyle/>
        <a:p>
          <a:endParaRPr lang="zh-CN" altLang="en-US"/>
        </a:p>
      </dgm:t>
    </dgm:pt>
    <dgm:pt modelId="{EF44CBA4-7412-4D84-8A43-C2474D43D885}">
      <dgm:prSet phldrT="[文本]"/>
      <dgm:spPr/>
      <dgm:t>
        <a:bodyPr/>
        <a:lstStyle/>
        <a:p>
          <a:r>
            <a:rPr lang="zh-CN" altLang="en-US" b="1" dirty="0"/>
            <a:t>             期望</a:t>
          </a:r>
        </a:p>
      </dgm:t>
    </dgm:pt>
    <dgm:pt modelId="{FE54F603-A3C6-43FA-86EF-1130717337FC}" type="parTrans" cxnId="{26DDE6CD-2F64-4305-AB3D-51BBDEB22844}">
      <dgm:prSet/>
      <dgm:spPr/>
      <dgm:t>
        <a:bodyPr/>
        <a:lstStyle/>
        <a:p>
          <a:endParaRPr lang="zh-CN" altLang="en-US"/>
        </a:p>
      </dgm:t>
    </dgm:pt>
    <dgm:pt modelId="{19AFB46C-6D57-4D3C-997A-9EEA541D6745}" type="sibTrans" cxnId="{26DDE6CD-2F64-4305-AB3D-51BBDEB22844}">
      <dgm:prSet/>
      <dgm:spPr/>
      <dgm:t>
        <a:bodyPr/>
        <a:lstStyle/>
        <a:p>
          <a:endParaRPr lang="zh-CN" altLang="en-US"/>
        </a:p>
      </dgm:t>
    </dgm:pt>
    <dgm:pt modelId="{23DDF203-8EDE-46D8-A3F3-F1B609F053D4}" type="pres">
      <dgm:prSet presAssocID="{5659AABE-586B-4C74-9026-DC9D9DEA520D}" presName="vert0" presStyleCnt="0">
        <dgm:presLayoutVars>
          <dgm:dir/>
          <dgm:animOne val="branch"/>
          <dgm:animLvl val="lvl"/>
        </dgm:presLayoutVars>
      </dgm:prSet>
      <dgm:spPr/>
    </dgm:pt>
    <dgm:pt modelId="{93B1F3C0-9141-4035-98D4-962203390457}" type="pres">
      <dgm:prSet presAssocID="{2787B36F-9774-4FD3-8452-0B9F1E654070}" presName="thickLine" presStyleLbl="alignNode1" presStyleIdx="0" presStyleCnt="1"/>
      <dgm:spPr/>
    </dgm:pt>
    <dgm:pt modelId="{C5E08495-86D7-4DFD-986E-A66ADDD84DC1}" type="pres">
      <dgm:prSet presAssocID="{2787B36F-9774-4FD3-8452-0B9F1E654070}" presName="horz1" presStyleCnt="0"/>
      <dgm:spPr/>
    </dgm:pt>
    <dgm:pt modelId="{50714A3B-96F0-4355-8BAD-F5EC2DD19904}" type="pres">
      <dgm:prSet presAssocID="{2787B36F-9774-4FD3-8452-0B9F1E654070}" presName="tx1" presStyleLbl="revTx" presStyleIdx="0" presStyleCnt="7" custScaleX="6802"/>
      <dgm:spPr/>
    </dgm:pt>
    <dgm:pt modelId="{80D94390-CB7E-4EB3-A3CB-74A61FE73EFA}" type="pres">
      <dgm:prSet presAssocID="{2787B36F-9774-4FD3-8452-0B9F1E654070}" presName="vert1" presStyleCnt="0"/>
      <dgm:spPr/>
    </dgm:pt>
    <dgm:pt modelId="{E18A1CC6-01B9-4670-ADAB-08E30C965BA2}" type="pres">
      <dgm:prSet presAssocID="{DAC35976-F626-4B17-B6FE-C2648B87D8E3}" presName="vertSpace2a" presStyleCnt="0"/>
      <dgm:spPr/>
    </dgm:pt>
    <dgm:pt modelId="{B5C81B4D-8271-4EE9-8440-E05A11D497FC}" type="pres">
      <dgm:prSet presAssocID="{DAC35976-F626-4B17-B6FE-C2648B87D8E3}" presName="horz2" presStyleCnt="0"/>
      <dgm:spPr/>
    </dgm:pt>
    <dgm:pt modelId="{DA550BB2-FC14-4BE5-867E-A4CE0B80A96A}" type="pres">
      <dgm:prSet presAssocID="{DAC35976-F626-4B17-B6FE-C2648B87D8E3}" presName="horzSpace2" presStyleCnt="0"/>
      <dgm:spPr/>
    </dgm:pt>
    <dgm:pt modelId="{02C53380-D268-47B0-9350-EA592963D8F1}" type="pres">
      <dgm:prSet presAssocID="{DAC35976-F626-4B17-B6FE-C2648B87D8E3}" presName="tx2" presStyleLbl="revTx" presStyleIdx="1" presStyleCnt="7" custLinFactNeighborX="1305" custLinFactNeighborY="25510"/>
      <dgm:spPr/>
    </dgm:pt>
    <dgm:pt modelId="{6C5DD24F-22FB-4FC8-9FD1-A8A2B56D1115}" type="pres">
      <dgm:prSet presAssocID="{DAC35976-F626-4B17-B6FE-C2648B87D8E3}" presName="vert2" presStyleCnt="0"/>
      <dgm:spPr/>
    </dgm:pt>
    <dgm:pt modelId="{957BF5C2-14DE-4860-8B79-26E3C62D807A}" type="pres">
      <dgm:prSet presAssocID="{DAC35976-F626-4B17-B6FE-C2648B87D8E3}" presName="thinLine2b" presStyleLbl="callout" presStyleIdx="0" presStyleCnt="6" custLinFactY="600000" custLinFactNeighborX="2219" custLinFactNeighborY="678280"/>
      <dgm:spPr/>
    </dgm:pt>
    <dgm:pt modelId="{1A111CAC-5654-4940-9838-8B23CC1F08E2}" type="pres">
      <dgm:prSet presAssocID="{DAC35976-F626-4B17-B6FE-C2648B87D8E3}" presName="vertSpace2b" presStyleCnt="0"/>
      <dgm:spPr/>
    </dgm:pt>
    <dgm:pt modelId="{06C756FC-0213-476B-AE8F-ABFD5B227620}" type="pres">
      <dgm:prSet presAssocID="{43BE6423-1BE7-4191-878D-B4B30EE85918}" presName="horz2" presStyleCnt="0"/>
      <dgm:spPr/>
    </dgm:pt>
    <dgm:pt modelId="{67EE3D41-C63D-4F1E-8CCE-E3514C19CF02}" type="pres">
      <dgm:prSet presAssocID="{43BE6423-1BE7-4191-878D-B4B30EE85918}" presName="horzSpace2" presStyleCnt="0"/>
      <dgm:spPr/>
    </dgm:pt>
    <dgm:pt modelId="{E28745E7-37A2-455A-925E-C061B59590F4}" type="pres">
      <dgm:prSet presAssocID="{43BE6423-1BE7-4191-878D-B4B30EE85918}" presName="tx2" presStyleLbl="revTx" presStyleIdx="2" presStyleCnt="7" custLinFactNeighborX="351" custLinFactNeighborY="44902"/>
      <dgm:spPr/>
    </dgm:pt>
    <dgm:pt modelId="{4BB43B7A-F1B0-40B7-9B0F-6C20DE0F0E2A}" type="pres">
      <dgm:prSet presAssocID="{43BE6423-1BE7-4191-878D-B4B30EE85918}" presName="vert2" presStyleCnt="0"/>
      <dgm:spPr/>
    </dgm:pt>
    <dgm:pt modelId="{F380E3B9-4740-4D5B-893F-19A1845F857B}" type="pres">
      <dgm:prSet presAssocID="{43BE6423-1BE7-4191-878D-B4B30EE85918}" presName="thinLine2b" presStyleLbl="callout" presStyleIdx="1" presStyleCnt="6" custLinFactY="200000" custLinFactNeighborX="2219" custLinFactNeighborY="200412"/>
      <dgm:spPr/>
    </dgm:pt>
    <dgm:pt modelId="{3DC3F2A2-E0E9-4DD8-808E-141B3F1C7B65}" type="pres">
      <dgm:prSet presAssocID="{43BE6423-1BE7-4191-878D-B4B30EE85918}" presName="vertSpace2b" presStyleCnt="0"/>
      <dgm:spPr/>
    </dgm:pt>
    <dgm:pt modelId="{4349242C-FD54-49DB-869E-38FDCF5DA445}" type="pres">
      <dgm:prSet presAssocID="{CEF95346-91D5-4A51-8576-C84E92F15041}" presName="horz2" presStyleCnt="0"/>
      <dgm:spPr/>
    </dgm:pt>
    <dgm:pt modelId="{2546AE99-250C-493E-B56D-8174D4E44FAD}" type="pres">
      <dgm:prSet presAssocID="{CEF95346-91D5-4A51-8576-C84E92F15041}" presName="horzSpace2" presStyleCnt="0"/>
      <dgm:spPr/>
    </dgm:pt>
    <dgm:pt modelId="{B9FCC20F-287D-4D77-9910-3365ABF930AA}" type="pres">
      <dgm:prSet presAssocID="{CEF95346-91D5-4A51-8576-C84E92F15041}" presName="tx2" presStyleLbl="revTx" presStyleIdx="3" presStyleCnt="7" custLinFactNeighborY="17914"/>
      <dgm:spPr/>
    </dgm:pt>
    <dgm:pt modelId="{3CDD9E6B-C376-4FF0-B3C4-61E1EB13B8E8}" type="pres">
      <dgm:prSet presAssocID="{CEF95346-91D5-4A51-8576-C84E92F15041}" presName="vert2" presStyleCnt="0"/>
      <dgm:spPr/>
    </dgm:pt>
    <dgm:pt modelId="{08859DD0-9B07-4255-B6B8-3F0248918A9D}" type="pres">
      <dgm:prSet presAssocID="{CEF95346-91D5-4A51-8576-C84E92F15041}" presName="thinLine2b" presStyleLbl="callout" presStyleIdx="2" presStyleCnt="6"/>
      <dgm:spPr/>
    </dgm:pt>
    <dgm:pt modelId="{2F14EB70-0615-41AD-A4EA-2D6E5ED72D7C}" type="pres">
      <dgm:prSet presAssocID="{CEF95346-91D5-4A51-8576-C84E92F15041}" presName="vertSpace2b" presStyleCnt="0"/>
      <dgm:spPr/>
    </dgm:pt>
    <dgm:pt modelId="{3B59CFF4-CE14-4702-8C4C-180F84701E78}" type="pres">
      <dgm:prSet presAssocID="{EF44CBA4-7412-4D84-8A43-C2474D43D885}" presName="horz2" presStyleCnt="0"/>
      <dgm:spPr/>
    </dgm:pt>
    <dgm:pt modelId="{E8B6795E-AB84-4E00-9C72-695E118CC05A}" type="pres">
      <dgm:prSet presAssocID="{EF44CBA4-7412-4D84-8A43-C2474D43D885}" presName="horzSpace2" presStyleCnt="0"/>
      <dgm:spPr/>
    </dgm:pt>
    <dgm:pt modelId="{07A64D4B-1353-4835-9749-AA632F1916BF}" type="pres">
      <dgm:prSet presAssocID="{EF44CBA4-7412-4D84-8A43-C2474D43D885}" presName="tx2" presStyleLbl="revTx" presStyleIdx="4" presStyleCnt="7" custLinFactNeighborX="702" custLinFactNeighborY="-5688"/>
      <dgm:spPr/>
    </dgm:pt>
    <dgm:pt modelId="{93984A54-A326-42D7-8728-3B7C9C83F9D7}" type="pres">
      <dgm:prSet presAssocID="{EF44CBA4-7412-4D84-8A43-C2474D43D885}" presName="vert2" presStyleCnt="0"/>
      <dgm:spPr/>
    </dgm:pt>
    <dgm:pt modelId="{FEC9E2E9-6A18-471D-BB08-376EEA9320AB}" type="pres">
      <dgm:prSet presAssocID="{EF44CBA4-7412-4D84-8A43-C2474D43D885}" presName="thinLine2b" presStyleLbl="callout" presStyleIdx="3" presStyleCnt="6" custLinFactY="-100000" custLinFactNeighborX="2219" custLinFactNeighborY="-190095"/>
      <dgm:spPr/>
    </dgm:pt>
    <dgm:pt modelId="{A8307939-D21A-4B2B-84F9-804D2361E418}" type="pres">
      <dgm:prSet presAssocID="{EF44CBA4-7412-4D84-8A43-C2474D43D885}" presName="vertSpace2b" presStyleCnt="0"/>
      <dgm:spPr/>
    </dgm:pt>
    <dgm:pt modelId="{3A33AED1-860F-4B3B-B803-03595DCFF831}" type="pres">
      <dgm:prSet presAssocID="{FC0DF47C-E1CE-4C33-B02C-8B5FDB5265F5}" presName="horz2" presStyleCnt="0"/>
      <dgm:spPr/>
    </dgm:pt>
    <dgm:pt modelId="{51396AB6-C976-461A-857B-C23BB273D48F}" type="pres">
      <dgm:prSet presAssocID="{FC0DF47C-E1CE-4C33-B02C-8B5FDB5265F5}" presName="horzSpace2" presStyleCnt="0"/>
      <dgm:spPr/>
    </dgm:pt>
    <dgm:pt modelId="{0AFE448B-06C2-49C3-A657-96B30B6F1D77}" type="pres">
      <dgm:prSet presAssocID="{FC0DF47C-E1CE-4C33-B02C-8B5FDB5265F5}" presName="tx2" presStyleLbl="revTx" presStyleIdx="5" presStyleCnt="7" custLinFactNeighborX="2574" custLinFactNeighborY="-5103"/>
      <dgm:spPr/>
    </dgm:pt>
    <dgm:pt modelId="{D3F91478-194D-4BB1-83C2-6E4857B7CB90}" type="pres">
      <dgm:prSet presAssocID="{FC0DF47C-E1CE-4C33-B02C-8B5FDB5265F5}" presName="vert2" presStyleCnt="0"/>
      <dgm:spPr/>
    </dgm:pt>
    <dgm:pt modelId="{701AD73A-F863-432E-97F8-2E06C5CFC306}" type="pres">
      <dgm:prSet presAssocID="{FC0DF47C-E1CE-4C33-B02C-8B5FDB5265F5}" presName="thinLine2b" presStyleLbl="callout" presStyleIdx="4" presStyleCnt="6" custLinFactY="-200000" custLinFactNeighborX="1869" custLinFactNeighborY="-277460"/>
      <dgm:spPr/>
    </dgm:pt>
    <dgm:pt modelId="{96821EB9-B5E0-4045-BD59-B2E7DB8921B6}" type="pres">
      <dgm:prSet presAssocID="{FC0DF47C-E1CE-4C33-B02C-8B5FDB5265F5}" presName="vertSpace2b" presStyleCnt="0"/>
      <dgm:spPr/>
    </dgm:pt>
    <dgm:pt modelId="{3A95E2FC-0A33-42F3-97CB-3A1C3FAC1619}" type="pres">
      <dgm:prSet presAssocID="{06CA46C3-4F58-4312-817F-DC773670A353}" presName="horz2" presStyleCnt="0"/>
      <dgm:spPr/>
    </dgm:pt>
    <dgm:pt modelId="{5F0093CD-8180-4E21-86D3-9050F74BD68C}" type="pres">
      <dgm:prSet presAssocID="{06CA46C3-4F58-4312-817F-DC773670A353}" presName="horzSpace2" presStyleCnt="0"/>
      <dgm:spPr/>
    </dgm:pt>
    <dgm:pt modelId="{D53EA544-793F-4E3F-B4C9-B660D28C4236}" type="pres">
      <dgm:prSet presAssocID="{06CA46C3-4F58-4312-817F-DC773670A353}" presName="tx2" presStyleLbl="revTx" presStyleIdx="6" presStyleCnt="7" custScaleX="123378"/>
      <dgm:spPr/>
    </dgm:pt>
    <dgm:pt modelId="{5806FC9F-40B2-4C68-990A-08F98F871BB0}" type="pres">
      <dgm:prSet presAssocID="{06CA46C3-4F58-4312-817F-DC773670A353}" presName="vert2" presStyleCnt="0"/>
      <dgm:spPr/>
    </dgm:pt>
    <dgm:pt modelId="{17A41F26-B0AA-4CC5-B704-A67A4D557513}" type="pres">
      <dgm:prSet presAssocID="{06CA46C3-4F58-4312-817F-DC773670A353}" presName="thinLine2b" presStyleLbl="callout" presStyleIdx="5" presStyleCnt="6"/>
      <dgm:spPr/>
    </dgm:pt>
    <dgm:pt modelId="{1ADF90AC-D66B-4264-81F0-3A8AA21059B4}" type="pres">
      <dgm:prSet presAssocID="{06CA46C3-4F58-4312-817F-DC773670A353}" presName="vertSpace2b" presStyleCnt="0"/>
      <dgm:spPr/>
    </dgm:pt>
  </dgm:ptLst>
  <dgm:cxnLst>
    <dgm:cxn modelId="{8F2D2205-2173-4F52-A082-F33D085163C5}" type="presOf" srcId="{06CA46C3-4F58-4312-817F-DC773670A353}" destId="{D53EA544-793F-4E3F-B4C9-B660D28C4236}" srcOrd="0" destOrd="0" presId="urn:microsoft.com/office/officeart/2008/layout/LinedList"/>
    <dgm:cxn modelId="{483F300F-CD12-431E-A93B-ABB269C1015E}" srcId="{2787B36F-9774-4FD3-8452-0B9F1E654070}" destId="{FC0DF47C-E1CE-4C33-B02C-8B5FDB5265F5}" srcOrd="4" destOrd="0" parTransId="{80017048-A4A7-48CF-9D53-F4038476AC65}" sibTransId="{894A9E3B-468F-4C0F-B77A-BB9CCFEF7B7E}"/>
    <dgm:cxn modelId="{B299E116-7EED-401B-B67F-92357C5DDFA2}" srcId="{5659AABE-586B-4C74-9026-DC9D9DEA520D}" destId="{2787B36F-9774-4FD3-8452-0B9F1E654070}" srcOrd="0" destOrd="0" parTransId="{DFE6946C-0496-4C22-85E2-D953204FA21B}" sibTransId="{DBBF88F6-CF2F-4044-9FF9-8FA8CAEAFDD8}"/>
    <dgm:cxn modelId="{3970A418-4484-4384-92DC-A3182D93CADE}" type="presOf" srcId="{EF44CBA4-7412-4D84-8A43-C2474D43D885}" destId="{07A64D4B-1353-4835-9749-AA632F1916BF}" srcOrd="0" destOrd="0" presId="urn:microsoft.com/office/officeart/2008/layout/LinedList"/>
    <dgm:cxn modelId="{F4C37E2C-BF19-4901-8FA0-A0D36F7675C1}" srcId="{2787B36F-9774-4FD3-8452-0B9F1E654070}" destId="{06CA46C3-4F58-4312-817F-DC773670A353}" srcOrd="5" destOrd="0" parTransId="{4360D144-BE62-4441-8581-627603E3C2C3}" sibTransId="{1A9A436B-A6CC-43ED-AEF7-2135F6094C60}"/>
    <dgm:cxn modelId="{4417943B-6B54-4E95-A194-D3810F18EF11}" type="presOf" srcId="{DAC35976-F626-4B17-B6FE-C2648B87D8E3}" destId="{02C53380-D268-47B0-9350-EA592963D8F1}" srcOrd="0" destOrd="0" presId="urn:microsoft.com/office/officeart/2008/layout/LinedList"/>
    <dgm:cxn modelId="{848FFA41-F00B-4C19-A528-B6BF1F448E60}" type="presOf" srcId="{5659AABE-586B-4C74-9026-DC9D9DEA520D}" destId="{23DDF203-8EDE-46D8-A3F3-F1B609F053D4}" srcOrd="0" destOrd="0" presId="urn:microsoft.com/office/officeart/2008/layout/LinedList"/>
    <dgm:cxn modelId="{FE75FD62-639D-43FE-A9D7-ED9F33C80658}" srcId="{2787B36F-9774-4FD3-8452-0B9F1E654070}" destId="{CEF95346-91D5-4A51-8576-C84E92F15041}" srcOrd="2" destOrd="0" parTransId="{86EA31A4-6C69-4C53-BF66-41C65851628D}" sibTransId="{77BB4169-5CF4-4366-8191-0317C206AB41}"/>
    <dgm:cxn modelId="{9ADE2946-0DDA-4CBC-BCDE-5DC4B9C34D0B}" type="presOf" srcId="{43BE6423-1BE7-4191-878D-B4B30EE85918}" destId="{E28745E7-37A2-455A-925E-C061B59590F4}" srcOrd="0" destOrd="0" presId="urn:microsoft.com/office/officeart/2008/layout/LinedList"/>
    <dgm:cxn modelId="{51B48F47-0C81-4032-B690-D27C8D83BE63}" type="presOf" srcId="{2787B36F-9774-4FD3-8452-0B9F1E654070}" destId="{50714A3B-96F0-4355-8BAD-F5EC2DD19904}" srcOrd="0" destOrd="0" presId="urn:microsoft.com/office/officeart/2008/layout/LinedList"/>
    <dgm:cxn modelId="{B839D667-4E7B-40DE-97FE-80FF0CFA1B34}" type="presOf" srcId="{FC0DF47C-E1CE-4C33-B02C-8B5FDB5265F5}" destId="{0AFE448B-06C2-49C3-A657-96B30B6F1D77}" srcOrd="0" destOrd="0" presId="urn:microsoft.com/office/officeart/2008/layout/LinedList"/>
    <dgm:cxn modelId="{D3FF627B-2E84-4742-86D9-380CB9C7D7D3}" srcId="{2787B36F-9774-4FD3-8452-0B9F1E654070}" destId="{DAC35976-F626-4B17-B6FE-C2648B87D8E3}" srcOrd="0" destOrd="0" parTransId="{BC3B79FA-2435-4854-A860-E4075D9FE855}" sibTransId="{6C8422A9-1984-4A1F-AC4A-2E2ED9C30C3E}"/>
    <dgm:cxn modelId="{26DDE6CD-2F64-4305-AB3D-51BBDEB22844}" srcId="{2787B36F-9774-4FD3-8452-0B9F1E654070}" destId="{EF44CBA4-7412-4D84-8A43-C2474D43D885}" srcOrd="3" destOrd="0" parTransId="{FE54F603-A3C6-43FA-86EF-1130717337FC}" sibTransId="{19AFB46C-6D57-4D3C-997A-9EEA541D6745}"/>
    <dgm:cxn modelId="{EF05CAD1-2889-49D6-A927-8B00995122CA}" srcId="{2787B36F-9774-4FD3-8452-0B9F1E654070}" destId="{43BE6423-1BE7-4191-878D-B4B30EE85918}" srcOrd="1" destOrd="0" parTransId="{7FB5A0CB-C445-4EBA-906D-7EE58C15DD63}" sibTransId="{729FF575-8F60-45E6-8DB5-F1FC29696634}"/>
    <dgm:cxn modelId="{B24DE3DE-89D6-49B6-B55B-F647C595D96C}" type="presOf" srcId="{CEF95346-91D5-4A51-8576-C84E92F15041}" destId="{B9FCC20F-287D-4D77-9910-3365ABF930AA}" srcOrd="0" destOrd="0" presId="urn:microsoft.com/office/officeart/2008/layout/LinedList"/>
    <dgm:cxn modelId="{7D6E8E1B-DA26-4A98-A1DA-8AE605EE9996}" type="presParOf" srcId="{23DDF203-8EDE-46D8-A3F3-F1B609F053D4}" destId="{93B1F3C0-9141-4035-98D4-962203390457}" srcOrd="0" destOrd="0" presId="urn:microsoft.com/office/officeart/2008/layout/LinedList"/>
    <dgm:cxn modelId="{57A8DF8F-E918-4F48-9605-164FEE656D29}" type="presParOf" srcId="{23DDF203-8EDE-46D8-A3F3-F1B609F053D4}" destId="{C5E08495-86D7-4DFD-986E-A66ADDD84DC1}" srcOrd="1" destOrd="0" presId="urn:microsoft.com/office/officeart/2008/layout/LinedList"/>
    <dgm:cxn modelId="{1E13F5DC-3A20-4E0C-BA81-4CDD684D27B4}" type="presParOf" srcId="{C5E08495-86D7-4DFD-986E-A66ADDD84DC1}" destId="{50714A3B-96F0-4355-8BAD-F5EC2DD19904}" srcOrd="0" destOrd="0" presId="urn:microsoft.com/office/officeart/2008/layout/LinedList"/>
    <dgm:cxn modelId="{0920F6ED-7490-4951-8952-CCA6EB905A7B}" type="presParOf" srcId="{C5E08495-86D7-4DFD-986E-A66ADDD84DC1}" destId="{80D94390-CB7E-4EB3-A3CB-74A61FE73EFA}" srcOrd="1" destOrd="0" presId="urn:microsoft.com/office/officeart/2008/layout/LinedList"/>
    <dgm:cxn modelId="{E030A698-3E86-435D-A024-2A1818CF3A3A}" type="presParOf" srcId="{80D94390-CB7E-4EB3-A3CB-74A61FE73EFA}" destId="{E18A1CC6-01B9-4670-ADAB-08E30C965BA2}" srcOrd="0" destOrd="0" presId="urn:microsoft.com/office/officeart/2008/layout/LinedList"/>
    <dgm:cxn modelId="{4D26F139-13FD-4D88-BB68-8C24EBC9BB0A}" type="presParOf" srcId="{80D94390-CB7E-4EB3-A3CB-74A61FE73EFA}" destId="{B5C81B4D-8271-4EE9-8440-E05A11D497FC}" srcOrd="1" destOrd="0" presId="urn:microsoft.com/office/officeart/2008/layout/LinedList"/>
    <dgm:cxn modelId="{79DEDF4B-12D4-411D-A5AF-AEB90601DF5C}" type="presParOf" srcId="{B5C81B4D-8271-4EE9-8440-E05A11D497FC}" destId="{DA550BB2-FC14-4BE5-867E-A4CE0B80A96A}" srcOrd="0" destOrd="0" presId="urn:microsoft.com/office/officeart/2008/layout/LinedList"/>
    <dgm:cxn modelId="{656A2248-5F7E-4411-AC95-F573EE43C6F9}" type="presParOf" srcId="{B5C81B4D-8271-4EE9-8440-E05A11D497FC}" destId="{02C53380-D268-47B0-9350-EA592963D8F1}" srcOrd="1" destOrd="0" presId="urn:microsoft.com/office/officeart/2008/layout/LinedList"/>
    <dgm:cxn modelId="{F91AF54A-FB01-4676-BA8E-F26354CDDE88}" type="presParOf" srcId="{B5C81B4D-8271-4EE9-8440-E05A11D497FC}" destId="{6C5DD24F-22FB-4FC8-9FD1-A8A2B56D1115}" srcOrd="2" destOrd="0" presId="urn:microsoft.com/office/officeart/2008/layout/LinedList"/>
    <dgm:cxn modelId="{155310E1-BFD0-4261-A435-57534F22D48A}" type="presParOf" srcId="{80D94390-CB7E-4EB3-A3CB-74A61FE73EFA}" destId="{957BF5C2-14DE-4860-8B79-26E3C62D807A}" srcOrd="2" destOrd="0" presId="urn:microsoft.com/office/officeart/2008/layout/LinedList"/>
    <dgm:cxn modelId="{D8934DD8-E2EB-4A7A-AB35-3ED56D063799}" type="presParOf" srcId="{80D94390-CB7E-4EB3-A3CB-74A61FE73EFA}" destId="{1A111CAC-5654-4940-9838-8B23CC1F08E2}" srcOrd="3" destOrd="0" presId="urn:microsoft.com/office/officeart/2008/layout/LinedList"/>
    <dgm:cxn modelId="{D17FB911-33DE-4A77-9695-A6556EDB5B2D}" type="presParOf" srcId="{80D94390-CB7E-4EB3-A3CB-74A61FE73EFA}" destId="{06C756FC-0213-476B-AE8F-ABFD5B227620}" srcOrd="4" destOrd="0" presId="urn:microsoft.com/office/officeart/2008/layout/LinedList"/>
    <dgm:cxn modelId="{FF609870-6C0F-4CB7-8FEA-119A9C2ECC45}" type="presParOf" srcId="{06C756FC-0213-476B-AE8F-ABFD5B227620}" destId="{67EE3D41-C63D-4F1E-8CCE-E3514C19CF02}" srcOrd="0" destOrd="0" presId="urn:microsoft.com/office/officeart/2008/layout/LinedList"/>
    <dgm:cxn modelId="{E572365C-0137-434B-A4C4-9A49401A857A}" type="presParOf" srcId="{06C756FC-0213-476B-AE8F-ABFD5B227620}" destId="{E28745E7-37A2-455A-925E-C061B59590F4}" srcOrd="1" destOrd="0" presId="urn:microsoft.com/office/officeart/2008/layout/LinedList"/>
    <dgm:cxn modelId="{6DC11BC1-53B5-4D86-8693-545E97625C76}" type="presParOf" srcId="{06C756FC-0213-476B-AE8F-ABFD5B227620}" destId="{4BB43B7A-F1B0-40B7-9B0F-6C20DE0F0E2A}" srcOrd="2" destOrd="0" presId="urn:microsoft.com/office/officeart/2008/layout/LinedList"/>
    <dgm:cxn modelId="{D6210359-D6D3-4683-B647-815B86474A6F}" type="presParOf" srcId="{80D94390-CB7E-4EB3-A3CB-74A61FE73EFA}" destId="{F380E3B9-4740-4D5B-893F-19A1845F857B}" srcOrd="5" destOrd="0" presId="urn:microsoft.com/office/officeart/2008/layout/LinedList"/>
    <dgm:cxn modelId="{9A42C8BA-6481-4BB8-AF4D-85184A7E1528}" type="presParOf" srcId="{80D94390-CB7E-4EB3-A3CB-74A61FE73EFA}" destId="{3DC3F2A2-E0E9-4DD8-808E-141B3F1C7B65}" srcOrd="6" destOrd="0" presId="urn:microsoft.com/office/officeart/2008/layout/LinedList"/>
    <dgm:cxn modelId="{3DA20720-EAF7-4B7D-8B0B-C9BD6A7B5EB6}" type="presParOf" srcId="{80D94390-CB7E-4EB3-A3CB-74A61FE73EFA}" destId="{4349242C-FD54-49DB-869E-38FDCF5DA445}" srcOrd="7" destOrd="0" presId="urn:microsoft.com/office/officeart/2008/layout/LinedList"/>
    <dgm:cxn modelId="{93A3F234-3208-4B98-BDA4-5F90352AD4CD}" type="presParOf" srcId="{4349242C-FD54-49DB-869E-38FDCF5DA445}" destId="{2546AE99-250C-493E-B56D-8174D4E44FAD}" srcOrd="0" destOrd="0" presId="urn:microsoft.com/office/officeart/2008/layout/LinedList"/>
    <dgm:cxn modelId="{C62F3394-0B5B-4753-A5E0-2F2528C1057E}" type="presParOf" srcId="{4349242C-FD54-49DB-869E-38FDCF5DA445}" destId="{B9FCC20F-287D-4D77-9910-3365ABF930AA}" srcOrd="1" destOrd="0" presId="urn:microsoft.com/office/officeart/2008/layout/LinedList"/>
    <dgm:cxn modelId="{6E5FAC7D-8F7F-48A1-A13F-41C834B463EE}" type="presParOf" srcId="{4349242C-FD54-49DB-869E-38FDCF5DA445}" destId="{3CDD9E6B-C376-4FF0-B3C4-61E1EB13B8E8}" srcOrd="2" destOrd="0" presId="urn:microsoft.com/office/officeart/2008/layout/LinedList"/>
    <dgm:cxn modelId="{BA92282A-1769-4056-BA72-3A15DF8AD4DA}" type="presParOf" srcId="{80D94390-CB7E-4EB3-A3CB-74A61FE73EFA}" destId="{08859DD0-9B07-4255-B6B8-3F0248918A9D}" srcOrd="8" destOrd="0" presId="urn:microsoft.com/office/officeart/2008/layout/LinedList"/>
    <dgm:cxn modelId="{25557DB9-2D7C-450A-A26C-93DF2F7E5560}" type="presParOf" srcId="{80D94390-CB7E-4EB3-A3CB-74A61FE73EFA}" destId="{2F14EB70-0615-41AD-A4EA-2D6E5ED72D7C}" srcOrd="9" destOrd="0" presId="urn:microsoft.com/office/officeart/2008/layout/LinedList"/>
    <dgm:cxn modelId="{9A32E055-8902-42B4-80A8-17DDEC687739}" type="presParOf" srcId="{80D94390-CB7E-4EB3-A3CB-74A61FE73EFA}" destId="{3B59CFF4-CE14-4702-8C4C-180F84701E78}" srcOrd="10" destOrd="0" presId="urn:microsoft.com/office/officeart/2008/layout/LinedList"/>
    <dgm:cxn modelId="{3BDAB7F0-E9C7-4B3B-880D-996E3C97AD87}" type="presParOf" srcId="{3B59CFF4-CE14-4702-8C4C-180F84701E78}" destId="{E8B6795E-AB84-4E00-9C72-695E118CC05A}" srcOrd="0" destOrd="0" presId="urn:microsoft.com/office/officeart/2008/layout/LinedList"/>
    <dgm:cxn modelId="{C96CD260-3633-4B13-8E43-7B49DDAAA0E4}" type="presParOf" srcId="{3B59CFF4-CE14-4702-8C4C-180F84701E78}" destId="{07A64D4B-1353-4835-9749-AA632F1916BF}" srcOrd="1" destOrd="0" presId="urn:microsoft.com/office/officeart/2008/layout/LinedList"/>
    <dgm:cxn modelId="{F6E575D7-9000-4373-9E9F-C2BE813E2885}" type="presParOf" srcId="{3B59CFF4-CE14-4702-8C4C-180F84701E78}" destId="{93984A54-A326-42D7-8728-3B7C9C83F9D7}" srcOrd="2" destOrd="0" presId="urn:microsoft.com/office/officeart/2008/layout/LinedList"/>
    <dgm:cxn modelId="{A0E4910F-6D4E-45A2-B812-94F68BB8460D}" type="presParOf" srcId="{80D94390-CB7E-4EB3-A3CB-74A61FE73EFA}" destId="{FEC9E2E9-6A18-471D-BB08-376EEA9320AB}" srcOrd="11" destOrd="0" presId="urn:microsoft.com/office/officeart/2008/layout/LinedList"/>
    <dgm:cxn modelId="{EA593734-B667-4BF5-8818-3FE0DC787FF2}" type="presParOf" srcId="{80D94390-CB7E-4EB3-A3CB-74A61FE73EFA}" destId="{A8307939-D21A-4B2B-84F9-804D2361E418}" srcOrd="12" destOrd="0" presId="urn:microsoft.com/office/officeart/2008/layout/LinedList"/>
    <dgm:cxn modelId="{5322CD12-97E4-4249-B2AF-434F0BA307EF}" type="presParOf" srcId="{80D94390-CB7E-4EB3-A3CB-74A61FE73EFA}" destId="{3A33AED1-860F-4B3B-B803-03595DCFF831}" srcOrd="13" destOrd="0" presId="urn:microsoft.com/office/officeart/2008/layout/LinedList"/>
    <dgm:cxn modelId="{EE7C3871-3879-4A65-B6B0-9FEDE4A5BB5A}" type="presParOf" srcId="{3A33AED1-860F-4B3B-B803-03595DCFF831}" destId="{51396AB6-C976-461A-857B-C23BB273D48F}" srcOrd="0" destOrd="0" presId="urn:microsoft.com/office/officeart/2008/layout/LinedList"/>
    <dgm:cxn modelId="{8729C647-D404-4418-A897-B8CEEF993A67}" type="presParOf" srcId="{3A33AED1-860F-4B3B-B803-03595DCFF831}" destId="{0AFE448B-06C2-49C3-A657-96B30B6F1D77}" srcOrd="1" destOrd="0" presId="urn:microsoft.com/office/officeart/2008/layout/LinedList"/>
    <dgm:cxn modelId="{481D5476-1B64-4035-8FE8-8D7D4940F806}" type="presParOf" srcId="{3A33AED1-860F-4B3B-B803-03595DCFF831}" destId="{D3F91478-194D-4BB1-83C2-6E4857B7CB90}" srcOrd="2" destOrd="0" presId="urn:microsoft.com/office/officeart/2008/layout/LinedList"/>
    <dgm:cxn modelId="{76082BF9-DDD7-46C7-A1EA-FE71F72298B2}" type="presParOf" srcId="{80D94390-CB7E-4EB3-A3CB-74A61FE73EFA}" destId="{701AD73A-F863-432E-97F8-2E06C5CFC306}" srcOrd="14" destOrd="0" presId="urn:microsoft.com/office/officeart/2008/layout/LinedList"/>
    <dgm:cxn modelId="{5B04609B-9D8E-4B8A-9C2F-EBB0EE6CB752}" type="presParOf" srcId="{80D94390-CB7E-4EB3-A3CB-74A61FE73EFA}" destId="{96821EB9-B5E0-4045-BD59-B2E7DB8921B6}" srcOrd="15" destOrd="0" presId="urn:microsoft.com/office/officeart/2008/layout/LinedList"/>
    <dgm:cxn modelId="{6E15D1D9-5401-4104-9BAB-8CC59407AD6B}" type="presParOf" srcId="{80D94390-CB7E-4EB3-A3CB-74A61FE73EFA}" destId="{3A95E2FC-0A33-42F3-97CB-3A1C3FAC1619}" srcOrd="16" destOrd="0" presId="urn:microsoft.com/office/officeart/2008/layout/LinedList"/>
    <dgm:cxn modelId="{FB1FD7E1-3546-420F-87BB-68A7093B7FE4}" type="presParOf" srcId="{3A95E2FC-0A33-42F3-97CB-3A1C3FAC1619}" destId="{5F0093CD-8180-4E21-86D3-9050F74BD68C}" srcOrd="0" destOrd="0" presId="urn:microsoft.com/office/officeart/2008/layout/LinedList"/>
    <dgm:cxn modelId="{1947F273-7FD5-4EB7-ADD0-28F12997850F}" type="presParOf" srcId="{3A95E2FC-0A33-42F3-97CB-3A1C3FAC1619}" destId="{D53EA544-793F-4E3F-B4C9-B660D28C4236}" srcOrd="1" destOrd="0" presId="urn:microsoft.com/office/officeart/2008/layout/LinedList"/>
    <dgm:cxn modelId="{CDE42943-53B3-43B4-9ACC-304BD1E1516A}" type="presParOf" srcId="{3A95E2FC-0A33-42F3-97CB-3A1C3FAC1619}" destId="{5806FC9F-40B2-4C68-990A-08F98F871BB0}" srcOrd="2" destOrd="0" presId="urn:microsoft.com/office/officeart/2008/layout/LinedList"/>
    <dgm:cxn modelId="{02D02A56-508D-4D0A-9188-75330E5821E2}" type="presParOf" srcId="{80D94390-CB7E-4EB3-A3CB-74A61FE73EFA}" destId="{17A41F26-B0AA-4CC5-B704-A67A4D557513}" srcOrd="17" destOrd="0" presId="urn:microsoft.com/office/officeart/2008/layout/LinedList"/>
    <dgm:cxn modelId="{258407D3-4557-431E-976A-9D1F6E47206F}" type="presParOf" srcId="{80D94390-CB7E-4EB3-A3CB-74A61FE73EFA}" destId="{1ADF90AC-D66B-4264-81F0-3A8AA21059B4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D9A826-7FA3-4D55-AE7A-0F673EA7551E}">
      <dsp:nvSpPr>
        <dsp:cNvPr id="0" name=""/>
        <dsp:cNvSpPr/>
      </dsp:nvSpPr>
      <dsp:spPr>
        <a:xfrm>
          <a:off x="0" y="211211"/>
          <a:ext cx="3205019" cy="1074975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70205E-8265-49AF-8721-39ADFAA89069}">
      <dsp:nvSpPr>
        <dsp:cNvPr id="0" name=""/>
        <dsp:cNvSpPr/>
      </dsp:nvSpPr>
      <dsp:spPr>
        <a:xfrm>
          <a:off x="153368" y="449601"/>
          <a:ext cx="3051650" cy="52021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799" tIns="0" rIns="84799" bIns="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400" b="1" kern="1200" dirty="0"/>
            <a:t>外在表现</a:t>
          </a:r>
        </a:p>
      </dsp:txBody>
      <dsp:txXfrm>
        <a:off x="178763" y="474996"/>
        <a:ext cx="3000860" cy="469427"/>
      </dsp:txXfrm>
    </dsp:sp>
    <dsp:sp modelId="{244A8B25-BBBC-4219-B489-2E729F191B0E}">
      <dsp:nvSpPr>
        <dsp:cNvPr id="0" name=""/>
        <dsp:cNvSpPr/>
      </dsp:nvSpPr>
      <dsp:spPr>
        <a:xfrm>
          <a:off x="0" y="1801194"/>
          <a:ext cx="3205019" cy="3458503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81B1C1-0E17-4C4F-9851-4CA56A68A4B6}">
      <dsp:nvSpPr>
        <dsp:cNvPr id="0" name=""/>
        <dsp:cNvSpPr/>
      </dsp:nvSpPr>
      <dsp:spPr>
        <a:xfrm>
          <a:off x="252936" y="2887317"/>
          <a:ext cx="2952082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799" tIns="0" rIns="84799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000" b="1" kern="1200" dirty="0"/>
            <a:t>心理层次</a:t>
          </a:r>
        </a:p>
      </dsp:txBody>
      <dsp:txXfrm>
        <a:off x="277434" y="2911815"/>
        <a:ext cx="2903086" cy="452844"/>
      </dsp:txXfrm>
    </dsp:sp>
    <dsp:sp modelId="{CF38E6F8-BE81-4146-B277-18D47EE83C5B}">
      <dsp:nvSpPr>
        <dsp:cNvPr id="0" name=""/>
        <dsp:cNvSpPr/>
      </dsp:nvSpPr>
      <dsp:spPr>
        <a:xfrm>
          <a:off x="0" y="5828595"/>
          <a:ext cx="3205019" cy="696895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16514F-C0D7-4827-9785-FCA284E9930B}">
      <dsp:nvSpPr>
        <dsp:cNvPr id="0" name=""/>
        <dsp:cNvSpPr/>
      </dsp:nvSpPr>
      <dsp:spPr>
        <a:xfrm>
          <a:off x="224931" y="5911675"/>
          <a:ext cx="2896958" cy="6138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799" tIns="0" rIns="84799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000" b="1" kern="1200" dirty="0"/>
            <a:t>灵性领域</a:t>
          </a:r>
        </a:p>
      </dsp:txBody>
      <dsp:txXfrm>
        <a:off x="254895" y="5941639"/>
        <a:ext cx="2837030" cy="5538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B1F3C0-9141-4035-98D4-962203390457}">
      <dsp:nvSpPr>
        <dsp:cNvPr id="0" name=""/>
        <dsp:cNvSpPr/>
      </dsp:nvSpPr>
      <dsp:spPr>
        <a:xfrm>
          <a:off x="0" y="3348"/>
          <a:ext cx="4391891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14A3B-96F0-4355-8BAD-F5EC2DD19904}">
      <dsp:nvSpPr>
        <dsp:cNvPr id="0" name=""/>
        <dsp:cNvSpPr/>
      </dsp:nvSpPr>
      <dsp:spPr>
        <a:xfrm>
          <a:off x="0" y="3348"/>
          <a:ext cx="59747" cy="6851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b="1" kern="1200" dirty="0"/>
        </a:p>
      </dsp:txBody>
      <dsp:txXfrm>
        <a:off x="0" y="3348"/>
        <a:ext cx="59747" cy="6851302"/>
      </dsp:txXfrm>
    </dsp:sp>
    <dsp:sp modelId="{02C53380-D268-47B0-9350-EA592963D8F1}">
      <dsp:nvSpPr>
        <dsp:cNvPr id="0" name=""/>
        <dsp:cNvSpPr/>
      </dsp:nvSpPr>
      <dsp:spPr>
        <a:xfrm>
          <a:off x="170617" y="332514"/>
          <a:ext cx="3447634" cy="1078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200" b="1" kern="1200" dirty="0"/>
            <a:t>             行为</a:t>
          </a:r>
        </a:p>
      </dsp:txBody>
      <dsp:txXfrm>
        <a:off x="170617" y="332514"/>
        <a:ext cx="3447634" cy="1078879"/>
      </dsp:txXfrm>
    </dsp:sp>
    <dsp:sp modelId="{957BF5C2-14DE-4860-8B79-26E3C62D807A}">
      <dsp:nvSpPr>
        <dsp:cNvPr id="0" name=""/>
        <dsp:cNvSpPr/>
      </dsp:nvSpPr>
      <dsp:spPr>
        <a:xfrm>
          <a:off x="137712" y="1718063"/>
          <a:ext cx="3513512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8745E7-37A2-455A-925E-C061B59590F4}">
      <dsp:nvSpPr>
        <dsp:cNvPr id="0" name=""/>
        <dsp:cNvSpPr/>
      </dsp:nvSpPr>
      <dsp:spPr>
        <a:xfrm>
          <a:off x="137726" y="1674554"/>
          <a:ext cx="3447634" cy="1078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200" b="1" kern="1200" dirty="0"/>
            <a:t>             感受</a:t>
          </a:r>
        </a:p>
      </dsp:txBody>
      <dsp:txXfrm>
        <a:off x="137726" y="1674554"/>
        <a:ext cx="3447634" cy="1078879"/>
      </dsp:txXfrm>
    </dsp:sp>
    <dsp:sp modelId="{F380E3B9-4740-4D5B-893F-19A1845F857B}">
      <dsp:nvSpPr>
        <dsp:cNvPr id="0" name=""/>
        <dsp:cNvSpPr/>
      </dsp:nvSpPr>
      <dsp:spPr>
        <a:xfrm>
          <a:off x="137712" y="2449105"/>
          <a:ext cx="3513512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FCC20F-287D-4D77-9910-3365ABF930AA}">
      <dsp:nvSpPr>
        <dsp:cNvPr id="0" name=""/>
        <dsp:cNvSpPr/>
      </dsp:nvSpPr>
      <dsp:spPr>
        <a:xfrm>
          <a:off x="125625" y="2516209"/>
          <a:ext cx="3447634" cy="1078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200" b="1" kern="1200" dirty="0"/>
            <a:t>             观点</a:t>
          </a:r>
        </a:p>
      </dsp:txBody>
      <dsp:txXfrm>
        <a:off x="125625" y="2516209"/>
        <a:ext cx="3447634" cy="1078879"/>
      </dsp:txXfrm>
    </dsp:sp>
    <dsp:sp modelId="{08859DD0-9B07-4255-B6B8-3F0248918A9D}">
      <dsp:nvSpPr>
        <dsp:cNvPr id="0" name=""/>
        <dsp:cNvSpPr/>
      </dsp:nvSpPr>
      <dsp:spPr>
        <a:xfrm>
          <a:off x="59747" y="3401818"/>
          <a:ext cx="3513512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A64D4B-1353-4835-9749-AA632F1916BF}">
      <dsp:nvSpPr>
        <dsp:cNvPr id="0" name=""/>
        <dsp:cNvSpPr/>
      </dsp:nvSpPr>
      <dsp:spPr>
        <a:xfrm>
          <a:off x="149828" y="3394396"/>
          <a:ext cx="3447634" cy="1078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200" b="1" kern="1200" dirty="0"/>
            <a:t>             期望</a:t>
          </a:r>
        </a:p>
      </dsp:txBody>
      <dsp:txXfrm>
        <a:off x="149828" y="3394396"/>
        <a:ext cx="3447634" cy="1078879"/>
      </dsp:txXfrm>
    </dsp:sp>
    <dsp:sp modelId="{FEC9E2E9-6A18-471D-BB08-376EEA9320AB}">
      <dsp:nvSpPr>
        <dsp:cNvPr id="0" name=""/>
        <dsp:cNvSpPr/>
      </dsp:nvSpPr>
      <dsp:spPr>
        <a:xfrm>
          <a:off x="137712" y="4396097"/>
          <a:ext cx="3513512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FE448B-06C2-49C3-A657-96B30B6F1D77}">
      <dsp:nvSpPr>
        <dsp:cNvPr id="0" name=""/>
        <dsp:cNvSpPr/>
      </dsp:nvSpPr>
      <dsp:spPr>
        <a:xfrm>
          <a:off x="214367" y="4533531"/>
          <a:ext cx="3447634" cy="1078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200" b="1" kern="1200" dirty="0"/>
            <a:t>             </a:t>
          </a:r>
          <a:r>
            <a:rPr lang="zh-CN" altLang="en-US" sz="4200" b="1" kern="1200" dirty="0">
              <a:highlight>
                <a:srgbClr val="FFFF00"/>
              </a:highlight>
            </a:rPr>
            <a:t>渴求</a:t>
          </a:r>
        </a:p>
      </dsp:txBody>
      <dsp:txXfrm>
        <a:off x="214367" y="4533531"/>
        <a:ext cx="3447634" cy="1078879"/>
      </dsp:txXfrm>
    </dsp:sp>
    <dsp:sp modelId="{701AD73A-F863-432E-97F8-2E06C5CFC306}">
      <dsp:nvSpPr>
        <dsp:cNvPr id="0" name=""/>
        <dsp:cNvSpPr/>
      </dsp:nvSpPr>
      <dsp:spPr>
        <a:xfrm>
          <a:off x="125414" y="5445792"/>
          <a:ext cx="3513512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3EA544-793F-4E3F-B4C9-B660D28C4236}">
      <dsp:nvSpPr>
        <dsp:cNvPr id="0" name=""/>
        <dsp:cNvSpPr/>
      </dsp:nvSpPr>
      <dsp:spPr>
        <a:xfrm>
          <a:off x="125625" y="5721409"/>
          <a:ext cx="4253622" cy="1078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200" b="1" kern="1200" dirty="0"/>
            <a:t>              灵性</a:t>
          </a:r>
        </a:p>
      </dsp:txBody>
      <dsp:txXfrm>
        <a:off x="125625" y="5721409"/>
        <a:ext cx="4253622" cy="1078879"/>
      </dsp:txXfrm>
    </dsp:sp>
    <dsp:sp modelId="{17A41F26-B0AA-4CC5-B704-A67A4D557513}">
      <dsp:nvSpPr>
        <dsp:cNvPr id="0" name=""/>
        <dsp:cNvSpPr/>
      </dsp:nvSpPr>
      <dsp:spPr>
        <a:xfrm>
          <a:off x="59747" y="6800289"/>
          <a:ext cx="3513512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AE116-691A-4425-BFAE-959F16DCDA6D}" type="datetimeFigureOut">
              <a:rPr lang="zh-CN" altLang="en-US" smtClean="0"/>
              <a:t>2024/6/29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DCE82-2DEA-4400-B7F8-3DC778A572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8857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335229-230E-B2BB-59F7-A646158A8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7E9D9B8-6728-ADBD-BF5B-BECD1FE170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B5141C-EB8A-B0A4-BE4E-D93B3C92A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3213-4C2F-4CC5-85F4-A587DF354205}" type="datetimeFigureOut">
              <a:rPr lang="zh-CN" altLang="en-US" smtClean="0"/>
              <a:t>2024/6/29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47AB3FF-AEE5-8CF4-DFE2-52BF6D33E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2CD82D4-BFC3-3BCB-BDBE-5E8CB3C0C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7257-166C-4076-84C0-254CE8AB39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7013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ACC53C-C302-54CC-70DE-9C6BBD348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47935B3-3661-45F0-BDC9-3237D749E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981F9F-3E96-F5CD-6AD9-AE6AB667B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3213-4C2F-4CC5-85F4-A587DF354205}" type="datetimeFigureOut">
              <a:rPr lang="zh-CN" altLang="en-US" smtClean="0"/>
              <a:t>2024/6/29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01899C-390A-464F-5553-85D4FF76E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D36B8C-8FA8-7DCC-D3FC-53ECA25FF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7257-166C-4076-84C0-254CE8AB39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104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A0876D6-4A7D-3D40-0AF1-1DA0288BAA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A87ABAB-C9DC-D0BC-AB58-C92C09F84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8B0589-8D0C-6D45-7CD5-AACD9E960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3213-4C2F-4CC5-85F4-A587DF354205}" type="datetimeFigureOut">
              <a:rPr lang="zh-CN" altLang="en-US" smtClean="0"/>
              <a:t>2024/6/29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E942899-4F06-34B5-B429-8DEBFE166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E5F973-7954-CB1A-9E56-5737FD042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7257-166C-4076-84C0-254CE8AB39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2938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B66B20-0944-91C8-7915-F5E903EDB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FB1F43-10B5-4AE6-D32F-AB007B100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BC36FC-F4DF-4E34-9F91-4A541440B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3213-4C2F-4CC5-85F4-A587DF354205}" type="datetimeFigureOut">
              <a:rPr lang="zh-CN" altLang="en-US" smtClean="0"/>
              <a:t>2024/6/29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CB60AC6-AE59-015E-5790-76D009445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190F19-4A74-3C77-9522-EADD0433C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7257-166C-4076-84C0-254CE8AB39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013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61E01A-5CD3-8472-DB60-38E49E71F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2730AE4-7B6B-6940-3CD9-67C2FADC1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43E2E0B-405B-CDC4-2C65-43FD519FE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3213-4C2F-4CC5-85F4-A587DF354205}" type="datetimeFigureOut">
              <a:rPr lang="zh-CN" altLang="en-US" smtClean="0"/>
              <a:t>2024/6/29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9591C2C-907F-3023-6311-F2EACC905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996A936-54FA-9F5C-6097-DB7371FFA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7257-166C-4076-84C0-254CE8AB39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5151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4A5685-BB9C-9167-CD2E-D1C1A7ADE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4D150AE-9BA0-B691-EBCB-6E50A18832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9586D72-86F5-4AFD-E015-1C69C1F399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0938A59-DA3F-E47A-E2AE-DB372DBC0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3213-4C2F-4CC5-85F4-A587DF354205}" type="datetimeFigureOut">
              <a:rPr lang="zh-CN" altLang="en-US" smtClean="0"/>
              <a:t>2024/6/29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5EB489A-AC63-B9E2-131A-8DC747757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F4A3B4E-FBB9-57E9-3AF0-ADE5C86BE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7257-166C-4076-84C0-254CE8AB39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934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C59AFD-0CC3-86BD-A737-2A64643B8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593D13-7DE9-AC4B-AF38-F3D2E061B1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8CED3CF-4568-F50C-754F-D267C40169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31F7F6D-EEF8-41A3-7E5A-77B6833336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E8D136C-38CA-C763-32A0-F68D103A9E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FC922E3-55B0-E8B4-A55F-51415BD24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3213-4C2F-4CC5-85F4-A587DF354205}" type="datetimeFigureOut">
              <a:rPr lang="zh-CN" altLang="en-US" smtClean="0"/>
              <a:t>2024/6/29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6AD0034-32CB-3954-E3C7-0DA5A8431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774AD18-D119-8340-E431-E8592760A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7257-166C-4076-84C0-254CE8AB39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9227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559DC9-FB6C-E6EE-627C-24D183EC8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B35B4E4-E07E-BBC7-3270-C66464475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3213-4C2F-4CC5-85F4-A587DF354205}" type="datetimeFigureOut">
              <a:rPr lang="zh-CN" altLang="en-US" smtClean="0"/>
              <a:t>2024/6/29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EC26538-8CC1-F04E-71BB-AFA367A95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C4794DF-83E5-35AE-6977-86355AA7A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7257-166C-4076-84C0-254CE8AB39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8939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940DFE3-6922-E7E2-3AEE-A596C2967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3213-4C2F-4CC5-85F4-A587DF354205}" type="datetimeFigureOut">
              <a:rPr lang="zh-CN" altLang="en-US" smtClean="0"/>
              <a:t>2024/6/29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42945E9-D594-6A27-6A90-9EB2A0ED9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7829CAE-B01A-E06B-A8CC-A1B19F4B5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7257-166C-4076-84C0-254CE8AB39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883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A1D84C-AB95-9A58-764C-B40DC5043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908E19D-562D-D6A4-A6A1-59630B438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8CBEBCA-6B33-866C-BD01-979E572B14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01714C3-25EC-A457-8248-2861AA39A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3213-4C2F-4CC5-85F4-A587DF354205}" type="datetimeFigureOut">
              <a:rPr lang="zh-CN" altLang="en-US" smtClean="0"/>
              <a:t>2024/6/29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A9122C7-FC0F-3DFE-7276-9F307E668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335700B-686E-307D-2F67-8F88D3DFE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7257-166C-4076-84C0-254CE8AB39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4528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6BF20-5882-D349-B8DF-823D261D1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6274720-1C4F-A925-5AEB-5F68F98226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5015FC5-33D6-F66C-8CC8-541CE0070A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C619325-A34F-3995-F890-4EFEF4DF1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3213-4C2F-4CC5-85F4-A587DF354205}" type="datetimeFigureOut">
              <a:rPr lang="zh-CN" altLang="en-US" smtClean="0"/>
              <a:t>2024/6/29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4A743E-63A5-D489-6162-75E834F12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EFC07BE-1520-5466-7E19-2F9D1FD62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7257-166C-4076-84C0-254CE8AB39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3481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030794A-9D6C-072A-5108-C2F27B834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1E14047-020C-5164-89AD-23B163915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E20A044-F30A-C6DE-D65C-1338E129FC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A3213-4C2F-4CC5-85F4-A587DF354205}" type="datetimeFigureOut">
              <a:rPr lang="zh-CN" altLang="en-US" smtClean="0"/>
              <a:t>2024/6/29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9E159F-BCF3-448B-4911-279D11E7DA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522230-EE1F-9F6B-C8D7-413A9C20D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D7257-166C-4076-84C0-254CE8AB39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243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3F683813-FE43-7C0F-0CD9-F495712323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762" b="7238"/>
          <a:stretch/>
        </p:blipFill>
        <p:spPr>
          <a:xfrm>
            <a:off x="0" y="0"/>
            <a:ext cx="12191980" cy="6857999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65D76EEA-63A6-3257-FF3B-76CA249550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zh-CN" altLang="en-US" sz="7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探索内心真实的渴望</a:t>
            </a:r>
            <a:endParaRPr lang="zh-CN" altLang="en-US" sz="72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506B193-6D1B-8658-9D0B-5AB6A47508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zh-CN" altLang="en-US" sz="5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王上</a:t>
            </a:r>
            <a:r>
              <a:rPr lang="en-US" altLang="zh-CN" sz="5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5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5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5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－</a:t>
            </a:r>
            <a:r>
              <a:rPr lang="en-US" altLang="zh-CN" sz="5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endParaRPr lang="zh-CN" altLang="en-US" sz="5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06610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7099BA-AC0E-DB7C-39D5-24A56A456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6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反思问题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5184BC-2857-DFC1-C70D-3BCA0E5B9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11235"/>
            <a:ext cx="10515600" cy="2865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5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你心中有什么样的渴望？这些渴望在你的生命中占主导位置吗？你是否可以分辨你内心的渴望？</a:t>
            </a:r>
          </a:p>
        </p:txBody>
      </p:sp>
    </p:spTree>
    <p:extLst>
      <p:ext uri="{BB962C8B-B14F-4D97-AF65-F5344CB8AC3E}">
        <p14:creationId xmlns:p14="http://schemas.microsoft.com/office/powerpoint/2010/main" val="94043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0BE41D-4A68-3EE4-4B92-29B89F173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4-8</a:t>
            </a:r>
            <a:endParaRPr lang="zh-CN" altLang="en-US" sz="5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2CB7E5B-F335-4B74-30CD-9D05F37D0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818" y="1690688"/>
            <a:ext cx="11720946" cy="5167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 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所罗门年老的时候，他的妃嫔</a:t>
            </a:r>
            <a:r>
              <a:rPr lang="zh-CN" altLang="en-US" sz="4000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诱惑他的心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去</a:t>
            </a:r>
            <a:r>
              <a:rPr lang="zh-CN" altLang="en-US" sz="4000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随从别神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，不效法他父亲大卫</a:t>
            </a:r>
            <a:r>
              <a:rPr lang="zh-CN" altLang="en-US" sz="4000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诚诚实实地顺服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耶和华他的神。</a:t>
            </a:r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 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因为所罗门随从西顿人的女神亚斯他录和亚扪人可憎的神米勒公。</a:t>
            </a:r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 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所罗门行耶和华眼中看为恶的事，不效法他父亲大卫</a:t>
            </a:r>
            <a:r>
              <a:rPr lang="zh-CN" altLang="en-US" sz="4000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专心顺从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耶和华。</a:t>
            </a:r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 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所罗门为摩押可憎的神基抹和亚扪人可憎的神摩洛，在耶路撒冷对面的山上建筑丘坛。</a:t>
            </a:r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 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他为那些向自己的神烧香献祭的外邦女子，就是他娶来的妃嫔也是这样行。</a:t>
            </a:r>
          </a:p>
          <a:p>
            <a:pPr marL="0" indent="0">
              <a:buNone/>
            </a:pP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6765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FC8198-C57F-1C67-3C2B-43CB9AFE1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zh-CN" sz="54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随从别神</a:t>
            </a:r>
            <a:endParaRPr lang="zh-CN" altLang="en-US" sz="5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E72C5AB-B8A1-CEC5-FB2F-721AB2A10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364" y="1825624"/>
            <a:ext cx="11734799" cy="5170921"/>
          </a:xfrm>
        </p:spPr>
        <p:txBody>
          <a:bodyPr>
            <a:normAutofit/>
          </a:bodyPr>
          <a:lstStyle/>
          <a:p>
            <a:pPr marL="22860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zh-CN" sz="44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西顿的神亚斯他录</a:t>
            </a:r>
            <a:endParaRPr lang="en-US" altLang="zh-CN" sz="44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2860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zh-CN" sz="44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亚扪的神米勒公</a:t>
            </a:r>
            <a:endParaRPr lang="en-US" altLang="zh-CN" sz="44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2860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zh-CN" sz="44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摩押的神基抹</a:t>
            </a:r>
            <a:endParaRPr lang="en-US" altLang="zh-CN" sz="44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2860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zh-CN" sz="44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亚扪的神摩洛</a:t>
            </a:r>
          </a:p>
          <a:p>
            <a:pPr marL="22860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zh-CN" altLang="zh-CN" sz="44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2860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zh-CN" sz="44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「亚斯他录」</a:t>
            </a:r>
            <a:r>
              <a:rPr lang="en-US" altLang="zh-CN" sz="44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('</a:t>
            </a:r>
            <a:r>
              <a:rPr lang="en-US" altLang="zh-CN" sz="4400" kern="100" dirty="0" err="1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astoret</a:t>
            </a:r>
            <a:r>
              <a:rPr lang="en-US" altLang="zh-CN" sz="44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,“Ashtoreth”)</a:t>
            </a:r>
            <a:r>
              <a:rPr lang="zh-CN" altLang="zh-CN" sz="44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是一位被奉为掌管生殖、爱情和战争的女神。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40821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934BEE-B4D1-3AF4-6C18-AFD6EF0B3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800" b="1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诚诚实实地</a:t>
            </a:r>
            <a:r>
              <a:rPr lang="zh-CN" altLang="en-US" sz="4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顺服耶和华他的神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95B7C45-A50F-283A-2A5F-3A9318E75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15491"/>
            <a:ext cx="10515600" cy="3461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zh-CN" sz="4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完全的意思</a:t>
            </a:r>
            <a:r>
              <a:rPr lang="zh-CN" altLang="en-US" sz="4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zh-CN" altLang="zh-CN" sz="4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内心的一种全心，平安，</a:t>
            </a:r>
            <a:r>
              <a:rPr lang="zh-CN" altLang="zh-CN" sz="4800" b="1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完全的</a:t>
            </a:r>
            <a:r>
              <a:rPr lang="en-US" altLang="zh-CN" sz="4800" b="1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, </a:t>
            </a:r>
            <a:r>
              <a:rPr lang="zh-CN" altLang="zh-CN" sz="4800" b="1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安全的</a:t>
            </a:r>
            <a:r>
              <a:rPr lang="en-US" altLang="zh-CN" sz="4800" b="1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, </a:t>
            </a:r>
            <a:r>
              <a:rPr lang="zh-CN" altLang="zh-CN" sz="4800" b="1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平静的</a:t>
            </a:r>
            <a:r>
              <a:rPr lang="en-US" altLang="zh-CN" sz="4800" b="1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, </a:t>
            </a:r>
            <a:r>
              <a:rPr lang="zh-CN" altLang="zh-CN" sz="4800" b="1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完美的</a:t>
            </a:r>
            <a:r>
              <a:rPr lang="en-US" altLang="zh-CN" sz="4800" b="1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, </a:t>
            </a:r>
            <a:r>
              <a:rPr lang="zh-CN" altLang="zh-CN" sz="4800" b="1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全部的</a:t>
            </a:r>
            <a:r>
              <a:rPr lang="en-US" altLang="zh-CN" sz="4800" b="1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, </a:t>
            </a:r>
            <a:r>
              <a:rPr lang="zh-CN" altLang="zh-CN" sz="4800" b="1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完整的</a:t>
            </a:r>
            <a:r>
              <a:rPr lang="en-US" altLang="zh-CN" sz="4800" b="1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, </a:t>
            </a:r>
            <a:r>
              <a:rPr lang="zh-CN" altLang="zh-CN" sz="4800" b="1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安心的</a:t>
            </a:r>
            <a:endParaRPr lang="zh-CN" altLang="zh-CN" sz="48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zh-CN" altLang="en-US" sz="6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5634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404A08-2AF2-7EA6-B472-B4E271C5F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6000" b="1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专心</a:t>
            </a:r>
            <a:r>
              <a:rPr lang="zh-CN" altLang="en-US" sz="6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顺从耶和华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0EDD608-0ED3-0B4B-DC9A-89B3F4B58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01635"/>
            <a:ext cx="10515600" cy="34753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CN" sz="54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但在这里意思</a:t>
            </a:r>
            <a:r>
              <a:rPr lang="zh-CN" altLang="en-US" sz="5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也是完全的意思，</a:t>
            </a:r>
            <a:r>
              <a:rPr lang="zh-TW" altLang="zh-CN" sz="54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这裹的</a:t>
            </a:r>
            <a:r>
              <a:rPr lang="en-US" altLang="zh-CN" sz="5400" kern="100" dirty="0" err="1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millē</a:t>
            </a:r>
            <a:r>
              <a:rPr lang="en-US" altLang="zh-CN" sz="54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’</a:t>
            </a:r>
            <a:r>
              <a:rPr lang="zh-TW" altLang="zh-CN" sz="54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一字是更着重在量方面</a:t>
            </a:r>
            <a:r>
              <a:rPr lang="zh-CN" altLang="en-US" sz="54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完全</a:t>
            </a:r>
            <a:r>
              <a:rPr lang="zh-TW" altLang="zh-CN" sz="54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zh-CN" altLang="zh-CN" sz="54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endParaRPr lang="zh-CN" altLang="en-US" sz="7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97234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C99B2C-0C77-A7E3-30A8-F2B361E36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6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反思问题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4EA6BA6-1075-4107-5BEA-1EDB63125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76945"/>
            <a:ext cx="10515600" cy="36000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5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在你的生命中，什么成了你的坚持，以至于它代替了神？</a:t>
            </a:r>
          </a:p>
        </p:txBody>
      </p:sp>
    </p:spTree>
    <p:extLst>
      <p:ext uri="{BB962C8B-B14F-4D97-AF65-F5344CB8AC3E}">
        <p14:creationId xmlns:p14="http://schemas.microsoft.com/office/powerpoint/2010/main" val="3874601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6C5661-CF37-049D-D415-768832F19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V9-13</a:t>
            </a:r>
            <a:endParaRPr lang="zh-CN" altLang="en-US" sz="5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25734E0-9275-EEFE-D2E3-160D7EB95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14946"/>
            <a:ext cx="11319164" cy="50430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  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耶和华向所罗门发怒，因为他的</a:t>
            </a:r>
            <a:r>
              <a:rPr lang="zh-CN" altLang="en-US" sz="4000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心偏离向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他两次显现的耶和华以色列的神。</a:t>
            </a:r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 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耶和华曾吩咐他不可随从别神，他却没有遵守耶和华所吩咐的。</a:t>
            </a:r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 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所以耶和华对他说，你既行了这事，不遵守我所吩咐你守的约和律例，</a:t>
            </a:r>
            <a:r>
              <a:rPr lang="zh-CN" altLang="en-US" sz="4000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我必将你的国夺回，赐给你的臣子。</a:t>
            </a:r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 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然而，因你父亲大卫的缘故，我不在你活着的日子行这事，</a:t>
            </a:r>
            <a:r>
              <a:rPr lang="zh-CN" altLang="en-US" sz="4000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必从你儿子的手中将国夺回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 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只是我不将全国夺回，要因我仆人大卫和我所选择的耶路撒冷，还留一支派给你的儿子。</a:t>
            </a:r>
          </a:p>
          <a:p>
            <a:pPr marL="0" indent="0">
              <a:buNone/>
            </a:pPr>
            <a:endParaRPr lang="zh-CN" alt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672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8月25日丰盛的生命... - Ampang Gospel Center Chinese 安邦福音堂中文部| Facebook">
            <a:extLst>
              <a:ext uri="{FF2B5EF4-FFF2-40B4-BE49-F238E27FC236}">
                <a16:creationId xmlns:a16="http://schemas.microsoft.com/office/drawing/2014/main" id="{D1F5634B-7610-767D-25B5-C5BECE5D55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08"/>
          <a:stretch/>
        </p:blipFill>
        <p:spPr bwMode="auto">
          <a:xfrm>
            <a:off x="20" y="2"/>
            <a:ext cx="7534620" cy="4197368"/>
          </a:xfrm>
          <a:custGeom>
            <a:avLst/>
            <a:gdLst/>
            <a:ahLst/>
            <a:cxnLst/>
            <a:rect l="l" t="t" r="r" b="b"/>
            <a:pathLst>
              <a:path w="7534640" h="4197368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509063" y="4095753"/>
                  <a:pt x="4453918" y="4128339"/>
                  <a:pt x="4430941" y="4172622"/>
                </a:cubicBezTo>
                <a:lnTo>
                  <a:pt x="4423415" y="4197368"/>
                </a:lnTo>
                <a:lnTo>
                  <a:pt x="0" y="419736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015-08-14 晨更信息:活水江河- 卓越盈峯行道會">
            <a:extLst>
              <a:ext uri="{FF2B5EF4-FFF2-40B4-BE49-F238E27FC236}">
                <a16:creationId xmlns:a16="http://schemas.microsoft.com/office/drawing/2014/main" id="{82836F0B-5FA0-8913-7035-4BA96FB6DA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1" r="22260" b="-1"/>
          <a:stretch/>
        </p:blipFill>
        <p:spPr bwMode="auto">
          <a:xfrm>
            <a:off x="7653536" y="1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科学家猜测希腊无底洞可能直通地心，里面会隐藏着什么样的秘密？">
            <a:extLst>
              <a:ext uri="{FF2B5EF4-FFF2-40B4-BE49-F238E27FC236}">
                <a16:creationId xmlns:a16="http://schemas.microsoft.com/office/drawing/2014/main" id="{252EAF14-B7A2-D540-61F8-14FD06124E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67" r="-1" b="19071"/>
          <a:stretch/>
        </p:blipFill>
        <p:spPr bwMode="auto">
          <a:xfrm>
            <a:off x="1" y="4316255"/>
            <a:ext cx="6836850" cy="2541737"/>
          </a:xfrm>
          <a:custGeom>
            <a:avLst/>
            <a:gdLst/>
            <a:ahLst/>
            <a:cxnLst/>
            <a:rect l="l" t="t" r="r" b="b"/>
            <a:pathLst>
              <a:path w="6836850" h="2541737">
                <a:moveTo>
                  <a:pt x="0" y="0"/>
                </a:moveTo>
                <a:lnTo>
                  <a:pt x="4460098" y="0"/>
                </a:lnTo>
                <a:lnTo>
                  <a:pt x="4483996" y="31836"/>
                </a:lnTo>
                <a:cubicBezTo>
                  <a:pt x="4644419" y="28495"/>
                  <a:pt x="4627708" y="282495"/>
                  <a:pt x="4788129" y="245732"/>
                </a:cubicBezTo>
                <a:cubicBezTo>
                  <a:pt x="4754709" y="362707"/>
                  <a:pt x="4641076" y="302548"/>
                  <a:pt x="4600971" y="389443"/>
                </a:cubicBezTo>
                <a:cubicBezTo>
                  <a:pt x="4684524" y="462970"/>
                  <a:pt x="4844945" y="409497"/>
                  <a:pt x="4871683" y="563233"/>
                </a:cubicBezTo>
                <a:cubicBezTo>
                  <a:pt x="4838262" y="723655"/>
                  <a:pt x="4945210" y="703602"/>
                  <a:pt x="5032105" y="713629"/>
                </a:cubicBezTo>
                <a:cubicBezTo>
                  <a:pt x="5239317" y="733683"/>
                  <a:pt x="5439843" y="747050"/>
                  <a:pt x="5643713" y="780472"/>
                </a:cubicBezTo>
                <a:cubicBezTo>
                  <a:pt x="5693844" y="790498"/>
                  <a:pt x="5810819" y="767103"/>
                  <a:pt x="5800794" y="870709"/>
                </a:cubicBezTo>
                <a:cubicBezTo>
                  <a:pt x="5790767" y="954261"/>
                  <a:pt x="5700529" y="924184"/>
                  <a:pt x="5643713" y="927525"/>
                </a:cubicBezTo>
                <a:cubicBezTo>
                  <a:pt x="5329553" y="967632"/>
                  <a:pt x="5012052" y="904131"/>
                  <a:pt x="4701235" y="907472"/>
                </a:cubicBezTo>
                <a:cubicBezTo>
                  <a:pt x="4664472" y="907472"/>
                  <a:pt x="4657787" y="1017762"/>
                  <a:pt x="4577576" y="980999"/>
                </a:cubicBezTo>
                <a:cubicBezTo>
                  <a:pt x="4788129" y="1081263"/>
                  <a:pt x="5767372" y="1108001"/>
                  <a:pt x="6094900" y="1161474"/>
                </a:cubicBezTo>
                <a:cubicBezTo>
                  <a:pt x="5754004" y="1542477"/>
                  <a:pt x="5429817" y="1311870"/>
                  <a:pt x="5159105" y="1525765"/>
                </a:cubicBezTo>
                <a:cubicBezTo>
                  <a:pt x="5159105" y="1525765"/>
                  <a:pt x="5212580" y="1525765"/>
                  <a:pt x="5443187" y="1595950"/>
                </a:cubicBezTo>
                <a:cubicBezTo>
                  <a:pt x="5627002" y="1652765"/>
                  <a:pt x="5536765" y="1732976"/>
                  <a:pt x="6001321" y="1886715"/>
                </a:cubicBezTo>
                <a:cubicBezTo>
                  <a:pt x="5824188" y="1936846"/>
                  <a:pt x="5593581" y="1839925"/>
                  <a:pt x="5506685" y="2100610"/>
                </a:cubicBezTo>
                <a:cubicBezTo>
                  <a:pt x="5643713" y="2147401"/>
                  <a:pt x="5807477" y="2103953"/>
                  <a:pt x="5904398" y="2227611"/>
                </a:cubicBezTo>
                <a:cubicBezTo>
                  <a:pt x="5934478" y="2264375"/>
                  <a:pt x="5964557" y="2287770"/>
                  <a:pt x="6001321" y="2307821"/>
                </a:cubicBezTo>
                <a:cubicBezTo>
                  <a:pt x="5984612" y="2314507"/>
                  <a:pt x="5964557" y="2321190"/>
                  <a:pt x="5951188" y="2327874"/>
                </a:cubicBezTo>
                <a:cubicBezTo>
                  <a:pt x="5977925" y="2351271"/>
                  <a:pt x="6663060" y="2478270"/>
                  <a:pt x="6836850" y="2481613"/>
                </a:cubicBezTo>
                <a:cubicBezTo>
                  <a:pt x="6761652" y="2506679"/>
                  <a:pt x="6636845" y="2527828"/>
                  <a:pt x="6553814" y="2540165"/>
                </a:cubicBezTo>
                <a:lnTo>
                  <a:pt x="6542822" y="2541737"/>
                </a:lnTo>
                <a:lnTo>
                  <a:pt x="0" y="254173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95CF7646-4DDA-38B8-D2C8-A166D3672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6963" y="3996133"/>
            <a:ext cx="6288257" cy="178569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z="6000" b="1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什么是神圣的渴望？</a:t>
            </a:r>
            <a:endParaRPr lang="en-US" altLang="zh-CN" sz="6000" b="1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19883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BD5ADF-0B8E-04D2-22B7-3F3EA2F4C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6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什么是神圣的渴望？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5428CC8-2BB0-A2EC-1E78-0FB026F7C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508" y="2563090"/>
            <a:ext cx="10515600" cy="3478935"/>
          </a:xfrm>
        </p:spPr>
        <p:txBody>
          <a:bodyPr>
            <a:normAutofit/>
          </a:bodyPr>
          <a:lstStyle/>
          <a:p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永生：认识神、丰盛生命、与神联结</a:t>
            </a:r>
            <a:endParaRPr lang="en-US" altLang="zh-CN" sz="4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AGAPE</a:t>
            </a:r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的爱</a:t>
            </a:r>
            <a:endParaRPr lang="en-US" altLang="zh-CN" sz="4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4400" b="0" kern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生命的活水</a:t>
            </a:r>
            <a:endParaRPr lang="en-US" altLang="zh-CN" sz="4400" b="0" kern="0" dirty="0">
              <a:solidFill>
                <a:srgbClr val="33333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r>
              <a:rPr lang="zh-CN" altLang="en-US" sz="4400" b="0" kern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天国、神的国</a:t>
            </a:r>
            <a:endParaRPr lang="en-US" altLang="zh-CN" sz="4400" b="0" kern="0" dirty="0">
              <a:solidFill>
                <a:srgbClr val="33333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endParaRPr lang="zh-CN" altLang="en-US" sz="4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zh-CN" altLang="en-US" sz="4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89764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781F84-B286-BD21-4DAF-574FFFF4E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冒名的顶替者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9AAFF65-1116-D09D-6C00-153013410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655" y="1825625"/>
            <a:ext cx="11734799" cy="4796848"/>
          </a:xfrm>
        </p:spPr>
        <p:txBody>
          <a:bodyPr>
            <a:normAutofit/>
          </a:bodyPr>
          <a:lstStyle/>
          <a:p>
            <a:r>
              <a:rPr lang="zh-CN" altLang="en-US" sz="4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共产主义、乌托邦、凡物公用、桃花园记、人道主义、共同富裕、理想国、极乐世界</a:t>
            </a:r>
            <a:endParaRPr lang="en-US" altLang="zh-CN" sz="4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4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白马王子、真命天子、白雪公主、梁山伯与祝英台、罗密欧与朱丽叶、泰坦尼克的爱情</a:t>
            </a:r>
            <a:endParaRPr lang="en-US" altLang="zh-CN" sz="4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4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伊甸园、圣殿、应许之地</a:t>
            </a:r>
            <a:endParaRPr lang="en-US" altLang="zh-CN" sz="4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4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84690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图示 10">
            <a:extLst>
              <a:ext uri="{FF2B5EF4-FFF2-40B4-BE49-F238E27FC236}">
                <a16:creationId xmlns:a16="http://schemas.microsoft.com/office/drawing/2014/main" id="{E3A1533D-242E-18BF-6B49-DC8889BBBB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8178656"/>
              </p:ext>
            </p:extLst>
          </p:nvPr>
        </p:nvGraphicFramePr>
        <p:xfrm>
          <a:off x="650168" y="332509"/>
          <a:ext cx="3205019" cy="6525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内容占位符 4" descr="水中的倒影&#10;&#10;低可信度描述已自动生成">
            <a:extLst>
              <a:ext uri="{FF2B5EF4-FFF2-40B4-BE49-F238E27FC236}">
                <a16:creationId xmlns:a16="http://schemas.microsoft.com/office/drawing/2014/main" id="{A42F2CF3-BE2D-B731-B7A4-EDD85BA3AF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022" y="0"/>
            <a:ext cx="4391891" cy="6858000"/>
          </a:xfrm>
          <a:ln>
            <a:solidFill>
              <a:schemeClr val="tx1"/>
            </a:solidFill>
            <a:prstDash val="solid"/>
          </a:ln>
        </p:spPr>
      </p:pic>
      <p:graphicFrame>
        <p:nvGraphicFramePr>
          <p:cNvPr id="16" name="图示 15">
            <a:extLst>
              <a:ext uri="{FF2B5EF4-FFF2-40B4-BE49-F238E27FC236}">
                <a16:creationId xmlns:a16="http://schemas.microsoft.com/office/drawing/2014/main" id="{FC2210A3-6C64-D886-813A-D2127C8A8B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96933"/>
              </p:ext>
            </p:extLst>
          </p:nvPr>
        </p:nvGraphicFramePr>
        <p:xfrm>
          <a:off x="6442364" y="0"/>
          <a:ext cx="4391891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7991229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5BBAD4-8932-ED96-25F2-6913B5145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zh-CN" sz="60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耶和华的怒气</a:t>
            </a:r>
            <a:endParaRPr lang="zh-CN" altLang="en-US" sz="6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65AD666-F8A9-6FAC-74A2-B6790A9EC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CN" altLang="en-US" sz="4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大卫犯奸淫（耶和华甚不喜悦）</a:t>
            </a:r>
            <a:endParaRPr lang="en-US" altLang="zh-CN" sz="4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4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耶罗波安造金牛犊（惹耶和华发怒）</a:t>
            </a:r>
            <a:endParaRPr lang="en-US" altLang="zh-CN" sz="4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4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巴沙同上（惹耶和华发怒）</a:t>
            </a:r>
            <a:endParaRPr lang="en-US" altLang="zh-CN" sz="4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4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心利同上（惹神的怒气）</a:t>
            </a:r>
            <a:endParaRPr lang="en-US" altLang="zh-CN" sz="4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4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暗利同上（惹动耶和华怒气）</a:t>
            </a:r>
            <a:endParaRPr lang="en-US" altLang="zh-CN" sz="4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4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亚哈同上（惹耶和华的怒气）</a:t>
            </a:r>
            <a:endParaRPr lang="en-US" altLang="zh-CN" sz="4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4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4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buNone/>
            </a:pPr>
            <a:endParaRPr lang="zh-CN" altLang="en-US" sz="4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95035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25EF26-F63A-C3A9-3585-553E42994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zh-CN" sz="54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耶和华的管教</a:t>
            </a:r>
            <a:endParaRPr lang="zh-CN" altLang="en-US" sz="1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DAE54C6-B029-2469-BD61-E7B111C67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67891"/>
            <a:ext cx="10515600" cy="3309072"/>
          </a:xfrm>
        </p:spPr>
        <p:txBody>
          <a:bodyPr>
            <a:normAutofit/>
          </a:bodyPr>
          <a:lstStyle/>
          <a:p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我必将你的国夺回，赐给你的臣子。</a:t>
            </a:r>
            <a:endParaRPr lang="en-US" altLang="zh-CN" sz="4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en-US" altLang="zh-CN" sz="4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必从你儿子的手中将国夺回。</a:t>
            </a:r>
          </a:p>
        </p:txBody>
      </p:sp>
    </p:spTree>
    <p:extLst>
      <p:ext uri="{BB962C8B-B14F-4D97-AF65-F5344CB8AC3E}">
        <p14:creationId xmlns:p14="http://schemas.microsoft.com/office/powerpoint/2010/main" val="5127206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E5D68A-355A-465F-B8D8-E40DCF92F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6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反思问题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BBFEE77-3659-7357-DCA8-1E4746A17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399"/>
            <a:ext cx="10515600" cy="3738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5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在你的生命中，有没有看到上帝对你的拦阻？有些你心中的渴望，甚至是美好的渴望，但是上帝却没有成就，这样的拦阻对你有什么提醒？</a:t>
            </a:r>
          </a:p>
        </p:txBody>
      </p:sp>
    </p:spTree>
    <p:extLst>
      <p:ext uri="{BB962C8B-B14F-4D97-AF65-F5344CB8AC3E}">
        <p14:creationId xmlns:p14="http://schemas.microsoft.com/office/powerpoint/2010/main" val="36714980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DAC24A-C664-8C6C-884B-8C8DF6769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6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你内心真实的渴望是什么？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73B70F1-95EB-B685-0D1B-3548E456B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9073" y="2795876"/>
            <a:ext cx="10515600" cy="3696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一、面对内心的渴望</a:t>
            </a:r>
            <a:r>
              <a:rPr lang="en-US" altLang="zh-CN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1-3</a:t>
            </a:r>
          </a:p>
          <a:p>
            <a:pPr marL="0" indent="0">
              <a:buNone/>
            </a:pPr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二、承认渴望的不满</a:t>
            </a:r>
            <a:r>
              <a:rPr lang="en-US" altLang="zh-CN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4-8</a:t>
            </a:r>
          </a:p>
          <a:p>
            <a:pPr marL="0" indent="0">
              <a:buNone/>
            </a:pPr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三、接受神圣的拦阻</a:t>
            </a:r>
            <a:r>
              <a:rPr lang="en-US" altLang="zh-CN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9-13</a:t>
            </a:r>
            <a:endParaRPr lang="zh-CN" altLang="en-US" sz="5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zh-CN" altLang="en-US" sz="5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22377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DC5D862-6C13-C94A-AC53-3838AFBCF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08295"/>
            <a:ext cx="5838091" cy="457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F2A9848-845B-DF13-50D9-7D3CCF01A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74" y="1308295"/>
            <a:ext cx="5570806" cy="462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596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690C3E-EBFC-922A-4659-35710F8C2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1-3</a:t>
            </a:r>
            <a:endParaRPr lang="zh-CN" altLang="en-US" sz="5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006C5D2-20E7-98A3-47F3-EE4CF90A6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16491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所罗门王在法老的女儿</a:t>
            </a:r>
            <a:r>
              <a:rPr lang="zh-CN" altLang="en-US" sz="4000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之外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4000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又宠爱许多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外邦女子，就是摩押女子，亚扪女子，以东女子，西顿女子，赫人女子。</a:t>
            </a:r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论到这些国的人，耶和华曾晓谕以色列人说，你们不可与她们往来相通，因为她们必诱惑</a:t>
            </a:r>
            <a:r>
              <a:rPr lang="zh-CN" altLang="en-US" sz="4000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你们的心去随从她们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的神。</a:t>
            </a:r>
            <a:r>
              <a:rPr lang="zh-CN" altLang="en-US" sz="4000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所罗门却恋爱这些女子。</a:t>
            </a:r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所罗门有妃七百，都是公主。还有嫔三百。这些</a:t>
            </a:r>
            <a:r>
              <a:rPr lang="zh-CN" altLang="en-US" sz="4000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妃嫔诱惑他的心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024551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39445B-695C-9165-0649-3580EAF1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zh-CN" sz="6000" b="1" kern="100" dirty="0">
                <a:latin typeface="Times New Roman" panose="020206030504050203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神对婚姻</a:t>
            </a:r>
            <a:r>
              <a:rPr lang="zh-CN" altLang="en-US" sz="6000" b="1" kern="100" dirty="0">
                <a:latin typeface="Times New Roman" panose="020206030504050203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心意</a:t>
            </a:r>
            <a:r>
              <a:rPr lang="zh-CN" altLang="zh-CN" sz="6000" b="1" kern="100" dirty="0">
                <a:latin typeface="Times New Roman" panose="020206030504050203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是</a:t>
            </a:r>
            <a:endParaRPr lang="zh-CN" altLang="en-US" sz="6000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C532D43-C4E9-A8C6-F3A5-225132831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3817"/>
            <a:ext cx="10515600" cy="368314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zh-CN" altLang="zh-CN" sz="60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一夫一妻</a:t>
            </a:r>
            <a:r>
              <a:rPr lang="zh-CN" altLang="en-US" sz="60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、</a:t>
            </a:r>
            <a:r>
              <a:rPr lang="zh-CN" altLang="zh-CN" sz="60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一生一世</a:t>
            </a:r>
            <a:endParaRPr lang="en-US" altLang="zh-CN" sz="6000" kern="1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zh-CN" altLang="zh-CN" sz="60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一心一意、一男一女</a:t>
            </a:r>
            <a:endParaRPr lang="en-US" altLang="zh-CN" sz="60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zh-CN" altLang="zh-CN" sz="60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一主一信、一洗一神</a:t>
            </a:r>
          </a:p>
        </p:txBody>
      </p:sp>
    </p:spTree>
    <p:extLst>
      <p:ext uri="{BB962C8B-B14F-4D97-AF65-F5344CB8AC3E}">
        <p14:creationId xmlns:p14="http://schemas.microsoft.com/office/powerpoint/2010/main" val="4294428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A091F5F-3350-2AAA-C487-1A8EE78F8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509" y="1122219"/>
            <a:ext cx="10515600" cy="19673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所罗门真正要想的是什么呢？真正渴望的是什么呢？</a:t>
            </a:r>
            <a:endParaRPr lang="en-US" altLang="zh-CN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18AE925-DA61-B2B4-9A74-12F13F88C449}"/>
              </a:ext>
            </a:extLst>
          </p:cNvPr>
          <p:cNvSpPr txBox="1"/>
          <p:nvPr/>
        </p:nvSpPr>
        <p:spPr>
          <a:xfrm>
            <a:off x="3158836" y="3913909"/>
            <a:ext cx="5417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dirty="0"/>
              <a:t>关系与被爱</a:t>
            </a:r>
          </a:p>
        </p:txBody>
      </p:sp>
    </p:spTree>
    <p:extLst>
      <p:ext uri="{BB962C8B-B14F-4D97-AF65-F5344CB8AC3E}">
        <p14:creationId xmlns:p14="http://schemas.microsoft.com/office/powerpoint/2010/main" val="655639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233E97-810B-2C8E-5547-40D08AB9F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人有两大渴望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A95D2D2-67E7-ABAB-51BD-17306D413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3199"/>
            <a:ext cx="10515600" cy="344978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成就</a:t>
            </a:r>
            <a:r>
              <a:rPr lang="en-US" altLang="zh-CN" sz="6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自我价值</a:t>
            </a:r>
            <a:endParaRPr lang="en-US" altLang="zh-CN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（意义、价值、自由）</a:t>
            </a:r>
            <a:endParaRPr lang="en-US" altLang="zh-CN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关系</a:t>
            </a:r>
            <a:r>
              <a:rPr lang="en-US" altLang="zh-CN" sz="6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情绪价值</a:t>
            </a:r>
            <a:endParaRPr lang="en-US" altLang="zh-CN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（被爱、可爱、认同、接纳）</a:t>
            </a:r>
          </a:p>
        </p:txBody>
      </p:sp>
    </p:spTree>
    <p:extLst>
      <p:ext uri="{BB962C8B-B14F-4D97-AF65-F5344CB8AC3E}">
        <p14:creationId xmlns:p14="http://schemas.microsoft.com/office/powerpoint/2010/main" val="3787316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3329613-8831-4432-A62D-24A970EFC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图片 4" descr="树上的叶子&#10;&#10;中度可信度描述已自动生成">
            <a:extLst>
              <a:ext uri="{FF2B5EF4-FFF2-40B4-BE49-F238E27FC236}">
                <a16:creationId xmlns:a16="http://schemas.microsoft.com/office/drawing/2014/main" id="{2FDA6009-49C6-648F-7D12-801D589187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0" r="17059"/>
          <a:stretch/>
        </p:blipFill>
        <p:spPr>
          <a:xfrm>
            <a:off x="20" y="10"/>
            <a:ext cx="3650051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A4E0407-A637-4681-B905-C53E4216C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9744" y="685799"/>
            <a:ext cx="4232512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45C01E3-5CB6-2153-5FD4-93870D261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904" y="353289"/>
            <a:ext cx="4745783" cy="61514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zh-CN" altLang="en-US" sz="4800" b="1" kern="1200" dirty="0">
                <a:solidFill>
                  <a:srgbClr val="59595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然而我告诉你们，就是所罗门极荣华的时候，他所穿戴的，还不如这花一朵呢。</a:t>
            </a:r>
            <a:br>
              <a:rPr lang="en-US" altLang="zh-CN" sz="4800" b="1" kern="1200" dirty="0">
                <a:solidFill>
                  <a:srgbClr val="59595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</a:br>
            <a:br>
              <a:rPr lang="en-US" altLang="zh-CN" sz="4800" b="1" kern="1200" dirty="0">
                <a:solidFill>
                  <a:srgbClr val="59595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</a:br>
            <a:r>
              <a:rPr lang="en-US" altLang="zh-CN" sz="4800" b="1" kern="1200" dirty="0">
                <a:solidFill>
                  <a:srgbClr val="59595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【</a:t>
            </a:r>
            <a:r>
              <a:rPr lang="zh-CN" altLang="en-US" sz="4800" b="1" kern="1200" dirty="0">
                <a:solidFill>
                  <a:srgbClr val="59595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太</a:t>
            </a:r>
            <a:r>
              <a:rPr lang="en-US" altLang="zh-CN" sz="4800" b="1" kern="1200" dirty="0">
                <a:solidFill>
                  <a:srgbClr val="59595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6:29】</a:t>
            </a:r>
            <a:br>
              <a:rPr lang="en-US" altLang="zh-CN" sz="4800" b="1" kern="1200" dirty="0">
                <a:solidFill>
                  <a:srgbClr val="59595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</a:br>
            <a:endParaRPr lang="en-US" altLang="zh-CN" sz="4800" b="1" kern="12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7" name="图片 6" descr="黄色的花&#10;&#10;描述已自动生成">
            <a:extLst>
              <a:ext uri="{FF2B5EF4-FFF2-40B4-BE49-F238E27FC236}">
                <a16:creationId xmlns:a16="http://schemas.microsoft.com/office/drawing/2014/main" id="{0D348AE2-02F0-B44D-98BB-2D11096040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0" r="1" b="1"/>
          <a:stretch/>
        </p:blipFill>
        <p:spPr>
          <a:xfrm>
            <a:off x="8539089" y="-2"/>
            <a:ext cx="365291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492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CBAC63-D130-57D8-59A8-9033D10B5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zh-CN" sz="5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伯尔拿</a:t>
            </a:r>
            <a:r>
              <a:rPr lang="en-US" altLang="zh-CN" sz="5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——</a:t>
            </a:r>
            <a:r>
              <a:rPr lang="zh-CN" altLang="en-US" sz="5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全然爱神的</a:t>
            </a:r>
            <a:r>
              <a:rPr lang="zh-TW" altLang="zh-CN" sz="5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四个阶段</a:t>
            </a:r>
            <a:endParaRPr lang="zh-CN" altLang="en-US" sz="5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87F4D54-7D97-F48E-7EE7-188ABF878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825625"/>
            <a:ext cx="11471564" cy="4667250"/>
          </a:xfrm>
        </p:spPr>
        <p:txBody>
          <a:bodyPr>
            <a:normAutofit/>
          </a:bodyPr>
          <a:lstStyle/>
          <a:p>
            <a:pPr marL="565150" indent="-285750" algn="just">
              <a:lnSpc>
                <a:spcPct val="126000"/>
              </a:lnSpc>
              <a:spcBef>
                <a:spcPts val="0"/>
              </a:spcBef>
            </a:pPr>
            <a:r>
              <a:rPr lang="zh-CN" altLang="zh-CN" sz="40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第一阶段，伯尔拿用「爱自己」来形容</a:t>
            </a:r>
            <a:endParaRPr lang="en-US" altLang="zh-CN" sz="4000" kern="1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565150" indent="-285750" algn="just">
              <a:lnSpc>
                <a:spcPct val="126000"/>
              </a:lnSpc>
              <a:spcBef>
                <a:spcPts val="0"/>
              </a:spcBef>
            </a:pPr>
            <a:r>
              <a:rPr lang="zh-TW" altLang="zh-CN" sz="40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第二阶段，试着为自己的缘故来学爱神</a:t>
            </a:r>
            <a:endParaRPr lang="en-US" altLang="zh-TW" sz="4000" kern="1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565150" indent="-285750" algn="just">
              <a:lnSpc>
                <a:spcPct val="126000"/>
              </a:lnSpc>
              <a:spcBef>
                <a:spcPts val="0"/>
              </a:spcBef>
            </a:pPr>
            <a:r>
              <a:rPr lang="zh-TW" altLang="zh-CN" sz="40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第三阶段</a:t>
            </a:r>
            <a:r>
              <a:rPr lang="zh-CN" altLang="en-US" sz="40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zh-TW" altLang="zh-CN" sz="40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我们开始学</a:t>
            </a:r>
            <a:r>
              <a:rPr lang="zh-CN" altLang="en-US" sz="40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习</a:t>
            </a:r>
            <a:r>
              <a:rPr lang="zh-TW" altLang="zh-CN" sz="40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为了神的缘故而爱神，为着神的本性和神的作为而发出感恩，并且取代了我们保护自己的欲望。破除了自我中</a:t>
            </a:r>
            <a:r>
              <a:rPr lang="zh-CN" altLang="zh-CN" sz="40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心！</a:t>
            </a:r>
            <a:endParaRPr lang="en-US" altLang="zh-CN" sz="4000" kern="1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565150" indent="-285750" algn="just">
              <a:lnSpc>
                <a:spcPct val="126000"/>
              </a:lnSpc>
              <a:spcBef>
                <a:spcPts val="0"/>
              </a:spcBef>
            </a:pPr>
            <a:r>
              <a:rPr lang="zh-TW" altLang="zh-CN" sz="4000" b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第四阶段</a:t>
            </a:r>
            <a:r>
              <a:rPr lang="zh-CN" altLang="en-US" sz="4000" b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zh-TW" altLang="zh-CN" sz="4000" b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我们要以神爱的方式来爱我们自己。</a:t>
            </a:r>
            <a:endParaRPr lang="zh-CN" altLang="en-US" sz="5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67537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260FF9-3F72-17C6-893B-0019A4B6E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非神圣渴望占领主导的危险？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57D185F-5D92-AE13-7596-CFFDC95DA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37163"/>
            <a:ext cx="10515600" cy="32397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zh-CN" sz="5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没有节制</a:t>
            </a:r>
            <a:r>
              <a:rPr lang="en-US" altLang="zh-CN" sz="5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——</a:t>
            </a:r>
            <a:r>
              <a:rPr lang="zh-CN" altLang="en-US" sz="5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贪欲</a:t>
            </a:r>
            <a:endParaRPr lang="en-US" altLang="zh-CN" sz="5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zh-CN" altLang="en-US" sz="5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心不坚定</a:t>
            </a:r>
            <a:r>
              <a:rPr lang="en-US" altLang="zh-CN" sz="5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——</a:t>
            </a:r>
            <a:r>
              <a:rPr lang="zh-CN" altLang="en-US" sz="5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随从</a:t>
            </a:r>
            <a:endParaRPr lang="en-US" altLang="zh-CN" sz="5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zh-CN" altLang="en-US" sz="5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失去关系</a:t>
            </a:r>
            <a:r>
              <a:rPr lang="en-US" altLang="zh-CN" sz="5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——</a:t>
            </a:r>
            <a:r>
              <a:rPr lang="zh-CN" altLang="en-US" sz="5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恋爱</a:t>
            </a:r>
            <a:endParaRPr lang="zh-CN" altLang="en-US" sz="7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67801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820</TotalTime>
  <Words>1066</Words>
  <Application>Microsoft Office PowerPoint</Application>
  <PresentationFormat>宽屏</PresentationFormat>
  <Paragraphs>82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0" baseType="lpstr">
      <vt:lpstr>等线</vt:lpstr>
      <vt:lpstr>等线 Light</vt:lpstr>
      <vt:lpstr>微软雅黑</vt:lpstr>
      <vt:lpstr>Arial</vt:lpstr>
      <vt:lpstr>Times New Roman</vt:lpstr>
      <vt:lpstr>Office 主题​​</vt:lpstr>
      <vt:lpstr>探索内心真实的渴望</vt:lpstr>
      <vt:lpstr>PowerPoint 演示文稿</vt:lpstr>
      <vt:lpstr>1-3</vt:lpstr>
      <vt:lpstr>神对婚姻心意是</vt:lpstr>
      <vt:lpstr>PowerPoint 演示文稿</vt:lpstr>
      <vt:lpstr>人有两大渴望</vt:lpstr>
      <vt:lpstr>然而我告诉你们，就是所罗门极荣华的时候，他所穿戴的，还不如这花一朵呢。  【太6:29】 </vt:lpstr>
      <vt:lpstr>伯尔拿——全然爱神的四个阶段</vt:lpstr>
      <vt:lpstr>非神圣渴望占领主导的危险？</vt:lpstr>
      <vt:lpstr>反思问题</vt:lpstr>
      <vt:lpstr>4-8</vt:lpstr>
      <vt:lpstr>随从别神</vt:lpstr>
      <vt:lpstr>诚诚实实地顺服耶和华他的神</vt:lpstr>
      <vt:lpstr>专心顺从耶和华</vt:lpstr>
      <vt:lpstr>反思问题</vt:lpstr>
      <vt:lpstr>V9-13</vt:lpstr>
      <vt:lpstr>什么是神圣的渴望？</vt:lpstr>
      <vt:lpstr>什么是神圣的渴望？</vt:lpstr>
      <vt:lpstr>冒名的顶替者</vt:lpstr>
      <vt:lpstr>耶和华的怒气</vt:lpstr>
      <vt:lpstr>耶和华的管教</vt:lpstr>
      <vt:lpstr>反思问题</vt:lpstr>
      <vt:lpstr>你内心真实的渴望是什么？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isaac jin</dc:creator>
  <cp:lastModifiedBy>isaac jin</cp:lastModifiedBy>
  <cp:revision>315</cp:revision>
  <dcterms:created xsi:type="dcterms:W3CDTF">2024-06-19T06:05:06Z</dcterms:created>
  <dcterms:modified xsi:type="dcterms:W3CDTF">2024-06-29T21:20:12Z</dcterms:modified>
</cp:coreProperties>
</file>