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82" r:id="rId2"/>
    <p:sldId id="950" r:id="rId3"/>
    <p:sldId id="975" r:id="rId4"/>
    <p:sldId id="961" r:id="rId5"/>
    <p:sldId id="962" r:id="rId6"/>
    <p:sldId id="971" r:id="rId7"/>
    <p:sldId id="972" r:id="rId8"/>
    <p:sldId id="973" r:id="rId9"/>
    <p:sldId id="951" r:id="rId10"/>
    <p:sldId id="976" r:id="rId11"/>
    <p:sldId id="977" r:id="rId12"/>
    <p:sldId id="979" r:id="rId13"/>
    <p:sldId id="963" r:id="rId14"/>
    <p:sldId id="970" r:id="rId15"/>
    <p:sldId id="978" r:id="rId16"/>
    <p:sldId id="980" r:id="rId17"/>
    <p:sldId id="981" r:id="rId18"/>
    <p:sldId id="982" r:id="rId19"/>
    <p:sldId id="983" r:id="rId20"/>
    <p:sldId id="966" r:id="rId21"/>
    <p:sldId id="965" r:id="rId22"/>
    <p:sldId id="984" r:id="rId23"/>
    <p:sldId id="964" r:id="rId24"/>
    <p:sldId id="937" r:id="rId25"/>
    <p:sldId id="968" r:id="rId26"/>
    <p:sldId id="986" r:id="rId27"/>
    <p:sldId id="949" r:id="rId28"/>
    <p:sldId id="985" r:id="rId29"/>
    <p:sldId id="9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/>
    <p:restoredTop sz="91436" autoAdjust="0"/>
  </p:normalViewPr>
  <p:slideViewPr>
    <p:cSldViewPr snapToGrid="0" snapToObjects="1">
      <p:cViewPr varScale="1">
        <p:scale>
          <a:sx n="68" d="100"/>
          <a:sy n="68" d="100"/>
        </p:scale>
        <p:origin x="9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C09E6-B8BB-0648-8A8F-A10F0EAAB1FD}" type="datetimeFigureOut">
              <a:rPr kumimoji="1" lang="zh-CN" altLang="en-US" smtClean="0"/>
              <a:t>2024/2/17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A0CC4-DC1E-BD40-A6E2-0F1DFC3DC8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8F65E-F541-9729-3C82-0EBBC562A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6777DD-7941-2BB6-AD90-48FBD0B55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371C0F-ECAE-7571-1DD6-72B4A0C84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B3FBCC-2081-11C9-812C-E796FF053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663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561DB-39B7-CF3D-3A03-9E5C2D7B9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5161D3-CE31-329D-4FB1-BD8C8C56C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5CEA87-C190-FD00-4574-57ACC86B5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E52CF5-8D20-AB68-699C-FFD1A2291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943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217FF-B41D-9FD6-4974-258B11AB4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03D4B28-C0DB-6C77-85E4-DBC263C64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ECFC866-C0E3-1EE4-5199-C479422EA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E01328-EFCC-83C2-2E74-89AFCDEC2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150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62123-77BB-BAFD-24C4-7287BE4AF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F91CD8-A062-035C-4C59-3E6B2EBF3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4DF28A8-8965-395B-B7F1-BC936FDA4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99DFCA-8416-2CD9-8D7C-C0E9C1237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5399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545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212CA-DBC2-503C-203A-D2A12F655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C66D33-3168-8D42-ACAD-E8CDD6574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1DB437-B136-AA26-B54F-89DE63E05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70BFCC-F09B-FAE9-FE95-29FD77B0F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978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CC670-533E-4F2A-77D3-9B46B69A3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55E60C9-313D-7F86-EEB9-464DA0B41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439894-4ECC-FF32-D962-DE5CDE401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B77471-EA30-9EBB-0247-5B2255F78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039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1604" y="483155"/>
            <a:ext cx="11544132" cy="2381930"/>
          </a:xfrm>
        </p:spPr>
        <p:txBody>
          <a:bodyPr>
            <a:normAutofit/>
          </a:bodyPr>
          <a:lstStyle/>
          <a:p>
            <a:pPr>
              <a:lnSpc>
                <a:spcPts val="6800"/>
              </a:lnSpc>
            </a:pPr>
            <a:r>
              <a:rPr kumimoji="1"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住在主裡、作鹽作光之</a:t>
            </a:r>
            <a:br>
              <a:rPr kumimoji="1" lang="en-US" altLang="zh-TW" sz="66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信心與行為</a:t>
            </a:r>
            <a:endParaRPr kumimoji="1" lang="zh-CN" alt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94051" y="3334899"/>
            <a:ext cx="8598672" cy="925689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  <a:spcAft>
                <a:spcPts val="600"/>
              </a:spcAft>
            </a:pPr>
            <a:r>
              <a:rPr lang="zh-TW" altLang="en-US" sz="3600" b="1" i="0" dirty="0">
                <a:solidFill>
                  <a:srgbClr val="00206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雅各書</a:t>
            </a:r>
            <a:r>
              <a:rPr lang="en-US" altLang="zh-TW" sz="3600" b="1" i="0" dirty="0">
                <a:solidFill>
                  <a:srgbClr val="00206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:2:19-20; </a:t>
            </a:r>
            <a:r>
              <a:rPr lang="zh-TW" altLang="en-US" sz="3600" b="1" i="0" dirty="0">
                <a:solidFill>
                  <a:srgbClr val="00206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希伯來書</a:t>
            </a:r>
            <a:r>
              <a:rPr lang="en-US" altLang="zh-TW" sz="3600" b="1" i="0" dirty="0">
                <a:solidFill>
                  <a:srgbClr val="00206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11:8; </a:t>
            </a:r>
            <a:r>
              <a:rPr lang="zh-TW" altLang="en-US" sz="3600" b="1" i="0" dirty="0">
                <a:solidFill>
                  <a:srgbClr val="00206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約 </a:t>
            </a:r>
            <a:r>
              <a:rPr lang="en-US" altLang="zh-TW" sz="3600" b="1" i="0" dirty="0">
                <a:solidFill>
                  <a:srgbClr val="00206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3:16</a:t>
            </a:r>
            <a:endParaRPr lang="en-US" altLang="ja-JP" sz="3600" b="1" i="0" dirty="0">
              <a:solidFill>
                <a:srgbClr val="00206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B20A2-7A57-78AB-DE4A-2FA2E68C2860}"/>
              </a:ext>
            </a:extLst>
          </p:cNvPr>
          <p:cNvSpPr txBox="1"/>
          <p:nvPr/>
        </p:nvSpPr>
        <p:spPr>
          <a:xfrm>
            <a:off x="2588466" y="4574409"/>
            <a:ext cx="773431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聖蓋博谷第一華人浸信會</a:t>
            </a:r>
            <a:b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02.17.2024</a:t>
            </a:r>
            <a:b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秦民輝牧師</a:t>
            </a:r>
            <a:b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D60F1-8551-9F99-A7E0-8DD75883F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1E59-E2B4-C478-BCB7-8EEC6635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754" y="193322"/>
            <a:ext cx="9369778" cy="91299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首先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信心的基礎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基石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D3A92-D8B2-D12B-6716-3CAF9518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911" y="1422399"/>
            <a:ext cx="10487378" cy="3285068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必須乎合事實的</a:t>
            </a:r>
            <a:r>
              <a:rPr lang="en-US" altLang="zh-TW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 </a:t>
            </a:r>
            <a:r>
              <a:rPr lang="ja-JP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不是虚構</a:t>
            </a: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必須建立在真理之上 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耶穌就是道路，真理，生命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信心的基礎，基石 ⇒ 就是</a:t>
            </a:r>
            <a:r>
              <a:rPr lang="zh-TW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耶穌基督</a:t>
            </a:r>
            <a:endParaRPr lang="en-US" sz="44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907F4-DD41-1575-C33A-7A21EBD70030}"/>
              </a:ext>
            </a:extLst>
          </p:cNvPr>
          <p:cNvSpPr txBox="1"/>
          <p:nvPr/>
        </p:nvSpPr>
        <p:spPr>
          <a:xfrm>
            <a:off x="2054577" y="4707467"/>
            <a:ext cx="86021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On Christ the solid rock I stand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All other ground is sinking sand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All other ground is sinking sand</a:t>
            </a:r>
          </a:p>
        </p:txBody>
      </p:sp>
    </p:spTree>
    <p:extLst>
      <p:ext uri="{BB962C8B-B14F-4D97-AF65-F5344CB8AC3E}">
        <p14:creationId xmlns:p14="http://schemas.microsoft.com/office/powerpoint/2010/main" val="17392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9CC22-AC0D-EFDB-CD6A-CAD713105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99F0-E9D5-B47B-D6D2-1EF455D9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0757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我們已知道信耶穌的結果就是得救</a:t>
            </a:r>
            <a:b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究竟什麼是「信」耶穌基督</a:t>
            </a:r>
            <a:r>
              <a:rPr lang="en-US" altLang="zh-TW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5C78-6840-8CB3-260E-74221FC6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46489"/>
            <a:ext cx="10546644" cy="42107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在聖經中，介系詞是非常重要的</a:t>
            </a:r>
            <a:endParaRPr lang="en-US" altLang="zh-TW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我們是藉由信心、靠著恩典得救</a:t>
            </a:r>
            <a:endParaRPr lang="en-US" altLang="zh-TW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不是靠我們的信心得救，乃是靠神的恩典</a:t>
            </a:r>
            <a:endParaRPr lang="en-US" altLang="zh-TW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但我們是藉著相信主耶穌基督支取這個恩典</a:t>
            </a:r>
            <a:endParaRPr lang="en-US" altLang="zh-TW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新約聖經因此說我們是「因信稱義」（在審判官眼中形同無罪）</a:t>
            </a:r>
          </a:p>
        </p:txBody>
      </p:sp>
    </p:spTree>
    <p:extLst>
      <p:ext uri="{BB962C8B-B14F-4D97-AF65-F5344CB8AC3E}">
        <p14:creationId xmlns:p14="http://schemas.microsoft.com/office/powerpoint/2010/main" val="4085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17CE-EED5-676B-D47E-6939976E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55" y="448734"/>
            <a:ext cx="10131777" cy="857955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但究竟什麼是「信心」？</a:t>
            </a:r>
            <a:endParaRPr lang="en-US" sz="6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1D23-28A8-59F9-061B-1EA56BDD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555" y="2302933"/>
            <a:ext cx="9759245" cy="4106333"/>
          </a:xfrm>
        </p:spPr>
        <p:txBody>
          <a:bodyPr/>
          <a:lstStyle/>
          <a:p>
            <a:r>
              <a:rPr lang="zh-TW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是一種想法或感覺嗎</a:t>
            </a:r>
            <a:r>
              <a:rPr lang="en-US" altLang="zh-TW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</a:p>
          <a:p>
            <a:r>
              <a:rPr lang="zh-TW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信心</a:t>
            </a:r>
            <a:r>
              <a:rPr lang="zh-TW" altLang="en-US" sz="5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其實是一種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出於意志的行為 </a:t>
            </a:r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希伯來 書 </a:t>
            </a:r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Hebrews 11</a:t>
            </a:r>
            <a:r>
              <a:rPr lang="ja-JP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章</a:t>
            </a:r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TW" sz="4000" b="1" i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000" b="1" i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3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943F6-0656-A4CC-CBE7-21B3CD11D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E6E054-D7FD-6AE7-3F64-40041E348E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CB8074DD-EE41-BB22-CAB4-DAC20A728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3279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B688472-0F73-296F-6C9B-8972AAFF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72138"/>
            <a:ext cx="11650134" cy="1614706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沒有行為就不是信心 </a:t>
            </a:r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2:17-20)</a:t>
            </a:r>
            <a:b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什麼是信心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(</a:t>
            </a: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定義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/ </a:t>
            </a: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雅各書 </a:t>
            </a:r>
            <a:r>
              <a:rPr lang="en-US" altLang="zh-TW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James 2:17-20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0840A82-A3DA-6883-0CCC-4D0A8DC9B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6" y="2452565"/>
            <a:ext cx="11717867" cy="4408704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這 樣 、 信 心 若 沒 有 行 為 就 是 死 的 。必 有 人 說 、 你 有 信 心 、 我 有 行 為 ． 你 將 你 沒 有 行 為 的 信 心 指 給 我 看 、 我 便 藉 著 我 的 行 為 、 將 我 的 信 心 指 給 你 看 。你 信 　 神 只 有 一 位 、 你 信 的 不 錯 ． 鬼 魔 也 信 、 卻 是 戰 驚 。虛 浮 的 人 哪 、 你 願 意 知 道 沒 有 行 為 的 信 心 是 死 的 麼 。</a:t>
            </a:r>
            <a:endParaRPr lang="zh-CN" altLang="en-US" sz="3600" b="1" i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F791D-7FAF-37CF-C74C-EBAE3684E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FDA851-70D1-CFDB-73EF-2D34DC34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1320800"/>
            <a:ext cx="10769600" cy="45466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好行為不能使人得救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2:8)</a:t>
            </a:r>
          </a:p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只有信耶穌才能得救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約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3:16)</a:t>
            </a:r>
          </a:p>
          <a:p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3) 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沒有行為就不是信心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2:17-20)</a:t>
            </a:r>
          </a:p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來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11:8)</a:t>
            </a:r>
          </a:p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好行為是信心的證據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來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11:29)</a:t>
            </a:r>
            <a:endParaRPr lang="en-US" sz="4800" b="1" dirty="0">
              <a:solidFill>
                <a:schemeClr val="tx2">
                  <a:lumMod val="25000"/>
                  <a:lumOff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96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B5402-B493-A5FA-EFCE-799889E05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013A-0CFE-C234-0204-CBF7D5BF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56" y="618067"/>
            <a:ext cx="10445044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接下來，就是關於信心幾方面的重要真理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7CA9-830B-B661-78F7-DC4F27807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156" y="2596444"/>
            <a:ext cx="9087555" cy="3270956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信心的定義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信心的證據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信心的考驗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信心與行為</a:t>
            </a:r>
            <a:r>
              <a:rPr lang="en-US" altLang="ja-JP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銅板的兩面</a:t>
            </a:r>
            <a:endParaRPr lang="en-US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70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9EBBE-8F99-5A8B-9EEE-B01FD58F3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CEEC-6070-D742-EA84-08BAC1F1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55" y="448734"/>
            <a:ext cx="10131777" cy="857955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但究竟什麼是「信心」？</a:t>
            </a:r>
            <a:endParaRPr lang="en-US" sz="6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8A8B-87C9-F620-A4A2-9FBD406B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555" y="2302933"/>
            <a:ext cx="10899423" cy="4106333"/>
          </a:xfrm>
        </p:spPr>
        <p:txBody>
          <a:bodyPr>
            <a:normAutofit/>
          </a:bodyPr>
          <a:lstStyle/>
          <a:p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在希伯來文和希臘文，名詞的「信心」和「忠心、信實」是同一個字。</a:t>
            </a:r>
            <a:endParaRPr lang="en-US" altLang="zh-TW" sz="4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充滿信心，意思就是作個忠心、守信的人。</a:t>
            </a:r>
            <a:endParaRPr lang="en-US" altLang="zh-TW" sz="4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這兩個意思在新舊約聖經都非常重要。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5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9B5AC-108D-B51F-1745-11714ACD4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0735-D6D0-573D-751C-B8A16F39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55" y="448734"/>
            <a:ext cx="10131777" cy="857955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但究竟什麼是「信心」？</a:t>
            </a:r>
            <a:endParaRPr lang="en-US" sz="6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4D37B-3308-C52C-C562-4B35B1276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221" y="2201333"/>
            <a:ext cx="10814757" cy="4207934"/>
          </a:xfrm>
        </p:spPr>
        <p:txBody>
          <a:bodyPr>
            <a:normAutofit/>
          </a:bodyPr>
          <a:lstStyle/>
          <a:p>
            <a:r>
              <a:rPr lang="zh-TW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舊約聖經較少出現名詞的信心，總共只有三次。</a:t>
            </a:r>
            <a:endParaRPr lang="en-US" altLang="zh-TW" sz="35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在新約聖經，信心名詞出現的頻率遠低於</a:t>
            </a:r>
            <a:r>
              <a:rPr lang="zh-TW" altLang="en-US" sz="35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動詞</a:t>
            </a:r>
            <a:r>
              <a:rPr lang="zh-TW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，特別是在使徒約翰。</a:t>
            </a:r>
            <a:endParaRPr lang="en-US" altLang="zh-TW" sz="35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不過在許多重要經文，</a:t>
            </a:r>
            <a:r>
              <a:rPr lang="zh-TW" altLang="en-US" sz="35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「相信」是現在式</a:t>
            </a:r>
            <a:r>
              <a:rPr lang="zh-TW" altLang="en-US" sz="35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2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D4E-3FA6-5024-34CB-CE78AD67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595A-7E5B-E4AD-C6FF-E8408859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希臘文的現在式往往被視爲「現在進行式」，意指在某個持續的行動下正在進行的事。要將其隱含的意思轉換成英文，就必須多加幾個字，至少要多加個</a:t>
            </a:r>
            <a:r>
              <a:rPr lang="en-US" altLang="zh-TW" dirty="0"/>
              <a:t>is</a:t>
            </a:r>
            <a:r>
              <a:rPr lang="zh-TW" altLang="en-US" dirty="0"/>
              <a:t>，動詞字尾還要加上</a:t>
            </a:r>
            <a:r>
              <a:rPr lang="en-US" altLang="zh-TW" dirty="0"/>
              <a:t>-</a:t>
            </a:r>
            <a:r>
              <a:rPr lang="en-US" altLang="zh-TW" dirty="0" err="1"/>
              <a:t>ing</a:t>
            </a:r>
            <a:r>
              <a:rPr lang="zh-TW" altLang="en-US" dirty="0"/>
              <a:t>。如此一來，希臘文中「他呼吸」的意思，就會是「他正在呼吸」或「他不斷在呼吸」，甚或是「他繼續在呼吸」。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934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4AA00-836E-F644-1B44-4466DB866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8" y="135467"/>
            <a:ext cx="11029244" cy="6722533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John 3:16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，如果也是翻譯成這幾種現在式的意思，就會和一般的解讀不一樣。「神愛世人，甚至將祂的獨生子賜給他們，叫一切信（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正在相信、繼續相信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）祂的，不致滅亡，反得（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正在得到、繼續得到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）永生。」這裡的</a:t>
            </a:r>
            <a:r>
              <a:rPr lang="zh-TW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「信」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，一般的解讀是「已經相信」，至於「得永生」的「得」，則被認爲有「一次就得著全部」的意思。</a:t>
            </a:r>
            <a:r>
              <a:rPr lang="zh-TW" altLang="en-US" sz="32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當約翰說凡信祂的就得生命，他的意思其實就等同「凡呼吸的就得生命」；由此推論，「凡繼續呼吸的就繼續得生命」。</a:t>
            </a:r>
          </a:p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信心不是只有一步，乃是許多、許多步，是一段路、一生的過程。帶我們安全進入榮耀裡的，不是一開始的信心，而是結束時的信心。再回到希伯來書，可以看到這些信心英雄都有個明顯的特質，那就是忍耐：「這些人都是存著信心死的。」（希伯來書十一章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節，這是我個人鍾愛的經文）</a:t>
            </a:r>
          </a:p>
          <a:p>
            <a:r>
              <a:rPr lang="zh-TW" altLang="en-US" b="1" i="1" dirty="0">
                <a:solidFill>
                  <a:srgbClr val="FF0000"/>
                </a:solidFill>
              </a:rPr>
              <a:t>大衛･鮑森</a:t>
            </a:r>
            <a:r>
              <a:rPr lang="en-US" altLang="zh-TW" b="1" i="1" dirty="0">
                <a:solidFill>
                  <a:srgbClr val="FF0000"/>
                </a:solidFill>
              </a:rPr>
              <a:t>, </a:t>
            </a:r>
            <a:r>
              <a:rPr lang="zh-TW" altLang="en-US" b="1" i="1" dirty="0">
                <a:solidFill>
                  <a:srgbClr val="FF0000"/>
                </a:solidFill>
              </a:rPr>
              <a:t>一次得救，永遠得救？</a:t>
            </a:r>
            <a:r>
              <a:rPr lang="en-US" altLang="zh-TW" b="1" i="1" dirty="0">
                <a:solidFill>
                  <a:srgbClr val="FF0000"/>
                </a:solidFill>
              </a:rPr>
              <a:t>, ed. </a:t>
            </a:r>
            <a:r>
              <a:rPr lang="zh-TW" altLang="en-US" b="1" i="1" dirty="0">
                <a:solidFill>
                  <a:srgbClr val="FF0000"/>
                </a:solidFill>
              </a:rPr>
              <a:t>張珮幸</a:t>
            </a:r>
            <a:r>
              <a:rPr lang="en-US" altLang="zh-TW" b="1" i="1" dirty="0">
                <a:solidFill>
                  <a:srgbClr val="FF0000"/>
                </a:solidFill>
              </a:rPr>
              <a:t>, trans. </a:t>
            </a:r>
            <a:r>
              <a:rPr lang="zh-TW" altLang="en-US" b="1" i="1" dirty="0">
                <a:solidFill>
                  <a:srgbClr val="FF0000"/>
                </a:solidFill>
              </a:rPr>
              <a:t>柯美玲</a:t>
            </a:r>
            <a:r>
              <a:rPr lang="en-US" altLang="zh-TW" b="1" i="1" dirty="0">
                <a:solidFill>
                  <a:srgbClr val="FF0000"/>
                </a:solidFill>
              </a:rPr>
              <a:t>, </a:t>
            </a:r>
            <a:r>
              <a:rPr lang="zh-TW" altLang="en-US" b="1" i="1" dirty="0">
                <a:solidFill>
                  <a:srgbClr val="FF0000"/>
                </a:solidFill>
              </a:rPr>
              <a:t>教導叢書</a:t>
            </a:r>
            <a:r>
              <a:rPr lang="en-US" altLang="zh-TW" b="1" i="1" dirty="0">
                <a:solidFill>
                  <a:srgbClr val="FF0000"/>
                </a:solidFill>
              </a:rPr>
              <a:t>ET073 (</a:t>
            </a:r>
            <a:r>
              <a:rPr lang="zh-TW" altLang="en-US" b="1" i="1" dirty="0">
                <a:solidFill>
                  <a:srgbClr val="FF0000"/>
                </a:solidFill>
              </a:rPr>
              <a:t>臺北市</a:t>
            </a:r>
            <a:r>
              <a:rPr lang="en-US" altLang="zh-TW" b="1" i="1" dirty="0">
                <a:solidFill>
                  <a:srgbClr val="FF0000"/>
                </a:solidFill>
              </a:rPr>
              <a:t>10686</a:t>
            </a:r>
            <a:r>
              <a:rPr lang="zh-TW" altLang="en-US" b="1" i="1" dirty="0">
                <a:solidFill>
                  <a:srgbClr val="FF0000"/>
                </a:solidFill>
              </a:rPr>
              <a:t>忠孝東路四段</a:t>
            </a:r>
            <a:r>
              <a:rPr lang="en-US" altLang="zh-TW" b="1" i="1" dirty="0">
                <a:solidFill>
                  <a:srgbClr val="FF0000"/>
                </a:solidFill>
              </a:rPr>
              <a:t>210</a:t>
            </a:r>
            <a:r>
              <a:rPr lang="zh-TW" altLang="en-US" b="1" i="1" dirty="0">
                <a:solidFill>
                  <a:srgbClr val="FF0000"/>
                </a:solidFill>
              </a:rPr>
              <a:t>號</a:t>
            </a:r>
            <a:r>
              <a:rPr lang="en-US" altLang="zh-TW" b="1" i="1" dirty="0">
                <a:solidFill>
                  <a:srgbClr val="FF0000"/>
                </a:solidFill>
              </a:rPr>
              <a:t>B1: </a:t>
            </a:r>
            <a:r>
              <a:rPr lang="zh-TW" altLang="en-US" b="1" i="1" dirty="0">
                <a:solidFill>
                  <a:srgbClr val="FF0000"/>
                </a:solidFill>
              </a:rPr>
              <a:t>財團法人基督教以琳書房</a:t>
            </a:r>
            <a:r>
              <a:rPr lang="en-US" altLang="zh-TW" b="1" i="1" dirty="0">
                <a:solidFill>
                  <a:srgbClr val="FF0000"/>
                </a:solidFill>
              </a:rPr>
              <a:t>, 2015), 41.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2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27" name="Right Triangle 92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6B6F0-5C7D-B91A-FB0C-0D22ED099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1320800"/>
            <a:ext cx="10769600" cy="45466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好行為不能使人得救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2:8)</a:t>
            </a:r>
          </a:p>
          <a:p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只有信耶穌才能得救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約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3:16)</a:t>
            </a:r>
          </a:p>
          <a:p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3) 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沒有行為就不是信心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2:17-20)</a:t>
            </a:r>
          </a:p>
          <a:p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4) 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好行為是信心的證據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來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11:29)</a:t>
            </a:r>
          </a:p>
          <a:p>
            <a:r>
              <a:rPr 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5) 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真正的信必須受考驗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1:5-7)</a:t>
            </a:r>
            <a:endParaRPr lang="en-US" sz="48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90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5F8A-2B30-5581-4F34-6DBE5975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934" y="276578"/>
            <a:ext cx="9719733" cy="203623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保羅在羅馬書特別強調，福音顯明神的義，人「本於信，以至於信」也能得著這義（羅馬書一章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節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6F6B5-91F0-D68B-7E71-CF75F3F6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778" y="2043289"/>
            <a:ext cx="10442222" cy="4639733"/>
          </a:xfrm>
        </p:spPr>
        <p:txBody>
          <a:bodyPr>
            <a:normAutofit/>
          </a:bodyPr>
          <a:lstStyle/>
          <a:p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「藉著從起初到末了的信心」</a:t>
            </a:r>
          </a:p>
          <a:p>
            <a:pPr marL="0" indent="0">
              <a:buNone/>
            </a:pPr>
            <a:r>
              <a:rPr lang="en-US" altLang="zh-TW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（新國際版聖經，</a:t>
            </a:r>
            <a:r>
              <a:rPr lang="en-US" altLang="zh-TW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NIV</a:t>
            </a:r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  <a:p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「以信心開始、以信心結束」</a:t>
            </a:r>
          </a:p>
          <a:p>
            <a:pPr marL="0" indent="0">
              <a:buNone/>
            </a:pPr>
            <a:r>
              <a:rPr lang="en-US" altLang="zh-TW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（新英文聖經，</a:t>
            </a:r>
            <a:r>
              <a:rPr lang="en-US" altLang="zh-TW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NEB</a:t>
            </a:r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  <a:p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「以信心開展並延續的過程」</a:t>
            </a:r>
          </a:p>
          <a:p>
            <a:pPr marL="0" indent="0">
              <a:buNone/>
            </a:pPr>
            <a:r>
              <a:rPr lang="en-US" altLang="zh-TW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（</a:t>
            </a:r>
            <a:r>
              <a:rPr lang="en-US" altLang="zh-TW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J.B. Phillips</a:t>
            </a:r>
            <a:r>
              <a:rPr lang="zh-TW" altLang="en-US" sz="4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31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A6CD-8AEA-705D-055C-3E6E1347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979" y="3919522"/>
            <a:ext cx="6389510" cy="3273778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信心是得救的必要條件</a:t>
            </a:r>
            <a:b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行為是得救的充要條件</a:t>
            </a:r>
            <a:b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沒有行為的信心不是信心</a:t>
            </a:r>
            <a:b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有信心就一定有外顯行為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CFDF-C3AD-23CC-D94D-B581517D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49954"/>
            <a:ext cx="5610577" cy="6355645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聖經中得救三個時態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過去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現在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將來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如何能保證將來得救 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</a:p>
          <a:p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就只 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過去「信」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將來「信」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現在「信」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23846-CA8B-7516-18FD-31FDF151ADF0}"/>
              </a:ext>
            </a:extLst>
          </p:cNvPr>
          <p:cNvSpPr txBox="1"/>
          <p:nvPr/>
        </p:nvSpPr>
        <p:spPr>
          <a:xfrm>
            <a:off x="6479822" y="353156"/>
            <a:ext cx="54186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 </a:t>
            </a:r>
            <a:r>
              <a:rPr lang="en-US" altLang="ja-JP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信心</a:t>
            </a:r>
            <a:r>
              <a:rPr lang="en-US" altLang="ja-JP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ja-JP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</a:t>
            </a:r>
            <a:endParaRPr lang="en-US" altLang="ja-JP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ja-JP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受洗 </a:t>
            </a:r>
            <a:r>
              <a:rPr lang="en-US" altLang="ja-JP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行為</a:t>
            </a:r>
            <a:r>
              <a:rPr lang="en-US" altLang="ja-JP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en-US" altLang="ja-JP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ja-JP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ja-JP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必然得救．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43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2CA58-6C6B-ED89-532C-1F0D6AC5B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929BEF-1AB9-20AA-0252-769ABBFE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1320800"/>
            <a:ext cx="10769600" cy="45466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好行為不能使人得救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2:8)</a:t>
            </a:r>
          </a:p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只有信耶穌才能得救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約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3:16)</a:t>
            </a:r>
          </a:p>
          <a:p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3)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沒有行為就不是信心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2:17-20)</a:t>
            </a:r>
          </a:p>
          <a:p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4) 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好行為是信心的證據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來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11:29)</a:t>
            </a:r>
            <a:endParaRPr lang="en-US" sz="48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50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F424A-D8E7-6225-75E4-9CDA00051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FE9DAB-958D-F141-F9C6-457045DAE7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D8200F18-370C-3FC3-D635-4A58BF3D9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3279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C22F468-8813-BC84-E631-A32851C1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89" y="1038182"/>
            <a:ext cx="10324216" cy="1716699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好行為是信心的證據 </a:t>
            </a:r>
            <a:b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 伯 來 書 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Hebrews </a:t>
            </a:r>
            <a:r>
              <a:rPr lang="en-US" altLang="zh-TW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11:29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3D5EC90-B703-AFBC-5C3D-FB8F3451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980267"/>
            <a:ext cx="9098844" cy="2201333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 們 因 著 信 、 過 紅 海 如 行 乾 地 ． 埃 及 人 試 著 要 過 去 、 就 被 吞 滅 了 。</a:t>
            </a:r>
            <a:endParaRPr lang="zh-CN" altLang="en-US" sz="3600" b="1" i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6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/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3279"/>
            <a:ext cx="12192001" cy="68579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134" y="372138"/>
            <a:ext cx="10324216" cy="1716699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好行為是信心的證據 </a:t>
            </a:r>
            <a:b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 伯 來 書 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Hebrews </a:t>
            </a:r>
            <a:r>
              <a:rPr lang="en-US" altLang="zh-TW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11:8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524000" y="2460977"/>
            <a:ext cx="9693350" cy="4024883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亞 伯 拉 罕 因 著 信 、 蒙 召 的 時 候 、 就 遵 命 出 去 、 往 將 來 要 得 為 業 的 地 方 去 ． 出 去 的 時 候 、 還 不 知 往 那 裡 去 。</a:t>
            </a:r>
            <a:endParaRPr lang="zh-CN" altLang="en-US" sz="3600" b="1" i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93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E47AE-0D56-8485-F10E-A9E47CC1D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B960AC-8C4C-2249-9D93-A402FBF495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246D5FF7-9FAD-842D-BA7D-62DCD8808A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3279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CB15552-D82A-3490-0352-A19D3CB4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89" y="1038182"/>
            <a:ext cx="10324216" cy="1716699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好行為是信心的證據 </a:t>
            </a:r>
            <a:b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 伯 來 書 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Hebrews </a:t>
            </a:r>
            <a:r>
              <a:rPr lang="en-US" altLang="zh-TW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11:29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294C827-3D11-7201-7817-E8600A95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980267"/>
            <a:ext cx="9098844" cy="2201333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 們 因 著 信 、 過 紅 海 如 行 乾 地 ． 埃 及 人 試 著 要 過 去 、 就 被 吞 滅 了 。</a:t>
            </a:r>
            <a:endParaRPr lang="zh-CN" altLang="en-US" sz="3600" b="1" i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5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43C99-5706-6470-1188-3C20FAA7A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C19C4-BDB6-0A07-FE9E-9025E825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1320800"/>
            <a:ext cx="10769600" cy="45466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好行為不能使人得救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2:8)</a:t>
            </a:r>
          </a:p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只有信耶穌才能得救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約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3:16)</a:t>
            </a:r>
          </a:p>
          <a:p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3)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沒有行為就不是信心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2:17-20)</a:t>
            </a:r>
          </a:p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好行為是信心的證據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來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11:29)</a:t>
            </a:r>
          </a:p>
          <a:p>
            <a:r>
              <a:rPr 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5) 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真正的信必須受考驗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1:5-7)</a:t>
            </a:r>
            <a:endParaRPr lang="en-US" sz="48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85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Freeform: Shape 106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9" name="Right Triangle 104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D1FC81-D17C-5F8F-A0A5-7D37FC21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133" y="1490133"/>
            <a:ext cx="9211734" cy="40386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信心的定義</a:t>
            </a:r>
            <a:endParaRPr lang="en-US" altLang="zh-TW" sz="5400" b="1" dirty="0"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5400" b="1" dirty="0"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信心的基礎  </a:t>
            </a:r>
            <a:endParaRPr lang="en-US" altLang="zh-TW" sz="5400" b="1" dirty="0"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5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信心與行為</a:t>
            </a:r>
            <a:r>
              <a:rPr lang="en-US" altLang="zh-TW" sz="5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TW" altLang="en-US" sz="5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銅板的兩面</a:t>
            </a:r>
            <a:endParaRPr lang="en-US" sz="54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5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信心的考驗</a:t>
            </a:r>
            <a:endParaRPr lang="en-US" altLang="zh-TW" sz="54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53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7EBCB-3E2E-5636-0B66-4E5CB51EE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7E13462-5716-3977-79DB-0F98719CF6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3368B121-B2F0-463A-053F-674DE44028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3279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F1464DF-D260-BF59-F2E8-D4580418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12" y="48040"/>
            <a:ext cx="11084378" cy="1363072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真正的信必須受考驗 </a:t>
            </a:r>
            <a:b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 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1:5-7)</a:t>
            </a:r>
            <a:b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8E21989-E576-1591-DAAB-6D2A7D19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11" y="1682045"/>
            <a:ext cx="11750421" cy="4989688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 們 這 因 信 蒙 　 神 能 力 保 守 的 人 、 必 能 得 著 所 預 備 、 到 末 世 要 顯 現 的 救 恩 。因 此 、 你 們 是 大 有 喜 樂 、 但 如 今 、 在 百 般 的 試 煉 中 暫 時 憂 愁 ．叫 你 們 的 信 心 既 被 試 驗 、 就 比 那 被 火 試 驗 、 仍 然 能 壞 的 金 子 、 更 顯 寶 貴 ． 可 以 在 耶 穌 基 督 顯 現 的 時 候 、 得 著 稱 讚 、 榮 耀 、 尊 貴 。</a:t>
            </a:r>
            <a:endParaRPr lang="zh-CN" alt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3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70D1-E07C-CC85-C5CC-47DB7EF3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89" y="247650"/>
            <a:ext cx="11875911" cy="158115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</a:t>
            </a:r>
            <a:r>
              <a:rPr lang="en-US" altLang="ja-JP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信耶穌，我們的信仰是動態的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b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永遠由行動跟著，絕非律法主義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DDC1-38C5-5AA1-B566-30B393D4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7" y="2043288"/>
            <a:ext cx="10859911" cy="456706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相信不是過去式，是現在進行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相信本身是意志的行動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相信就遵行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相信就是跟隨主到底，到死那天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相信就是把生命主權交給主耶穌，由祂作主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相信就是信靠，順服，事奉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這樣的信必然得救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56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5C6EA-6786-A75E-6963-E67DEAD3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BA106-1C1A-18EC-8B6D-D551AC4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1320800"/>
            <a:ext cx="10769600" cy="45466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好行為不能使人得救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2:8)</a:t>
            </a:r>
          </a:p>
          <a:p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只有信耶穌才能得救 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約</a:t>
            </a:r>
            <a:r>
              <a:rPr lang="en-US" altLang="zh-TW" sz="4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3:16)</a:t>
            </a:r>
            <a:endParaRPr lang="en-US" altLang="zh-TW" sz="4800" b="1" dirty="0">
              <a:solidFill>
                <a:schemeClr val="tx2">
                  <a:lumMod val="25000"/>
                  <a:lumOff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3)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沒有行為就不是信心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2:17-20)</a:t>
            </a:r>
          </a:p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信心是好行為的基石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來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11:8)</a:t>
            </a:r>
          </a:p>
          <a:p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5) 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好行為是信心的證據 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來</a:t>
            </a:r>
            <a:r>
              <a:rPr lang="en-US" altLang="zh-TW" sz="4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11:29)</a:t>
            </a:r>
            <a:endParaRPr lang="en-US" sz="4800" b="1" dirty="0">
              <a:solidFill>
                <a:schemeClr val="tx2">
                  <a:lumMod val="25000"/>
                  <a:lumOff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8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C14B0-2D8F-8D0D-7E71-1B372D97D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90C6E7-5CF7-DE39-BDD3-5BA54CFBD7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0994C7FB-0322-00B7-302C-D27090A8F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75171B0-DDC8-87F4-7C56-11DB266E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89" y="787725"/>
            <a:ext cx="10161271" cy="1307805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好行為不能使人得救</a:t>
            </a:r>
            <a:br>
              <a:rPr lang="en-US" altLang="ja-JP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 弗 所 書 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Ephesians </a:t>
            </a:r>
            <a:r>
              <a:rPr lang="en-US" altLang="zh-TW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2:8-9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EBE6779-F34A-B989-9125-99DA0E748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65" y="2885752"/>
            <a:ext cx="10161270" cy="3115733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 們 得 救 是 本 乎 恩 、 也 因 著 信 、 這 並 不 是 出 於 自 己 、 乃 是 　 神 所 賜 的 ．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 不 是 出 於 行 為 、 免 得 有 人 自 誇 。</a:t>
            </a:r>
            <a:endParaRPr lang="zh-CN" altLang="en-US" sz="4400" b="1" i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7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4310C-F773-6D93-02B9-6F74C92F6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E26CBB9-1837-C276-8C16-F2B2C3DA78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65B2CEA4-2561-C20F-F421-60280B27A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3279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4B7E41-58E9-771C-C38C-0C948643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83" y="880137"/>
            <a:ext cx="10161271" cy="1851773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只有信耶穌才能得救</a:t>
            </a:r>
            <a:b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約 翰 福 音 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John 3:16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A36F316-199C-4E3C-4976-901286B1B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83" y="2596445"/>
            <a:ext cx="10969695" cy="4058749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神愛世人、甚至將他的獨生子賜給他們、叫一切信他的、不至滅亡、反得永生。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 翰 福 音 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John 3:16)</a:t>
            </a:r>
          </a:p>
          <a:p>
            <a:pPr marL="0" indent="0">
              <a:lnSpc>
                <a:spcPts val="5000"/>
              </a:lnSpc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你若口裡認耶穌為主、心裡信　神叫他從死裡復活、就必得救．因為人心裡相信、就可以稱義．口裡承認、就可以得救。</a:t>
            </a:r>
            <a:r>
              <a:rPr lang="en-US" altLang="zh-TW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羅 馬 書 </a:t>
            </a:r>
            <a:r>
              <a:rPr lang="en-US" altLang="zh-TW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Romans 10: 9-10) </a:t>
            </a:r>
            <a:endParaRPr lang="zh-CN" alt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BE81-79DE-3DA8-8D48-C35D2999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313" y="261055"/>
            <a:ext cx="4137378" cy="87912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6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小結</a:t>
            </a:r>
            <a:endParaRPr lang="en-US" sz="6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4D887-D128-44B9-7EDD-82724CAA3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23" y="1316715"/>
            <a:ext cx="4637952" cy="237363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沒有信心 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= </a:t>
            </a:r>
            <a:r>
              <a:rPr lang="zh-TW" altLang="en-US" sz="32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不能得救</a:t>
            </a:r>
            <a:endParaRPr lang="en-US" altLang="zh-TW" sz="3200" b="1" i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依靠行為 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= </a:t>
            </a:r>
            <a:r>
              <a:rPr lang="zh-TW" altLang="en-US" sz="32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不能得救</a:t>
            </a:r>
            <a:endParaRPr lang="en-US" altLang="zh-TW" sz="3200" b="1" i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只憑信心 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= </a:t>
            </a:r>
            <a:r>
              <a:rPr lang="zh-TW" altLang="en-US" sz="32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就能得救 </a:t>
            </a:r>
            <a:r>
              <a:rPr lang="en-US" altLang="zh-TW" sz="32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2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因信稱義、唯獨信心</a:t>
            </a:r>
            <a:r>
              <a:rPr lang="en-US" altLang="zh-TW" sz="32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28D6A-29E1-21CD-695A-FC7D1BC70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374" y="0"/>
            <a:ext cx="6560626" cy="3690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B451C-9CE5-5632-D653-8B7BDC257FC2}"/>
              </a:ext>
            </a:extLst>
          </p:cNvPr>
          <p:cNvSpPr txBox="1"/>
          <p:nvPr/>
        </p:nvSpPr>
        <p:spPr>
          <a:xfrm>
            <a:off x="1975556" y="3866889"/>
            <a:ext cx="85908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因為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得救是本乎恩，也因著信，得救不是靠事奉，不是靠奉獻，不是靠讀經，不是靠禱告，不是靠去教會敬拜，甚至不是靠受浸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49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FD0C-262C-58AC-323E-8D504D57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422" y="445912"/>
            <a:ext cx="9601200" cy="89746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 </a:t>
            </a:r>
            <a:r>
              <a:rPr lang="en-US" altLang="zh-TW" sz="6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C2FF-46C0-17DE-FA1C-49E1B7B1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512" y="1715911"/>
            <a:ext cx="9601200" cy="5142089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信主之後，不再去教會敬拜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信主之後，不讀經也不禱告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信主之後，從不在教會事奉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信主之後，從不作十一奉獻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信主之後，一如概往沒改變 </a:t>
            </a:r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endParaRPr 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98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51092-C353-C6EC-F8ED-11AE062D5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33AC-06D6-9DEF-6A74-0329D116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422" y="445912"/>
            <a:ext cx="9601200" cy="89746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倘若 </a:t>
            </a:r>
            <a:r>
              <a:rPr lang="en-US" altLang="zh-TW" sz="6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B6FC9-E9E9-9877-992A-7FE437561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1817511"/>
            <a:ext cx="9691510" cy="4481689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不受浸入教會，就不能得救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不去教會敬拜，就不能得救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不讀經不禱告，就不能得救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不作十一奉獻，就不能得救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不在教會事奉，就不能得救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91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6" name="Rectangle 1028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8" name="Freeform: Shape 1028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0" name="Right Triangle 1028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29C3D-BD11-0DF4-08D0-88FD1B088CB6}"/>
              </a:ext>
            </a:extLst>
          </p:cNvPr>
          <p:cNvSpPr txBox="1"/>
          <p:nvPr/>
        </p:nvSpPr>
        <p:spPr>
          <a:xfrm>
            <a:off x="1196622" y="755911"/>
            <a:ext cx="96463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對一次得救，永遠得救的錯誤理解</a:t>
            </a:r>
            <a:endParaRPr lang="en-US" sz="4800" b="1" dirty="0">
              <a:solidFill>
                <a:schemeClr val="tx2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AEEFD-34CC-FBAA-4BCC-D8A7E1FAB0A8}"/>
              </a:ext>
            </a:extLst>
          </p:cNvPr>
          <p:cNvSpPr txBox="1"/>
          <p:nvPr/>
        </p:nvSpPr>
        <p:spPr>
          <a:xfrm>
            <a:off x="707948" y="2021085"/>
            <a:ext cx="1072769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對一次得救，永遠得救的誤解</a:t>
            </a:r>
            <a:endParaRPr lang="en-US" altLang="zh-TW" sz="4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錯誤的神學</a:t>
            </a:r>
            <a:r>
              <a:rPr lang="en-US" altLang="zh-TW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 </a:t>
            </a:r>
            <a:r>
              <a:rPr lang="zh-TW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錯誤的實踐</a:t>
            </a:r>
            <a:endParaRPr lang="en-US" altLang="zh-TW" sz="4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問題出在那裡</a:t>
            </a:r>
            <a:r>
              <a:rPr lang="en-US" altLang="zh-TW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就在於對「信」的錯誤理解</a:t>
            </a:r>
            <a:endParaRPr lang="en-US" altLang="zh-TW" sz="4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一旦</a:t>
            </a:r>
            <a:r>
              <a:rPr lang="zh-TW" altLang="en-US" sz="40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信「了」</a:t>
            </a:r>
            <a:r>
              <a:rPr lang="zh-TW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耶穌，就</a:t>
            </a:r>
            <a:r>
              <a:rPr lang="zh-TW" altLang="en-US" sz="4000" b="1" i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永遠</a:t>
            </a:r>
            <a:r>
              <a:rPr lang="zh-TW" altLang="en-US" sz="40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得救</a:t>
            </a:r>
            <a:endParaRPr lang="en-US" altLang="zh-TW" sz="4000" b="1" i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信「過」</a:t>
            </a:r>
            <a:r>
              <a:rPr lang="zh-TW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耶穌，就</a:t>
            </a:r>
            <a:r>
              <a:rPr lang="zh-TW" altLang="en-US" sz="4000" b="1" i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永遠</a:t>
            </a:r>
            <a:r>
              <a:rPr lang="zh-TW" altLang="en-US" sz="40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得救</a:t>
            </a:r>
            <a:r>
              <a:rPr lang="en-US" altLang="zh-TW" sz="4000" b="1" i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決志那一刻，某年某月某日在那裡</a:t>
            </a:r>
            <a:endParaRPr lang="en-US" sz="4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0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{269B10AA-E93D-AA4E-91E2-E31CA0410149}tf10001072</Template>
  <TotalTime>3501</TotalTime>
  <Words>2755</Words>
  <Application>Microsoft Office PowerPoint</Application>
  <PresentationFormat>Widescreen</PresentationFormat>
  <Paragraphs>140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DengXian</vt:lpstr>
      <vt:lpstr>Microsoft YaHei</vt:lpstr>
      <vt:lpstr>Arial</vt:lpstr>
      <vt:lpstr>Arial Black</vt:lpstr>
      <vt:lpstr>Franklin Gothic Book</vt:lpstr>
      <vt:lpstr>剪切</vt:lpstr>
      <vt:lpstr>住在主裡、作鹽作光之 信心與行為</vt:lpstr>
      <vt:lpstr>PowerPoint Presentation</vt:lpstr>
      <vt:lpstr>PowerPoint Presentation</vt:lpstr>
      <vt:lpstr>1) 好行為不能使人得救 以 弗 所 書 Ephesians 2:8-9</vt:lpstr>
      <vt:lpstr>2) 只有信耶穌才能得救 約 翰 福 音 John 3:16</vt:lpstr>
      <vt:lpstr>小結</vt:lpstr>
      <vt:lpstr>所以 …</vt:lpstr>
      <vt:lpstr>倘若 …</vt:lpstr>
      <vt:lpstr>PowerPoint Presentation</vt:lpstr>
      <vt:lpstr>首先: 信心的基礎, 基石</vt:lpstr>
      <vt:lpstr>我們已知道信耶穌的結果就是得救 究竟什麼是「信」耶穌基督? </vt:lpstr>
      <vt:lpstr>但究竟什麼是「信心」？</vt:lpstr>
      <vt:lpstr>3) 沒有行為就不是信心 (雅2:17-20) 什麼是信心? (定義) / 雅各書 James 2:17-20</vt:lpstr>
      <vt:lpstr>PowerPoint Presentation</vt:lpstr>
      <vt:lpstr>接下來，就是關於信心幾方面的重要真理</vt:lpstr>
      <vt:lpstr>但究竟什麼是「信心」？</vt:lpstr>
      <vt:lpstr>但究竟什麼是「信心」？</vt:lpstr>
      <vt:lpstr>PowerPoint Presentation</vt:lpstr>
      <vt:lpstr>PowerPoint Presentation</vt:lpstr>
      <vt:lpstr>保羅在羅馬書特別強調，福音顯明神的義，人「本於信，以至於信」也能得著這義（羅馬書一章17節) </vt:lpstr>
      <vt:lpstr>1. 信心是得救的必要條件 2. 行為是得救的充要條件 3. 沒有行為的信心不是信心 4. 有信心就一定有外顯行為</vt:lpstr>
      <vt:lpstr>PowerPoint Presentation</vt:lpstr>
      <vt:lpstr>4) 好行為是信心的證據  希 伯 來 書 Hebrews 11:29</vt:lpstr>
      <vt:lpstr>4) 好行為是信心的證據   希 伯 來 書 Hebrews 11:8</vt:lpstr>
      <vt:lpstr>4) 好行為是信心的證據  希 伯 來 書 Hebrews 11:29</vt:lpstr>
      <vt:lpstr>PowerPoint Presentation</vt:lpstr>
      <vt:lpstr>PowerPoint Presentation</vt:lpstr>
      <vt:lpstr>5) 真正的信必須受考驗  (彼前 1:5-7) </vt:lpstr>
      <vt:lpstr>所以, 信耶穌，我們的信仰是動態的… 永遠由行動跟著，絕非律法主義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shengquan</dc:creator>
  <cp:lastModifiedBy>Joseph Chun</cp:lastModifiedBy>
  <cp:revision>203</cp:revision>
  <dcterms:created xsi:type="dcterms:W3CDTF">2023-06-11T04:01:55Z</dcterms:created>
  <dcterms:modified xsi:type="dcterms:W3CDTF">2024-02-18T17:18:02Z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69C4793ECDCA64080BC27A64294ACDDF_42</vt:lpwstr>
  </property>
  <property fmtid="{D5CDD505-2E9C-101B-9397-08002B2CF9AE}" pid="3" name="KSOProductBuildVer">
    <vt:lpwstr>2052-5.4.1.7920</vt:lpwstr>
  </property>
</Properties>
</file>