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82" r:id="rId2"/>
    <p:sldId id="975" r:id="rId3"/>
    <p:sldId id="996" r:id="rId4"/>
    <p:sldId id="1003" r:id="rId5"/>
    <p:sldId id="1007" r:id="rId6"/>
    <p:sldId id="1008" r:id="rId7"/>
    <p:sldId id="1000" r:id="rId8"/>
    <p:sldId id="1002" r:id="rId9"/>
    <p:sldId id="1001" r:id="rId10"/>
    <p:sldId id="1006" r:id="rId11"/>
    <p:sldId id="950" r:id="rId12"/>
    <p:sldId id="1004" r:id="rId13"/>
    <p:sldId id="1005" r:id="rId14"/>
    <p:sldId id="961" r:id="rId15"/>
    <p:sldId id="1015" r:id="rId16"/>
    <p:sldId id="1009" r:id="rId17"/>
    <p:sldId id="988" r:id="rId18"/>
    <p:sldId id="1010" r:id="rId19"/>
    <p:sldId id="1012" r:id="rId20"/>
    <p:sldId id="1011" r:id="rId21"/>
    <p:sldId id="1014" r:id="rId22"/>
    <p:sldId id="962" r:id="rId23"/>
    <p:sldId id="972" r:id="rId24"/>
    <p:sldId id="101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9"/>
    <p:restoredTop sz="91436" autoAdjust="0"/>
  </p:normalViewPr>
  <p:slideViewPr>
    <p:cSldViewPr snapToGrid="0" snapToObjects="1">
      <p:cViewPr varScale="1">
        <p:scale>
          <a:sx n="72" d="100"/>
          <a:sy n="72" d="100"/>
        </p:scale>
        <p:origin x="10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3T16:44:55.70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565 776,'0'-26,"2"1,0 0,2 0,1 1,1-1,12-32,-12 42,0 0,1 1,1 0,0 1,1 0,0 0,1 1,0 0,1 0,0 1,18-12,171-101,-161 99,83-40,-103 58,1 0,40-7,-36 9,39-13,-11-3,-32 11,1 2,0 0,0 1,1 2,0 0,25-2,46 6,-61 2,-1-1,0-2,39-7,86-13,-23 5,-59 8,0 3,131 7,-75 1,802-2,-903 1,56 11,-6 0,62 1,205 13,-238-27,40 3,-49 13,-66-9,56 4,71-11,66 3,-204 1,36 9,-39-7,1 0,29 1,48 4,122 28,-197-34,245 42,-223-38,47 14,-59-12,-1-3,2 0,57 3,-71-8,0 1,0 0,0 2,0 0,-1 1,0 0,23 13,54 18,170 36,-65-19,45 12,-202-59,0-2,1-1,0-3,54-5,4 1,-67 2,1 2,-1 2,64 13,-92-14,165 45,-39 10,-31-12,133 55,-209-87,0 2,-1 0,-1 2,28 25,20 13,71 58,-81-66,65 64,-74-63,-31-24,0 0,-2 1,-1 1,29 51,11 16,-48-77,-1 1,-1-1,0 1,-1 1,-1 0,-1 0,-1 0,0 1,-1-1,-1 1,-1 0,0 0,-2 20,-2-27,0 0,-1 0,0 0,-1 0,-1-1,0 0,0 0,-1 0,0-1,-1 0,-10 12,-13 14,-56 50,50-52,-3-2,-1-1,-1-2,-2-1,-65 30,-17 12,-275 133,329-171,-16 8,-1-4,-154 42,165-61,6-3,1 3,-93 37,55-14,-1-4,-208 38,-78-6,266-53,-143 0,-456-19,599-2,1-7,-136-30,10-7,-195-32,280 56,2-8,-292-98,241 65,3 1,23-6,-181-64,261 92,2-4,2-5,-164-110,222 130,-67-59,80 61,-1 3,-80-46,-91-31,130 68,35 13,1-2,-71-56,102 73,-39-22,39 24,0 1,1-1,-19-16,-110-116,32 30,16 29,59 53,1-1,-52-61,-57-92,124 161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42:31.1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34 24575,'38'20'0,"-19"-10"0,0-1 0,21 8 0,50 12 0,129 23 0,103-2 0,-206-41 0,166-9 0,-106-3 0,403 3 0,-546-2 0,63-11 0,5-1 0,396 9 0,-274 7 0,253-2 0,-434-2 0,73-13 0,-73 7 0,70-2 0,-54 10 0,-14 1 0,1-2 0,62-10 0,149-21 0,-180 24 0,85 0 0,-36 2 0,59-20 0,-93 21 0,82-7 0,44-3 0,-121 10 0,44-10 0,63-1 0,234 17-1365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43:02.3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34 24575,'516'0'0,"-482"2"0,68 12 0,12 1 0,331-12 0,-228-5 0,608 2 0,-805-1 0,0-1 0,0-1 0,24-7 0,-21 5 0,43-5 0,80-6 0,-80 7 0,75 0 0,-46 10-1365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43:32.0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24575,'1766'0'-1365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3T15:43:35.9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14 24575,'11'0'0,"23"0"0,1 1 0,-1 1 0,36 8 0,-22-1 0,1-3 0,55 1 0,101-8 0,-73-1 0,1118 2 0,-1007 17 0,-46-1 0,455-13 0,-338-5 0,722 2 0,-819-18 0,-22 1 0,-152 14 0,82-18 0,-101 16 0,26-10-1365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09E6-B8BB-0648-8A8F-A10F0EAAB1FD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0CC4-DC1E-BD40-A6E2-0F1DFC3DC8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36E10-896E-933C-3875-D6865F68C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623B5B-19B9-6A15-10DC-317E8B017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81541F-19FE-0208-1724-12CE6E5B9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F64234-5D73-35A7-C612-AE0EF664D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223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58BE-4089-9178-02C1-299E981D6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C41418-8E28-D4F6-A8D2-9EB00F902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0E766E-EADA-1CF0-CC0A-1F91596EE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EEC625-BC12-ED38-038E-FFD5C9BEF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330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65525-D91A-F35E-B95F-D505188A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271918-5557-61C4-9684-246EBB189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C173F9-CB65-7193-49BB-7C4432919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1096C3-FBDA-90FE-D91F-8E7ED4768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114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561DB-39B7-CF3D-3A03-9E5C2D7B9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5161D3-CE31-329D-4FB1-BD8C8C56C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5CEA87-C190-FD00-4574-57ACC86B5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E52CF5-8D20-AB68-699C-FFD1A2291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943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AD709-6A63-2EE3-AAB7-C0678C063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C5C7C3E-A2F6-6869-CA53-7466CE8A4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82C197-5C93-A540-401B-750A7936C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B134F8-B071-5E2F-1147-163C58555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741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0F0C-9B68-7134-A073-F3DEF7E4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4B8245-0920-E3CA-8F84-7E0C643B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BC027A-0BD5-787C-6AFC-894294348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1526B5-1B92-6D2B-6CD2-087A99DB6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63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035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8F65E-F541-9729-3C82-0EBBC562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6777DD-7941-2BB6-AD90-48FBD0B55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371C0F-ECAE-7571-1DD6-72B4A0C84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3FBCC-2081-11C9-812C-E796FF053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63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E66CF-1A0D-F0F1-5EEA-E7A12E94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E76446-A062-CC83-E093-FA46B0B23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F9AD52-AE9E-FEEF-FB77-A44D982C9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9A3ABC-56DD-77C2-2272-0FD577811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148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F393-BB0C-68F6-FC54-EFD36BEF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582102-8290-23F8-8F63-0E7298C53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4D29EA-70B5-D24E-8BE8-E8FD4B5E6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465952-0DD5-C553-D2CF-7D4E2A6AE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844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CD32E-A57C-BC28-4393-08BE0267F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BA9AA6-B5C3-27DF-844D-C055B3EB5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34590F-0530-A0F4-7C61-55C3BB3F5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2212E-C14C-9EBC-900C-8F4BEAA9D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128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9740F-CA5E-A538-0C81-1A4A33710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90B4C09-F08E-53CB-D210-C85F198CC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FA3EBF-7A3C-E60B-4C0E-4C684BAE4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E4CC56-0D50-3A81-4E45-69427E4A5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A0CC4-DC1E-BD40-A6E2-0F1DFC3DC8D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06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10" Type="http://schemas.openxmlformats.org/officeDocument/2006/relationships/image" Target="../media/image9.png"/><Relationship Id="rId4" Type="http://schemas.openxmlformats.org/officeDocument/2006/relationships/image" Target="../media/image60.png"/><Relationship Id="rId9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1604" y="483155"/>
            <a:ext cx="11544132" cy="2381930"/>
          </a:xfrm>
        </p:spPr>
        <p:txBody>
          <a:bodyPr>
            <a:normAutofit/>
          </a:bodyPr>
          <a:lstStyle/>
          <a:p>
            <a:pPr>
              <a:lnSpc>
                <a:spcPts val="8000"/>
              </a:lnSpc>
            </a:pPr>
            <a:r>
              <a:rPr kumimoji="1"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住在主裡、作鹽作光之</a:t>
            </a:r>
            <a:br>
              <a:rPr kumimoji="1" lang="en-US" altLang="zh-TW" sz="6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TW" altLang="en-US" sz="6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拆毀神和人中間的牆</a:t>
            </a:r>
            <a:endParaRPr kumimoji="1" lang="zh-CN" alt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3555" y="3334899"/>
            <a:ext cx="8409167" cy="925689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  <a:spcAft>
                <a:spcPts val="600"/>
              </a:spcAft>
            </a:pPr>
            <a:r>
              <a:rPr lang="zh-TW" altLang="en-US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以弗所書 </a:t>
            </a:r>
            <a:r>
              <a:rPr lang="en-US" altLang="zh-TW" sz="3600" b="1" i="0" dirty="0">
                <a:solidFill>
                  <a:srgbClr val="00206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2:11-18</a:t>
            </a:r>
            <a:endParaRPr lang="en-US" altLang="ja-JP" sz="3600" b="1" i="0" dirty="0">
              <a:solidFill>
                <a:srgbClr val="00206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B20A2-7A57-78AB-DE4A-2FA2E68C2860}"/>
              </a:ext>
            </a:extLst>
          </p:cNvPr>
          <p:cNvSpPr txBox="1"/>
          <p:nvPr/>
        </p:nvSpPr>
        <p:spPr>
          <a:xfrm>
            <a:off x="2588466" y="4574409"/>
            <a:ext cx="773431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牧場第一華人浸信會</a:t>
            </a:r>
            <a:b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03.17.2024</a:t>
            </a:r>
            <a:b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秦民輝牧師</a:t>
            </a:r>
            <a:b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4097-F034-49E9-C969-212B1185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58" y="347242"/>
            <a:ext cx="9491241" cy="1527858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“I” 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0DFB6-383E-120D-EE2A-B726D88D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65408"/>
            <a:ext cx="9601200" cy="3401992"/>
          </a:xfrm>
        </p:spPr>
        <p:txBody>
          <a:bodyPr/>
          <a:lstStyle/>
          <a:p>
            <a:pPr algn="ctr"/>
            <a:r>
              <a:rPr lang="zh-TW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躲避耶和華　神的面</a:t>
            </a:r>
            <a:endParaRPr lang="en-US" altLang="zh-TW" sz="6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我便藏了</a:t>
            </a:r>
            <a:endParaRPr lang="en-US" altLang="zh-TW" sz="6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與我同居的女人</a:t>
            </a:r>
            <a:endParaRPr lang="en-US" altLang="zh-TW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9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27" name="Right Triangle 92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96B6F0-5C7D-B91A-FB0C-0D22ED09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789" y="2094448"/>
            <a:ext cx="7048982" cy="3331524"/>
          </a:xfrm>
        </p:spPr>
        <p:txBody>
          <a:bodyPr>
            <a:normAutofit fontScale="92500"/>
          </a:bodyPr>
          <a:lstStyle/>
          <a:p>
            <a:r>
              <a:rPr lang="en-US" altLang="zh-TW" sz="3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英國十九世紀初長篇小說</a:t>
            </a:r>
            <a:endParaRPr lang="en-US" altLang="zh-TW" sz="3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8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Pride &amp;  Prejudice</a:t>
            </a: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 </a:t>
            </a:r>
            <a:r>
              <a:rPr lang="en-US" altLang="ja-JP" sz="6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ja-JP" altLang="en-US" sz="6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傲慢與偏見</a:t>
            </a:r>
            <a:r>
              <a:rPr lang="en-US" altLang="ja-JP" sz="63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》</a:t>
            </a:r>
            <a:endParaRPr lang="en-US" altLang="zh-TW" sz="4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5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8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Bias</a:t>
            </a:r>
            <a:r>
              <a:rPr lang="en-US" altLang="zh-TW" sz="5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marL="0" indent="0">
              <a:buNone/>
            </a:pPr>
            <a:endParaRPr lang="en-US" sz="48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EA9A1-F50D-A77E-9C0D-5CF33FC54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2557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2BCB-C7B6-7224-C68A-9267AA68E374}"/>
              </a:ext>
            </a:extLst>
          </p:cNvPr>
          <p:cNvSpPr txBox="1"/>
          <p:nvPr/>
        </p:nvSpPr>
        <p:spPr>
          <a:xfrm>
            <a:off x="5871810" y="865942"/>
            <a:ext cx="4245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2005</a:t>
            </a:r>
            <a:r>
              <a:rPr lang="ja-JP" altLang="en-US" sz="4000" b="1" dirty="0">
                <a:solidFill>
                  <a:srgbClr val="FF0000"/>
                </a:solidFill>
              </a:rPr>
              <a:t>年 拍成電影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B9FA-5B76-F02F-6DF0-088FE695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33" y="691587"/>
            <a:ext cx="11262167" cy="5868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又 次 日 、 耶 穌 想 要 往 加 利 利 去 、 遇 見 腓 力 、 就 對 他 說 、 來 跟 從 我 罷 。這 腓 力 是 伯 賽 大 人 、 和 安 得 烈 、 彼 得 同 城 。腓 力 找 著 拿 但 業 、 對 他 說 、 摩 西 在 律 法 上 所 寫 的 、 和 眾 先 知 所 記 的 那 一 位 、 我 們 遇 見 了 、 就 是 約 瑟 的 兒 子 拿 撒 勒 人 耶 穌 。拿 但 業 對 他 說 、 </a:t>
            </a:r>
            <a:r>
              <a:rPr lang="zh-TW" altLang="en-US" sz="44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拿 撒 勒 還 能 出 甚 麼 好 的 麼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zh-TW" altLang="en-US" sz="4400" b="1" i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腓 力 說 、 你 來 看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64D273-E03A-5F53-9225-B857EB849871}"/>
                  </a:ext>
                </a:extLst>
              </p14:cNvPr>
              <p14:cNvContentPartPr/>
              <p14:nvPr/>
            </p14:nvContentPartPr>
            <p14:xfrm>
              <a:off x="3465743" y="5751009"/>
              <a:ext cx="3305880" cy="113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64D273-E03A-5F53-9225-B857EB8498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1743" y="5643369"/>
                <a:ext cx="3413520" cy="13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036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4527-54CE-6C24-F358-A10182CE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300942"/>
            <a:ext cx="11543817" cy="6557057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3600" b="1" dirty="0">
                <a:solidFill>
                  <a:srgbClr val="0070C0"/>
                </a:solidFill>
              </a:rPr>
              <a:t>破冰</a:t>
            </a:r>
            <a:r>
              <a:rPr lang="en-US" altLang="zh-TW" sz="3600" b="1" dirty="0">
                <a:solidFill>
                  <a:srgbClr val="0070C0"/>
                </a:solidFill>
              </a:rPr>
              <a:t>: </a:t>
            </a:r>
            <a:r>
              <a:rPr lang="zh-TW" altLang="en-US" sz="3600" b="1" dirty="0">
                <a:solidFill>
                  <a:srgbClr val="0070C0"/>
                </a:solidFill>
              </a:rPr>
              <a:t>在你人生的經歷中，那類人是令你最難與之相處的</a:t>
            </a:r>
            <a:r>
              <a:rPr lang="en-US" altLang="zh-TW" sz="3600" b="1" dirty="0">
                <a:solidFill>
                  <a:srgbClr val="0070C0"/>
                </a:solidFill>
              </a:rPr>
              <a:t>? </a:t>
            </a:r>
            <a:r>
              <a:rPr lang="zh-TW" altLang="en-US" sz="3600" b="1" dirty="0">
                <a:solidFill>
                  <a:srgbClr val="0070C0"/>
                </a:solidFill>
              </a:rPr>
              <a:t>試分享之</a:t>
            </a:r>
            <a:r>
              <a:rPr lang="en-US" altLang="zh-TW" sz="3600" b="1" dirty="0">
                <a:solidFill>
                  <a:srgbClr val="0070C0"/>
                </a:solidFill>
              </a:rPr>
              <a:t>!</a:t>
            </a:r>
          </a:p>
          <a:p>
            <a:pPr>
              <a:lnSpc>
                <a:spcPts val="3600"/>
              </a:lnSpc>
            </a:pPr>
            <a:r>
              <a:rPr lang="en-US" altLang="zh-TW" sz="3600" b="1" dirty="0">
                <a:solidFill>
                  <a:srgbClr val="0070C0"/>
                </a:solidFill>
              </a:rPr>
              <a:t>1)  </a:t>
            </a:r>
            <a:r>
              <a:rPr lang="zh-TW" altLang="en-US" sz="3600" b="1" dirty="0">
                <a:solidFill>
                  <a:srgbClr val="0070C0"/>
                </a:solidFill>
              </a:rPr>
              <a:t>今天世上充滿爭鬥，近在咫尺，如工作間，學校裡，甚至家中，不但沒有和諧，甚或明爭暗鬥，人與人之間築起了一道一道的牆，作為基督徒，我們該怎樣處身其中</a:t>
            </a:r>
            <a:r>
              <a:rPr lang="en-US" altLang="zh-TW" sz="3600" b="1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3600"/>
              </a:lnSpc>
            </a:pPr>
            <a:r>
              <a:rPr lang="en-US" altLang="zh-TW" sz="3600" b="1" dirty="0">
                <a:solidFill>
                  <a:srgbClr val="0070C0"/>
                </a:solidFill>
              </a:rPr>
              <a:t>2) </a:t>
            </a:r>
            <a:r>
              <a:rPr lang="zh-TW" altLang="en-US" sz="3600" b="1" dirty="0">
                <a:solidFill>
                  <a:srgbClr val="0070C0"/>
                </a:solidFill>
              </a:rPr>
              <a:t>你認為什麽因素，能破壞一個群體，包括教會的和諧</a:t>
            </a:r>
            <a:r>
              <a:rPr lang="en-US" altLang="zh-TW" sz="3600" b="1" dirty="0">
                <a:solidFill>
                  <a:srgbClr val="0070C0"/>
                </a:solidFill>
              </a:rPr>
              <a:t>? </a:t>
            </a:r>
            <a:r>
              <a:rPr lang="zh-TW" altLang="en-US" sz="3600" b="1" dirty="0">
                <a:solidFill>
                  <a:srgbClr val="0070C0"/>
                </a:solidFill>
              </a:rPr>
              <a:t>作為教會的一份子，我們可以做什麼去妨堵</a:t>
            </a:r>
            <a:r>
              <a:rPr lang="en-US" altLang="zh-TW" sz="3600" b="1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3600"/>
              </a:lnSpc>
            </a:pPr>
            <a:r>
              <a:rPr lang="en-US" altLang="zh-TW" sz="3600" b="1" dirty="0">
                <a:solidFill>
                  <a:srgbClr val="0070C0"/>
                </a:solidFill>
              </a:rPr>
              <a:t>3) </a:t>
            </a:r>
            <a:r>
              <a:rPr lang="zh-TW" altLang="en-US" sz="3600" b="1" dirty="0">
                <a:solidFill>
                  <a:srgbClr val="0070C0"/>
                </a:solidFill>
              </a:rPr>
              <a:t>更積極地說，在教會中，在我們身處的地方，我們如何能發揮力量，締造和平</a:t>
            </a:r>
            <a:r>
              <a:rPr lang="en-US" altLang="zh-TW" sz="3600" b="1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3600"/>
              </a:lnSpc>
            </a:pPr>
            <a:r>
              <a:rPr lang="en-US" altLang="zh-TW" sz="3600" b="1" dirty="0">
                <a:solidFill>
                  <a:srgbClr val="0070C0"/>
                </a:solidFill>
              </a:rPr>
              <a:t>4)  </a:t>
            </a:r>
            <a:r>
              <a:rPr lang="zh-TW" altLang="en-US" sz="3600" b="1" dirty="0">
                <a:solidFill>
                  <a:srgbClr val="0070C0"/>
                </a:solidFill>
              </a:rPr>
              <a:t>什麽是我們發揮和平之子背後的力量</a:t>
            </a:r>
            <a:r>
              <a:rPr lang="en-US" altLang="zh-TW" sz="3600" b="1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3600"/>
              </a:lnSpc>
            </a:pPr>
            <a:r>
              <a:rPr lang="en-US" altLang="zh-TW" sz="3600" b="1" dirty="0">
                <a:solidFill>
                  <a:srgbClr val="0070C0"/>
                </a:solidFill>
              </a:rPr>
              <a:t>5) </a:t>
            </a:r>
            <a:r>
              <a:rPr lang="zh-TW" altLang="en-US" sz="3600" b="1" dirty="0">
                <a:solidFill>
                  <a:srgbClr val="0070C0"/>
                </a:solidFill>
              </a:rPr>
              <a:t>什麼是締造和平的最佳辦法</a:t>
            </a:r>
            <a:r>
              <a:rPr lang="en-US" altLang="zh-TW" sz="3600" b="1" dirty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C14B0-2D8F-8D0D-7E71-1B372D97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90C6E7-5CF7-DE39-BDD3-5BA54CFBD7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0994C7FB-0322-00B7-302C-D27090A8F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75171B0-DDC8-87F4-7C56-11DB266E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95" y="405761"/>
            <a:ext cx="10161270" cy="1446188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記念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過去的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b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 弗 所 書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Ephesians 2:11-12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EBE6779-F34A-B989-9125-99DA0E74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31" y="2149004"/>
            <a:ext cx="11458937" cy="4303235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 以 你 們 應 當 記 念 、 你 們 從 前 按 肉 體 是 外 邦 人 、 是 稱 為 沒 受 割 禮 的 這 名 原 是 那 些 憑 人 手 在 肉 身 上 稱 為 受 割 禮 之 人 所 起 的 ．那 時 、 你 們 </a:t>
            </a:r>
            <a:r>
              <a:rPr lang="zh-TW" altLang="en-US" sz="40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與 基 督 無 關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在 以 色 列 國 民 以 外 、 </a:t>
            </a:r>
            <a:r>
              <a:rPr lang="zh-TW" altLang="en-US" sz="40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在 所 應 許 的 諸 約 上 是 局 外 人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． 並 且 </a:t>
            </a:r>
            <a:r>
              <a:rPr lang="zh-TW" altLang="en-US" sz="40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活 在 世 上 沒 有 指 望 、 沒 有 　 神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40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7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EEEF-7E70-1DFB-9FE8-01C1FA17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6B7151-6A6F-9C02-75F4-D3AC3AA8C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364BB18F-354F-B558-07CE-2690C41CB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5B2954A-5B41-D4B2-CD82-B1723537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95" y="405761"/>
            <a:ext cx="10161270" cy="1446188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記念過去的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b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 弗 所 書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Ephesians 2:13-14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0F8882F-7DB0-AF54-57E7-24019867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11" y="2404284"/>
            <a:ext cx="10161270" cy="390137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</a:t>
            </a:r>
            <a:r>
              <a:rPr lang="zh-TW" alt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從 前 遠 離 　 神 的 人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如 今 卻 在 基 督 耶 穌 裡 、 靠 著 他 的 血 、 已 經 得 親 近 了 。因 他 使 我 們 和 睦 、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〔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 文 作 因 他 是 我 們 的 和 睦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〕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將 兩 下 合 而 為 一 、 拆 毀 了 中 間 隔 斷 的 牆 ．</a:t>
            </a:r>
            <a:endParaRPr lang="zh-CN" altLang="en-US" sz="40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1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44496-09A5-D8E6-29B3-7BCB618A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E00C3D-F033-4BC1-629D-04EE677697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1D6F5883-4ABA-09D8-3B7D-F082C9A01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11E766B-E8BE-EAFF-3574-98141CD7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89" y="787725"/>
            <a:ext cx="10161271" cy="1307805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認識今天的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51C706A-3B17-50DF-C5BD-841798F1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11" y="2168904"/>
            <a:ext cx="10161270" cy="390137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從 前 遠 離 　 神 的 人 、 </a:t>
            </a:r>
            <a:r>
              <a:rPr lang="zh-TW" altLang="en-US" sz="40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如 今 卻 </a:t>
            </a:r>
            <a:r>
              <a:rPr lang="zh-TW" altLang="en-US" sz="40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在 基 督 耶 穌 裡 、 靠 著 他 的 血 、 已 經 得 親 近 了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。因 他 使 我 們 和 睦 、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〔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 文 作 因 他 是 我 們 的 和 睦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〕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將 兩 下 合 而 為 一 、 拆 毀 了 中 間 隔 斷 的 牆 ．</a:t>
            </a:r>
            <a:endParaRPr lang="zh-CN" altLang="en-US" sz="40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3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E032-5241-C725-FF7C-74E932CD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C94B2-7E64-BA3E-B20F-B4E2E761C1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89F04CC6-52AF-9603-AFFB-EAA06680C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7C35E73-03B8-7CC7-80B5-8593F726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342" y="674638"/>
            <a:ext cx="10161271" cy="1307805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認識今天的我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 弗 所 書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Ephesians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2:15-16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833F9F8-9491-728E-C63F-BFF8D46C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386137"/>
            <a:ext cx="10916357" cy="4281194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而 且 以 自 己 的 身 體 、 廢 掉 冤 仇 、 就 是 那 記 在 律 法 上 的 規 條 ． 為 要 將 兩 下 、 藉 著 自 己 造 成 </a:t>
            </a:r>
            <a:r>
              <a:rPr lang="zh-TW" altLang="en-US" sz="40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一 個 新 人 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如 此 便 成 就 了 和 睦 ．既 在 十 字 架 上 滅 了 冤 仇 、 便 藉 這 十 字 架 、 使 兩 下 歸 為 一 體 、 與 　 神 和 好 了 。</a:t>
            </a:r>
            <a:endParaRPr lang="zh-CN" altLang="en-US" sz="40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0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9954-B72F-BCCB-615B-3B05A890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97" y="229082"/>
            <a:ext cx="4774556" cy="1485900"/>
          </a:xfrm>
        </p:spPr>
        <p:txBody>
          <a:bodyPr>
            <a:normAutofit/>
          </a:bodyPr>
          <a:lstStyle/>
          <a:p>
            <a:pPr algn="ctr">
              <a:lnSpc>
                <a:spcPts val="2700"/>
              </a:lnSpc>
            </a:pPr>
            <a:b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一個新人</a:t>
            </a:r>
            <a:br>
              <a:rPr lang="en-US" altLang="ja-JP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哥 林 多 後 書 </a:t>
            </a:r>
            <a:r>
              <a:rPr lang="en-US" altLang="ja-JP" sz="2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Corinthians 5:17</a:t>
            </a:r>
            <a:endParaRPr lang="en-US" sz="2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BB0B-CFE0-1AB4-9118-76DA49814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33" y="2142522"/>
            <a:ext cx="3941179" cy="448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 裡、他就是新造 的人．舊事已過、都變成新的了。</a:t>
            </a:r>
            <a:endParaRPr lang="en-US" sz="4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3C590-83ED-31FF-9547-92C53CD5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53" y="0"/>
            <a:ext cx="6821347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2EB170-219C-6467-29C3-D0CD34DB0FF0}"/>
                  </a:ext>
                </a:extLst>
              </p14:cNvPr>
              <p14:cNvContentPartPr/>
              <p14:nvPr/>
            </p14:nvContentPartPr>
            <p14:xfrm>
              <a:off x="6666503" y="2592009"/>
              <a:ext cx="2178360" cy="8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2EB170-219C-6467-29C3-D0CD34DB0F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0503" y="2556369"/>
                <a:ext cx="2250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7F7F3D-1027-26BE-3D3A-3611AE2CF395}"/>
                  </a:ext>
                </a:extLst>
              </p14:cNvPr>
              <p14:cNvContentPartPr/>
              <p14:nvPr/>
            </p14:nvContentPartPr>
            <p14:xfrm>
              <a:off x="8020823" y="2267649"/>
              <a:ext cx="104220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7F7F3D-1027-26BE-3D3A-3611AE2CF3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5183" y="2232009"/>
                <a:ext cx="1113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60B8CE-B056-CC29-18A6-9F4A1D705F0F}"/>
                  </a:ext>
                </a:extLst>
              </p14:cNvPr>
              <p14:cNvContentPartPr/>
              <p14:nvPr/>
            </p14:nvContentPartPr>
            <p14:xfrm>
              <a:off x="7696823" y="4143249"/>
              <a:ext cx="6361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260B8CE-B056-CC29-18A6-9F4A1D705F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0823" y="4107609"/>
                <a:ext cx="707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07613B-3823-4FCE-DA09-DD9CF9314F62}"/>
                  </a:ext>
                </a:extLst>
              </p14:cNvPr>
              <p14:cNvContentPartPr/>
              <p14:nvPr/>
            </p14:nvContentPartPr>
            <p14:xfrm>
              <a:off x="7060343" y="4508649"/>
              <a:ext cx="1824840" cy="29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07613B-3823-4FCE-DA09-DD9CF9314F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4343" y="4473009"/>
                <a:ext cx="1896480" cy="1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83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5FFD-4BCE-859B-503C-57864ED9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F807C-0ED0-0AC3-EFE3-010079873D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2BE9A1F7-746D-A440-8C11-4E63F63F3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-1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546026F-40FC-076F-A9C4-6328EBDA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66" y="549807"/>
            <a:ext cx="10080248" cy="891820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認識今天的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E29D050-0770-2166-2048-32EE72D6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66" y="1666754"/>
            <a:ext cx="10883868" cy="4074289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 們 既 然 有 一 位 已 經 升 入 高 天 尊 榮 的 大 祭 司 、 就 是 　 神 的 兒 子 耶 穌 、 便 當 持 定 所 承 認 的 道 。因 我 們 的 大 祭 司 、 並 非 不 能 體 恤 我 們 的 軟 弱 ． 他 也 曾 凡 事 受 過 試 探 、 與 我 們 一 樣 ． 只 是 他 沒 有 犯 罪 。所 以 我 們 只 管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坦 然 無 懼</a:t>
            </a:r>
            <a:r>
              <a:rPr lang="zh-TW" altLang="en-US" sz="36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 、 來 到 施 恩 的 寶 座 前 、 為 要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得 憐 恤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、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蒙 恩 惠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作 隨 時 的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幫 助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26327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5C6EA-6786-A75E-6963-E67DEAD3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A106-1C1A-18EC-8B6D-D551AC4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17" y="983848"/>
            <a:ext cx="10602410" cy="505813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有形</a:t>
            </a:r>
            <a:r>
              <a:rPr lang="ja-JP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 </a:t>
            </a:r>
            <a:r>
              <a:rPr lang="en-US" altLang="zh-TW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ja-JP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看得見的 </a:t>
            </a:r>
            <a:r>
              <a:rPr lang="en-US" altLang="ja-JP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Visible Wall)</a:t>
            </a:r>
          </a:p>
          <a:p>
            <a:pPr lvl="1"/>
            <a:r>
              <a:rPr lang="zh-TW" altLang="en-US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尼希米建的城牆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en-US" altLang="zh-TW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保護</a:t>
            </a:r>
            <a:r>
              <a:rPr lang="en-US" altLang="zh-TW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範圍 </a:t>
            </a:r>
            <a:r>
              <a:rPr lang="en-US" altLang="zh-TW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正面</a:t>
            </a:r>
            <a:endParaRPr 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ja-JP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無形</a:t>
            </a:r>
            <a:r>
              <a:rPr lang="ja-JP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 </a:t>
            </a:r>
            <a:r>
              <a:rPr lang="en-US" altLang="zh-TW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ja-JP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看不見的 </a:t>
            </a:r>
            <a:r>
              <a:rPr lang="en-US" altLang="ja-JP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Invisible Wall)</a:t>
            </a:r>
            <a:endParaRPr lang="en-US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網絡上的防火牆 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r>
              <a:rPr lang="zh-TW" altLang="en-US" sz="3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可以起保護作用</a:t>
            </a:r>
            <a:endParaRPr lang="en-US" altLang="zh-TW" sz="3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r>
              <a:rPr lang="zh-TW" altLang="en-US" sz="3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可怕是封鎖消息</a:t>
            </a:r>
            <a:r>
              <a:rPr lang="en-US" altLang="zh-TW" sz="3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ja-JP" altLang="en-US" sz="3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掩蓋</a:t>
            </a:r>
            <a:r>
              <a:rPr lang="zh-TW" altLang="en-US" sz="3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真相</a:t>
            </a:r>
            <a:endParaRPr lang="en-US" altLang="zh-TW" sz="3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8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C19D7-4226-2166-3A6A-B72B83026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F06E63-B515-95C6-1FEC-39C4CC0C43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3414536E-C400-CCAB-BBA7-633F7DB0B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CA6E680-41FC-13D9-2A52-D84FF057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3" y="364603"/>
            <a:ext cx="10161271" cy="862314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認識今天的</a:t>
            </a:r>
            <a:r>
              <a:rPr lang="ja-JP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4A9E440-1ADC-7B6B-C72C-2B75DD9F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88" y="1319515"/>
            <a:ext cx="10721823" cy="5173882"/>
          </a:xfrm>
        </p:spPr>
        <p:txBody>
          <a:bodyPr>
            <a:noAutofit/>
          </a:bodyPr>
          <a:lstStyle/>
          <a:p>
            <a:pPr marL="0" indent="0">
              <a:lnSpc>
                <a:spcPts val="44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弟 兄 們 、 我 們 既 因 耶 穌 的 血 、 得 以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坦 然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進 入 至 聖 所 、是 藉 著 他 給 我 們 開 了 一 條 又 新 又 活 的 路 從 幔 子 經 過 、 這 幔 子 就 是 他 的 身 體 ．又 有 一 位 大 祭 司 治 理 　 神 的 家 ．並 我 們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心 中 天 良 的 虧 欠 已 經 灑 去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身 體 用 清 水 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洗 淨 了 </a:t>
            </a: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 就 當 存 著 誠 心 、 和 充 足 的 信 心 、 來 到 　 神 面 前 ．也 要 堅 守 我 們 所 承 認 的 指 望 、 不 至 搖 動 ． 因 為 那 應 許 我 們 的 是 信 實 的 ．</a:t>
            </a:r>
            <a:endParaRPr lang="zh-CN" altLang="en-US" sz="3600" b="1" i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54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14AF8-CCCB-9965-6E00-BF4706E11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D03E56-7164-5EF1-309E-0AF93D31AA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A582AA2A-133C-1D87-CEB5-381FD67F94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-39889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411320A-4BB7-04DC-241D-A9E0DBE9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65" y="181432"/>
            <a:ext cx="10435259" cy="1685856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認清我的使命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 弗 所 書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Ephesians 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2:17-18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1E7D852-DDE5-CF37-8CC8-2E31E5A3B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87" y="1747777"/>
            <a:ext cx="10969695" cy="215289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並且來</a:t>
            </a:r>
            <a:r>
              <a:rPr lang="zh-TW" alt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傳和平的福音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給你們遠處的人、也給那近處的人。因為我們兩下藉著他被一個聖靈所感、 得以進到父面前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38938-0DF6-9688-87CB-9832D2107239}"/>
              </a:ext>
            </a:extLst>
          </p:cNvPr>
          <p:cNvSpPr txBox="1"/>
          <p:nvPr/>
        </p:nvSpPr>
        <p:spPr>
          <a:xfrm>
            <a:off x="462987" y="4498879"/>
            <a:ext cx="111232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這是保羅的事，不是對我說的</a:t>
            </a:r>
          </a:p>
        </p:txBody>
      </p:sp>
    </p:spTree>
    <p:extLst>
      <p:ext uri="{BB962C8B-B14F-4D97-AF65-F5344CB8AC3E}">
        <p14:creationId xmlns:p14="http://schemas.microsoft.com/office/powerpoint/2010/main" val="36920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4310C-F773-6D93-02B9-6F74C92F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E26CBB9-1837-C276-8C16-F2B2C3DA78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65B2CEA4-2561-C20F-F421-60280B27A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4B7E41-58E9-771C-C38C-0C948643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65" y="181432"/>
            <a:ext cx="10435259" cy="1685856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3) </a:t>
            </a:r>
            <a:r>
              <a:rPr lang="zh-TW" altLang="en-US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認清我的使命</a:t>
            </a:r>
            <a:br>
              <a:rPr lang="en-US" altLang="zh-TW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 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11:1; </a:t>
            </a:r>
            <a:r>
              <a:rPr lang="ja-JP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TW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</a:t>
            </a:r>
            <a:r>
              <a:rPr lang="en-US" altLang="zh-TW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5</a:t>
            </a:r>
            <a:r>
              <a:rPr lang="en-US" altLang="ja-JP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:19-20 </a:t>
            </a: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BFF98-BE99-D8FC-143D-45052FB0B012}"/>
              </a:ext>
            </a:extLst>
          </p:cNvPr>
          <p:cNvSpPr txBox="1"/>
          <p:nvPr/>
        </p:nvSpPr>
        <p:spPr>
          <a:xfrm>
            <a:off x="787076" y="1631189"/>
            <a:ext cx="11404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你們該效法我、像我效法基督一樣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哥林多前書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 Corinthians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11:1)</a:t>
            </a:r>
            <a:endPara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67166-D4B8-547F-1F6B-9E72754EDCB6}"/>
              </a:ext>
            </a:extLst>
          </p:cNvPr>
          <p:cNvSpPr txBox="1"/>
          <p:nvPr/>
        </p:nvSpPr>
        <p:spPr>
          <a:xfrm>
            <a:off x="792837" y="3174422"/>
            <a:ext cx="106063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這就是 神在基督裡、叫世人與自己和好、不將他們的過犯歸到他們身上．並且將這和好的道 理付了我們。所以我們作基督的使者、就好像　神藉我們勸你們一般．我們替基督求你們與　神和好。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哥林多後書 </a:t>
            </a:r>
            <a:r>
              <a:rPr lang="en-US" altLang="zh-TW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 Corinthians 5:19-20)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2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FD0C-262C-58AC-323E-8D504D57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778" y="434621"/>
            <a:ext cx="5283200" cy="8692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在基督裡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C2FF-46C0-17DE-FA1C-49E1B7B1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689" y="1738489"/>
            <a:ext cx="10363200" cy="5000978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神與我之間的牆已經被拆了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ja-JP" altLang="en-US" sz="48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與神和好</a:t>
            </a:r>
            <a:endParaRPr lang="en-US" altLang="zh-TW" sz="48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我和自己之間牆已經被拆了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ja-JP" altLang="en-US" sz="48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與自己和好</a:t>
            </a:r>
            <a:endParaRPr lang="en-US" altLang="zh-TW" sz="48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我與</a:t>
            </a:r>
            <a:r>
              <a:rPr lang="ja-JP" altLang="en-US" sz="4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之間的牆已經被拆了</a:t>
            </a: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8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與人和好</a:t>
            </a:r>
            <a:endParaRPr lang="en-US" altLang="zh-TW" sz="48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98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FC63-8CB7-1EC9-D385-705FE8F2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813" y="522307"/>
            <a:ext cx="9601200" cy="100603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不要再築牆了 </a:t>
            </a:r>
            <a:r>
              <a:rPr lang="en-US" altLang="zh-TW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br>
              <a:rPr lang="en-US" altLang="zh-TW" sz="6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6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5D1D1-1AA5-AD47-9786-CEFE5586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779" y="1787044"/>
            <a:ext cx="6450957" cy="3695840"/>
          </a:xfrm>
        </p:spPr>
        <p:txBody>
          <a:bodyPr>
            <a:normAutofit/>
          </a:bodyPr>
          <a:lstStyle/>
          <a:p>
            <a:pPr algn="ctr">
              <a:lnSpc>
                <a:spcPts val="8600"/>
              </a:lnSpc>
            </a:pP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和神 </a:t>
            </a:r>
            <a:r>
              <a:rPr lang="en-US" altLang="zh-TW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不要再犯罪</a:t>
            </a:r>
            <a:endParaRPr lang="en-US" altLang="zh-TW" sz="5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8600"/>
              </a:lnSpc>
            </a:pP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和己 </a:t>
            </a:r>
            <a:r>
              <a:rPr lang="en-US" altLang="zh-TW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活在主恩中</a:t>
            </a:r>
            <a:endParaRPr lang="en-US" altLang="zh-TW" sz="5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ts val="8600"/>
              </a:lnSpc>
            </a:pP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和人 </a:t>
            </a:r>
            <a:r>
              <a:rPr lang="en-US" altLang="zh-TW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用恩慈待人</a:t>
            </a:r>
            <a:endParaRPr lang="en-US" altLang="zh-TW" sz="5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2956D-9AD9-78CE-22A9-3FCF8D512422}"/>
              </a:ext>
            </a:extLst>
          </p:cNvPr>
          <p:cNvSpPr txBox="1"/>
          <p:nvPr/>
        </p:nvSpPr>
        <p:spPr>
          <a:xfrm>
            <a:off x="1096700" y="2311094"/>
            <a:ext cx="39382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ja-JP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有形</a:t>
            </a:r>
            <a:r>
              <a:rPr lang="ja-JP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</a:t>
            </a:r>
            <a:endParaRPr lang="en-US" altLang="zh-TW" sz="5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ja-JP" altLang="en-US" sz="5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無形</a:t>
            </a:r>
            <a:r>
              <a:rPr lang="ja-JP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的牆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ja-JP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無謂</a:t>
            </a:r>
            <a:r>
              <a:rPr lang="ja-JP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TW" altLang="en-US" sz="5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</a:t>
            </a:r>
            <a:endParaRPr lang="en-US" altLang="zh-TW" sz="5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70387EE-A888-C432-B39B-CA06DCE4BB21}"/>
              </a:ext>
            </a:extLst>
          </p:cNvPr>
          <p:cNvSpPr/>
          <p:nvPr/>
        </p:nvSpPr>
        <p:spPr>
          <a:xfrm rot="1752519">
            <a:off x="4681164" y="4454165"/>
            <a:ext cx="1309901" cy="6349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F811D-F04E-8995-FACA-2E95E602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95196">
            <a:off x="4730184" y="3186211"/>
            <a:ext cx="1246245" cy="108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82591-6C8C-4369-2956-B5AEAC94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95988">
            <a:off x="4316613" y="2462749"/>
            <a:ext cx="1931533" cy="11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FE89-B451-65F6-D473-5B3DFAE4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2" y="129783"/>
            <a:ext cx="10238075" cy="1584482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無形</a:t>
            </a:r>
            <a:r>
              <a:rPr lang="ja-JP" altLang="en-US" sz="6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TW" altLang="en-US" sz="6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</a:t>
            </a:r>
            <a:r>
              <a:rPr lang="ja-JP" altLang="en-US" sz="6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6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Invisible Wall)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1551-5341-3733-1AF4-A4663949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602" y="2268639"/>
            <a:ext cx="10500435" cy="3667338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zh-TW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先天</a:t>
            </a: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</a:p>
          <a:p>
            <a:pPr lvl="1">
              <a:lnSpc>
                <a:spcPts val="4800"/>
              </a:lnSpc>
            </a:pP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語言 、膚色、種族、族家身世</a:t>
            </a:r>
            <a:endParaRPr lang="en-US" altLang="zh-TW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800"/>
              </a:lnSpc>
            </a:pPr>
            <a:r>
              <a:rPr lang="en-US" altLang="zh-TW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ja-JP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後天</a:t>
            </a:r>
            <a:r>
              <a:rPr lang="en-US" altLang="ja-JP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</a:p>
          <a:p>
            <a:pPr lvl="1">
              <a:lnSpc>
                <a:spcPts val="4800"/>
              </a:lnSpc>
            </a:pP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社會階層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altLang="zh-TW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自由開放社會可以改變</a:t>
            </a:r>
            <a:r>
              <a:rPr lang="en-US" altLang="zh-TW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4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ts val="4800"/>
              </a:lnSpc>
            </a:pPr>
            <a:r>
              <a:rPr lang="en-US" altLang="zh-TW" sz="4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生活習慣</a:t>
            </a:r>
            <a:r>
              <a:rPr lang="en-US" altLang="zh-TW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 </a:t>
            </a:r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甚至性格 </a:t>
            </a:r>
            <a:r>
              <a:rPr lang="en-US" altLang="zh-TW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ja-JP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可以改變</a:t>
            </a:r>
            <a:r>
              <a:rPr lang="en-US" altLang="ja-JP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4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866D7-8B74-83C5-6229-AFB8BA33121D}"/>
              </a:ext>
            </a:extLst>
          </p:cNvPr>
          <p:cNvSpPr txBox="1"/>
          <p:nvPr/>
        </p:nvSpPr>
        <p:spPr>
          <a:xfrm>
            <a:off x="3073076" y="922024"/>
            <a:ext cx="6499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人與人之間相處的牆</a:t>
            </a:r>
            <a:endParaRPr lang="en-US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1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A78A-4575-6D39-DF6F-B27DDA6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2" y="280685"/>
            <a:ext cx="10509813" cy="749461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人類學 </a:t>
            </a:r>
            <a:r>
              <a:rPr lang="en-US" altLang="zh-TW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種族中心主義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1EDD2-F71B-B8D6-4D44-1787D7AE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92" y="1365775"/>
            <a:ext cx="10509813" cy="54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3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19A3-700F-81D7-6B95-C15C1362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56" y="940444"/>
            <a:ext cx="10260957" cy="2783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Why? </a:t>
            </a:r>
          </a:p>
          <a:p>
            <a:pPr marL="0" indent="0" algn="ctr">
              <a:buNone/>
            </a:pPr>
            <a:r>
              <a:rPr lang="zh-TW" altLang="en-US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為什麼會是這樣</a:t>
            </a:r>
            <a:r>
              <a:rPr lang="en-US" altLang="zh-TW" sz="7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 </a:t>
            </a:r>
            <a:endParaRPr lang="en-US" sz="7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EAE1E-2DFA-E638-BE05-0408ACCF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49" y="3939598"/>
            <a:ext cx="802125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FFA1-38C1-49C3-BB56-F4180B33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05" y="98385"/>
            <a:ext cx="11462795" cy="6759615"/>
          </a:xfrm>
        </p:spPr>
        <p:txBody>
          <a:bodyPr>
            <a:no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　 神說、那人獨居不好、我要為他造一個配偶幫助他。耶和華　 神用土所造成的野地各樣走獸、和空中各樣飛鳥、 都帶到那人面前看他叫甚麼．那人怎樣叫各樣的活物、那就是他的名字。那人便給一切牲畜、和空中飛鳥、野地走獸都起了名．只是那人沒有遇見配偶幫助他。耶和華　神使他沉睡、他就睡了．於是取下他的一條肋骨、又把肉合起來。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　神 就用那人身上所取的肋骨、造成一個女人、領他到那人跟前。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那人說、這是我骨中的骨、肉中的肉、可以稱他為女人、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因為他是從男人身上取出來的。因此、人要離開父母、與妻子連合、二人成為一體。</a:t>
            </a:r>
            <a:r>
              <a:rPr lang="zh-TW" altLang="en-US" sz="3600" b="1" i="1" u="sng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當時夫妻二人、赤身露體、並不羞恥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創世</a:t>
            </a:r>
            <a:r>
              <a:rPr lang="ja-JP" altLang="en-US" sz="3600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記</a:t>
            </a:r>
            <a:r>
              <a:rPr lang="ja-JP" alt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zh-TW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Genesis 2:18-25)</a:t>
            </a:r>
            <a:endParaRPr lang="en-US" sz="36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4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08F99-9DAD-21AF-1E62-38849B47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F5C942-1122-10EC-9B00-702B3F0024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2CF55D5B-8750-1C90-31C3-12AA027797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7E544B-8F67-1999-8054-1C25E85E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304800"/>
            <a:ext cx="10081613" cy="1512711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看不見的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Invisible Wall)</a:t>
            </a:r>
            <a:b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ja-JP" altLang="en-US" sz="40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  <a:r>
              <a:rPr lang="zh-TW" altLang="en-US" sz="40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ja-JP" altLang="en-US" sz="40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主動</a:t>
            </a:r>
            <a:r>
              <a:rPr lang="zh-TW" altLang="en-US" sz="40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建起了與神分隔的牆</a:t>
            </a:r>
            <a:br>
              <a:rPr 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40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9B5D204-034B-7F0B-917A-DE0FCED4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22" y="2122311"/>
            <a:ext cx="11582400" cy="456071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天起了涼風、耶和華　神在園中行走。那人和他妻子聽見　神的聲音、就藏在園裡的樹木中、</a:t>
            </a:r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躲避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耶和華　神的面。耶和華　神呼喚那人、對他說、你 在那裡。他說、我在園中聽見你的聲音、我就害怕、因為</a:t>
            </a:r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我赤身露體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．我便</a:t>
            </a:r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藏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了。耶和華說、誰告訴你赤身露體呢、莫非你喫了我吩咐你不可喫的那樹上的果子麼。</a:t>
            </a:r>
          </a:p>
        </p:txBody>
      </p:sp>
    </p:spTree>
    <p:extLst>
      <p:ext uri="{BB962C8B-B14F-4D97-AF65-F5344CB8AC3E}">
        <p14:creationId xmlns:p14="http://schemas.microsoft.com/office/powerpoint/2010/main" val="13662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63C3-D68F-4A5F-DDE4-A2DE0E801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FAC8E6-2928-15A3-4F52-98E15ADA56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ECFB1F76-798F-A2D2-7295-E1602F2BB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45BB3F3-F230-82AF-0191-6A2FBFE8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9" y="654756"/>
            <a:ext cx="10161271" cy="158044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看不見的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Invisible Wall)</a:t>
            </a:r>
            <a:b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人與自己建起了牆</a:t>
            </a:r>
            <a:br>
              <a:rPr 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B21F252-CA26-F4F2-35D3-52660340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412" y="2773784"/>
            <a:ext cx="9889068" cy="3667452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他說、我在園中聽見你的聲音、我就害怕、因為我赤身露體．我便藏了。耶和華說、誰告訴你赤身露體呢、莫非你喫了我吩咐你不可喫的那樹上的果子麼。</a:t>
            </a:r>
          </a:p>
        </p:txBody>
      </p:sp>
    </p:spTree>
    <p:extLst>
      <p:ext uri="{BB962C8B-B14F-4D97-AF65-F5344CB8AC3E}">
        <p14:creationId xmlns:p14="http://schemas.microsoft.com/office/powerpoint/2010/main" val="29813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B852B-8ED8-68CD-A7D7-4FA79A96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67DBAD-1F94-0007-838A-E621E5E3BE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人群中有一个醒目的人">
            <a:extLst>
              <a:ext uri="{FF2B5EF4-FFF2-40B4-BE49-F238E27FC236}">
                <a16:creationId xmlns:a16="http://schemas.microsoft.com/office/drawing/2014/main" id="{4BC3B0F0-1207-D030-A62B-3B0900B87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</a:blip>
          <a:srcRect/>
          <a:stretch>
            <a:fillRect/>
          </a:stretch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46A08FE-4CA4-8C71-1709-549C1D57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08" y="687697"/>
            <a:ext cx="10161271" cy="1577172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看不見的</a:t>
            </a:r>
            <a:r>
              <a:rPr lang="zh-TW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牆</a:t>
            </a:r>
            <a:r>
              <a:rPr lang="ja-JP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Invisible Wall)</a:t>
            </a:r>
            <a:br>
              <a:rPr lang="en-US" altLang="ja-JP" sz="5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人與人之間築起了牆</a:t>
            </a:r>
            <a:br>
              <a:rPr lang="en-US" sz="4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5545D58-51AC-9226-CA7B-15435D218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90" y="2539999"/>
            <a:ext cx="11153420" cy="4041422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那人說、</a:t>
            </a:r>
            <a:r>
              <a:rPr lang="zh-TW" altLang="en-US" sz="4000" b="1" dirty="0"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你所賜給我、與我同居的女人、他把那樹上的果子給我、我就喫了</a:t>
            </a: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。耶和華　神對女人說、你作的是甚麼事呢。女人說、那蛇引誘我、我就喫了。</a:t>
            </a:r>
          </a:p>
        </p:txBody>
      </p:sp>
    </p:spTree>
    <p:extLst>
      <p:ext uri="{BB962C8B-B14F-4D97-AF65-F5344CB8AC3E}">
        <p14:creationId xmlns:p14="http://schemas.microsoft.com/office/powerpoint/2010/main" val="5816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{269B10AA-E93D-AA4E-91E2-E31CA0410149}tf10001072</Template>
  <TotalTime>4706</TotalTime>
  <Words>2261</Words>
  <Application>Microsoft Office PowerPoint</Application>
  <PresentationFormat>Widescreen</PresentationFormat>
  <Paragraphs>92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DengXian</vt:lpstr>
      <vt:lpstr>Microsoft YaHei</vt:lpstr>
      <vt:lpstr>Arial</vt:lpstr>
      <vt:lpstr>Arial Black</vt:lpstr>
      <vt:lpstr>Franklin Gothic Book</vt:lpstr>
      <vt:lpstr>Times New Roman</vt:lpstr>
      <vt:lpstr>Wingdings</vt:lpstr>
      <vt:lpstr>剪切</vt:lpstr>
      <vt:lpstr>住在主裡、作鹽作光之 拆毀神和人中間的牆</vt:lpstr>
      <vt:lpstr>PowerPoint Presentation</vt:lpstr>
      <vt:lpstr>無形的牆 (Invisible Wall)</vt:lpstr>
      <vt:lpstr>人類學 … 種族中心主義</vt:lpstr>
      <vt:lpstr>PowerPoint Presentation</vt:lpstr>
      <vt:lpstr>PowerPoint Presentation</vt:lpstr>
      <vt:lpstr>看不見的牆 (Invisible Wall) 是人主動建起了與神分隔的牆 </vt:lpstr>
      <vt:lpstr>看不見的牆 (Invisible Wall) 人與自己建起了牆 </vt:lpstr>
      <vt:lpstr>看不見的牆 (Invisible Wall) 人與人之間築起了牆  </vt:lpstr>
      <vt:lpstr>“I” SM</vt:lpstr>
      <vt:lpstr>PowerPoint Presentation</vt:lpstr>
      <vt:lpstr>PowerPoint Presentation</vt:lpstr>
      <vt:lpstr>PowerPoint Presentation</vt:lpstr>
      <vt:lpstr>1) 記念過去的我 以 弗 所 書 Ephesians 2:11-12</vt:lpstr>
      <vt:lpstr>1) 記念過去的我 以 弗 所 書 Ephesians 2:13-14</vt:lpstr>
      <vt:lpstr>2) 認識今天的我</vt:lpstr>
      <vt:lpstr>2) 認識今天的我 以 弗 所 書 Ephesians 2:15-16</vt:lpstr>
      <vt:lpstr>  一個新人 哥 林 多 後 書 2 Corinthians 5:17</vt:lpstr>
      <vt:lpstr>2) 認識今天的我</vt:lpstr>
      <vt:lpstr>2) 認識今天的我</vt:lpstr>
      <vt:lpstr>3) 認清我的使命 以 弗 所 書 Ephesians 2:17-18</vt:lpstr>
      <vt:lpstr>3) 認清我的使命 林前 11:1; 林後 5:19-20 </vt:lpstr>
      <vt:lpstr>在基督裡</vt:lpstr>
      <vt:lpstr>不要再築牆了 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shengquan</dc:creator>
  <cp:lastModifiedBy>Joseph Chun</cp:lastModifiedBy>
  <cp:revision>211</cp:revision>
  <dcterms:created xsi:type="dcterms:W3CDTF">2023-06-11T04:01:55Z</dcterms:created>
  <dcterms:modified xsi:type="dcterms:W3CDTF">2024-03-12T16:26:10Z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69C4793ECDCA64080BC27A64294ACDDF_42</vt:lpwstr>
  </property>
  <property fmtid="{D5CDD505-2E9C-101B-9397-08002B2CF9AE}" pid="3" name="KSOProductBuildVer">
    <vt:lpwstr>2052-5.4.1.7920</vt:lpwstr>
  </property>
</Properties>
</file>