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2" r:id="rId2"/>
    <p:sldMasterId id="2147483756" r:id="rId3"/>
  </p:sldMasterIdLst>
  <p:notesMasterIdLst>
    <p:notesMasterId r:id="rId36"/>
  </p:notesMasterIdLst>
  <p:sldIdLst>
    <p:sldId id="260" r:id="rId4"/>
    <p:sldId id="261" r:id="rId5"/>
    <p:sldId id="292" r:id="rId6"/>
    <p:sldId id="318" r:id="rId7"/>
    <p:sldId id="293" r:id="rId8"/>
    <p:sldId id="271" r:id="rId9"/>
    <p:sldId id="295" r:id="rId10"/>
    <p:sldId id="265" r:id="rId11"/>
    <p:sldId id="322" r:id="rId12"/>
    <p:sldId id="321" r:id="rId13"/>
    <p:sldId id="319" r:id="rId14"/>
    <p:sldId id="323" r:id="rId15"/>
    <p:sldId id="311" r:id="rId16"/>
    <p:sldId id="296" r:id="rId17"/>
    <p:sldId id="264" r:id="rId18"/>
    <p:sldId id="324" r:id="rId19"/>
    <p:sldId id="325" r:id="rId20"/>
    <p:sldId id="286" r:id="rId21"/>
    <p:sldId id="330" r:id="rId22"/>
    <p:sldId id="329" r:id="rId23"/>
    <p:sldId id="332" r:id="rId24"/>
    <p:sldId id="333" r:id="rId25"/>
    <p:sldId id="336" r:id="rId26"/>
    <p:sldId id="287" r:id="rId27"/>
    <p:sldId id="342" r:id="rId28"/>
    <p:sldId id="341" r:id="rId29"/>
    <p:sldId id="343" r:id="rId30"/>
    <p:sldId id="335" r:id="rId31"/>
    <p:sldId id="337" r:id="rId32"/>
    <p:sldId id="338" r:id="rId33"/>
    <p:sldId id="339" r:id="rId34"/>
    <p:sldId id="34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310E"/>
    <a:srgbClr val="E41F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660"/>
  </p:normalViewPr>
  <p:slideViewPr>
    <p:cSldViewPr>
      <p:cViewPr varScale="1">
        <p:scale>
          <a:sx n="73" d="100"/>
          <a:sy n="73" d="100"/>
        </p:scale>
        <p:origin x="11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035091-1FB8-4094-B0FC-710E1AE86686}" type="datetimeFigureOut">
              <a:rPr lang="en-US" smtClean="0"/>
              <a:t>6/23/2024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1338D0-277C-4431-B4AF-B7F57B8ADD55}" type="slidenum">
              <a:rPr lang="en-US" smtClean="0"/>
              <a:t>‹#›</a:t>
            </a:fld>
            <a:endParaRPr lang="en-US"/>
          </a:p>
        </p:txBody>
      </p:sp>
    </p:spTree>
    <p:extLst>
      <p:ext uri="{BB962C8B-B14F-4D97-AF65-F5344CB8AC3E}">
        <p14:creationId xmlns:p14="http://schemas.microsoft.com/office/powerpoint/2010/main" val="3342778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8483" name="Rectangle 3"/>
          <p:cNvSpPr>
            <a:spLocks noGrp="1" noChangeArrowheads="1"/>
          </p:cNvSpPr>
          <p:nvPr>
            <p:ph type="body" idx="1"/>
          </p:nvPr>
        </p:nvSpPr>
        <p:spPr>
          <a:xfrm>
            <a:off x="685098" y="4342158"/>
            <a:ext cx="5487805" cy="411645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8483" name="Rectangle 3"/>
          <p:cNvSpPr>
            <a:spLocks noGrp="1" noChangeArrowheads="1"/>
          </p:cNvSpPr>
          <p:nvPr>
            <p:ph type="body" idx="1"/>
          </p:nvPr>
        </p:nvSpPr>
        <p:spPr>
          <a:xfrm>
            <a:off x="685098" y="4342158"/>
            <a:ext cx="5487805" cy="411645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8483" name="Rectangle 3"/>
          <p:cNvSpPr>
            <a:spLocks noGrp="1" noChangeArrowheads="1"/>
          </p:cNvSpPr>
          <p:nvPr>
            <p:ph type="body" idx="1"/>
          </p:nvPr>
        </p:nvSpPr>
        <p:spPr>
          <a:xfrm>
            <a:off x="685098" y="4342158"/>
            <a:ext cx="5487805" cy="411645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338D0-277C-4431-B4AF-B7F57B8ADD55}" type="slidenum">
              <a:rPr lang="en-US" smtClean="0"/>
              <a:t>20</a:t>
            </a:fld>
            <a:endParaRPr lang="en-US"/>
          </a:p>
        </p:txBody>
      </p:sp>
    </p:spTree>
    <p:extLst>
      <p:ext uri="{BB962C8B-B14F-4D97-AF65-F5344CB8AC3E}">
        <p14:creationId xmlns:p14="http://schemas.microsoft.com/office/powerpoint/2010/main" val="3208857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3305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60183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6750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5" name="Footer Placeholder 4"/>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kumimoji="0">
                <a:ea typeface="MS PGothic" pitchFamily="34" charset="-128"/>
              </a:defRPr>
            </a:lvl1pPr>
          </a:lstStyle>
          <a:p>
            <a:pPr>
              <a:defRPr/>
            </a:pPr>
            <a:fld id="{CFA6BDFD-E867-49A4-B45A-409F9574110D}" type="slidenum">
              <a:rPr lang="en-US" altLang="zh-TW"/>
              <a:pPr>
                <a:defRPr/>
              </a:pPr>
              <a:t>‹#›</a:t>
            </a:fld>
            <a:endParaRPr lang="en-US" altLang="zh-TW"/>
          </a:p>
        </p:txBody>
      </p:sp>
    </p:spTree>
    <p:extLst>
      <p:ext uri="{BB962C8B-B14F-4D97-AF65-F5344CB8AC3E}">
        <p14:creationId xmlns:p14="http://schemas.microsoft.com/office/powerpoint/2010/main" val="19404975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5" name="Footer Placeholder 4"/>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kumimoji="0">
                <a:ea typeface="MS PGothic" pitchFamily="34" charset="-128"/>
              </a:defRPr>
            </a:lvl1pPr>
          </a:lstStyle>
          <a:p>
            <a:pPr>
              <a:defRPr/>
            </a:pPr>
            <a:fld id="{E4FD66CB-AEF0-4408-A094-605106CE2511}" type="slidenum">
              <a:rPr lang="en-US" altLang="zh-TW"/>
              <a:pPr>
                <a:defRPr/>
              </a:pPr>
              <a:t>‹#›</a:t>
            </a:fld>
            <a:endParaRPr lang="en-US" altLang="zh-TW"/>
          </a:p>
        </p:txBody>
      </p:sp>
    </p:spTree>
    <p:extLst>
      <p:ext uri="{BB962C8B-B14F-4D97-AF65-F5344CB8AC3E}">
        <p14:creationId xmlns:p14="http://schemas.microsoft.com/office/powerpoint/2010/main" val="350420203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5" name="Footer Placeholder 4"/>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kumimoji="0">
                <a:ea typeface="MS PGothic" pitchFamily="34" charset="-128"/>
              </a:defRPr>
            </a:lvl1pPr>
          </a:lstStyle>
          <a:p>
            <a:pPr>
              <a:defRPr/>
            </a:pPr>
            <a:fld id="{2D479A27-77A0-45DD-B73E-70C279021395}" type="slidenum">
              <a:rPr lang="en-US" altLang="zh-TW"/>
              <a:pPr>
                <a:defRPr/>
              </a:pPr>
              <a:t>‹#›</a:t>
            </a:fld>
            <a:endParaRPr lang="en-US" altLang="zh-TW"/>
          </a:p>
        </p:txBody>
      </p:sp>
    </p:spTree>
    <p:extLst>
      <p:ext uri="{BB962C8B-B14F-4D97-AF65-F5344CB8AC3E}">
        <p14:creationId xmlns:p14="http://schemas.microsoft.com/office/powerpoint/2010/main" val="257904338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6" name="Footer Placeholder 5"/>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7" name="Slide Number Placeholder 6"/>
          <p:cNvSpPr>
            <a:spLocks noGrp="1"/>
          </p:cNvSpPr>
          <p:nvPr>
            <p:ph type="sldNum" sz="quarter" idx="12"/>
          </p:nvPr>
        </p:nvSpPr>
        <p:spPr/>
        <p:txBody>
          <a:bodyPr/>
          <a:lstStyle>
            <a:lvl1pPr>
              <a:defRPr kumimoji="0">
                <a:ea typeface="MS PGothic" pitchFamily="34" charset="-128"/>
              </a:defRPr>
            </a:lvl1pPr>
          </a:lstStyle>
          <a:p>
            <a:pPr>
              <a:defRPr/>
            </a:pPr>
            <a:fld id="{D66F1B84-040D-47D6-94AB-4B7CEF254917}" type="slidenum">
              <a:rPr lang="en-US" altLang="zh-TW"/>
              <a:pPr>
                <a:defRPr/>
              </a:pPr>
              <a:t>‹#›</a:t>
            </a:fld>
            <a:endParaRPr lang="en-US" altLang="zh-TW"/>
          </a:p>
        </p:txBody>
      </p:sp>
    </p:spTree>
    <p:extLst>
      <p:ext uri="{BB962C8B-B14F-4D97-AF65-F5344CB8AC3E}">
        <p14:creationId xmlns:p14="http://schemas.microsoft.com/office/powerpoint/2010/main" val="94505271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8" name="Footer Placeholder 7"/>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9" name="Slide Number Placeholder 8"/>
          <p:cNvSpPr>
            <a:spLocks noGrp="1"/>
          </p:cNvSpPr>
          <p:nvPr>
            <p:ph type="sldNum" sz="quarter" idx="12"/>
          </p:nvPr>
        </p:nvSpPr>
        <p:spPr/>
        <p:txBody>
          <a:bodyPr/>
          <a:lstStyle>
            <a:lvl1pPr>
              <a:defRPr kumimoji="0">
                <a:ea typeface="MS PGothic" pitchFamily="34" charset="-128"/>
              </a:defRPr>
            </a:lvl1pPr>
          </a:lstStyle>
          <a:p>
            <a:pPr>
              <a:defRPr/>
            </a:pPr>
            <a:fld id="{2A860E96-22DF-4845-AC8C-C214F518E66C}" type="slidenum">
              <a:rPr lang="en-US" altLang="zh-TW"/>
              <a:pPr>
                <a:defRPr/>
              </a:pPr>
              <a:t>‹#›</a:t>
            </a:fld>
            <a:endParaRPr lang="en-US" altLang="zh-TW"/>
          </a:p>
        </p:txBody>
      </p:sp>
    </p:spTree>
    <p:extLst>
      <p:ext uri="{BB962C8B-B14F-4D97-AF65-F5344CB8AC3E}">
        <p14:creationId xmlns:p14="http://schemas.microsoft.com/office/powerpoint/2010/main" val="230017455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4" name="Footer Placeholder 3"/>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5" name="Slide Number Placeholder 4"/>
          <p:cNvSpPr>
            <a:spLocks noGrp="1"/>
          </p:cNvSpPr>
          <p:nvPr>
            <p:ph type="sldNum" sz="quarter" idx="12"/>
          </p:nvPr>
        </p:nvSpPr>
        <p:spPr/>
        <p:txBody>
          <a:bodyPr/>
          <a:lstStyle>
            <a:lvl1pPr>
              <a:defRPr kumimoji="0">
                <a:ea typeface="MS PGothic" pitchFamily="34" charset="-128"/>
              </a:defRPr>
            </a:lvl1pPr>
          </a:lstStyle>
          <a:p>
            <a:pPr>
              <a:defRPr/>
            </a:pPr>
            <a:fld id="{A3CB96DF-1C36-4D92-B40E-AF0A38C0AFF8}" type="slidenum">
              <a:rPr lang="en-US" altLang="zh-TW"/>
              <a:pPr>
                <a:defRPr/>
              </a:pPr>
              <a:t>‹#›</a:t>
            </a:fld>
            <a:endParaRPr lang="en-US" altLang="zh-TW"/>
          </a:p>
        </p:txBody>
      </p:sp>
    </p:spTree>
    <p:extLst>
      <p:ext uri="{BB962C8B-B14F-4D97-AF65-F5344CB8AC3E}">
        <p14:creationId xmlns:p14="http://schemas.microsoft.com/office/powerpoint/2010/main" val="22613738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3" name="Footer Placeholder 2"/>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4" name="Slide Number Placeholder 3"/>
          <p:cNvSpPr>
            <a:spLocks noGrp="1"/>
          </p:cNvSpPr>
          <p:nvPr>
            <p:ph type="sldNum" sz="quarter" idx="12"/>
          </p:nvPr>
        </p:nvSpPr>
        <p:spPr/>
        <p:txBody>
          <a:bodyPr/>
          <a:lstStyle>
            <a:lvl1pPr>
              <a:defRPr kumimoji="0">
                <a:ea typeface="MS PGothic" pitchFamily="34" charset="-128"/>
              </a:defRPr>
            </a:lvl1pPr>
          </a:lstStyle>
          <a:p>
            <a:pPr>
              <a:defRPr/>
            </a:pPr>
            <a:fld id="{7CBF10FC-01DD-4C32-B747-FCC4E23CDFC0}" type="slidenum">
              <a:rPr lang="en-US" altLang="zh-TW"/>
              <a:pPr>
                <a:defRPr/>
              </a:pPr>
              <a:t>‹#›</a:t>
            </a:fld>
            <a:endParaRPr lang="en-US" altLang="zh-TW"/>
          </a:p>
        </p:txBody>
      </p:sp>
    </p:spTree>
    <p:extLst>
      <p:ext uri="{BB962C8B-B14F-4D97-AF65-F5344CB8AC3E}">
        <p14:creationId xmlns:p14="http://schemas.microsoft.com/office/powerpoint/2010/main" val="288396987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6" name="Footer Placeholder 5"/>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7" name="Slide Number Placeholder 6"/>
          <p:cNvSpPr>
            <a:spLocks noGrp="1"/>
          </p:cNvSpPr>
          <p:nvPr>
            <p:ph type="sldNum" sz="quarter" idx="12"/>
          </p:nvPr>
        </p:nvSpPr>
        <p:spPr/>
        <p:txBody>
          <a:bodyPr/>
          <a:lstStyle>
            <a:lvl1pPr>
              <a:defRPr kumimoji="0">
                <a:ea typeface="MS PGothic" pitchFamily="34" charset="-128"/>
              </a:defRPr>
            </a:lvl1pPr>
          </a:lstStyle>
          <a:p>
            <a:pPr>
              <a:defRPr/>
            </a:pPr>
            <a:fld id="{97F9304B-3D32-4312-9C2C-AD8BD5DDA75A}" type="slidenum">
              <a:rPr lang="en-US" altLang="zh-TW"/>
              <a:pPr>
                <a:defRPr/>
              </a:pPr>
              <a:t>‹#›</a:t>
            </a:fld>
            <a:endParaRPr lang="en-US" altLang="zh-TW"/>
          </a:p>
        </p:txBody>
      </p:sp>
    </p:spTree>
    <p:extLst>
      <p:ext uri="{BB962C8B-B14F-4D97-AF65-F5344CB8AC3E}">
        <p14:creationId xmlns:p14="http://schemas.microsoft.com/office/powerpoint/2010/main" val="33724783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5602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6" name="Footer Placeholder 5"/>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7" name="Slide Number Placeholder 6"/>
          <p:cNvSpPr>
            <a:spLocks noGrp="1"/>
          </p:cNvSpPr>
          <p:nvPr>
            <p:ph type="sldNum" sz="quarter" idx="12"/>
          </p:nvPr>
        </p:nvSpPr>
        <p:spPr/>
        <p:txBody>
          <a:bodyPr/>
          <a:lstStyle>
            <a:lvl1pPr>
              <a:defRPr kumimoji="0">
                <a:ea typeface="MS PGothic" pitchFamily="34" charset="-128"/>
              </a:defRPr>
            </a:lvl1pPr>
          </a:lstStyle>
          <a:p>
            <a:pPr>
              <a:defRPr/>
            </a:pPr>
            <a:fld id="{B302FB25-E701-4A16-A974-92707D6F4E64}" type="slidenum">
              <a:rPr lang="en-US" altLang="zh-TW"/>
              <a:pPr>
                <a:defRPr/>
              </a:pPr>
              <a:t>‹#›</a:t>
            </a:fld>
            <a:endParaRPr lang="en-US" altLang="zh-TW"/>
          </a:p>
        </p:txBody>
      </p:sp>
    </p:spTree>
    <p:extLst>
      <p:ext uri="{BB962C8B-B14F-4D97-AF65-F5344CB8AC3E}">
        <p14:creationId xmlns:p14="http://schemas.microsoft.com/office/powerpoint/2010/main" val="221567635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5" name="Footer Placeholder 4"/>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kumimoji="0">
                <a:ea typeface="MS PGothic" pitchFamily="34" charset="-128"/>
              </a:defRPr>
            </a:lvl1pPr>
          </a:lstStyle>
          <a:p>
            <a:pPr>
              <a:defRPr/>
            </a:pPr>
            <a:fld id="{53117EDA-4377-4B86-B673-2B0BF7BD71C7}" type="slidenum">
              <a:rPr lang="en-US" altLang="zh-TW"/>
              <a:pPr>
                <a:defRPr/>
              </a:pPr>
              <a:t>‹#›</a:t>
            </a:fld>
            <a:endParaRPr lang="en-US" altLang="zh-TW"/>
          </a:p>
        </p:txBody>
      </p:sp>
    </p:spTree>
    <p:extLst>
      <p:ext uri="{BB962C8B-B14F-4D97-AF65-F5344CB8AC3E}">
        <p14:creationId xmlns:p14="http://schemas.microsoft.com/office/powerpoint/2010/main" val="281432075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0">
                <a:ea typeface="MS PGothic" pitchFamily="34" charset="-128"/>
              </a:defRPr>
            </a:lvl1pPr>
          </a:lstStyle>
          <a:p>
            <a:pPr>
              <a:defRPr/>
            </a:pPr>
            <a:endParaRPr lang="en-US" altLang="zh-TW"/>
          </a:p>
        </p:txBody>
      </p:sp>
      <p:sp>
        <p:nvSpPr>
          <p:cNvPr id="5" name="Footer Placeholder 4"/>
          <p:cNvSpPr>
            <a:spLocks noGrp="1"/>
          </p:cNvSpPr>
          <p:nvPr>
            <p:ph type="ftr" sz="quarter" idx="11"/>
          </p:nvPr>
        </p:nvSpPr>
        <p:spPr/>
        <p:txBody>
          <a:bodyPr/>
          <a:lstStyle>
            <a:lvl1pPr>
              <a:defRPr kumimoji="0">
                <a:ea typeface="MS PGothic" pitchFamily="34" charset="-128"/>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kumimoji="0">
                <a:ea typeface="MS PGothic" pitchFamily="34" charset="-128"/>
              </a:defRPr>
            </a:lvl1pPr>
          </a:lstStyle>
          <a:p>
            <a:pPr>
              <a:defRPr/>
            </a:pPr>
            <a:fld id="{858D892E-D717-4E22-B1AB-70E8E71F6F5F}" type="slidenum">
              <a:rPr lang="en-US" altLang="zh-TW"/>
              <a:pPr>
                <a:defRPr/>
              </a:pPr>
              <a:t>‹#›</a:t>
            </a:fld>
            <a:endParaRPr lang="en-US" altLang="zh-TW"/>
          </a:p>
        </p:txBody>
      </p:sp>
    </p:spTree>
    <p:extLst>
      <p:ext uri="{BB962C8B-B14F-4D97-AF65-F5344CB8AC3E}">
        <p14:creationId xmlns:p14="http://schemas.microsoft.com/office/powerpoint/2010/main" val="121509429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89E0E8D3-A984-4DA2-82CB-71F21A5114D0}" type="datetimeFigureOut">
              <a:rPr lang="en-US"/>
              <a:pPr>
                <a:defRPr/>
              </a:pPr>
              <a:t>6/23/2024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D66A3A11-D6D8-4446-BBB2-5DA58E6A8146}" type="slidenum">
              <a:rPr lang="en-US"/>
              <a:pPr>
                <a:defRPr/>
              </a:pPr>
              <a:t>‹#›</a:t>
            </a:fld>
            <a:endParaRPr lang="en-US"/>
          </a:p>
        </p:txBody>
      </p:sp>
    </p:spTree>
    <p:extLst>
      <p:ext uri="{BB962C8B-B14F-4D97-AF65-F5344CB8AC3E}">
        <p14:creationId xmlns:p14="http://schemas.microsoft.com/office/powerpoint/2010/main" val="13310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04E47B0E-C031-4ADD-A9FF-C1611856ACB4}" type="datetimeFigureOut">
              <a:rPr lang="en-US"/>
              <a:pPr>
                <a:defRPr/>
              </a:pPr>
              <a:t>6/23/2024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EB75DBA8-2B41-4ABB-BDA5-C7A4EF4F8822}" type="slidenum">
              <a:rPr lang="en-US"/>
              <a:pPr>
                <a:defRPr/>
              </a:pPr>
              <a:t>‹#›</a:t>
            </a:fld>
            <a:endParaRPr lang="en-US"/>
          </a:p>
        </p:txBody>
      </p:sp>
    </p:spTree>
    <p:extLst>
      <p:ext uri="{BB962C8B-B14F-4D97-AF65-F5344CB8AC3E}">
        <p14:creationId xmlns:p14="http://schemas.microsoft.com/office/powerpoint/2010/main" val="2177605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67C855BC-AA48-4E18-8D50-2FBE4D65155A}" type="datetimeFigureOut">
              <a:rPr lang="en-US"/>
              <a:pPr>
                <a:defRPr/>
              </a:pPr>
              <a:t>6/23/2024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2D7EA512-8DA8-4A07-8365-8586EE960BE9}" type="slidenum">
              <a:rPr lang="en-US"/>
              <a:pPr>
                <a:defRPr/>
              </a:pPr>
              <a:t>‹#›</a:t>
            </a:fld>
            <a:endParaRPr lang="en-US"/>
          </a:p>
        </p:txBody>
      </p:sp>
    </p:spTree>
    <p:extLst>
      <p:ext uri="{BB962C8B-B14F-4D97-AF65-F5344CB8AC3E}">
        <p14:creationId xmlns:p14="http://schemas.microsoft.com/office/powerpoint/2010/main" val="3174262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2CBA84AD-5839-4F90-B88B-87AF1A2816EF}" type="datetimeFigureOut">
              <a:rPr lang="en-US"/>
              <a:pPr>
                <a:defRPr/>
              </a:pPr>
              <a:t>6/23/2024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438EB83A-213D-48F4-AC81-4BCB63E7B2B3}" type="slidenum">
              <a:rPr lang="en-US"/>
              <a:pPr>
                <a:defRPr/>
              </a:pPr>
              <a:t>‹#›</a:t>
            </a:fld>
            <a:endParaRPr lang="en-US"/>
          </a:p>
        </p:txBody>
      </p:sp>
    </p:spTree>
    <p:extLst>
      <p:ext uri="{BB962C8B-B14F-4D97-AF65-F5344CB8AC3E}">
        <p14:creationId xmlns:p14="http://schemas.microsoft.com/office/powerpoint/2010/main" val="1992040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63F46474-98E0-477D-977A-554EE396657C}" type="datetimeFigureOut">
              <a:rPr lang="en-US"/>
              <a:pPr>
                <a:defRPr/>
              </a:pPr>
              <a:t>6/23/2024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25341C2D-D952-42C7-BCA5-AB24E1BE45E3}" type="slidenum">
              <a:rPr lang="en-US"/>
              <a:pPr>
                <a:defRPr/>
              </a:pPr>
              <a:t>‹#›</a:t>
            </a:fld>
            <a:endParaRPr lang="en-US"/>
          </a:p>
        </p:txBody>
      </p:sp>
    </p:spTree>
    <p:extLst>
      <p:ext uri="{BB962C8B-B14F-4D97-AF65-F5344CB8AC3E}">
        <p14:creationId xmlns:p14="http://schemas.microsoft.com/office/powerpoint/2010/main" val="1700891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7D9A4D33-9D3C-47AE-AF5E-9DBF1FFE5496}" type="datetimeFigureOut">
              <a:rPr lang="en-US"/>
              <a:pPr>
                <a:defRPr/>
              </a:pPr>
              <a:t>6/23/2024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1945F94B-7C0C-451C-8CA5-BF0E34A183C7}" type="slidenum">
              <a:rPr lang="en-US"/>
              <a:pPr>
                <a:defRPr/>
              </a:pPr>
              <a:t>‹#›</a:t>
            </a:fld>
            <a:endParaRPr lang="en-US"/>
          </a:p>
        </p:txBody>
      </p:sp>
    </p:spTree>
    <p:extLst>
      <p:ext uri="{BB962C8B-B14F-4D97-AF65-F5344CB8AC3E}">
        <p14:creationId xmlns:p14="http://schemas.microsoft.com/office/powerpoint/2010/main" val="3722167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F3F83DA4-AE60-40AA-8664-04650F5AC989}" type="datetimeFigureOut">
              <a:rPr lang="en-US"/>
              <a:pPr>
                <a:defRPr/>
              </a:pPr>
              <a:t>6/23/2024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66D57D78-E7FC-4E77-BD3E-28FC01FEACD3}" type="slidenum">
              <a:rPr lang="en-US"/>
              <a:pPr>
                <a:defRPr/>
              </a:pPr>
              <a:t>‹#›</a:t>
            </a:fld>
            <a:endParaRPr lang="en-US"/>
          </a:p>
        </p:txBody>
      </p:sp>
    </p:spTree>
    <p:extLst>
      <p:ext uri="{BB962C8B-B14F-4D97-AF65-F5344CB8AC3E}">
        <p14:creationId xmlns:p14="http://schemas.microsoft.com/office/powerpoint/2010/main" val="339902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07274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2833FDBE-195B-42F0-83B4-91A2EFA4F770}" type="datetimeFigureOut">
              <a:rPr lang="en-US"/>
              <a:pPr>
                <a:defRPr/>
              </a:pPr>
              <a:t>6/23/2024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F94E5608-25E4-4742-B842-9424BFB07FDF}" type="slidenum">
              <a:rPr lang="en-US"/>
              <a:pPr>
                <a:defRPr/>
              </a:pPr>
              <a:t>‹#›</a:t>
            </a:fld>
            <a:endParaRPr lang="en-US"/>
          </a:p>
        </p:txBody>
      </p:sp>
    </p:spTree>
    <p:extLst>
      <p:ext uri="{BB962C8B-B14F-4D97-AF65-F5344CB8AC3E}">
        <p14:creationId xmlns:p14="http://schemas.microsoft.com/office/powerpoint/2010/main" val="1947039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01C58CB2-C713-4C4F-8210-906EFC6F3E5B}" type="datetimeFigureOut">
              <a:rPr lang="en-US"/>
              <a:pPr>
                <a:defRPr/>
              </a:pPr>
              <a:t>6/23/2024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40A9A120-DE90-4CED-9EF7-75C08D365FF4}" type="slidenum">
              <a:rPr lang="en-US"/>
              <a:pPr>
                <a:defRPr/>
              </a:pPr>
              <a:t>‹#›</a:t>
            </a:fld>
            <a:endParaRPr lang="en-US"/>
          </a:p>
        </p:txBody>
      </p:sp>
    </p:spTree>
    <p:extLst>
      <p:ext uri="{BB962C8B-B14F-4D97-AF65-F5344CB8AC3E}">
        <p14:creationId xmlns:p14="http://schemas.microsoft.com/office/powerpoint/2010/main" val="4107591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9423DBFA-4E74-4A81-91CE-5600AA067FE5}" type="datetimeFigureOut">
              <a:rPr lang="en-US"/>
              <a:pPr>
                <a:defRPr/>
              </a:pPr>
              <a:t>6/23/2024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8E2F4804-D0D1-4C64-B374-73F48E9CA2DA}" type="slidenum">
              <a:rPr lang="en-US"/>
              <a:pPr>
                <a:defRPr/>
              </a:pPr>
              <a:t>‹#›</a:t>
            </a:fld>
            <a:endParaRPr lang="en-US"/>
          </a:p>
        </p:txBody>
      </p:sp>
    </p:spTree>
    <p:extLst>
      <p:ext uri="{BB962C8B-B14F-4D97-AF65-F5344CB8AC3E}">
        <p14:creationId xmlns:p14="http://schemas.microsoft.com/office/powerpoint/2010/main" val="4018091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BA4C0166-F4D5-4B31-B7B1-3AA2760901F2}" type="datetimeFigureOut">
              <a:rPr lang="en-US"/>
              <a:pPr>
                <a:defRPr/>
              </a:pPr>
              <a:t>6/23/2024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MS PGothic" pitchFamily="34" charset="-128"/>
              </a:defRPr>
            </a:lvl1pPr>
          </a:lstStyle>
          <a:p>
            <a:pPr>
              <a:defRPr/>
            </a:pPr>
            <a:fld id="{4E1C5950-1C7F-4E68-BB80-37D74235359E}" type="slidenum">
              <a:rPr lang="en-US"/>
              <a:pPr>
                <a:defRPr/>
              </a:pPr>
              <a:t>‹#›</a:t>
            </a:fld>
            <a:endParaRPr lang="en-US"/>
          </a:p>
        </p:txBody>
      </p:sp>
    </p:spTree>
    <p:extLst>
      <p:ext uri="{BB962C8B-B14F-4D97-AF65-F5344CB8AC3E}">
        <p14:creationId xmlns:p14="http://schemas.microsoft.com/office/powerpoint/2010/main" val="466455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2438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6455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6149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48190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27807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01889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rcRect l="4130" b="6296"/>
          <a:stretch/>
        </p:blipFill>
        <p:spPr>
          <a:xfrm flipH="1">
            <a:off x="0" y="-1"/>
            <a:ext cx="9245600" cy="684143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4FBDE-8A3D-47E6-B105-FE73AC4FC59B}" type="datetimeFigureOut">
              <a:rPr lang="en-US" smtClean="0">
                <a:solidFill>
                  <a:prstClr val="black">
                    <a:tint val="75000"/>
                  </a:prstClr>
                </a:solidFill>
              </a:rPr>
              <a:pPr/>
              <a:t>6/23/2024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55C6F-BF8A-430B-A038-43BE3A4698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1890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kumimoji="1" sz="1400">
                <a:solidFill>
                  <a:srgbClr val="000000"/>
                </a:solidFill>
                <a:effectLst/>
                <a:latin typeface="+mn-lt"/>
                <a:ea typeface="新細明體" pitchFamily="18" charset="-120"/>
              </a:defRPr>
            </a:lvl1pPr>
          </a:lstStyle>
          <a:p>
            <a:pPr fontAlgn="base">
              <a:spcBef>
                <a:spcPct val="0"/>
              </a:spcBef>
              <a:spcAft>
                <a:spcPct val="0"/>
              </a:spcAft>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000000"/>
                </a:solidFill>
                <a:effectLst/>
                <a:latin typeface="+mn-lt"/>
                <a:ea typeface="新細明體" pitchFamily="18" charset="-120"/>
              </a:defRPr>
            </a:lvl1pPr>
          </a:lstStyle>
          <a:p>
            <a:pPr fontAlgn="base">
              <a:spcBef>
                <a:spcPct val="0"/>
              </a:spcBef>
              <a:spcAft>
                <a:spcPct val="0"/>
              </a:spcAft>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kumimoji="1" sz="1400">
                <a:solidFill>
                  <a:srgbClr val="000000"/>
                </a:solidFill>
                <a:effectLst/>
                <a:latin typeface="+mn-lt"/>
                <a:ea typeface="新細明體" pitchFamily="18" charset="-120"/>
              </a:defRPr>
            </a:lvl1pPr>
          </a:lstStyle>
          <a:p>
            <a:pPr fontAlgn="base">
              <a:spcBef>
                <a:spcPct val="0"/>
              </a:spcBef>
              <a:spcAft>
                <a:spcPct val="0"/>
              </a:spcAft>
              <a:defRPr/>
            </a:pPr>
            <a:fld id="{8BD7C177-5556-4806-9379-B14AD5CC15A0}" type="slidenum">
              <a:rPr lang="en-US" altLang="zh-TW"/>
              <a:pPr fontAlgn="base">
                <a:spcBef>
                  <a:spcPct val="0"/>
                </a:spcBef>
                <a:spcAft>
                  <a:spcPct val="0"/>
                </a:spcAft>
                <a:defRPr/>
              </a:pPr>
              <a:t>‹#›</a:t>
            </a:fld>
            <a:endParaRPr lang="en-US" altLang="zh-TW"/>
          </a:p>
        </p:txBody>
      </p:sp>
    </p:spTree>
    <p:extLst>
      <p:ext uri="{BB962C8B-B14F-4D97-AF65-F5344CB8AC3E}">
        <p14:creationId xmlns:p14="http://schemas.microsoft.com/office/powerpoint/2010/main" val="14011637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med"/>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6" descr="dov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76200"/>
            <a:ext cx="913923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3921E038-94E5-40FC-A8B1-743A24E9FC82}" type="datetimeFigureOut">
              <a:rPr lang="en-US"/>
              <a:pPr>
                <a:defRPr/>
              </a:pPr>
              <a:t>6/23/2024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6B88C8FD-7311-4DF7-B2C6-8F5E435736BB}" type="slidenum">
              <a:rPr lang="en-US"/>
              <a:pPr>
                <a:defRPr/>
              </a:pPr>
              <a:t>‹#›</a:t>
            </a:fld>
            <a:endParaRPr lang="en-US"/>
          </a:p>
        </p:txBody>
      </p:sp>
    </p:spTree>
    <p:extLst>
      <p:ext uri="{BB962C8B-B14F-4D97-AF65-F5344CB8AC3E}">
        <p14:creationId xmlns:p14="http://schemas.microsoft.com/office/powerpoint/2010/main" val="328248528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71800"/>
            <a:ext cx="8153400" cy="1470025"/>
          </a:xfrm>
        </p:spPr>
        <p:txBody>
          <a:bodyPr>
            <a:normAutofit fontScale="90000"/>
          </a:bodyPr>
          <a:lstStyle/>
          <a:p>
            <a:pPr algn="l"/>
            <a:r>
              <a:rPr lang="zh-TW" altLang="en-US" sz="73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與神相交 </a:t>
            </a:r>
            <a:r>
              <a:rPr lang="en-US" altLang="zh-TW" sz="73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TW" altLang="en-US" sz="73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靈修</a:t>
            </a:r>
            <a:br>
              <a:rPr lang="en-US" altLang="zh-TW" sz="73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zh-TW" altLang="en-US" sz="3600"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哥林多前書 </a:t>
            </a:r>
            <a:r>
              <a:rPr lang="en-US" altLang="zh-TW" sz="3600"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2:10-16</a:t>
            </a:r>
            <a:br>
              <a:rPr lang="en-US" altLang="zh-TW" sz="3600"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br>
              <a:rPr lang="en-US" altLang="zh-TW" sz="3600"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br>
              <a:rPr lang="en-US" altLang="zh-TW" sz="3600"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br>
              <a:rPr lang="en-US" altLang="zh-TW" sz="4000" dirty="0">
                <a:solidFill>
                  <a:schemeClr val="bg1"/>
                </a:solidFill>
                <a:effectLst>
                  <a:glow rad="63500">
                    <a:schemeClr val="tx1">
                      <a:alpha val="40000"/>
                    </a:schemeClr>
                  </a:glow>
                  <a:outerShdw blurRad="38100" dist="38100" dir="2700000" algn="tl">
                    <a:srgbClr val="000000">
                      <a:alpha val="43137"/>
                    </a:srgbClr>
                  </a:outerShdw>
                </a:effectLst>
                <a:ea typeface="全真粗黑體" panose="02010609000101010101" pitchFamily="49" charset="-120"/>
              </a:rPr>
            </a:br>
            <a:br>
              <a:rPr lang="en-US" altLang="zh-TW" sz="4000" dirty="0">
                <a:solidFill>
                  <a:schemeClr val="bg1"/>
                </a:solidFill>
                <a:effectLst>
                  <a:glow rad="63500">
                    <a:schemeClr val="tx1">
                      <a:alpha val="40000"/>
                    </a:schemeClr>
                  </a:glow>
                  <a:outerShdw blurRad="38100" dist="38100" dir="2700000" algn="tl">
                    <a:srgbClr val="000000">
                      <a:alpha val="43137"/>
                    </a:srgbClr>
                  </a:outerShdw>
                </a:effectLst>
                <a:ea typeface="全真粗黑體" panose="02010609000101010101" pitchFamily="49" charset="-120"/>
              </a:rPr>
            </a:br>
            <a:br>
              <a:rPr lang="en-US" altLang="zh-TW" sz="4000" dirty="0">
                <a:solidFill>
                  <a:schemeClr val="bg1"/>
                </a:solidFill>
                <a:effectLst>
                  <a:glow rad="63500">
                    <a:schemeClr val="tx1">
                      <a:alpha val="40000"/>
                    </a:schemeClr>
                  </a:glow>
                  <a:outerShdw blurRad="38100" dist="38100" dir="2700000" algn="tl">
                    <a:srgbClr val="000000">
                      <a:alpha val="43137"/>
                    </a:srgbClr>
                  </a:outerShdw>
                </a:effectLst>
                <a:ea typeface="全真粗黑體" panose="02010609000101010101" pitchFamily="49" charset="-120"/>
              </a:rPr>
            </a:br>
            <a:r>
              <a:rPr lang="en-US" altLang="zh-TW" sz="3100" dirty="0">
                <a:solidFill>
                  <a:srgbClr val="002060"/>
                </a:solidFill>
                <a:effectLst>
                  <a:glow rad="63500">
                    <a:schemeClr val="tx1">
                      <a:alpha val="40000"/>
                    </a:schemeClr>
                  </a:glow>
                </a:effectLst>
                <a:ea typeface="全真粗黑體" panose="02010609000101010101" pitchFamily="49" charset="-120"/>
              </a:rPr>
              <a:t>06.23.2024</a:t>
            </a:r>
            <a:br>
              <a:rPr lang="en-US" altLang="zh-TW" sz="3100" dirty="0">
                <a:solidFill>
                  <a:srgbClr val="002060"/>
                </a:solidFill>
                <a:effectLst>
                  <a:glow rad="63500">
                    <a:schemeClr val="tx1">
                      <a:alpha val="40000"/>
                    </a:schemeClr>
                  </a:glow>
                </a:effectLst>
                <a:ea typeface="全真粗黑體" panose="02010609000101010101" pitchFamily="49" charset="-120"/>
              </a:rPr>
            </a:br>
            <a:r>
              <a:rPr lang="ja-JP" altLang="en-US" sz="3100" dirty="0">
                <a:solidFill>
                  <a:srgbClr val="002060"/>
                </a:solidFill>
                <a:effectLst>
                  <a:glow rad="63500">
                    <a:schemeClr val="tx1">
                      <a:alpha val="40000"/>
                    </a:schemeClr>
                  </a:glow>
                </a:effectLst>
                <a:ea typeface="全真粗黑體" panose="02010609000101010101" pitchFamily="49" charset="-120"/>
              </a:rPr>
              <a:t>秦民輝牧師 </a:t>
            </a:r>
            <a:endParaRPr lang="en-US" sz="3100" dirty="0">
              <a:solidFill>
                <a:srgbClr val="002060"/>
              </a:solidFill>
              <a:effectLst>
                <a:glow rad="63500">
                  <a:schemeClr val="tx1">
                    <a:alpha val="40000"/>
                  </a:schemeClr>
                </a:glow>
              </a:effectLst>
              <a:ea typeface="全真粗黑體" panose="02010609000101010101" pitchFamily="49" charset="-120"/>
            </a:endParaRPr>
          </a:p>
        </p:txBody>
      </p:sp>
    </p:spTree>
    <p:extLst>
      <p:ext uri="{BB962C8B-B14F-4D97-AF65-F5344CB8AC3E}">
        <p14:creationId xmlns:p14="http://schemas.microsoft.com/office/powerpoint/2010/main" val="36010276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5A3794-CCBE-88EE-797E-EC307072F4AE}"/>
              </a:ext>
            </a:extLst>
          </p:cNvPr>
          <p:cNvPicPr>
            <a:picLocks noChangeAspect="1"/>
          </p:cNvPicPr>
          <p:nvPr/>
        </p:nvPicPr>
        <p:blipFill>
          <a:blip r:embed="rId2"/>
          <a:stretch>
            <a:fillRect/>
          </a:stretch>
        </p:blipFill>
        <p:spPr>
          <a:xfrm>
            <a:off x="102916" y="61083"/>
            <a:ext cx="4206071" cy="6804293"/>
          </a:xfrm>
          <a:prstGeom prst="rect">
            <a:avLst/>
          </a:prstGeom>
        </p:spPr>
      </p:pic>
      <p:pic>
        <p:nvPicPr>
          <p:cNvPr id="3" name="Picture 2">
            <a:extLst>
              <a:ext uri="{FF2B5EF4-FFF2-40B4-BE49-F238E27FC236}">
                <a16:creationId xmlns:a16="http://schemas.microsoft.com/office/drawing/2014/main" id="{19459F63-8F6E-6114-30BD-DB3B7049ED29}"/>
              </a:ext>
            </a:extLst>
          </p:cNvPr>
          <p:cNvPicPr>
            <a:picLocks noChangeAspect="1"/>
          </p:cNvPicPr>
          <p:nvPr/>
        </p:nvPicPr>
        <p:blipFill>
          <a:blip r:embed="rId3"/>
          <a:stretch>
            <a:fillRect/>
          </a:stretch>
        </p:blipFill>
        <p:spPr>
          <a:xfrm>
            <a:off x="4343400" y="61083"/>
            <a:ext cx="4776019" cy="6784627"/>
          </a:xfrm>
          <a:prstGeom prst="rect">
            <a:avLst/>
          </a:prstGeom>
        </p:spPr>
      </p:pic>
    </p:spTree>
    <p:extLst>
      <p:ext uri="{BB962C8B-B14F-4D97-AF65-F5344CB8AC3E}">
        <p14:creationId xmlns:p14="http://schemas.microsoft.com/office/powerpoint/2010/main" val="18589379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0E946-3BC2-0FB8-AEA0-31C03A826BB0}"/>
              </a:ext>
            </a:extLst>
          </p:cNvPr>
          <p:cNvPicPr>
            <a:picLocks noChangeAspect="1"/>
          </p:cNvPicPr>
          <p:nvPr/>
        </p:nvPicPr>
        <p:blipFill>
          <a:blip r:embed="rId2"/>
          <a:stretch>
            <a:fillRect/>
          </a:stretch>
        </p:blipFill>
        <p:spPr>
          <a:xfrm>
            <a:off x="174831" y="228600"/>
            <a:ext cx="8794338" cy="6553200"/>
          </a:xfrm>
          <a:prstGeom prst="rect">
            <a:avLst/>
          </a:prstGeom>
        </p:spPr>
      </p:pic>
    </p:spTree>
    <p:extLst>
      <p:ext uri="{BB962C8B-B14F-4D97-AF65-F5344CB8AC3E}">
        <p14:creationId xmlns:p14="http://schemas.microsoft.com/office/powerpoint/2010/main" val="9623389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E587FD-7E36-1A27-B5A0-1400BB599F0A}"/>
              </a:ext>
            </a:extLst>
          </p:cNvPr>
          <p:cNvPicPr>
            <a:picLocks noChangeAspect="1"/>
          </p:cNvPicPr>
          <p:nvPr/>
        </p:nvPicPr>
        <p:blipFill>
          <a:blip r:embed="rId2"/>
          <a:stretch>
            <a:fillRect/>
          </a:stretch>
        </p:blipFill>
        <p:spPr>
          <a:xfrm>
            <a:off x="381000" y="82345"/>
            <a:ext cx="8587711" cy="3962400"/>
          </a:xfrm>
          <a:prstGeom prst="rect">
            <a:avLst/>
          </a:prstGeom>
        </p:spPr>
      </p:pic>
      <p:pic>
        <p:nvPicPr>
          <p:cNvPr id="3" name="Picture 2">
            <a:extLst>
              <a:ext uri="{FF2B5EF4-FFF2-40B4-BE49-F238E27FC236}">
                <a16:creationId xmlns:a16="http://schemas.microsoft.com/office/drawing/2014/main" id="{78417B87-2D9F-27AD-AD9D-F622CAE021D6}"/>
              </a:ext>
            </a:extLst>
          </p:cNvPr>
          <p:cNvPicPr>
            <a:picLocks noChangeAspect="1"/>
          </p:cNvPicPr>
          <p:nvPr/>
        </p:nvPicPr>
        <p:blipFill>
          <a:blip r:embed="rId3"/>
          <a:stretch>
            <a:fillRect/>
          </a:stretch>
        </p:blipFill>
        <p:spPr>
          <a:xfrm>
            <a:off x="1943099" y="4114800"/>
            <a:ext cx="5257800" cy="2628900"/>
          </a:xfrm>
          <a:prstGeom prst="rect">
            <a:avLst/>
          </a:prstGeom>
        </p:spPr>
      </p:pic>
    </p:spTree>
    <p:extLst>
      <p:ext uri="{BB962C8B-B14F-4D97-AF65-F5344CB8AC3E}">
        <p14:creationId xmlns:p14="http://schemas.microsoft.com/office/powerpoint/2010/main" val="36363590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0"/>
            <a:ext cx="8077200" cy="3657600"/>
          </a:xfrm>
        </p:spPr>
        <p:txBody>
          <a:bodyPr/>
          <a:lstStyle/>
          <a:p>
            <a:pPr marL="0" indent="0" eaLnBrk="1" hangingPunct="1">
              <a:buFont typeface="Arial" charset="0"/>
              <a:buNone/>
              <a:defRPr/>
            </a:pPr>
            <a:r>
              <a:rPr lang="zh-TW" altLang="en-US" sz="66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為什麼要靈修 </a:t>
            </a:r>
            <a:r>
              <a:rPr lang="en-US" altLang="zh-TW" sz="66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Why?</a:t>
            </a:r>
            <a:br>
              <a:rPr lang="en-US" altLang="zh-TW" sz="66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zh-TW" altLang="en-US" sz="66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信徒不靈修又如何 </a:t>
            </a:r>
            <a:r>
              <a:rPr lang="en-US" altLang="zh-TW" sz="66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ja-JP" altLang="en-US" sz="66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ja-JP" sz="66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So What? </a:t>
            </a:r>
            <a:br>
              <a:rPr lang="en-US" altLang="ja-JP" sz="4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endParaRPr kumimoji="1" lang="en-US" altLang="zh-TW" sz="4400" b="1" dirty="0">
              <a:solidFill>
                <a:srgbClr val="7030A0"/>
              </a:solidFill>
              <a:latin typeface="Microsoft YaHei" panose="020B0503020204020204" pitchFamily="34" charset="-122"/>
              <a:ea typeface="Microsoft YaHei" panose="020B0503020204020204" pitchFamily="34" charset="-122"/>
            </a:endParaRPr>
          </a:p>
        </p:txBody>
      </p:sp>
      <p:sp>
        <p:nvSpPr>
          <p:cNvPr id="2" name="Title 1">
            <a:extLst>
              <a:ext uri="{FF2B5EF4-FFF2-40B4-BE49-F238E27FC236}">
                <a16:creationId xmlns:a16="http://schemas.microsoft.com/office/drawing/2014/main" id="{817C133F-71D0-8AD5-A30E-D2CBF522B67A}"/>
              </a:ext>
            </a:extLst>
          </p:cNvPr>
          <p:cNvSpPr>
            <a:spLocks noGrp="1"/>
          </p:cNvSpPr>
          <p:nvPr>
            <p:ph type="title"/>
          </p:nvPr>
        </p:nvSpPr>
        <p:spPr>
          <a:xfrm>
            <a:off x="342900" y="342900"/>
            <a:ext cx="8229600" cy="1143000"/>
          </a:xfrm>
        </p:spPr>
        <p:txBody>
          <a:bodyPr/>
          <a:lstStyle/>
          <a:p>
            <a:endParaRPr lang="en-US"/>
          </a:p>
        </p:txBody>
      </p:sp>
    </p:spTree>
    <p:extLst>
      <p:ext uri="{BB962C8B-B14F-4D97-AF65-F5344CB8AC3E}">
        <p14:creationId xmlns:p14="http://schemas.microsoft.com/office/powerpoint/2010/main" val="21609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763000" cy="6096000"/>
          </a:xfrm>
        </p:spPr>
        <p:txBody>
          <a:bodyPr>
            <a:noAutofit/>
          </a:bodyPr>
          <a:lstStyle/>
          <a:p>
            <a:pPr algn="l"/>
            <a:r>
              <a:rPr lang="zh-TW" altLang="en-US" sz="54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 經 上 所 記 、 </a:t>
            </a:r>
            <a:r>
              <a:rPr lang="en-US" altLang="zh-TW" sz="54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TW" altLang="en-US" sz="54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神 為 愛 他 的 人 所 預 備 的 、 是 眼 睛 未 曾 看 見 、 耳 朵 未 曾 聽 見 、 人 心 也 未 曾 想 到 的 。 </a:t>
            </a:r>
            <a:r>
              <a:rPr lang="en-US" altLang="zh-TW" sz="54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br>
              <a:rPr lang="en-US" altLang="zh-TW" sz="5400" b="1" dirty="0">
                <a:solidFill>
                  <a:srgbClr val="FFFF00"/>
                </a:solidFill>
                <a:effectLst>
                  <a:glow rad="63500">
                    <a:schemeClr val="tx1">
                      <a:alpha val="40000"/>
                    </a:schemeClr>
                  </a:glow>
                </a:effectLst>
                <a:latin typeface="Microsoft YaHei" panose="020B0503020204020204" pitchFamily="34" charset="-122"/>
                <a:ea typeface="Microsoft YaHei" panose="020B0503020204020204" pitchFamily="34" charset="-122"/>
              </a:rPr>
            </a:br>
            <a:endParaRPr lang="zh-TW" altLang="en-US" sz="4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9589357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2999654Small.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6515"/>
                    </a14:imgEffect>
                    <a14:imgEffect>
                      <a14:saturation sat="115000"/>
                    </a14:imgEffect>
                    <a14:imgEffect>
                      <a14:brightnessContrast bright="6000" contrast="31000"/>
                    </a14:imgEffect>
                  </a14:imgLayer>
                </a14:imgProps>
              </a:ext>
              <a:ext uri="{28A0092B-C50C-407E-A947-70E740481C1C}">
                <a14:useLocalDpi xmlns:a14="http://schemas.microsoft.com/office/drawing/2010/main" val="0"/>
              </a:ext>
            </a:extLst>
          </a:blip>
          <a:srcRect/>
          <a:stretch/>
        </p:blipFill>
        <p:spPr>
          <a:xfrm>
            <a:off x="3809731" y="6145057"/>
            <a:ext cx="1545320" cy="331941"/>
          </a:xfrm>
          <a:prstGeom prst="rect">
            <a:avLst/>
          </a:prstGeom>
        </p:spPr>
      </p:pic>
      <p:sp>
        <p:nvSpPr>
          <p:cNvPr id="11" name="TextBox 10">
            <a:extLst>
              <a:ext uri="{FF2B5EF4-FFF2-40B4-BE49-F238E27FC236}">
                <a16:creationId xmlns:a16="http://schemas.microsoft.com/office/drawing/2014/main" id="{88402328-B588-9FBB-7D6F-2D67FB8321CD}"/>
              </a:ext>
            </a:extLst>
          </p:cNvPr>
          <p:cNvSpPr txBox="1"/>
          <p:nvPr/>
        </p:nvSpPr>
        <p:spPr>
          <a:xfrm>
            <a:off x="152400" y="797510"/>
            <a:ext cx="8991600" cy="5262979"/>
          </a:xfrm>
          <a:prstGeom prst="rect">
            <a:avLst/>
          </a:prstGeom>
          <a:noFill/>
        </p:spPr>
        <p:txBody>
          <a:bodyPr wrap="square">
            <a:spAutoFit/>
          </a:bodyPr>
          <a:lstStyle/>
          <a:p>
            <a:r>
              <a:rPr lang="zh-TW" altLang="en-US" sz="4800" b="1" dirty="0">
                <a:solidFill>
                  <a:srgbClr val="FFFF00"/>
                </a:solidFill>
                <a:latin typeface="Microsoft YaHei" panose="020B0503020204020204" pitchFamily="34" charset="-122"/>
                <a:ea typeface="Microsoft YaHei" panose="020B0503020204020204" pitchFamily="34" charset="-122"/>
              </a:rPr>
              <a:t>只 有 　 神 藉 著 聖 靈 向 我 們 顯 明 了 ． 因 為 聖 靈 參 透 萬 事 、 就 是 　 神 深 奧 的 事 也 參 透 了 。除 了 在 人 裡 頭 的 靈 、 誰 知 道 人 的 事 ． 像 這 樣 、 除 了 　 神 的 靈 、 也 沒 有 人 知 道 　 神 的 事 。</a:t>
            </a:r>
            <a:endParaRPr lang="en-US" sz="4800"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901877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21739-4EAB-6808-1722-31AB1F90601F}"/>
              </a:ext>
            </a:extLst>
          </p:cNvPr>
          <p:cNvSpPr>
            <a:spLocks noGrp="1"/>
          </p:cNvSpPr>
          <p:nvPr>
            <p:ph idx="1"/>
          </p:nvPr>
        </p:nvSpPr>
        <p:spPr>
          <a:xfrm>
            <a:off x="76200" y="381000"/>
            <a:ext cx="8991600" cy="6248400"/>
          </a:xfrm>
        </p:spPr>
        <p:txBody>
          <a:bodyPr>
            <a:noAutofit/>
          </a:bodyPr>
          <a:lstStyle/>
          <a:p>
            <a:pPr marL="0" indent="0">
              <a:buNone/>
            </a:pPr>
            <a:r>
              <a:rPr lang="zh-TW" altLang="en-US" sz="4800" b="1" dirty="0">
                <a:solidFill>
                  <a:srgbClr val="FFFF00"/>
                </a:solidFill>
                <a:latin typeface="Microsoft YaHei" panose="020B0503020204020204" pitchFamily="34" charset="-122"/>
                <a:ea typeface="Microsoft YaHei" panose="020B0503020204020204" pitchFamily="34" charset="-122"/>
              </a:rPr>
              <a:t>我 們 所 領 受 的 、 並 不 是 世 上 的 靈 、 乃 是 從 　 神 來 的 靈 、 叫 我 們 能 知 道 　 神 開 恩 賜 給 我 們 的 事 。並 且 我 們 講 說 這 些 事 、 不 是 用 人 智 慧 所 指 教 的 言 語 、 乃 是 用 聖 靈 所 指 教 的 言 語 、 將 屬 靈 的 話 、 解 釋 屬 靈 的 事 。</a:t>
            </a:r>
            <a:endParaRPr lang="en-US" sz="4800"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8062441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7AFD4-FD71-40BF-3EE9-E164921E8287}"/>
              </a:ext>
            </a:extLst>
          </p:cNvPr>
          <p:cNvSpPr>
            <a:spLocks noGrp="1"/>
          </p:cNvSpPr>
          <p:nvPr>
            <p:ph idx="1"/>
          </p:nvPr>
        </p:nvSpPr>
        <p:spPr>
          <a:xfrm>
            <a:off x="0" y="0"/>
            <a:ext cx="9144000" cy="6858000"/>
          </a:xfrm>
        </p:spPr>
        <p:txBody>
          <a:bodyPr>
            <a:noAutofit/>
          </a:bodyPr>
          <a:lstStyle/>
          <a:p>
            <a:pPr marL="0" indent="0">
              <a:buNone/>
            </a:pPr>
            <a:r>
              <a:rPr lang="zh-TW" altLang="en-US" sz="4800" b="1" dirty="0">
                <a:solidFill>
                  <a:srgbClr val="FFFF00"/>
                </a:solidFill>
                <a:latin typeface="Microsoft YaHei" panose="020B0503020204020204" pitchFamily="34" charset="-122"/>
                <a:ea typeface="Microsoft YaHei" panose="020B0503020204020204" pitchFamily="34" charset="-122"/>
              </a:rPr>
              <a:t>然 而 屬 血 氣 的 人 不 領 會 　 神 聖 靈 的 事 、 反 倒 以 為 愚 拙 ． 並 且 不 能 知 道 、 因 為 這 些 事 惟 有 屬 靈 的 人 纔 能 看 透 。屬 靈 的 人 能 看 透 萬 事 、 卻 沒 有 一 人 能 看 透 了 他 。誰 曾 知 道 主 的 心 去 教 導 他 呢 ． 但 我 們 是 有 基 督 的 心 了 。</a:t>
            </a:r>
            <a:endParaRPr lang="en-US" sz="4800"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641509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zh-TW" altLang="en-US" sz="5400" b="1" dirty="0">
                <a:solidFill>
                  <a:srgbClr val="FFFF00"/>
                </a:solidFill>
                <a:latin typeface="Microsoft YaHei" panose="020B0503020204020204" pitchFamily="34" charset="-122"/>
                <a:ea typeface="Microsoft YaHei" panose="020B0503020204020204" pitchFamily="34" charset="-122"/>
              </a:rPr>
              <a:t>為什麼要靈修</a:t>
            </a:r>
            <a:r>
              <a:rPr lang="en-US" altLang="zh-TW" sz="5400" b="1" dirty="0">
                <a:solidFill>
                  <a:srgbClr val="FFFF00"/>
                </a:solidFill>
                <a:latin typeface="Microsoft YaHei" panose="020B0503020204020204" pitchFamily="34" charset="-122"/>
                <a:ea typeface="Microsoft YaHei" panose="020B0503020204020204" pitchFamily="34" charset="-122"/>
              </a:rPr>
              <a:t>?</a:t>
            </a:r>
            <a:endParaRPr lang="en-US" sz="5400" b="1" dirty="0">
              <a:solidFill>
                <a:srgbClr val="FFFF00"/>
              </a:solidFill>
              <a:latin typeface="Microsoft YaHei" panose="020B0503020204020204" pitchFamily="34" charset="-122"/>
              <a:ea typeface="Microsoft YaHei" panose="020B0503020204020204" pitchFamily="34" charset="-122"/>
            </a:endParaRPr>
          </a:p>
        </p:txBody>
      </p:sp>
      <p:sp>
        <p:nvSpPr>
          <p:cNvPr id="3" name="Content Placeholder 2"/>
          <p:cNvSpPr>
            <a:spLocks noGrp="1"/>
          </p:cNvSpPr>
          <p:nvPr>
            <p:ph idx="1"/>
          </p:nvPr>
        </p:nvSpPr>
        <p:spPr>
          <a:xfrm>
            <a:off x="0" y="1676400"/>
            <a:ext cx="9144000" cy="5181600"/>
          </a:xfrm>
        </p:spPr>
        <p:txBody>
          <a:bodyPr>
            <a:normAutofit/>
          </a:bodyPr>
          <a:lstStyle/>
          <a:p>
            <a:pPr marL="914400" indent="-914400">
              <a:buAutoNum type="arabicPeriod"/>
            </a:pPr>
            <a:r>
              <a:rPr lang="zh-TW" alt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幫助我緊密與主連結 </a:t>
            </a:r>
            <a:r>
              <a:rPr lang="en-US" altLang="zh-TW"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與神同行</a:t>
            </a:r>
            <a:r>
              <a:rPr lang="en-US" altLang="zh-TW"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p>
          <a:p>
            <a:pPr marL="914400" indent="-914400">
              <a:buAutoNum type="arabicPeriod"/>
            </a:pPr>
            <a:r>
              <a:rPr lang="zh-TW" alt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幫助我明白神的心意 </a:t>
            </a:r>
            <a:r>
              <a:rPr lang="en-US" altLang="zh-TW"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遠離惡念</a:t>
            </a:r>
            <a:endParaRPr lang="en-US" altLang="zh-TW"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914400" indent="-914400">
              <a:buAutoNum type="arabicPeriod"/>
            </a:pPr>
            <a:r>
              <a:rPr lang="zh-TW" alt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幫助我從神眼光判斷 </a:t>
            </a:r>
            <a:r>
              <a:rPr lang="en-US" altLang="zh-TW"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不會受騙</a:t>
            </a:r>
            <a:r>
              <a:rPr lang="en-US" altLang="zh-TW"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p>
          <a:p>
            <a:pPr marL="914400" indent="-914400">
              <a:buAutoNum type="arabicPeriod"/>
            </a:pPr>
            <a:r>
              <a:rPr lang="zh-TW" alt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幫助我按神心意行事 </a:t>
            </a:r>
            <a:r>
              <a:rPr lang="en-US" altLang="zh-TW"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行穩致遠</a:t>
            </a:r>
            <a:r>
              <a:rPr lang="en-US" altLang="zh-TW"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sz="46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0" indent="0">
              <a:buNone/>
            </a:pPr>
            <a:r>
              <a:rPr lang="zh-TW" altLang="en-US" sz="48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endParaRPr lang="en-US" sz="4000" dirty="0"/>
          </a:p>
        </p:txBody>
      </p:sp>
      <p:pic>
        <p:nvPicPr>
          <p:cNvPr id="4" name="Picture 3" descr="iStock_000012999654Small.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6515"/>
                    </a14:imgEffect>
                    <a14:imgEffect>
                      <a14:saturation sat="115000"/>
                    </a14:imgEffect>
                    <a14:imgEffect>
                      <a14:brightnessContrast bright="6000" contrast="31000"/>
                    </a14:imgEffect>
                  </a14:imgLayer>
                </a14:imgProps>
              </a:ext>
              <a:ext uri="{28A0092B-C50C-407E-A947-70E740481C1C}">
                <a14:useLocalDpi xmlns:a14="http://schemas.microsoft.com/office/drawing/2010/main" val="0"/>
              </a:ext>
            </a:extLst>
          </a:blip>
          <a:srcRect/>
          <a:stretch/>
        </p:blipFill>
        <p:spPr>
          <a:xfrm>
            <a:off x="3809731" y="6145057"/>
            <a:ext cx="1545320" cy="331941"/>
          </a:xfrm>
          <a:prstGeom prst="rect">
            <a:avLst/>
          </a:prstGeom>
        </p:spPr>
      </p:pic>
    </p:spTree>
    <p:extLst>
      <p:ext uri="{BB962C8B-B14F-4D97-AF65-F5344CB8AC3E}">
        <p14:creationId xmlns:p14="http://schemas.microsoft.com/office/powerpoint/2010/main" val="28366874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5A3794-CCBE-88EE-797E-EC307072F4AE}"/>
              </a:ext>
            </a:extLst>
          </p:cNvPr>
          <p:cNvPicPr>
            <a:picLocks noChangeAspect="1"/>
          </p:cNvPicPr>
          <p:nvPr/>
        </p:nvPicPr>
        <p:blipFill>
          <a:blip r:embed="rId2"/>
          <a:stretch>
            <a:fillRect/>
          </a:stretch>
        </p:blipFill>
        <p:spPr>
          <a:xfrm>
            <a:off x="0" y="0"/>
            <a:ext cx="9144000" cy="6804293"/>
          </a:xfrm>
          <a:prstGeom prst="rect">
            <a:avLst/>
          </a:prstGeom>
        </p:spPr>
      </p:pic>
    </p:spTree>
    <p:extLst>
      <p:ext uri="{BB962C8B-B14F-4D97-AF65-F5344CB8AC3E}">
        <p14:creationId xmlns:p14="http://schemas.microsoft.com/office/powerpoint/2010/main" val="2415435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609600"/>
            <a:ext cx="8686800" cy="4724400"/>
          </a:xfrm>
        </p:spPr>
        <p:txBody>
          <a:bodyPr>
            <a:noAutofit/>
          </a:bodyPr>
          <a:lstStyle/>
          <a:p>
            <a:pPr marL="857250" indent="-857250" algn="l">
              <a:buFont typeface="Wingdings" panose="05000000000000000000" pitchFamily="2" charset="2"/>
              <a:buChar char="v"/>
            </a:pPr>
            <a:r>
              <a:rPr lang="en-US" altLang="zh-TW"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br>
              <a:rPr lang="en-US" altLang="zh-TW"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br>
              <a:rPr lang="en-US" altLang="zh-TW"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br>
              <a:rPr lang="en-US" altLang="zh-TW"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zh-TW" altLang="en-US"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靈修是什麼 </a:t>
            </a:r>
            <a: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What?</a:t>
            </a:r>
            <a:b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zh-TW" altLang="en-US"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為什麼要靈修 </a:t>
            </a:r>
            <a: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Why?</a:t>
            </a:r>
            <a:b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zh-TW" altLang="en-US"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信徒不靈修又如何 </a:t>
            </a:r>
            <a: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ja-JP" altLang="en-US"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ja-JP"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So What? </a:t>
            </a:r>
            <a:br>
              <a:rPr lang="en-US" altLang="ja-JP"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ja-JP" altLang="en-US"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怎樣靈修</a:t>
            </a:r>
            <a:r>
              <a:rPr lang="en-US" altLang="ja-JP"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How? </a:t>
            </a:r>
            <a:b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b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b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sz="5400" b="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br>
              <a:rPr lang="en-US" altLang="zh-TW"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endParaRPr lang="zh-TW" altLang="en-US" sz="4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70381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E05610-91F2-D87B-9B1C-D26B0D45508B}"/>
              </a:ext>
            </a:extLst>
          </p:cNvPr>
          <p:cNvPicPr>
            <a:picLocks noChangeAspect="1"/>
          </p:cNvPicPr>
          <p:nvPr/>
        </p:nvPicPr>
        <p:blipFill>
          <a:blip r:embed="rId3"/>
          <a:stretch>
            <a:fillRect/>
          </a:stretch>
        </p:blipFill>
        <p:spPr>
          <a:xfrm>
            <a:off x="134701" y="1350089"/>
            <a:ext cx="4876800" cy="4876800"/>
          </a:xfrm>
          <a:prstGeom prst="rect">
            <a:avLst/>
          </a:prstGeom>
        </p:spPr>
      </p:pic>
      <p:pic>
        <p:nvPicPr>
          <p:cNvPr id="4" name="Picture 3">
            <a:extLst>
              <a:ext uri="{FF2B5EF4-FFF2-40B4-BE49-F238E27FC236}">
                <a16:creationId xmlns:a16="http://schemas.microsoft.com/office/drawing/2014/main" id="{803E9EBF-47F0-89BD-EA4A-D08F0BAF334C}"/>
              </a:ext>
            </a:extLst>
          </p:cNvPr>
          <p:cNvPicPr>
            <a:picLocks noChangeAspect="1"/>
          </p:cNvPicPr>
          <p:nvPr/>
        </p:nvPicPr>
        <p:blipFill>
          <a:blip r:embed="rId4"/>
          <a:stretch>
            <a:fillRect/>
          </a:stretch>
        </p:blipFill>
        <p:spPr>
          <a:xfrm>
            <a:off x="4982004" y="1337799"/>
            <a:ext cx="3901441" cy="4876801"/>
          </a:xfrm>
          <a:prstGeom prst="rect">
            <a:avLst/>
          </a:prstGeom>
        </p:spPr>
      </p:pic>
    </p:spTree>
    <p:extLst>
      <p:ext uri="{BB962C8B-B14F-4D97-AF65-F5344CB8AC3E}">
        <p14:creationId xmlns:p14="http://schemas.microsoft.com/office/powerpoint/2010/main" val="19247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59F63-8F6E-6114-30BD-DB3B7049ED29}"/>
              </a:ext>
            </a:extLst>
          </p:cNvPr>
          <p:cNvPicPr>
            <a:picLocks noChangeAspect="1"/>
          </p:cNvPicPr>
          <p:nvPr/>
        </p:nvPicPr>
        <p:blipFill>
          <a:blip r:embed="rId2"/>
          <a:stretch>
            <a:fillRect/>
          </a:stretch>
        </p:blipFill>
        <p:spPr>
          <a:xfrm>
            <a:off x="4343400" y="61083"/>
            <a:ext cx="4776019" cy="6784627"/>
          </a:xfrm>
          <a:prstGeom prst="rect">
            <a:avLst/>
          </a:prstGeom>
        </p:spPr>
      </p:pic>
      <p:sp>
        <p:nvSpPr>
          <p:cNvPr id="5" name="TextBox 4">
            <a:extLst>
              <a:ext uri="{FF2B5EF4-FFF2-40B4-BE49-F238E27FC236}">
                <a16:creationId xmlns:a16="http://schemas.microsoft.com/office/drawing/2014/main" id="{3A357073-A726-3E1B-499A-3B1DCB9371EF}"/>
              </a:ext>
            </a:extLst>
          </p:cNvPr>
          <p:cNvSpPr txBox="1"/>
          <p:nvPr/>
        </p:nvSpPr>
        <p:spPr>
          <a:xfrm>
            <a:off x="24581" y="61083"/>
            <a:ext cx="4395019" cy="7017306"/>
          </a:xfrm>
          <a:prstGeom prst="rect">
            <a:avLst/>
          </a:prstGeom>
          <a:noFill/>
        </p:spPr>
        <p:txBody>
          <a:bodyPr wrap="square">
            <a:spAutoFit/>
          </a:bodyPr>
          <a:lstStyle/>
          <a:p>
            <a:r>
              <a:rPr lang="zh-TW" altLang="en-US" sz="3000" b="1" dirty="0">
                <a:solidFill>
                  <a:schemeClr val="bg1"/>
                </a:solidFill>
                <a:latin typeface="Microsoft YaHei" panose="020B0503020204020204" pitchFamily="34" charset="-122"/>
                <a:ea typeface="Microsoft YaHei" panose="020B0503020204020204" pitchFamily="34" charset="-122"/>
              </a:rPr>
              <a:t>嗐 、 你 們 有 話 說 、 今 天 明 天 我 們 要 往 某 城 裡 去 、 在 那 裡 住 一 年 、 作 買 賣 得 利 ．其 實 明 天 如 何 、 你 們 還 不 知 道 。 你 們 的 生 命 是 甚 麼 呢 ． 你 們 原 來 是 一 片 雲 霧 、 出 現 少 時 就 不 見 了 。你 們 只 當 說 、 主 若 願 意 、 我 們 就 可 以 活 著 、 也 可 以 作 這 事 、 或 作 那 事 。</a:t>
            </a:r>
            <a:r>
              <a:rPr lang="en-US" altLang="zh-TW" sz="2400" b="1" dirty="0">
                <a:latin typeface="Microsoft YaHei" panose="020B0503020204020204" pitchFamily="34" charset="-122"/>
                <a:ea typeface="Microsoft YaHei" panose="020B0503020204020204" pitchFamily="34" charset="-122"/>
              </a:rPr>
              <a:t>(</a:t>
            </a:r>
            <a:r>
              <a:rPr lang="zh-TW" altLang="en-US" sz="2400" b="1" dirty="0">
                <a:latin typeface="Microsoft YaHei" panose="020B0503020204020204" pitchFamily="34" charset="-122"/>
                <a:ea typeface="Microsoft YaHei" panose="020B0503020204020204" pitchFamily="34" charset="-122"/>
              </a:rPr>
              <a:t>雅 各 書 </a:t>
            </a:r>
            <a:r>
              <a:rPr lang="en-US" altLang="zh-TW" sz="2400" b="1" dirty="0">
                <a:latin typeface="Microsoft YaHei" panose="020B0503020204020204" pitchFamily="34" charset="-122"/>
                <a:ea typeface="Microsoft YaHei" panose="020B0503020204020204" pitchFamily="34" charset="-122"/>
              </a:rPr>
              <a:t>James 4:13-15)</a:t>
            </a:r>
          </a:p>
        </p:txBody>
      </p:sp>
    </p:spTree>
    <p:extLst>
      <p:ext uri="{BB962C8B-B14F-4D97-AF65-F5344CB8AC3E}">
        <p14:creationId xmlns:p14="http://schemas.microsoft.com/office/powerpoint/2010/main" val="387171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59F63-8F6E-6114-30BD-DB3B7049ED29}"/>
              </a:ext>
            </a:extLst>
          </p:cNvPr>
          <p:cNvPicPr>
            <a:picLocks noChangeAspect="1"/>
          </p:cNvPicPr>
          <p:nvPr/>
        </p:nvPicPr>
        <p:blipFill>
          <a:blip r:embed="rId2"/>
          <a:stretch>
            <a:fillRect/>
          </a:stretch>
        </p:blipFill>
        <p:spPr>
          <a:xfrm>
            <a:off x="4343400" y="61083"/>
            <a:ext cx="4776019" cy="6784627"/>
          </a:xfrm>
          <a:prstGeom prst="rect">
            <a:avLst/>
          </a:prstGeom>
        </p:spPr>
      </p:pic>
      <p:sp>
        <p:nvSpPr>
          <p:cNvPr id="5" name="TextBox 4">
            <a:extLst>
              <a:ext uri="{FF2B5EF4-FFF2-40B4-BE49-F238E27FC236}">
                <a16:creationId xmlns:a16="http://schemas.microsoft.com/office/drawing/2014/main" id="{A289E964-B009-4FF9-7C68-3F19CA807395}"/>
              </a:ext>
            </a:extLst>
          </p:cNvPr>
          <p:cNvSpPr txBox="1"/>
          <p:nvPr/>
        </p:nvSpPr>
        <p:spPr>
          <a:xfrm>
            <a:off x="98323" y="267908"/>
            <a:ext cx="4213122" cy="6370975"/>
          </a:xfrm>
          <a:prstGeom prst="rect">
            <a:avLst/>
          </a:prstGeom>
          <a:noFill/>
        </p:spPr>
        <p:txBody>
          <a:bodyPr wrap="square">
            <a:spAutoFit/>
          </a:bodyPr>
          <a:lstStyle/>
          <a:p>
            <a:r>
              <a:rPr lang="zh-TW" altLang="en-US" sz="3400" b="1" dirty="0">
                <a:solidFill>
                  <a:schemeClr val="bg1"/>
                </a:solidFill>
                <a:latin typeface="Microsoft YaHei" panose="020B0503020204020204" pitchFamily="34" charset="-122"/>
                <a:ea typeface="Microsoft YaHei" panose="020B0503020204020204" pitchFamily="34" charset="-122"/>
              </a:rPr>
              <a:t>人 若 賺 得 全 世 界 、 賠 上 自 己 的 生 命 、 有 甚 麼 益 處 呢 ． 人 還 能 拿 甚 麼 換 生 命 呢 。馬 太 福 音 </a:t>
            </a:r>
            <a:r>
              <a:rPr lang="en-US" altLang="zh-TW" sz="3400" b="1" dirty="0">
                <a:solidFill>
                  <a:schemeClr val="bg1"/>
                </a:solidFill>
                <a:latin typeface="Microsoft YaHei" panose="020B0503020204020204" pitchFamily="34" charset="-122"/>
                <a:ea typeface="Microsoft YaHei" panose="020B0503020204020204" pitchFamily="34" charset="-122"/>
              </a:rPr>
              <a:t>(Matthew 16:26)</a:t>
            </a:r>
          </a:p>
          <a:p>
            <a:endParaRPr lang="en-US" altLang="zh-TW" sz="3400" b="1" dirty="0">
              <a:solidFill>
                <a:schemeClr val="bg1"/>
              </a:solidFill>
              <a:latin typeface="Microsoft YaHei" panose="020B0503020204020204" pitchFamily="34" charset="-122"/>
              <a:ea typeface="Microsoft YaHei" panose="020B0503020204020204" pitchFamily="34" charset="-122"/>
            </a:endParaRPr>
          </a:p>
          <a:p>
            <a:r>
              <a:rPr lang="zh-TW" altLang="en-US" sz="3400" b="1" dirty="0">
                <a:solidFill>
                  <a:schemeClr val="bg1"/>
                </a:solidFill>
                <a:latin typeface="Microsoft YaHei" panose="020B0503020204020204" pitchFamily="34" charset="-122"/>
                <a:ea typeface="Microsoft YaHei" panose="020B0503020204020204" pitchFamily="34" charset="-122"/>
              </a:rPr>
              <a:t>人 若 賺 得 全 世 界 、 卻 喪 了 自 己 、 賠 上 自 己 、 有 甚 麼 益 處 呢 。</a:t>
            </a:r>
            <a:r>
              <a:rPr lang="en-US" altLang="zh-TW" sz="3400" b="1" dirty="0">
                <a:solidFill>
                  <a:schemeClr val="bg1"/>
                </a:solidFill>
                <a:latin typeface="Microsoft YaHei" panose="020B0503020204020204" pitchFamily="34" charset="-122"/>
                <a:ea typeface="Microsoft YaHei" panose="020B0503020204020204" pitchFamily="34" charset="-122"/>
              </a:rPr>
              <a:t>(</a:t>
            </a:r>
            <a:r>
              <a:rPr lang="zh-TW" altLang="en-US" sz="3400" b="1" dirty="0">
                <a:solidFill>
                  <a:schemeClr val="bg1"/>
                </a:solidFill>
                <a:latin typeface="Microsoft YaHei" panose="020B0503020204020204" pitchFamily="34" charset="-122"/>
                <a:ea typeface="Microsoft YaHei" panose="020B0503020204020204" pitchFamily="34" charset="-122"/>
              </a:rPr>
              <a:t>路 加 福 音 </a:t>
            </a:r>
            <a:r>
              <a:rPr lang="en-US" altLang="zh-TW" sz="3400" b="1" dirty="0">
                <a:solidFill>
                  <a:schemeClr val="bg1"/>
                </a:solidFill>
                <a:latin typeface="Microsoft YaHei" panose="020B0503020204020204" pitchFamily="34" charset="-122"/>
                <a:ea typeface="Microsoft YaHei" panose="020B0503020204020204" pitchFamily="34" charset="-122"/>
              </a:rPr>
              <a:t>Luke 9:25)</a:t>
            </a:r>
            <a:endParaRPr lang="en-US" sz="34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49748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7AFD4-FD71-40BF-3EE9-E164921E8287}"/>
              </a:ext>
            </a:extLst>
          </p:cNvPr>
          <p:cNvSpPr>
            <a:spLocks noGrp="1"/>
          </p:cNvSpPr>
          <p:nvPr>
            <p:ph idx="1"/>
          </p:nvPr>
        </p:nvSpPr>
        <p:spPr>
          <a:xfrm>
            <a:off x="0" y="0"/>
            <a:ext cx="9144000" cy="6858000"/>
          </a:xfrm>
        </p:spPr>
        <p:txBody>
          <a:bodyPr>
            <a:noAutofit/>
          </a:bodyPr>
          <a:lstStyle/>
          <a:p>
            <a:pPr marL="0" indent="0">
              <a:buNone/>
            </a:pPr>
            <a:r>
              <a:rPr lang="zh-TW" altLang="en-US" sz="4800" b="1" dirty="0">
                <a:solidFill>
                  <a:srgbClr val="FFFF00"/>
                </a:solidFill>
                <a:latin typeface="Microsoft YaHei" panose="020B0503020204020204" pitchFamily="34" charset="-122"/>
                <a:ea typeface="Microsoft YaHei" panose="020B0503020204020204" pitchFamily="34" charset="-122"/>
              </a:rPr>
              <a:t>然 而 屬 血 氣 的 人 不 領 會 　 神 聖 靈 的 事 、 反 倒 以 為 愚 拙 ． 並 且 不 能 知 道 、 因 為 這 些 事 惟 有 屬 靈 的 人 纔 能 看 透 。屬 靈 的 人 能 看 透 萬 事 、 卻 沒 有 一 人 能 看 透 了 他 。誰 曾 知 道 主 的 心 去 教 導 他 呢 ． 但 我 們 是 有 基 督 的 心 了 。</a:t>
            </a:r>
            <a:endParaRPr lang="en-US" sz="4800"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3530550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ja-JP" altLang="en-US" sz="5400" b="1" dirty="0">
                <a:solidFill>
                  <a:srgbClr val="FFFF00"/>
                </a:solidFill>
              </a:rPr>
              <a:t>信徒不靈修又如何 </a:t>
            </a:r>
            <a:r>
              <a:rPr lang="en-US" altLang="ja-JP" sz="5400" b="1" dirty="0">
                <a:solidFill>
                  <a:srgbClr val="FFFF00"/>
                </a:solidFill>
              </a:rPr>
              <a:t>? </a:t>
            </a:r>
            <a:br>
              <a:rPr lang="en-US" altLang="ja-JP" sz="5400" b="1" dirty="0">
                <a:solidFill>
                  <a:srgbClr val="FFFF00"/>
                </a:solidFill>
              </a:rPr>
            </a:br>
            <a:r>
              <a:rPr lang="en-US" sz="5400" b="1" dirty="0">
                <a:solidFill>
                  <a:srgbClr val="FFFF00"/>
                </a:solidFill>
              </a:rPr>
              <a:t>So What? </a:t>
            </a:r>
          </a:p>
        </p:txBody>
      </p:sp>
      <p:sp>
        <p:nvSpPr>
          <p:cNvPr id="3" name="Content Placeholder 2"/>
          <p:cNvSpPr>
            <a:spLocks noGrp="1"/>
          </p:cNvSpPr>
          <p:nvPr>
            <p:ph idx="1"/>
          </p:nvPr>
        </p:nvSpPr>
        <p:spPr>
          <a:xfrm>
            <a:off x="304800" y="1619094"/>
            <a:ext cx="7772400" cy="4525963"/>
          </a:xfrm>
        </p:spPr>
        <p:txBody>
          <a:bodyPr>
            <a:normAutofit/>
          </a:bodyPr>
          <a:lstStyle/>
          <a:p>
            <a:pPr marL="0" indent="0">
              <a:buNone/>
            </a:pPr>
            <a:r>
              <a:rPr lang="zh-TW" altLang="en-US" sz="4800"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endParaRPr lang="en-US" sz="5400" dirty="0"/>
          </a:p>
        </p:txBody>
      </p:sp>
      <p:pic>
        <p:nvPicPr>
          <p:cNvPr id="4" name="Picture 3" descr="iStock_000012999654Small.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6515"/>
                    </a14:imgEffect>
                    <a14:imgEffect>
                      <a14:saturation sat="115000"/>
                    </a14:imgEffect>
                    <a14:imgEffect>
                      <a14:brightnessContrast bright="6000" contrast="31000"/>
                    </a14:imgEffect>
                  </a14:imgLayer>
                </a14:imgProps>
              </a:ext>
              <a:ext uri="{28A0092B-C50C-407E-A947-70E740481C1C}">
                <a14:useLocalDpi xmlns:a14="http://schemas.microsoft.com/office/drawing/2010/main" val="0"/>
              </a:ext>
            </a:extLst>
          </a:blip>
          <a:srcRect/>
          <a:stretch/>
        </p:blipFill>
        <p:spPr>
          <a:xfrm>
            <a:off x="3809731" y="6145057"/>
            <a:ext cx="1545320" cy="331941"/>
          </a:xfrm>
          <a:prstGeom prst="rect">
            <a:avLst/>
          </a:prstGeom>
        </p:spPr>
      </p:pic>
    </p:spTree>
    <p:extLst>
      <p:ext uri="{BB962C8B-B14F-4D97-AF65-F5344CB8AC3E}">
        <p14:creationId xmlns:p14="http://schemas.microsoft.com/office/powerpoint/2010/main" val="424678209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42BCC7-02DD-D408-B973-D363C83F3F93}"/>
              </a:ext>
            </a:extLst>
          </p:cNvPr>
          <p:cNvSpPr txBox="1"/>
          <p:nvPr/>
        </p:nvSpPr>
        <p:spPr>
          <a:xfrm>
            <a:off x="381000" y="381000"/>
            <a:ext cx="8305800" cy="6186309"/>
          </a:xfrm>
          <a:prstGeom prst="rect">
            <a:avLst/>
          </a:prstGeom>
          <a:noFill/>
        </p:spPr>
        <p:txBody>
          <a:bodyPr wrap="square">
            <a:spAutoFit/>
          </a:bodyPr>
          <a:lstStyle/>
          <a:p>
            <a:r>
              <a:rPr lang="en-US" altLang="zh-TW" sz="3600" b="1" dirty="0">
                <a:latin typeface="Microsoft YaHei" panose="020B0503020204020204" pitchFamily="34" charset="-122"/>
                <a:ea typeface="Microsoft YaHei" panose="020B0503020204020204" pitchFamily="34" charset="-122"/>
              </a:rPr>
              <a:t>《</a:t>
            </a:r>
            <a:r>
              <a:rPr lang="zh-TW" altLang="en-US" sz="3600" b="1" dirty="0">
                <a:latin typeface="Microsoft YaHei" panose="020B0503020204020204" pitchFamily="34" charset="-122"/>
                <a:ea typeface="Microsoft YaHei" panose="020B0503020204020204" pitchFamily="34" charset="-122"/>
              </a:rPr>
              <a:t>胡適文選自序──介紹我自己的思想</a:t>
            </a:r>
            <a:r>
              <a:rPr lang="en-US" altLang="zh-TW" sz="3600" b="1" dirty="0">
                <a:latin typeface="Microsoft YaHei" panose="020B0503020204020204" pitchFamily="34" charset="-122"/>
                <a:ea typeface="Microsoft YaHei" panose="020B0503020204020204" pitchFamily="34" charset="-122"/>
              </a:rPr>
              <a:t>》</a:t>
            </a:r>
            <a:r>
              <a:rPr lang="zh-TW" altLang="en-US" sz="3600" b="1" dirty="0">
                <a:latin typeface="Microsoft YaHei" panose="020B0503020204020204" pitchFamily="34" charset="-122"/>
                <a:ea typeface="Microsoft YaHei" panose="020B0503020204020204" pitchFamily="34" charset="-122"/>
              </a:rPr>
              <a:t>中說</a:t>
            </a:r>
            <a:r>
              <a:rPr lang="en-US" altLang="zh-TW" sz="3600" b="1" dirty="0">
                <a:latin typeface="Microsoft YaHei" panose="020B0503020204020204" pitchFamily="34" charset="-122"/>
                <a:ea typeface="Microsoft YaHei" panose="020B0503020204020204" pitchFamily="34" charset="-122"/>
              </a:rPr>
              <a:t>︰</a:t>
            </a:r>
            <a:r>
              <a:rPr lang="zh-TW" altLang="en-US" sz="3600" b="1" dirty="0">
                <a:latin typeface="Microsoft YaHei" panose="020B0503020204020204" pitchFamily="34" charset="-122"/>
                <a:ea typeface="Microsoft YaHei" panose="020B0503020204020204" pitchFamily="34" charset="-122"/>
              </a:rPr>
              <a:t>「我不信靈魂不朽之說，也不信天堂地獄之說。」「故我說，我這個小我，會死滅的。死滅是一切生物的普遍現象，不足怕，也不足惜。」</a:t>
            </a:r>
            <a:endParaRPr lang="en-US" altLang="zh-TW" sz="3600" b="1" dirty="0">
              <a:latin typeface="Microsoft YaHei" panose="020B0503020204020204" pitchFamily="34" charset="-122"/>
              <a:ea typeface="Microsoft YaHei" panose="020B0503020204020204" pitchFamily="34" charset="-122"/>
            </a:endParaRPr>
          </a:p>
          <a:p>
            <a:r>
              <a:rPr lang="zh-TW" altLang="en-US" sz="3600" b="1" dirty="0">
                <a:latin typeface="Microsoft YaHei" panose="020B0503020204020204" pitchFamily="34" charset="-122"/>
                <a:ea typeface="Microsoft YaHei" panose="020B0503020204020204" pitchFamily="34" charset="-122"/>
              </a:rPr>
              <a:t>「生命本身 ，不過是一件生物學的事實，有什么意義可說，生一個人，與生一只狗、一只貓，有什么分別？」</a:t>
            </a:r>
            <a:endParaRPr lang="en-US" altLang="zh-TW" sz="3600" b="1" dirty="0">
              <a:latin typeface="Microsoft YaHei" panose="020B0503020204020204" pitchFamily="34" charset="-122"/>
              <a:ea typeface="Microsoft YaHei" panose="020B0503020204020204" pitchFamily="34" charset="-122"/>
            </a:endParaRPr>
          </a:p>
          <a:p>
            <a:r>
              <a:rPr lang="zh-TW" altLang="en-US" sz="3600" b="1" dirty="0">
                <a:latin typeface="Microsoft YaHei" panose="020B0503020204020204" pitchFamily="34" charset="-122"/>
                <a:ea typeface="Microsoft YaHei" panose="020B0503020204020204" pitchFamily="34" charset="-122"/>
              </a:rPr>
              <a:t>吳、胡二氏，都是望重一時，他們都否認靈魂與靈魂不朽說，他們的言論乃大大影響了國人的思想，為唯物共黨鋪路。</a:t>
            </a:r>
            <a:endParaRPr lang="en-US" sz="36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8594564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AF1F68-1A28-DEA3-C173-CA2DF8753427}"/>
              </a:ext>
            </a:extLst>
          </p:cNvPr>
          <p:cNvSpPr>
            <a:spLocks noGrp="1"/>
          </p:cNvSpPr>
          <p:nvPr>
            <p:ph idx="1"/>
          </p:nvPr>
        </p:nvSpPr>
        <p:spPr>
          <a:xfrm>
            <a:off x="304800" y="609600"/>
            <a:ext cx="8610600" cy="5867400"/>
          </a:xfrm>
        </p:spPr>
        <p:txBody>
          <a:bodyPr>
            <a:normAutofit fontScale="92500"/>
          </a:bodyPr>
          <a:lstStyle/>
          <a:p>
            <a:pPr marL="0" indent="0">
              <a:buNone/>
            </a:pPr>
            <a:r>
              <a:rPr lang="zh-TW" altLang="en-US" sz="4000" b="1" dirty="0">
                <a:solidFill>
                  <a:srgbClr val="FFFF00"/>
                </a:solidFill>
                <a:latin typeface="Microsoft YaHei" panose="020B0503020204020204" pitchFamily="34" charset="-122"/>
                <a:ea typeface="Microsoft YaHei" panose="020B0503020204020204" pitchFamily="34" charset="-122"/>
              </a:rPr>
              <a:t>我 的 肺 腑 是 你 所 造 的 ． 我 在 母 腹 中 、 你 已 覆 庇 我 。我 要 稱 謝 你 、 因 我 受 造 奇 妙 可 畏 ． 你 的 作 為 奇 妙 ． 這 是 我 心 深 知 道 的 。我 在 暗 中 受 造 、 在 地 的 深 處 被 聯 絡 、 那 時 、 我 的 形 體 並 不 向 你 隱 藏 。我 未 成 形 的 體 質 、 你 的 眼 早 已 看 見 了 ． 你 所 定 的 日 子 、 我 尚 未 度 一 日 、 你 都 寫 在 你 的 冊 上 了 。</a:t>
            </a:r>
            <a:r>
              <a:rPr lang="en-US" altLang="zh-TW" sz="4000" b="1" dirty="0">
                <a:solidFill>
                  <a:srgbClr val="FFFF00"/>
                </a:solidFill>
                <a:latin typeface="Microsoft YaHei" panose="020B0503020204020204" pitchFamily="34" charset="-122"/>
                <a:ea typeface="Microsoft YaHei" panose="020B0503020204020204" pitchFamily="34" charset="-122"/>
              </a:rPr>
              <a:t>(</a:t>
            </a:r>
            <a:r>
              <a:rPr lang="zh-TW" altLang="en-US" sz="4000" b="1" dirty="0">
                <a:solidFill>
                  <a:srgbClr val="FFFF00"/>
                </a:solidFill>
                <a:latin typeface="Microsoft YaHei" panose="020B0503020204020204" pitchFamily="34" charset="-122"/>
                <a:ea typeface="Microsoft YaHei" panose="020B0503020204020204" pitchFamily="34" charset="-122"/>
              </a:rPr>
              <a:t>詩 篇 </a:t>
            </a:r>
            <a:r>
              <a:rPr lang="en-US" altLang="zh-TW" sz="4000" b="1" dirty="0">
                <a:solidFill>
                  <a:srgbClr val="FFFF00"/>
                </a:solidFill>
                <a:latin typeface="Microsoft YaHei" panose="020B0503020204020204" pitchFamily="34" charset="-122"/>
                <a:ea typeface="Microsoft YaHei" panose="020B0503020204020204" pitchFamily="34" charset="-122"/>
              </a:rPr>
              <a:t>Psalms 139: 13-16)</a:t>
            </a:r>
            <a:endParaRPr lang="en-US" sz="4000"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3401566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1CD3-8526-DAFF-4B29-83B4BA1D034C}"/>
              </a:ext>
            </a:extLst>
          </p:cNvPr>
          <p:cNvSpPr>
            <a:spLocks noGrp="1"/>
          </p:cNvSpPr>
          <p:nvPr>
            <p:ph type="title"/>
          </p:nvPr>
        </p:nvSpPr>
        <p:spPr/>
        <p:txBody>
          <a:bodyPr/>
          <a:lstStyle/>
          <a:p>
            <a:r>
              <a:rPr lang="ja-JP" altLang="en-US" b="1" dirty="0">
                <a:solidFill>
                  <a:srgbClr val="FFFF00"/>
                </a:solidFill>
                <a:latin typeface="Microsoft YaHei" panose="020B0503020204020204" pitchFamily="34" charset="-122"/>
                <a:ea typeface="Microsoft YaHei" panose="020B0503020204020204" pitchFamily="34" charset="-122"/>
              </a:rPr>
              <a:t>詩 篇 </a:t>
            </a:r>
            <a:r>
              <a:rPr lang="en-US" b="1" dirty="0">
                <a:solidFill>
                  <a:srgbClr val="FFFF00"/>
                </a:solidFill>
                <a:latin typeface="Microsoft YaHei" panose="020B0503020204020204" pitchFamily="34" charset="-122"/>
                <a:ea typeface="Microsoft YaHei" panose="020B0503020204020204" pitchFamily="34" charset="-122"/>
              </a:rPr>
              <a:t>Psalms 139: 23-24</a:t>
            </a:r>
          </a:p>
        </p:txBody>
      </p:sp>
      <p:sp>
        <p:nvSpPr>
          <p:cNvPr id="3" name="Content Placeholder 2">
            <a:extLst>
              <a:ext uri="{FF2B5EF4-FFF2-40B4-BE49-F238E27FC236}">
                <a16:creationId xmlns:a16="http://schemas.microsoft.com/office/drawing/2014/main" id="{3012DAD2-ABA2-B6F0-6319-9D5B9D41E80D}"/>
              </a:ext>
            </a:extLst>
          </p:cNvPr>
          <p:cNvSpPr>
            <a:spLocks noGrp="1"/>
          </p:cNvSpPr>
          <p:nvPr>
            <p:ph idx="1"/>
          </p:nvPr>
        </p:nvSpPr>
        <p:spPr/>
        <p:txBody>
          <a:bodyPr>
            <a:normAutofit/>
          </a:bodyPr>
          <a:lstStyle/>
          <a:p>
            <a:r>
              <a:rPr lang="zh-TW" altLang="en-US" sz="4400" b="1" dirty="0">
                <a:solidFill>
                  <a:srgbClr val="FFFF00"/>
                </a:solidFill>
                <a:latin typeface="Microsoft YaHei" panose="020B0503020204020204" pitchFamily="34" charset="-122"/>
                <a:ea typeface="Microsoft YaHei" panose="020B0503020204020204" pitchFamily="34" charset="-122"/>
              </a:rPr>
              <a:t>神 阿 、 求 你 鑒 察 我 、 知 道 我 的 心 思 、 試 煉 我 、 知 道 我 的 意 念 ．</a:t>
            </a:r>
          </a:p>
          <a:p>
            <a:r>
              <a:rPr lang="zh-TW" altLang="en-US" sz="4400" b="1" dirty="0">
                <a:solidFill>
                  <a:srgbClr val="FFFF00"/>
                </a:solidFill>
                <a:latin typeface="Microsoft YaHei" panose="020B0503020204020204" pitchFamily="34" charset="-122"/>
                <a:ea typeface="Microsoft YaHei" panose="020B0503020204020204" pitchFamily="34" charset="-122"/>
              </a:rPr>
              <a:t>看 在 我 裡 面 有 甚 麼 惡 行 沒 有 、 引 導 我 走 永 生 的 道 路 。</a:t>
            </a:r>
            <a:endParaRPr lang="en-US" sz="4400"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243687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2D3F9-9CB4-05E8-2916-302187D343D8}"/>
              </a:ext>
            </a:extLst>
          </p:cNvPr>
          <p:cNvPicPr>
            <a:picLocks noChangeAspect="1"/>
          </p:cNvPicPr>
          <p:nvPr/>
        </p:nvPicPr>
        <p:blipFill>
          <a:blip r:embed="rId2"/>
          <a:stretch>
            <a:fillRect/>
          </a:stretch>
        </p:blipFill>
        <p:spPr>
          <a:xfrm>
            <a:off x="990600" y="2286000"/>
            <a:ext cx="7913716" cy="4267200"/>
          </a:xfrm>
          <a:prstGeom prst="rect">
            <a:avLst/>
          </a:prstGeom>
        </p:spPr>
      </p:pic>
      <p:sp>
        <p:nvSpPr>
          <p:cNvPr id="5" name="TextBox 4">
            <a:extLst>
              <a:ext uri="{FF2B5EF4-FFF2-40B4-BE49-F238E27FC236}">
                <a16:creationId xmlns:a16="http://schemas.microsoft.com/office/drawing/2014/main" id="{EDE3B082-B927-66D4-F846-BA40C2E7DF1B}"/>
              </a:ext>
            </a:extLst>
          </p:cNvPr>
          <p:cNvSpPr txBox="1"/>
          <p:nvPr/>
        </p:nvSpPr>
        <p:spPr>
          <a:xfrm>
            <a:off x="1524000" y="533400"/>
            <a:ext cx="6400800" cy="1200329"/>
          </a:xfrm>
          <a:prstGeom prst="rect">
            <a:avLst/>
          </a:prstGeom>
          <a:noFill/>
        </p:spPr>
        <p:txBody>
          <a:bodyPr wrap="square">
            <a:spAutoFit/>
          </a:bodyPr>
          <a:lstStyle/>
          <a:p>
            <a:pPr algn="ctr"/>
            <a:r>
              <a:rPr lang="zh-TW" altLang="en-US" sz="3600" b="1" i="0" dirty="0">
                <a:solidFill>
                  <a:srgbClr val="111B21"/>
                </a:solidFill>
                <a:effectLst/>
                <a:highlight>
                  <a:srgbClr val="D9FDD3"/>
                </a:highlight>
                <a:latin typeface="Microsoft YaHei" panose="020B0503020204020204" pitchFamily="34" charset="-122"/>
                <a:ea typeface="Microsoft YaHei" panose="020B0503020204020204" pitchFamily="34" charset="-122"/>
              </a:rPr>
              <a:t>直覺、感覺、喜好、愛惡</a:t>
            </a:r>
            <a:endParaRPr lang="en-US" altLang="zh-TW" sz="3600" b="1" dirty="0">
              <a:solidFill>
                <a:srgbClr val="111B21"/>
              </a:solidFill>
              <a:highlight>
                <a:srgbClr val="D9FDD3"/>
              </a:highlight>
              <a:latin typeface="Microsoft YaHei" panose="020B0503020204020204" pitchFamily="34" charset="-122"/>
              <a:ea typeface="Microsoft YaHei" panose="020B0503020204020204" pitchFamily="34" charset="-122"/>
            </a:endParaRPr>
          </a:p>
          <a:p>
            <a:pPr algn="ctr"/>
            <a:r>
              <a:rPr lang="zh-TW" altLang="en-US" sz="3600" b="1" i="0" dirty="0">
                <a:solidFill>
                  <a:srgbClr val="111B21"/>
                </a:solidFill>
                <a:effectLst/>
                <a:highlight>
                  <a:srgbClr val="D9FDD3"/>
                </a:highlight>
                <a:latin typeface="Microsoft YaHei" panose="020B0503020204020204" pitchFamily="34" charset="-122"/>
                <a:ea typeface="Microsoft YaHei" panose="020B0503020204020204" pitchFamily="34" charset="-122"/>
              </a:rPr>
              <a:t>認知、知識、資訊、分析   </a:t>
            </a:r>
            <a:endParaRPr lang="en-US" sz="36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691570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BE857-F825-92E2-FE01-F38725BBA26B}"/>
              </a:ext>
            </a:extLst>
          </p:cNvPr>
          <p:cNvPicPr>
            <a:picLocks noChangeAspect="1"/>
          </p:cNvPicPr>
          <p:nvPr/>
        </p:nvPicPr>
        <p:blipFill>
          <a:blip r:embed="rId2"/>
          <a:stretch>
            <a:fillRect/>
          </a:stretch>
        </p:blipFill>
        <p:spPr>
          <a:xfrm>
            <a:off x="56518" y="299398"/>
            <a:ext cx="9030964" cy="6259204"/>
          </a:xfrm>
          <a:prstGeom prst="rect">
            <a:avLst/>
          </a:prstGeom>
        </p:spPr>
      </p:pic>
    </p:spTree>
    <p:extLst>
      <p:ext uri="{BB962C8B-B14F-4D97-AF65-F5344CB8AC3E}">
        <p14:creationId xmlns:p14="http://schemas.microsoft.com/office/powerpoint/2010/main" val="995122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ext Box 4"/>
          <p:cNvSpPr txBox="1">
            <a:spLocks noChangeArrowheads="1"/>
          </p:cNvSpPr>
          <p:nvPr/>
        </p:nvSpPr>
        <p:spPr bwMode="auto">
          <a:xfrm>
            <a:off x="2590800" y="1129618"/>
            <a:ext cx="453736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zh-TW" altLang="en-US" sz="5400" b="1" i="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靈修是什麼 </a:t>
            </a:r>
            <a:r>
              <a:rPr lang="en-US" altLang="zh-TW" sz="5400" b="1" i="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br>
              <a:rPr lang="en-US" altLang="zh-TW" sz="5400" b="1" i="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endParaRPr kumimoji="1" lang="en-US" altLang="zh-TW" sz="5400" b="1" i="1" dirty="0">
              <a:solidFill>
                <a:srgbClr val="00B050"/>
              </a:solidFill>
              <a:latin typeface="Microsoft YaHei" panose="020B0503020204020204" pitchFamily="34" charset="-122"/>
              <a:ea typeface="Microsoft YaHei" panose="020B0503020204020204" pitchFamily="34" charset="-122"/>
            </a:endParaRPr>
          </a:p>
        </p:txBody>
      </p:sp>
      <p:pic>
        <p:nvPicPr>
          <p:cNvPr id="2" name="Picture 1">
            <a:extLst>
              <a:ext uri="{FF2B5EF4-FFF2-40B4-BE49-F238E27FC236}">
                <a16:creationId xmlns:a16="http://schemas.microsoft.com/office/drawing/2014/main" id="{CC8F99D2-19A5-2D33-8386-CD115C9B3604}"/>
              </a:ext>
            </a:extLst>
          </p:cNvPr>
          <p:cNvPicPr>
            <a:picLocks noChangeAspect="1"/>
          </p:cNvPicPr>
          <p:nvPr/>
        </p:nvPicPr>
        <p:blipFill>
          <a:blip r:embed="rId3"/>
          <a:stretch>
            <a:fillRect/>
          </a:stretch>
        </p:blipFill>
        <p:spPr>
          <a:xfrm>
            <a:off x="166471" y="2854447"/>
            <a:ext cx="8960323" cy="3833670"/>
          </a:xfrm>
          <a:prstGeom prst="rect">
            <a:avLst/>
          </a:prstGeom>
        </p:spPr>
      </p:pic>
    </p:spTree>
    <p:extLst>
      <p:ext uri="{BB962C8B-B14F-4D97-AF65-F5344CB8AC3E}">
        <p14:creationId xmlns:p14="http://schemas.microsoft.com/office/powerpoint/2010/main" val="284943064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1134F-0208-6D28-0D07-AA15549DF340}"/>
              </a:ext>
            </a:extLst>
          </p:cNvPr>
          <p:cNvSpPr txBox="1"/>
          <p:nvPr/>
        </p:nvSpPr>
        <p:spPr>
          <a:xfrm>
            <a:off x="304800" y="1981200"/>
            <a:ext cx="8534400" cy="4196020"/>
          </a:xfrm>
          <a:prstGeom prst="rect">
            <a:avLst/>
          </a:prstGeom>
          <a:noFill/>
        </p:spPr>
        <p:txBody>
          <a:bodyPr wrap="square">
            <a:spAutoFit/>
          </a:bodyPr>
          <a:lstStyle/>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耶 穌 又 說 、</a:t>
            </a:r>
            <a:endParaRPr lang="en-US" altLang="zh-TW" sz="3200" b="1" dirty="0">
              <a:solidFill>
                <a:srgbClr val="0070C0"/>
              </a:solidFill>
              <a:latin typeface="Microsoft YaHei" panose="020B0503020204020204" pitchFamily="34" charset="-122"/>
              <a:ea typeface="Microsoft YaHei" panose="020B0503020204020204" pitchFamily="34" charset="-122"/>
            </a:endParaRPr>
          </a:p>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一 個 人 有 兩 個 兒 子 。</a:t>
            </a:r>
          </a:p>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小 兒 子 對 父 親 說 、 父 親 、 </a:t>
            </a:r>
            <a:endParaRPr lang="en-US" altLang="zh-TW" sz="3200" b="1" dirty="0">
              <a:solidFill>
                <a:srgbClr val="0070C0"/>
              </a:solidFill>
              <a:latin typeface="Microsoft YaHei" panose="020B0503020204020204" pitchFamily="34" charset="-122"/>
              <a:ea typeface="Microsoft YaHei" panose="020B0503020204020204" pitchFamily="34" charset="-122"/>
            </a:endParaRPr>
          </a:p>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請 你 把 我 應 得 的 家 業 分 給 我 ．</a:t>
            </a:r>
            <a:endParaRPr lang="en-US" altLang="zh-TW" sz="3200" b="1" dirty="0">
              <a:solidFill>
                <a:srgbClr val="0070C0"/>
              </a:solidFill>
              <a:latin typeface="Microsoft YaHei" panose="020B0503020204020204" pitchFamily="34" charset="-122"/>
              <a:ea typeface="Microsoft YaHei" panose="020B0503020204020204" pitchFamily="34" charset="-122"/>
            </a:endParaRPr>
          </a:p>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他 父 親 就 把 產 業 分 給 他 們 。</a:t>
            </a:r>
          </a:p>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過 了 不 多 幾 日 、 </a:t>
            </a:r>
            <a:endParaRPr lang="en-US" altLang="zh-TW" sz="3200" b="1" dirty="0">
              <a:solidFill>
                <a:srgbClr val="0070C0"/>
              </a:solidFill>
              <a:latin typeface="Microsoft YaHei" panose="020B0503020204020204" pitchFamily="34" charset="-122"/>
              <a:ea typeface="Microsoft YaHei" panose="020B0503020204020204" pitchFamily="34" charset="-122"/>
            </a:endParaRPr>
          </a:p>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小 兒 子 就 把 他 一 切 所 有 的 、 都 收 拾 起 來 、 往 遠 方 去 了 ． </a:t>
            </a:r>
            <a:endParaRPr lang="en-US" altLang="zh-TW" sz="3200" b="1" dirty="0">
              <a:solidFill>
                <a:srgbClr val="0070C0"/>
              </a:solidFill>
              <a:latin typeface="Microsoft YaHei" panose="020B0503020204020204" pitchFamily="34" charset="-122"/>
              <a:ea typeface="Microsoft YaHei" panose="020B0503020204020204" pitchFamily="34" charset="-122"/>
            </a:endParaRPr>
          </a:p>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在 那 裡 任 意 放 蕩 、 </a:t>
            </a:r>
            <a:endParaRPr lang="en-US" altLang="zh-TW" sz="3200" b="1" dirty="0">
              <a:solidFill>
                <a:srgbClr val="0070C0"/>
              </a:solidFill>
              <a:latin typeface="Microsoft YaHei" panose="020B0503020204020204" pitchFamily="34" charset="-122"/>
              <a:ea typeface="Microsoft YaHei" panose="020B0503020204020204" pitchFamily="34" charset="-122"/>
            </a:endParaRPr>
          </a:p>
          <a:p>
            <a:pPr marL="342900" indent="-342900">
              <a:lnSpc>
                <a:spcPts val="3200"/>
              </a:lnSpc>
              <a:buFont typeface="Courier New" panose="02070309020205020404" pitchFamily="49" charset="0"/>
              <a:buChar char="o"/>
            </a:pPr>
            <a:r>
              <a:rPr lang="zh-TW" altLang="en-US" sz="3200" b="1" dirty="0">
                <a:solidFill>
                  <a:srgbClr val="0070C0"/>
                </a:solidFill>
                <a:latin typeface="Microsoft YaHei" panose="020B0503020204020204" pitchFamily="34" charset="-122"/>
                <a:ea typeface="Microsoft YaHei" panose="020B0503020204020204" pitchFamily="34" charset="-122"/>
              </a:rPr>
              <a:t>浪 費 資 財 。</a:t>
            </a:r>
            <a:endParaRPr lang="en-US" sz="3200" b="1" dirty="0">
              <a:solidFill>
                <a:srgbClr val="0070C0"/>
              </a:solidFill>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DBA73001-7C6E-39E4-23DA-8245289E7CBC}"/>
              </a:ext>
            </a:extLst>
          </p:cNvPr>
          <p:cNvSpPr txBox="1"/>
          <p:nvPr/>
        </p:nvSpPr>
        <p:spPr>
          <a:xfrm>
            <a:off x="2133600" y="152400"/>
            <a:ext cx="6781800" cy="1415772"/>
          </a:xfrm>
          <a:prstGeom prst="rect">
            <a:avLst/>
          </a:prstGeom>
          <a:noFill/>
        </p:spPr>
        <p:txBody>
          <a:bodyPr wrap="square">
            <a:spAutoFit/>
          </a:bodyPr>
          <a:lstStyle/>
          <a:p>
            <a:r>
              <a:rPr lang="ja-JP" altLang="en-US" sz="5400" b="1" dirty="0">
                <a:solidFill>
                  <a:srgbClr val="FF0000"/>
                </a:solidFill>
                <a:latin typeface="Microsoft YaHei" panose="020B0503020204020204" pitchFamily="34" charset="-122"/>
                <a:ea typeface="Microsoft YaHei" panose="020B0503020204020204" pitchFamily="34" charset="-122"/>
              </a:rPr>
              <a:t>浪子的比喻</a:t>
            </a:r>
            <a:endParaRPr lang="en-US" altLang="ja-JP" sz="5400" b="1" dirty="0">
              <a:solidFill>
                <a:srgbClr val="FF0000"/>
              </a:solidFill>
              <a:latin typeface="Microsoft YaHei" panose="020B0503020204020204" pitchFamily="34" charset="-122"/>
              <a:ea typeface="Microsoft YaHei" panose="020B0503020204020204" pitchFamily="34" charset="-122"/>
            </a:endParaRPr>
          </a:p>
          <a:p>
            <a:pPr algn="ctr"/>
            <a:r>
              <a:rPr lang="ja-JP" altLang="en-US" sz="3200" b="1" i="1" dirty="0">
                <a:latin typeface="Microsoft YaHei" panose="020B0503020204020204" pitchFamily="34" charset="-122"/>
                <a:ea typeface="Microsoft YaHei" panose="020B0503020204020204" pitchFamily="34" charset="-122"/>
              </a:rPr>
              <a:t>路加福音</a:t>
            </a:r>
            <a:r>
              <a:rPr lang="en-US" altLang="ja-JP" sz="3200" b="1" i="1" dirty="0">
                <a:latin typeface="Microsoft YaHei" panose="020B0503020204020204" pitchFamily="34" charset="-122"/>
                <a:ea typeface="Microsoft YaHei" panose="020B0503020204020204" pitchFamily="34" charset="-122"/>
              </a:rPr>
              <a:t>15:11-13</a:t>
            </a:r>
            <a:endParaRPr lang="en-US" sz="3200" b="1" i="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2044389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4BA0A9-85C6-4464-5439-4C3BF4E23BA6}"/>
              </a:ext>
            </a:extLst>
          </p:cNvPr>
          <p:cNvSpPr txBox="1"/>
          <p:nvPr/>
        </p:nvSpPr>
        <p:spPr>
          <a:xfrm>
            <a:off x="2286000" y="381000"/>
            <a:ext cx="4572000" cy="1015663"/>
          </a:xfrm>
          <a:prstGeom prst="rect">
            <a:avLst/>
          </a:prstGeom>
          <a:noFill/>
        </p:spPr>
        <p:txBody>
          <a:bodyPr wrap="square">
            <a:spAutoFit/>
          </a:bodyPr>
          <a:lstStyle/>
          <a:p>
            <a:pPr algn="ctr"/>
            <a:r>
              <a:rPr lang="ja-JP" altLang="en-US" sz="6000" b="1" dirty="0">
                <a:solidFill>
                  <a:srgbClr val="FF0000"/>
                </a:solidFill>
                <a:latin typeface="Microsoft YaHei" panose="020B0503020204020204" pitchFamily="34" charset="-122"/>
                <a:ea typeface="Microsoft YaHei" panose="020B0503020204020204" pitchFamily="34" charset="-122"/>
              </a:rPr>
              <a:t>結論</a:t>
            </a:r>
            <a:endParaRPr lang="en-US" sz="6000" b="1" dirty="0">
              <a:solidFill>
                <a:srgbClr val="FF0000"/>
              </a:solidFill>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4512A4A4-994C-D1C2-F575-EEA99FE7C165}"/>
              </a:ext>
            </a:extLst>
          </p:cNvPr>
          <p:cNvSpPr txBox="1"/>
          <p:nvPr/>
        </p:nvSpPr>
        <p:spPr>
          <a:xfrm>
            <a:off x="228600" y="1905000"/>
            <a:ext cx="8839200" cy="3970318"/>
          </a:xfrm>
          <a:prstGeom prst="rect">
            <a:avLst/>
          </a:prstGeom>
          <a:noFill/>
        </p:spPr>
        <p:txBody>
          <a:bodyPr wrap="square">
            <a:spAutoFit/>
          </a:bodyPr>
          <a:lstStyle/>
          <a:p>
            <a:pPr marL="285750" indent="-285750">
              <a:buFont typeface="Wingdings" panose="05000000000000000000" pitchFamily="2" charset="2"/>
              <a:buChar char="§"/>
            </a:pPr>
            <a:r>
              <a:rPr lang="zh-TW" altLang="en-US" sz="3600" b="1" dirty="0">
                <a:solidFill>
                  <a:srgbClr val="0070C0"/>
                </a:solidFill>
                <a:latin typeface="Microsoft YaHei" panose="020B0503020204020204" pitchFamily="34" charset="-122"/>
                <a:ea typeface="Microsoft YaHei" panose="020B0503020204020204" pitchFamily="34" charset="-122"/>
              </a:rPr>
              <a:t>我們時刻需要與用肉眼看不見的主緊密的聯繫</a:t>
            </a:r>
            <a:endParaRPr lang="en-US" altLang="zh-TW" sz="3600" b="1" dirty="0">
              <a:solidFill>
                <a:srgbClr val="0070C0"/>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
            </a:pPr>
            <a:r>
              <a:rPr lang="zh-TW" altLang="en-US" sz="3600" b="1" dirty="0">
                <a:solidFill>
                  <a:srgbClr val="0070C0"/>
                </a:solidFill>
                <a:latin typeface="Microsoft YaHei" panose="020B0503020204020204" pitchFamily="34" charset="-122"/>
                <a:ea typeface="Microsoft YaHei" panose="020B0503020204020204" pitchFamily="34" charset="-122"/>
              </a:rPr>
              <a:t>時下有很多基督徒，因著不正確的信仰，沒有和神建立關係</a:t>
            </a:r>
            <a:endParaRPr lang="en-US" altLang="zh-TW" sz="3600" b="1" dirty="0">
              <a:solidFill>
                <a:srgbClr val="0070C0"/>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
            </a:pPr>
            <a:r>
              <a:rPr lang="zh-TW" altLang="en-US" sz="3600" b="1" dirty="0">
                <a:solidFill>
                  <a:srgbClr val="0070C0"/>
                </a:solidFill>
                <a:latin typeface="Microsoft YaHei" panose="020B0503020204020204" pitchFamily="34" charset="-122"/>
                <a:ea typeface="Microsoft YaHei" panose="020B0503020204020204" pitchFamily="34" charset="-122"/>
              </a:rPr>
              <a:t>因此，信主之後，和信主之前的生活，行事為人，和别人的關係，沒有多大分別</a:t>
            </a:r>
            <a:endParaRPr lang="en-US" altLang="zh-TW" sz="3600" b="1" dirty="0">
              <a:solidFill>
                <a:srgbClr val="0070C0"/>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
            </a:pPr>
            <a:r>
              <a:rPr lang="zh-TW" altLang="en-US" sz="3600" b="1" dirty="0">
                <a:solidFill>
                  <a:srgbClr val="0070C0"/>
                </a:solidFill>
                <a:latin typeface="Microsoft YaHei" panose="020B0503020204020204" pitchFamily="34" charset="-122"/>
                <a:ea typeface="Microsoft YaHei" panose="020B0503020204020204" pitchFamily="34" charset="-122"/>
              </a:rPr>
              <a:t>今天，神藉這信息對你說，你如何回應</a:t>
            </a:r>
            <a:r>
              <a:rPr lang="en-US" altLang="zh-TW" sz="3600" b="1" dirty="0">
                <a:solidFill>
                  <a:srgbClr val="0070C0"/>
                </a:solidFill>
                <a:latin typeface="Microsoft YaHei" panose="020B0503020204020204" pitchFamily="34" charset="-122"/>
                <a:ea typeface="Microsoft YaHei" panose="020B0503020204020204" pitchFamily="34" charset="-122"/>
              </a:rPr>
              <a:t>?</a:t>
            </a:r>
            <a:endParaRPr lang="en-US" sz="3600" b="1" dirty="0">
              <a:solidFill>
                <a:srgbClr val="0070C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4584720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64CDD8-274B-9C0B-95CC-08C48CD8C31B}"/>
              </a:ext>
            </a:extLst>
          </p:cNvPr>
          <p:cNvSpPr txBox="1"/>
          <p:nvPr/>
        </p:nvSpPr>
        <p:spPr>
          <a:xfrm>
            <a:off x="304800" y="1066800"/>
            <a:ext cx="3276600" cy="5632311"/>
          </a:xfrm>
          <a:prstGeom prst="rect">
            <a:avLst/>
          </a:prstGeom>
          <a:noFill/>
        </p:spPr>
        <p:txBody>
          <a:bodyPr wrap="square">
            <a:spAutoFit/>
          </a:bodyPr>
          <a:lstStyle/>
          <a:p>
            <a:r>
              <a:rPr lang="zh-TW" altLang="en-US" sz="2400" b="1" dirty="0">
                <a:solidFill>
                  <a:srgbClr val="0070C0"/>
                </a:solidFill>
                <a:latin typeface="Microsoft YaHei" panose="020B0503020204020204" pitchFamily="34" charset="-122"/>
                <a:ea typeface="Microsoft YaHei" panose="020B0503020204020204" pitchFamily="34" charset="-122"/>
              </a:rPr>
              <a:t>你 們 要 常 在 我 裡 面 、 我 也 常 在 你 們 裡 面 。 枝 子 若 不 常 在 葡 萄 樹 上 、 自 己 就 不 能 結 果 子 ． 你 們 若 不 常 在 我 裡 面 、 也 是 這 樣 。</a:t>
            </a:r>
          </a:p>
          <a:p>
            <a:r>
              <a:rPr lang="zh-TW" altLang="en-US" sz="2400" b="1" dirty="0">
                <a:solidFill>
                  <a:srgbClr val="0070C0"/>
                </a:solidFill>
                <a:latin typeface="Microsoft YaHei" panose="020B0503020204020204" pitchFamily="34" charset="-122"/>
                <a:ea typeface="Microsoft YaHei" panose="020B0503020204020204" pitchFamily="34" charset="-122"/>
              </a:rPr>
              <a:t>我 是 葡 萄 樹 、 你 們 是 枝 子 ． 常 在 我 裡 面 的 、 我 也 常 在 他 裡 面 、 這 人 就 多 結 果 子 ． 因 為 離 了 我 、 你 們 就 不 能 作 甚 麼 。</a:t>
            </a:r>
            <a:r>
              <a:rPr lang="en-US" altLang="zh-TW" sz="2400" b="1" dirty="0">
                <a:solidFill>
                  <a:srgbClr val="0070C0"/>
                </a:solidFill>
                <a:latin typeface="Microsoft YaHei" panose="020B0503020204020204" pitchFamily="34" charset="-122"/>
                <a:ea typeface="Microsoft YaHei" panose="020B0503020204020204" pitchFamily="34" charset="-122"/>
              </a:rPr>
              <a:t>(</a:t>
            </a:r>
            <a:r>
              <a:rPr lang="zh-TW" altLang="en-US" sz="2400" b="1" dirty="0">
                <a:solidFill>
                  <a:srgbClr val="0070C0"/>
                </a:solidFill>
                <a:latin typeface="Microsoft YaHei" panose="020B0503020204020204" pitchFamily="34" charset="-122"/>
                <a:ea typeface="Microsoft YaHei" panose="020B0503020204020204" pitchFamily="34" charset="-122"/>
              </a:rPr>
              <a:t>約 翰 福 音 </a:t>
            </a:r>
            <a:r>
              <a:rPr lang="en-US" altLang="zh-TW" sz="2400" b="1" dirty="0">
                <a:solidFill>
                  <a:srgbClr val="0070C0"/>
                </a:solidFill>
                <a:latin typeface="Microsoft YaHei" panose="020B0503020204020204" pitchFamily="34" charset="-122"/>
                <a:ea typeface="Microsoft YaHei" panose="020B0503020204020204" pitchFamily="34" charset="-122"/>
              </a:rPr>
              <a:t>John 15:4-5)</a:t>
            </a:r>
            <a:endParaRPr lang="en-US" sz="2400" b="1" dirty="0">
              <a:solidFill>
                <a:srgbClr val="0070C0"/>
              </a:solidFill>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3682D5C1-E41D-C31C-8F8A-35AB888BB48E}"/>
              </a:ext>
            </a:extLst>
          </p:cNvPr>
          <p:cNvSpPr txBox="1"/>
          <p:nvPr/>
        </p:nvSpPr>
        <p:spPr>
          <a:xfrm>
            <a:off x="609600" y="189562"/>
            <a:ext cx="2667000" cy="830997"/>
          </a:xfrm>
          <a:prstGeom prst="rect">
            <a:avLst/>
          </a:prstGeom>
          <a:noFill/>
        </p:spPr>
        <p:txBody>
          <a:bodyPr wrap="square">
            <a:spAutoFit/>
          </a:bodyPr>
          <a:lstStyle/>
          <a:p>
            <a:r>
              <a:rPr lang="ja-JP" altLang="en-US" sz="4800" b="1" dirty="0">
                <a:solidFill>
                  <a:srgbClr val="FF0000"/>
                </a:solidFill>
                <a:latin typeface="Microsoft YaHei" panose="020B0503020204020204" pitchFamily="34" charset="-122"/>
                <a:ea typeface="Microsoft YaHei" panose="020B0503020204020204" pitchFamily="34" charset="-122"/>
              </a:rPr>
              <a:t>住在主裡</a:t>
            </a:r>
            <a:endParaRPr lang="en-US" sz="4800" b="1" dirty="0">
              <a:solidFill>
                <a:srgbClr val="FF0000"/>
              </a:solidFill>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77E5C398-2DCD-A5E5-3D93-ACA623F2DE0B}"/>
              </a:ext>
            </a:extLst>
          </p:cNvPr>
          <p:cNvSpPr txBox="1"/>
          <p:nvPr/>
        </p:nvSpPr>
        <p:spPr>
          <a:xfrm>
            <a:off x="5105400" y="457200"/>
            <a:ext cx="3048000" cy="830997"/>
          </a:xfrm>
          <a:prstGeom prst="rect">
            <a:avLst/>
          </a:prstGeom>
          <a:noFill/>
        </p:spPr>
        <p:txBody>
          <a:bodyPr wrap="square">
            <a:spAutoFit/>
          </a:bodyPr>
          <a:lstStyle/>
          <a:p>
            <a:r>
              <a:rPr lang="ja-JP" altLang="en-US" sz="4800" b="1" dirty="0">
                <a:solidFill>
                  <a:srgbClr val="FF0000"/>
                </a:solidFill>
                <a:latin typeface="Microsoft YaHei" panose="020B0503020204020204" pitchFamily="34" charset="-122"/>
                <a:ea typeface="Microsoft YaHei" panose="020B0503020204020204" pitchFamily="34" charset="-122"/>
              </a:rPr>
              <a:t>靈修</a:t>
            </a:r>
            <a:r>
              <a:rPr lang="zh-TW" altLang="en-US" sz="4800" b="1" dirty="0">
                <a:solidFill>
                  <a:srgbClr val="FF0000"/>
                </a:solidFill>
                <a:latin typeface="Microsoft YaHei" panose="020B0503020204020204" pitchFamily="34" charset="-122"/>
                <a:ea typeface="Microsoft YaHei" panose="020B0503020204020204" pitchFamily="34" charset="-122"/>
              </a:rPr>
              <a:t>能</a:t>
            </a:r>
            <a:r>
              <a:rPr lang="en-US" altLang="zh-TW" sz="4800" b="1" dirty="0">
                <a:solidFill>
                  <a:srgbClr val="FF0000"/>
                </a:solidFill>
                <a:latin typeface="Microsoft YaHei" panose="020B0503020204020204" pitchFamily="34" charset="-122"/>
                <a:ea typeface="Microsoft YaHei" panose="020B0503020204020204" pitchFamily="34" charset="-122"/>
              </a:rPr>
              <a:t>…</a:t>
            </a:r>
            <a:endParaRPr lang="en-US" sz="4800" b="1" dirty="0">
              <a:solidFill>
                <a:srgbClr val="FF0000"/>
              </a:solidFill>
              <a:latin typeface="Microsoft YaHei" panose="020B0503020204020204" pitchFamily="34" charset="-122"/>
              <a:ea typeface="Microsoft YaHei" panose="020B0503020204020204" pitchFamily="34" charset="-122"/>
            </a:endParaRPr>
          </a:p>
        </p:txBody>
      </p:sp>
      <p:sp>
        <p:nvSpPr>
          <p:cNvPr id="9" name="TextBox 8">
            <a:extLst>
              <a:ext uri="{FF2B5EF4-FFF2-40B4-BE49-F238E27FC236}">
                <a16:creationId xmlns:a16="http://schemas.microsoft.com/office/drawing/2014/main" id="{538EC851-9FFE-6641-17B4-8851A0D2886A}"/>
              </a:ext>
            </a:extLst>
          </p:cNvPr>
          <p:cNvSpPr txBox="1"/>
          <p:nvPr/>
        </p:nvSpPr>
        <p:spPr>
          <a:xfrm>
            <a:off x="4191000" y="1600200"/>
            <a:ext cx="4648200" cy="4524315"/>
          </a:xfrm>
          <a:prstGeom prst="rect">
            <a:avLst/>
          </a:prstGeom>
          <a:noFill/>
        </p:spPr>
        <p:txBody>
          <a:bodyPr wrap="square">
            <a:spAutoFit/>
          </a:bodyPr>
          <a:lstStyle/>
          <a:p>
            <a:pPr marL="225425" indent="-225425" algn="ctr">
              <a:buFont typeface="Arial" panose="020B0604020202020204" pitchFamily="34" charset="0"/>
              <a:buChar char="•"/>
            </a:pPr>
            <a:r>
              <a:rPr lang="zh-TW" altLang="en-US" sz="3600" b="1" dirty="0">
                <a:solidFill>
                  <a:srgbClr val="0070C0"/>
                </a:solidFill>
                <a:latin typeface="Microsoft YaHei" panose="020B0503020204020204" pitchFamily="34" charset="-122"/>
                <a:ea typeface="Microsoft YaHei" panose="020B0503020204020204" pitchFamily="34" charset="-122"/>
              </a:rPr>
              <a:t>幫助我緊密與主連結 </a:t>
            </a:r>
            <a:r>
              <a:rPr lang="en-US" altLang="zh-TW" sz="3600" b="1" dirty="0">
                <a:solidFill>
                  <a:srgbClr val="0070C0"/>
                </a:solidFill>
                <a:latin typeface="Microsoft YaHei" panose="020B0503020204020204" pitchFamily="34" charset="-122"/>
                <a:ea typeface="Microsoft YaHei" panose="020B0503020204020204" pitchFamily="34" charset="-122"/>
              </a:rPr>
              <a:t>(</a:t>
            </a:r>
            <a:r>
              <a:rPr lang="zh-TW" altLang="en-US" sz="3600" b="1" dirty="0">
                <a:solidFill>
                  <a:srgbClr val="0070C0"/>
                </a:solidFill>
                <a:latin typeface="Microsoft YaHei" panose="020B0503020204020204" pitchFamily="34" charset="-122"/>
                <a:ea typeface="Microsoft YaHei" panose="020B0503020204020204" pitchFamily="34" charset="-122"/>
              </a:rPr>
              <a:t>與神同行</a:t>
            </a:r>
            <a:r>
              <a:rPr lang="en-US" altLang="zh-TW" sz="3600" b="1" dirty="0">
                <a:solidFill>
                  <a:srgbClr val="0070C0"/>
                </a:solidFill>
                <a:latin typeface="Microsoft YaHei" panose="020B0503020204020204" pitchFamily="34" charset="-122"/>
                <a:ea typeface="Microsoft YaHei" panose="020B0503020204020204" pitchFamily="34" charset="-122"/>
              </a:rPr>
              <a:t>)</a:t>
            </a:r>
          </a:p>
          <a:p>
            <a:pPr marL="225425" indent="-225425" algn="ctr">
              <a:buFont typeface="Arial" panose="020B0604020202020204" pitchFamily="34" charset="0"/>
              <a:buChar char="•"/>
            </a:pPr>
            <a:r>
              <a:rPr lang="zh-TW" altLang="en-US" sz="3600" b="1" dirty="0">
                <a:solidFill>
                  <a:srgbClr val="0070C0"/>
                </a:solidFill>
                <a:latin typeface="Microsoft YaHei" panose="020B0503020204020204" pitchFamily="34" charset="-122"/>
                <a:ea typeface="Microsoft YaHei" panose="020B0503020204020204" pitchFamily="34" charset="-122"/>
              </a:rPr>
              <a:t>幫助我明白神的心意 </a:t>
            </a:r>
            <a:r>
              <a:rPr lang="en-US" altLang="zh-TW" sz="3600" b="1" dirty="0">
                <a:solidFill>
                  <a:srgbClr val="0070C0"/>
                </a:solidFill>
                <a:latin typeface="Microsoft YaHei" panose="020B0503020204020204" pitchFamily="34" charset="-122"/>
                <a:ea typeface="Microsoft YaHei" panose="020B0503020204020204" pitchFamily="34" charset="-122"/>
              </a:rPr>
              <a:t>(</a:t>
            </a:r>
            <a:r>
              <a:rPr lang="zh-TW" altLang="en-US" sz="3600" b="1" dirty="0">
                <a:solidFill>
                  <a:srgbClr val="0070C0"/>
                </a:solidFill>
                <a:latin typeface="Microsoft YaHei" panose="020B0503020204020204" pitchFamily="34" charset="-122"/>
                <a:ea typeface="Microsoft YaHei" panose="020B0503020204020204" pitchFamily="34" charset="-122"/>
              </a:rPr>
              <a:t>超越自己</a:t>
            </a:r>
            <a:r>
              <a:rPr lang="en-US" altLang="zh-TW" sz="3600" b="1" dirty="0">
                <a:solidFill>
                  <a:srgbClr val="0070C0"/>
                </a:solidFill>
                <a:latin typeface="Microsoft YaHei" panose="020B0503020204020204" pitchFamily="34" charset="-122"/>
                <a:ea typeface="Microsoft YaHei" panose="020B0503020204020204" pitchFamily="34" charset="-122"/>
              </a:rPr>
              <a:t>)</a:t>
            </a:r>
            <a:endParaRPr lang="zh-TW" altLang="en-US" sz="3600" b="1" dirty="0">
              <a:solidFill>
                <a:srgbClr val="0070C0"/>
              </a:solidFill>
              <a:latin typeface="Microsoft YaHei" panose="020B0503020204020204" pitchFamily="34" charset="-122"/>
              <a:ea typeface="Microsoft YaHei" panose="020B0503020204020204" pitchFamily="34" charset="-122"/>
            </a:endParaRPr>
          </a:p>
          <a:p>
            <a:pPr marL="225425" indent="-225425" algn="ctr">
              <a:buFont typeface="Arial" panose="020B0604020202020204" pitchFamily="34" charset="0"/>
              <a:buChar char="•"/>
            </a:pPr>
            <a:r>
              <a:rPr lang="zh-TW" altLang="en-US" sz="3600" b="1" dirty="0">
                <a:solidFill>
                  <a:srgbClr val="0070C0"/>
                </a:solidFill>
                <a:latin typeface="Microsoft YaHei" panose="020B0503020204020204" pitchFamily="34" charset="-122"/>
                <a:ea typeface="Microsoft YaHei" panose="020B0503020204020204" pitchFamily="34" charset="-122"/>
              </a:rPr>
              <a:t>幫助我從神眼光判斷 </a:t>
            </a:r>
            <a:r>
              <a:rPr lang="en-US" altLang="zh-TW" sz="3600" b="1" dirty="0">
                <a:solidFill>
                  <a:srgbClr val="0070C0"/>
                </a:solidFill>
                <a:latin typeface="Microsoft YaHei" panose="020B0503020204020204" pitchFamily="34" charset="-122"/>
                <a:ea typeface="Microsoft YaHei" panose="020B0503020204020204" pitchFamily="34" charset="-122"/>
              </a:rPr>
              <a:t>(</a:t>
            </a:r>
            <a:r>
              <a:rPr lang="zh-TW" altLang="en-US" sz="3600" b="1" dirty="0">
                <a:solidFill>
                  <a:srgbClr val="0070C0"/>
                </a:solidFill>
                <a:latin typeface="Microsoft YaHei" panose="020B0503020204020204" pitchFamily="34" charset="-122"/>
                <a:ea typeface="Microsoft YaHei" panose="020B0503020204020204" pitchFamily="34" charset="-122"/>
              </a:rPr>
              <a:t>不會受騙</a:t>
            </a:r>
            <a:r>
              <a:rPr lang="en-US" altLang="zh-TW" sz="3600" b="1" dirty="0">
                <a:solidFill>
                  <a:srgbClr val="0070C0"/>
                </a:solidFill>
                <a:latin typeface="Microsoft YaHei" panose="020B0503020204020204" pitchFamily="34" charset="-122"/>
                <a:ea typeface="Microsoft YaHei" panose="020B0503020204020204" pitchFamily="34" charset="-122"/>
              </a:rPr>
              <a:t>)</a:t>
            </a:r>
          </a:p>
          <a:p>
            <a:pPr marL="225425" indent="-225425" algn="ctr">
              <a:buFont typeface="Arial" panose="020B0604020202020204" pitchFamily="34" charset="0"/>
              <a:buChar char="•"/>
            </a:pPr>
            <a:r>
              <a:rPr lang="zh-TW" altLang="en-US" sz="3600" b="1" dirty="0">
                <a:solidFill>
                  <a:srgbClr val="0070C0"/>
                </a:solidFill>
                <a:latin typeface="Microsoft YaHei" panose="020B0503020204020204" pitchFamily="34" charset="-122"/>
                <a:ea typeface="Microsoft YaHei" panose="020B0503020204020204" pitchFamily="34" charset="-122"/>
              </a:rPr>
              <a:t>幫助我按神心意行事 </a:t>
            </a:r>
            <a:r>
              <a:rPr lang="en-US" altLang="zh-TW" sz="3600" b="1" dirty="0">
                <a:solidFill>
                  <a:srgbClr val="0070C0"/>
                </a:solidFill>
                <a:latin typeface="Microsoft YaHei" panose="020B0503020204020204" pitchFamily="34" charset="-122"/>
                <a:ea typeface="Microsoft YaHei" panose="020B0503020204020204" pitchFamily="34" charset="-122"/>
              </a:rPr>
              <a:t>(</a:t>
            </a:r>
            <a:r>
              <a:rPr lang="zh-TW" altLang="en-US" sz="3600" b="1" dirty="0">
                <a:solidFill>
                  <a:srgbClr val="0070C0"/>
                </a:solidFill>
                <a:latin typeface="Microsoft YaHei" panose="020B0503020204020204" pitchFamily="34" charset="-122"/>
                <a:ea typeface="Microsoft YaHei" panose="020B0503020204020204" pitchFamily="34" charset="-122"/>
              </a:rPr>
              <a:t>行穩致遠</a:t>
            </a:r>
            <a:r>
              <a:rPr lang="en-US" altLang="zh-TW" sz="3600" b="1" dirty="0">
                <a:solidFill>
                  <a:srgbClr val="0070C0"/>
                </a:solidFill>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21330072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6AA5F-6401-7F91-50DA-6D24B5797A35}"/>
              </a:ext>
            </a:extLst>
          </p:cNvPr>
          <p:cNvPicPr>
            <a:picLocks noChangeAspect="1"/>
          </p:cNvPicPr>
          <p:nvPr/>
        </p:nvPicPr>
        <p:blipFill>
          <a:blip r:embed="rId2"/>
          <a:stretch>
            <a:fillRect/>
          </a:stretch>
        </p:blipFill>
        <p:spPr>
          <a:xfrm>
            <a:off x="14748" y="19665"/>
            <a:ext cx="3810000" cy="6858000"/>
          </a:xfrm>
          <a:prstGeom prst="rect">
            <a:avLst/>
          </a:prstGeom>
        </p:spPr>
      </p:pic>
      <p:sp>
        <p:nvSpPr>
          <p:cNvPr id="4" name="TextBox 3">
            <a:extLst>
              <a:ext uri="{FF2B5EF4-FFF2-40B4-BE49-F238E27FC236}">
                <a16:creationId xmlns:a16="http://schemas.microsoft.com/office/drawing/2014/main" id="{DEFA63E9-1272-94F3-E2CB-721166E8ECA9}"/>
              </a:ext>
            </a:extLst>
          </p:cNvPr>
          <p:cNvSpPr txBox="1"/>
          <p:nvPr/>
        </p:nvSpPr>
        <p:spPr>
          <a:xfrm>
            <a:off x="1219200" y="276233"/>
            <a:ext cx="6995652" cy="1015663"/>
          </a:xfrm>
          <a:prstGeom prst="rect">
            <a:avLst/>
          </a:prstGeom>
          <a:noFill/>
        </p:spPr>
        <p:txBody>
          <a:bodyPr wrap="square">
            <a:spAutoFit/>
          </a:bodyPr>
          <a:lstStyle/>
          <a:p>
            <a:r>
              <a:rPr lang="ja-JP" altLang="en-US" sz="6000" b="1" dirty="0">
                <a:latin typeface="Microsoft YaHei" panose="020B0503020204020204" pitchFamily="34" charset="-122"/>
                <a:ea typeface="Microsoft YaHei" panose="020B0503020204020204" pitchFamily="34" charset="-122"/>
              </a:rPr>
              <a:t>靈修是 </a:t>
            </a:r>
            <a:r>
              <a:rPr lang="en-US" altLang="ja-JP" sz="6000" b="1" dirty="0">
                <a:latin typeface="Microsoft YaHei" panose="020B0503020204020204" pitchFamily="34" charset="-122"/>
                <a:ea typeface="Microsoft YaHei" panose="020B0503020204020204" pitchFamily="34" charset="-122"/>
              </a:rPr>
              <a:t>(</a:t>
            </a:r>
            <a:r>
              <a:rPr lang="en-US" sz="6000" b="1" dirty="0">
                <a:latin typeface="Microsoft YaHei" panose="020B0503020204020204" pitchFamily="34" charset="-122"/>
                <a:ea typeface="Microsoft YaHei" panose="020B0503020204020204" pitchFamily="34" charset="-122"/>
              </a:rPr>
              <a:t>Devotion) </a:t>
            </a:r>
          </a:p>
        </p:txBody>
      </p:sp>
      <p:sp>
        <p:nvSpPr>
          <p:cNvPr id="6" name="TextBox 5">
            <a:extLst>
              <a:ext uri="{FF2B5EF4-FFF2-40B4-BE49-F238E27FC236}">
                <a16:creationId xmlns:a16="http://schemas.microsoft.com/office/drawing/2014/main" id="{79B51A2D-4613-812A-A490-B23E5D94534E}"/>
              </a:ext>
            </a:extLst>
          </p:cNvPr>
          <p:cNvSpPr txBox="1"/>
          <p:nvPr/>
        </p:nvSpPr>
        <p:spPr>
          <a:xfrm>
            <a:off x="914400" y="1676400"/>
            <a:ext cx="7696200" cy="4524315"/>
          </a:xfrm>
          <a:prstGeom prst="rect">
            <a:avLst/>
          </a:prstGeom>
          <a:noFill/>
        </p:spPr>
        <p:txBody>
          <a:bodyPr wrap="square">
            <a:spAutoFit/>
          </a:bodyPr>
          <a:lstStyle/>
          <a:p>
            <a:r>
              <a:rPr lang="en-US" sz="3600" b="1" dirty="0"/>
              <a:t>In the act of “doing” or “having” devotions, the disciple comes into God's presence to deepen and strengthen his or her relationship with God through reading the Bible and meditating on what it says, perhaps reading other spiritual literature, and spending time in prayer.</a:t>
            </a:r>
          </a:p>
        </p:txBody>
      </p:sp>
    </p:spTree>
    <p:extLst>
      <p:ext uri="{BB962C8B-B14F-4D97-AF65-F5344CB8AC3E}">
        <p14:creationId xmlns:p14="http://schemas.microsoft.com/office/powerpoint/2010/main" val="297542862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2123" y="0"/>
            <a:ext cx="3810000" cy="6858000"/>
          </a:xfrm>
          <a:prstGeom prst="rect">
            <a:avLst/>
          </a:prstGeom>
          <a:gradFill rotWithShape="1">
            <a:gsLst>
              <a:gs pos="0">
                <a:srgbClr val="99CCFF"/>
              </a:gs>
              <a:gs pos="50000">
                <a:schemeClr val="bg1"/>
              </a:gs>
              <a:gs pos="100000">
                <a:srgbClr val="99CCFF"/>
              </a:gs>
            </a:gsLst>
            <a:lin ang="189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kumimoji="1" lang="en-US" sz="6000">
              <a:solidFill>
                <a:srgbClr val="00FFFF"/>
              </a:solidFill>
              <a:effectLst>
                <a:outerShdw blurRad="38100" dist="38100" dir="2700000" algn="tl">
                  <a:srgbClr val="000000">
                    <a:alpha val="43137"/>
                  </a:srgbClr>
                </a:outerShdw>
              </a:effectLst>
              <a:latin typeface="Arial" pitchFamily="34" charset="0"/>
            </a:endParaRPr>
          </a:p>
        </p:txBody>
      </p:sp>
      <p:sp>
        <p:nvSpPr>
          <p:cNvPr id="101380" name="Text Box 4"/>
          <p:cNvSpPr txBox="1">
            <a:spLocks noChangeArrowheads="1"/>
          </p:cNvSpPr>
          <p:nvPr/>
        </p:nvSpPr>
        <p:spPr bwMode="auto">
          <a:xfrm>
            <a:off x="4038600" y="152400"/>
            <a:ext cx="4953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3000" dirty="0">
                <a:solidFill>
                  <a:srgbClr val="3333FF"/>
                </a:solidFill>
                <a:latin typeface="Microsoft YaHei" panose="020B0503020204020204" pitchFamily="34" charset="-122"/>
                <a:ea typeface="Microsoft YaHei" panose="020B0503020204020204" pitchFamily="34" charset="-122"/>
                <a:cs typeface="Arial" pitchFamily="34" charset="0"/>
              </a:rPr>
              <a:t>         </a:t>
            </a:r>
            <a:endParaRPr kumimoji="1" lang="en-US" altLang="en-US" sz="2800" b="1" dirty="0">
              <a:solidFill>
                <a:srgbClr val="7030A0"/>
              </a:solidFill>
              <a:latin typeface="全真綜藝體" pitchFamily="49" charset="-120"/>
              <a:ea typeface="全真綜藝體" pitchFamily="49" charset="-120"/>
            </a:endParaRPr>
          </a:p>
        </p:txBody>
      </p:sp>
      <p:sp>
        <p:nvSpPr>
          <p:cNvPr id="4" name="TextBox 3">
            <a:extLst>
              <a:ext uri="{FF2B5EF4-FFF2-40B4-BE49-F238E27FC236}">
                <a16:creationId xmlns:a16="http://schemas.microsoft.com/office/drawing/2014/main" id="{830A7EEF-3E9C-2D7A-D569-B6B6B88D3F78}"/>
              </a:ext>
            </a:extLst>
          </p:cNvPr>
          <p:cNvSpPr txBox="1"/>
          <p:nvPr/>
        </p:nvSpPr>
        <p:spPr>
          <a:xfrm>
            <a:off x="838200" y="1828800"/>
            <a:ext cx="8001000" cy="4154984"/>
          </a:xfrm>
          <a:prstGeom prst="rect">
            <a:avLst/>
          </a:prstGeom>
          <a:noFill/>
        </p:spPr>
        <p:txBody>
          <a:bodyPr wrap="square">
            <a:spAutoFit/>
          </a:bodyPr>
          <a:lstStyle/>
          <a:p>
            <a:r>
              <a:rPr lang="zh-TW" altLang="en-US"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門徒 </a:t>
            </a:r>
            <a:r>
              <a:rPr lang="en-US" altLang="zh-TW"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a:t>
            </a:r>
            <a:r>
              <a:rPr lang="zh-TW" altLang="en-US"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信徒</a:t>
            </a:r>
            <a:r>
              <a:rPr lang="en-US" altLang="zh-TW"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 </a:t>
            </a:r>
            <a:r>
              <a:rPr lang="zh-TW" altLang="en-US"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首先是藉著閱讀聖經，默想聖經</a:t>
            </a:r>
            <a:r>
              <a:rPr lang="en-US" altLang="zh-TW"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a:t>
            </a:r>
            <a:r>
              <a:rPr lang="zh-TW" altLang="en-US"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神的話</a:t>
            </a:r>
            <a:r>
              <a:rPr lang="en-US" altLang="zh-TW"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a:t>
            </a:r>
            <a:r>
              <a:rPr lang="zh-TW" altLang="en-US"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，藉著禱告，和神交談，和神建立更深的關係，其次「加上」閱讀神僕們的著作 </a:t>
            </a:r>
            <a:r>
              <a:rPr lang="en-US" altLang="zh-TW"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a:t>
            </a:r>
            <a:r>
              <a:rPr lang="ja-JP" altLang="en-US"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屬靈書籍</a:t>
            </a:r>
            <a:r>
              <a:rPr lang="en-US" altLang="ja-JP"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a:t>
            </a:r>
            <a:r>
              <a:rPr lang="zh-TW" altLang="en-US" sz="4400" b="1" i="0" dirty="0">
                <a:solidFill>
                  <a:srgbClr val="4D5156"/>
                </a:solidFill>
                <a:effectLst/>
                <a:highlight>
                  <a:srgbClr val="FFFFFF"/>
                </a:highlight>
                <a:latin typeface="Microsoft YaHei" panose="020B0503020204020204" pitchFamily="34" charset="-122"/>
                <a:ea typeface="Microsoft YaHei" panose="020B0503020204020204" pitchFamily="34" charset="-122"/>
              </a:rPr>
              <a:t>，再「加上」唱詩、感謝、 頌讚神。</a:t>
            </a:r>
            <a:endParaRPr lang="en-US" sz="4400" b="1"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9A741922-8014-2899-E7D8-05C300193360}"/>
              </a:ext>
            </a:extLst>
          </p:cNvPr>
          <p:cNvPicPr>
            <a:picLocks noChangeAspect="1"/>
          </p:cNvPicPr>
          <p:nvPr/>
        </p:nvPicPr>
        <p:blipFill>
          <a:blip r:embed="rId3"/>
          <a:stretch>
            <a:fillRect/>
          </a:stretch>
        </p:blipFill>
        <p:spPr>
          <a:xfrm>
            <a:off x="1600200" y="0"/>
            <a:ext cx="6248400" cy="2269793"/>
          </a:xfrm>
          <a:prstGeom prst="rect">
            <a:avLst/>
          </a:prstGeom>
        </p:spPr>
      </p:pic>
    </p:spTree>
    <p:extLst>
      <p:ext uri="{BB962C8B-B14F-4D97-AF65-F5344CB8AC3E}">
        <p14:creationId xmlns:p14="http://schemas.microsoft.com/office/powerpoint/2010/main" val="405441116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762000"/>
            <a:ext cx="8325465" cy="5562600"/>
          </a:xfrm>
        </p:spPr>
        <p:txBody>
          <a:bodyPr>
            <a:noAutofit/>
          </a:bodyPr>
          <a:lstStyle/>
          <a:p>
            <a:pPr algn="l"/>
            <a:r>
              <a:rPr lang="en-US" altLang="zh-TW"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TW" altLang="en-US" sz="6000" b="1" i="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靈修是 </a:t>
            </a:r>
            <a:r>
              <a:rPr lang="en-US" altLang="zh-TW" sz="6000" b="1" i="1" dirty="0">
                <a:solidFill>
                  <a:srgbClr val="FFC0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(Devotion) </a:t>
            </a:r>
            <a:r>
              <a:rPr lang="en-US" altLang="zh-TW" sz="4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TW" altLang="en-US"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基督徒的常用語 </a:t>
            </a:r>
            <a: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術語</a:t>
            </a:r>
            <a: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b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TW" altLang="en-US"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聖經沒有這詞彙</a:t>
            </a:r>
            <a:b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ja-JP" altLang="en-US"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a:t>
            </a:r>
            <a:r>
              <a:rPr lang="zh-TW" altLang="en-US"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教會寶貴傳統</a:t>
            </a:r>
            <a:b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TW" altLang="en-US"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信徒每天該做的</a:t>
            </a:r>
            <a:br>
              <a:rPr lang="en-US" altLang="zh-TW" b="1" dirty="0">
                <a:solidFill>
                  <a:schemeClr val="bg1"/>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br>
              <a:rPr lang="zh-TW" altLang="en-US"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endParaRPr lang="zh-TW" altLang="en-US"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3479868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8153400" cy="4124632"/>
          </a:xfrm>
        </p:spPr>
        <p:txBody>
          <a:bodyPr>
            <a:noAutofit/>
          </a:bodyPr>
          <a:lstStyle/>
          <a:p>
            <a:pPr algn="l"/>
            <a:r>
              <a:rPr lang="zh-TW" altLang="en-US"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神邀請</a:t>
            </a:r>
            <a:br>
              <a:rPr lang="en-US" altLang="zh-TW"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zh-TW" altLang="en-US"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我們與祂相交 </a:t>
            </a:r>
            <a:br>
              <a:rPr lang="en-US" altLang="zh-TW" sz="6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sz="4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ja-JP" altLang="en-US" sz="4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申命記</a:t>
            </a:r>
            <a:r>
              <a:rPr lang="en-US" altLang="ja-JP" sz="4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4:29)</a:t>
            </a:r>
            <a:endParaRPr lang="zh-TW" altLang="en-US" sz="4000" b="1" dirty="0">
              <a:solidFill>
                <a:srgbClr val="FFFF00"/>
              </a:solidFill>
              <a:effectLst>
                <a:glow rad="63500">
                  <a:schemeClr val="tx1">
                    <a:alpha val="40000"/>
                  </a:schemeClr>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097760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76200" y="76200"/>
            <a:ext cx="4038600" cy="6629400"/>
          </a:xfrm>
          <a:prstGeom prst="rect">
            <a:avLst/>
          </a:prstGeom>
          <a:gradFill rotWithShape="1">
            <a:gsLst>
              <a:gs pos="0">
                <a:srgbClr val="99CCFF"/>
              </a:gs>
              <a:gs pos="50000">
                <a:schemeClr val="bg1"/>
              </a:gs>
              <a:gs pos="100000">
                <a:srgbClr val="99CCFF"/>
              </a:gs>
            </a:gsLst>
            <a:lin ang="189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r>
              <a:rPr kumimoji="1" lang="zh-TW" altLang="en-US" sz="4000" b="1" dirty="0">
                <a:effectLst>
                  <a:outerShdw blurRad="38100" dist="38100" dir="2700000" algn="tl">
                    <a:srgbClr val="000000">
                      <a:alpha val="43137"/>
                    </a:srgbClr>
                  </a:outerShdw>
                </a:effectLst>
                <a:latin typeface="Arial" pitchFamily="34" charset="0"/>
              </a:rPr>
              <a:t> </a:t>
            </a:r>
            <a:endParaRPr kumimoji="1" lang="en-US" altLang="zh-TW" sz="4000" b="1" dirty="0">
              <a:effectLst>
                <a:outerShdw blurRad="38100" dist="38100" dir="2700000" algn="tl">
                  <a:srgbClr val="000000">
                    <a:alpha val="43137"/>
                  </a:srgbClr>
                </a:outerShdw>
              </a:effectLst>
              <a:latin typeface="Arial" pitchFamily="34" charset="0"/>
            </a:endParaRPr>
          </a:p>
          <a:p>
            <a:pPr fontAlgn="base">
              <a:spcBef>
                <a:spcPct val="0"/>
              </a:spcBef>
              <a:spcAft>
                <a:spcPct val="0"/>
              </a:spcAft>
              <a:defRPr/>
            </a:pPr>
            <a:endParaRPr kumimoji="1" lang="en-US" altLang="zh-TW" sz="4000" b="1" dirty="0">
              <a:effectLst>
                <a:outerShdw blurRad="38100" dist="38100" dir="2700000" algn="tl">
                  <a:srgbClr val="000000">
                    <a:alpha val="43137"/>
                  </a:srgbClr>
                </a:outerShdw>
              </a:effectLst>
              <a:latin typeface="Arial" pitchFamily="34" charset="0"/>
            </a:endParaRPr>
          </a:p>
          <a:p>
            <a:pPr fontAlgn="base">
              <a:spcBef>
                <a:spcPct val="0"/>
              </a:spcBef>
              <a:spcAft>
                <a:spcPct val="0"/>
              </a:spcAft>
              <a:defRPr/>
            </a:pPr>
            <a:endParaRPr kumimoji="1" lang="en-US" altLang="zh-TW" sz="4000" b="1" dirty="0">
              <a:effectLst>
                <a:outerShdw blurRad="38100" dist="38100" dir="2700000" algn="tl">
                  <a:srgbClr val="000000">
                    <a:alpha val="43137"/>
                  </a:srgbClr>
                </a:outerShdw>
              </a:effectLst>
              <a:latin typeface="Arial" pitchFamily="34" charset="0"/>
            </a:endParaRPr>
          </a:p>
          <a:p>
            <a:pPr fontAlgn="base">
              <a:spcBef>
                <a:spcPct val="0"/>
              </a:spcBef>
              <a:spcAft>
                <a:spcPct val="0"/>
              </a:spcAft>
              <a:defRPr/>
            </a:pPr>
            <a:endParaRPr kumimoji="1" lang="en-US" altLang="zh-TW" sz="3600" b="1" dirty="0">
              <a:effectLst>
                <a:outerShdw blurRad="38100" dist="38100" dir="2700000" algn="tl">
                  <a:srgbClr val="000000">
                    <a:alpha val="43137"/>
                  </a:srgbClr>
                </a:outerShdw>
              </a:effectLst>
              <a:latin typeface="Arial" pitchFamily="34" charset="0"/>
            </a:endParaRPr>
          </a:p>
          <a:p>
            <a:pPr fontAlgn="base">
              <a:spcBef>
                <a:spcPct val="0"/>
              </a:spcBef>
              <a:spcAft>
                <a:spcPct val="0"/>
              </a:spcAft>
              <a:defRPr/>
            </a:pPr>
            <a:r>
              <a:rPr kumimoji="1" lang="zh-TW" altLang="en-US" sz="3600" b="1" dirty="0">
                <a:effectLst>
                  <a:outerShdw blurRad="38100" dist="38100" dir="2700000" algn="tl">
                    <a:srgbClr val="000000">
                      <a:alpha val="43137"/>
                    </a:srgbClr>
                  </a:outerShdw>
                </a:effectLst>
                <a:latin typeface="Arial" pitchFamily="34" charset="0"/>
              </a:rPr>
              <a:t>靠眼看</a:t>
            </a:r>
            <a:r>
              <a:rPr kumimoji="1" lang="en-US" altLang="zh-TW" sz="3600" b="1" dirty="0">
                <a:effectLst>
                  <a:outerShdw blurRad="38100" dist="38100" dir="2700000" algn="tl">
                    <a:srgbClr val="000000">
                      <a:alpha val="43137"/>
                    </a:srgbClr>
                  </a:outerShdw>
                </a:effectLst>
                <a:latin typeface="Arial" pitchFamily="34" charset="0"/>
              </a:rPr>
              <a:t>, </a:t>
            </a:r>
            <a:r>
              <a:rPr kumimoji="1" lang="zh-TW" altLang="en-US" sz="3600" b="1" dirty="0">
                <a:effectLst>
                  <a:outerShdw blurRad="38100" dist="38100" dir="2700000" algn="tl">
                    <a:srgbClr val="000000">
                      <a:alpha val="43137"/>
                    </a:srgbClr>
                  </a:outerShdw>
                </a:effectLst>
                <a:latin typeface="Arial" pitchFamily="34" charset="0"/>
              </a:rPr>
              <a:t>看不見神</a:t>
            </a:r>
            <a:endParaRPr kumimoji="1" lang="en-US" altLang="zh-TW" sz="3600" b="1" dirty="0">
              <a:effectLst>
                <a:outerShdw blurRad="38100" dist="38100" dir="2700000" algn="tl">
                  <a:srgbClr val="000000">
                    <a:alpha val="43137"/>
                  </a:srgbClr>
                </a:outerShdw>
              </a:effectLst>
              <a:latin typeface="Arial" pitchFamily="34" charset="0"/>
            </a:endParaRPr>
          </a:p>
          <a:p>
            <a:pPr fontAlgn="base">
              <a:spcBef>
                <a:spcPct val="0"/>
              </a:spcBef>
              <a:spcAft>
                <a:spcPct val="0"/>
              </a:spcAft>
              <a:defRPr/>
            </a:pPr>
            <a:r>
              <a:rPr kumimoji="1" lang="zh-TW" altLang="en-US" sz="3600" b="1" dirty="0">
                <a:effectLst>
                  <a:outerShdw blurRad="38100" dist="38100" dir="2700000" algn="tl">
                    <a:srgbClr val="000000">
                      <a:alpha val="43137"/>
                    </a:srgbClr>
                  </a:outerShdw>
                </a:effectLst>
                <a:latin typeface="Arial" pitchFamily="34" charset="0"/>
              </a:rPr>
              <a:t>靠耳聽</a:t>
            </a:r>
            <a:r>
              <a:rPr kumimoji="1" lang="en-US" altLang="zh-TW" sz="3600" b="1" dirty="0">
                <a:effectLst>
                  <a:outerShdw blurRad="38100" dist="38100" dir="2700000" algn="tl">
                    <a:srgbClr val="000000">
                      <a:alpha val="43137"/>
                    </a:srgbClr>
                  </a:outerShdw>
                </a:effectLst>
                <a:latin typeface="Arial" pitchFamily="34" charset="0"/>
              </a:rPr>
              <a:t>, </a:t>
            </a:r>
            <a:r>
              <a:rPr kumimoji="1" lang="zh-TW" altLang="en-US" sz="3600" b="1" dirty="0">
                <a:effectLst>
                  <a:outerShdw blurRad="38100" dist="38100" dir="2700000" algn="tl">
                    <a:srgbClr val="000000">
                      <a:alpha val="43137"/>
                    </a:srgbClr>
                  </a:outerShdw>
                </a:effectLst>
                <a:latin typeface="Arial" pitchFamily="34" charset="0"/>
              </a:rPr>
              <a:t>聽不到祂</a:t>
            </a:r>
            <a:endParaRPr kumimoji="1" lang="en-US" altLang="zh-TW" sz="3600" b="1" dirty="0">
              <a:effectLst>
                <a:outerShdw blurRad="38100" dist="38100" dir="2700000" algn="tl">
                  <a:srgbClr val="000000">
                    <a:alpha val="43137"/>
                  </a:srgbClr>
                </a:outerShdw>
              </a:effectLst>
              <a:latin typeface="Arial" pitchFamily="34" charset="0"/>
            </a:endParaRPr>
          </a:p>
          <a:p>
            <a:pPr fontAlgn="base">
              <a:spcBef>
                <a:spcPct val="0"/>
              </a:spcBef>
              <a:spcAft>
                <a:spcPct val="0"/>
              </a:spcAft>
              <a:defRPr/>
            </a:pPr>
            <a:endParaRPr kumimoji="1" lang="en-US" altLang="zh-TW" sz="3600" b="1" dirty="0">
              <a:effectLst>
                <a:outerShdw blurRad="38100" dist="38100" dir="2700000" algn="tl">
                  <a:srgbClr val="000000">
                    <a:alpha val="43137"/>
                  </a:srgbClr>
                </a:outerShdw>
              </a:effectLst>
              <a:latin typeface="Arial" pitchFamily="34" charset="0"/>
            </a:endParaRPr>
          </a:p>
          <a:p>
            <a:pPr fontAlgn="base">
              <a:spcBef>
                <a:spcPct val="0"/>
              </a:spcBef>
              <a:spcAft>
                <a:spcPct val="0"/>
              </a:spcAft>
              <a:defRPr/>
            </a:pPr>
            <a:r>
              <a:rPr kumimoji="1" lang="zh-TW" altLang="en-US" sz="3600" b="1" dirty="0">
                <a:effectLst>
                  <a:outerShdw blurRad="38100" dist="38100" dir="2700000" algn="tl">
                    <a:srgbClr val="000000">
                      <a:alpha val="43137"/>
                    </a:srgbClr>
                  </a:outerShdw>
                </a:effectLst>
                <a:latin typeface="Arial" pitchFamily="34" charset="0"/>
              </a:rPr>
              <a:t>那麼</a:t>
            </a:r>
            <a:r>
              <a:rPr kumimoji="1" lang="en-US" altLang="zh-TW" sz="3600" b="1" dirty="0">
                <a:effectLst>
                  <a:outerShdw blurRad="38100" dist="38100" dir="2700000" algn="tl">
                    <a:srgbClr val="000000">
                      <a:alpha val="43137"/>
                    </a:srgbClr>
                  </a:outerShdw>
                </a:effectLst>
                <a:latin typeface="Arial" pitchFamily="34" charset="0"/>
              </a:rPr>
              <a:t>…</a:t>
            </a:r>
          </a:p>
          <a:p>
            <a:pPr fontAlgn="base">
              <a:spcBef>
                <a:spcPct val="0"/>
              </a:spcBef>
              <a:spcAft>
                <a:spcPct val="0"/>
              </a:spcAft>
              <a:defRPr/>
            </a:pPr>
            <a:r>
              <a:rPr kumimoji="1" lang="zh-TW" altLang="en-US" sz="3600" b="1" dirty="0">
                <a:effectLst>
                  <a:outerShdw blurRad="38100" dist="38100" dir="2700000" algn="tl">
                    <a:srgbClr val="000000">
                      <a:alpha val="43137"/>
                    </a:srgbClr>
                  </a:outerShdw>
                </a:effectLst>
                <a:latin typeface="Arial" pitchFamily="34" charset="0"/>
              </a:rPr>
              <a:t>靠什麼才能看見神</a:t>
            </a:r>
            <a:r>
              <a:rPr kumimoji="1" lang="en-US" altLang="zh-TW" sz="3600" b="1" dirty="0">
                <a:effectLst>
                  <a:outerShdw blurRad="38100" dist="38100" dir="2700000" algn="tl">
                    <a:srgbClr val="000000">
                      <a:alpha val="43137"/>
                    </a:srgbClr>
                  </a:outerShdw>
                </a:effectLst>
                <a:latin typeface="Arial" pitchFamily="34" charset="0"/>
              </a:rPr>
              <a:t>?</a:t>
            </a:r>
          </a:p>
          <a:p>
            <a:pPr fontAlgn="base">
              <a:spcBef>
                <a:spcPct val="0"/>
              </a:spcBef>
              <a:spcAft>
                <a:spcPct val="0"/>
              </a:spcAft>
              <a:defRPr/>
            </a:pPr>
            <a:r>
              <a:rPr kumimoji="1" lang="zh-TW" altLang="en-US" sz="3600" b="1" dirty="0">
                <a:effectLst>
                  <a:outerShdw blurRad="38100" dist="38100" dir="2700000" algn="tl">
                    <a:srgbClr val="000000">
                      <a:alpha val="43137"/>
                    </a:srgbClr>
                  </a:outerShdw>
                </a:effectLst>
                <a:latin typeface="Arial" pitchFamily="34" charset="0"/>
              </a:rPr>
              <a:t>靠什麼才能聽到祂</a:t>
            </a:r>
            <a:r>
              <a:rPr kumimoji="1" lang="en-US" altLang="zh-TW" sz="3600" b="1" dirty="0">
                <a:effectLst>
                  <a:outerShdw blurRad="38100" dist="38100" dir="2700000" algn="tl">
                    <a:srgbClr val="000000">
                      <a:alpha val="43137"/>
                    </a:srgbClr>
                  </a:outerShdw>
                </a:effectLst>
                <a:latin typeface="Arial" pitchFamily="34" charset="0"/>
              </a:rPr>
              <a:t>?</a:t>
            </a:r>
            <a:endParaRPr kumimoji="1" lang="en-US" sz="3600" b="1" dirty="0">
              <a:effectLst>
                <a:outerShdw blurRad="38100" dist="38100" dir="2700000" algn="tl">
                  <a:srgbClr val="000000">
                    <a:alpha val="43137"/>
                  </a:srgbClr>
                </a:outerShdw>
              </a:effectLst>
              <a:latin typeface="Arial" pitchFamily="34" charset="0"/>
            </a:endParaRPr>
          </a:p>
        </p:txBody>
      </p:sp>
      <p:pic>
        <p:nvPicPr>
          <p:cNvPr id="119811" name="Picture 3" descr="Angels We Have Heard on High"/>
          <p:cNvPicPr>
            <a:picLocks noChangeAspect="1" noChangeArrowheads="1"/>
          </p:cNvPicPr>
          <p:nvPr/>
        </p:nvPicPr>
        <p:blipFill>
          <a:blip r:embed="rId3">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l="24536" r="22615" b="46443"/>
          <a:stretch>
            <a:fillRect/>
          </a:stretch>
        </p:blipFill>
        <p:spPr bwMode="auto">
          <a:xfrm>
            <a:off x="457200" y="381000"/>
            <a:ext cx="30480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p:cNvSpPr txBox="1">
            <a:spLocks noChangeArrowheads="1"/>
          </p:cNvSpPr>
          <p:nvPr/>
        </p:nvSpPr>
        <p:spPr bwMode="auto">
          <a:xfrm>
            <a:off x="4463847" y="685800"/>
            <a:ext cx="4599039"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b="1" dirty="0">
                <a:solidFill>
                  <a:srgbClr val="7030A0"/>
                </a:solidFill>
                <a:latin typeface="Microsoft YaHei" panose="020B0503020204020204" pitchFamily="34" charset="-122"/>
                <a:ea typeface="Microsoft YaHei" panose="020B0503020204020204" pitchFamily="34" charset="-122"/>
              </a:rPr>
              <a:t>但你們在那裡必尋求耶和華你的　神．你盡心盡性尋求他的時候、就必尋見。</a:t>
            </a:r>
            <a:r>
              <a:rPr lang="en-US" altLang="zh-TW" sz="4000" b="1" dirty="0">
                <a:solidFill>
                  <a:srgbClr val="7030A0"/>
                </a:solidFill>
                <a:latin typeface="Microsoft YaHei" panose="020B0503020204020204" pitchFamily="34" charset="-122"/>
                <a:ea typeface="Microsoft YaHei" panose="020B0503020204020204" pitchFamily="34" charset="-122"/>
              </a:rPr>
              <a:t>(</a:t>
            </a:r>
            <a:r>
              <a:rPr lang="zh-TW" altLang="en-US" sz="2800" b="1" dirty="0">
                <a:solidFill>
                  <a:srgbClr val="7030A0"/>
                </a:solidFill>
                <a:latin typeface="Microsoft YaHei" panose="020B0503020204020204" pitchFamily="34" charset="-122"/>
                <a:ea typeface="Microsoft YaHei" panose="020B0503020204020204" pitchFamily="34" charset="-122"/>
              </a:rPr>
              <a:t>申 命 記 </a:t>
            </a:r>
            <a:r>
              <a:rPr lang="en-US" altLang="zh-TW" sz="2800" b="1" dirty="0">
                <a:solidFill>
                  <a:srgbClr val="7030A0"/>
                </a:solidFill>
                <a:latin typeface="Microsoft YaHei" panose="020B0503020204020204" pitchFamily="34" charset="-122"/>
                <a:ea typeface="Microsoft YaHei" panose="020B0503020204020204" pitchFamily="34" charset="-122"/>
              </a:rPr>
              <a:t>Deuteronomy 4:29) </a:t>
            </a:r>
            <a:endParaRPr lang="en-US" sz="2800" b="1" dirty="0">
              <a:solidFill>
                <a:srgbClr val="7030A0"/>
              </a:solidFill>
              <a:latin typeface="Microsoft YaHei" panose="020B0503020204020204" pitchFamily="34" charset="-122"/>
              <a:ea typeface="Microsoft YaHei" panose="020B0503020204020204" pitchFamily="34" charset="-122"/>
            </a:endParaRPr>
          </a:p>
          <a:p>
            <a:pPr fontAlgn="base">
              <a:spcBef>
                <a:spcPct val="50000"/>
              </a:spcBef>
              <a:spcAft>
                <a:spcPct val="0"/>
              </a:spcAft>
              <a:defRPr/>
            </a:pPr>
            <a:endParaRPr kumimoji="1" lang="en-US" altLang="zh-TW" sz="4000" b="1" dirty="0">
              <a:solidFill>
                <a:srgbClr val="7030A0"/>
              </a:solidFill>
              <a:latin typeface="全真綜藝體" pitchFamily="49" charset="-120"/>
              <a:ea typeface="全真綜藝體" pitchFamily="49" charset="-120"/>
            </a:endParaRPr>
          </a:p>
        </p:txBody>
      </p:sp>
      <p:pic>
        <p:nvPicPr>
          <p:cNvPr id="2" name="Picture 1">
            <a:extLst>
              <a:ext uri="{FF2B5EF4-FFF2-40B4-BE49-F238E27FC236}">
                <a16:creationId xmlns:a16="http://schemas.microsoft.com/office/drawing/2014/main" id="{36395DA5-DD90-8F4F-4A65-9EEDFBA485D5}"/>
              </a:ext>
            </a:extLst>
          </p:cNvPr>
          <p:cNvPicPr>
            <a:picLocks noChangeAspect="1"/>
          </p:cNvPicPr>
          <p:nvPr/>
        </p:nvPicPr>
        <p:blipFill>
          <a:blip r:embed="rId4"/>
          <a:stretch>
            <a:fillRect/>
          </a:stretch>
        </p:blipFill>
        <p:spPr>
          <a:xfrm>
            <a:off x="4343400" y="3886200"/>
            <a:ext cx="4599039" cy="2069758"/>
          </a:xfrm>
          <a:prstGeom prst="rect">
            <a:avLst/>
          </a:prstGeom>
        </p:spPr>
      </p:pic>
    </p:spTree>
    <p:extLst>
      <p:ext uri="{BB962C8B-B14F-4D97-AF65-F5344CB8AC3E}">
        <p14:creationId xmlns:p14="http://schemas.microsoft.com/office/powerpoint/2010/main" val="758989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 calcmode="lin" valueType="num">
                                      <p:cBhvr additive="base">
                                        <p:cTn id="7" dur="500" fill="hold"/>
                                        <p:tgtEl>
                                          <p:spTgt spid="119811"/>
                                        </p:tgtEl>
                                        <p:attrNameLst>
                                          <p:attrName>ppt_x</p:attrName>
                                        </p:attrNameLst>
                                      </p:cBhvr>
                                      <p:tavLst>
                                        <p:tav tm="0">
                                          <p:val>
                                            <p:strVal val="#ppt_x"/>
                                          </p:val>
                                        </p:tav>
                                        <p:tav tm="100000">
                                          <p:val>
                                            <p:strVal val="#ppt_x"/>
                                          </p:val>
                                        </p:tav>
                                      </p:tavLst>
                                    </p:anim>
                                    <p:anim calcmode="lin" valueType="num">
                                      <p:cBhvr additive="base">
                                        <p:cTn id="8" dur="500" fill="hold"/>
                                        <p:tgtEl>
                                          <p:spTgt spid="1198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1380"/>
                                        </p:tgtEl>
                                        <p:attrNameLst>
                                          <p:attrName>style.visibility</p:attrName>
                                        </p:attrNameLst>
                                      </p:cBhvr>
                                      <p:to>
                                        <p:strVal val="visible"/>
                                      </p:to>
                                    </p:set>
                                    <p:anim calcmode="lin" valueType="num">
                                      <p:cBhvr additive="base">
                                        <p:cTn id="19" dur="500" fill="hold"/>
                                        <p:tgtEl>
                                          <p:spTgt spid="101380"/>
                                        </p:tgtEl>
                                        <p:attrNameLst>
                                          <p:attrName>ppt_x</p:attrName>
                                        </p:attrNameLst>
                                      </p:cBhvr>
                                      <p:tavLst>
                                        <p:tav tm="0">
                                          <p:val>
                                            <p:strVal val="#ppt_x"/>
                                          </p:val>
                                        </p:tav>
                                        <p:tav tm="100000">
                                          <p:val>
                                            <p:strVal val="#ppt_x"/>
                                          </p:val>
                                        </p:tav>
                                      </p:tavLst>
                                    </p:anim>
                                    <p:anim calcmode="lin" valueType="num">
                                      <p:cBhvr additive="base">
                                        <p:cTn id="20" dur="500" fill="hold"/>
                                        <p:tgtEl>
                                          <p:spTgt spid="1013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378"/>
                                        </p:tgtEl>
                                        <p:attrNameLst>
                                          <p:attrName>style.visibility</p:attrName>
                                        </p:attrNameLst>
                                      </p:cBhvr>
                                      <p:to>
                                        <p:strVal val="visible"/>
                                      </p:to>
                                    </p:set>
                                    <p:anim calcmode="lin" valueType="num">
                                      <p:cBhvr additive="base">
                                        <p:cTn id="25" dur="500" fill="hold"/>
                                        <p:tgtEl>
                                          <p:spTgt spid="101378"/>
                                        </p:tgtEl>
                                        <p:attrNameLst>
                                          <p:attrName>ppt_x</p:attrName>
                                        </p:attrNameLst>
                                      </p:cBhvr>
                                      <p:tavLst>
                                        <p:tav tm="0">
                                          <p:val>
                                            <p:strVal val="#ppt_x"/>
                                          </p:val>
                                        </p:tav>
                                        <p:tav tm="100000">
                                          <p:val>
                                            <p:strVal val="#ppt_x"/>
                                          </p:val>
                                        </p:tav>
                                      </p:tavLst>
                                    </p:anim>
                                    <p:anim calcmode="lin" valueType="num">
                                      <p:cBhvr additive="base">
                                        <p:cTn id="26" dur="500" fill="hold"/>
                                        <p:tgtEl>
                                          <p:spTgt spid="1013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nimBg="1"/>
      <p:bldP spid="1013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6F0F6C-0F03-7E14-6C34-6376C2DF951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18195251"/>
      </p:ext>
    </p:extLst>
  </p:cSld>
  <p:clrMapOvr>
    <a:masterClrMapping/>
  </p:clrMapOvr>
  <p:transition spd="med"/>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6000" b="0" i="0" u="none" strike="noStrike" cap="none" normalizeH="0" baseline="0" smtClean="0">
            <a:ln>
              <a:noFill/>
            </a:ln>
            <a:solidFill>
              <a:srgbClr val="00FFFF"/>
            </a:solidFill>
            <a:effectLst>
              <a:outerShdw blurRad="38100" dist="38100" dir="2700000" algn="tl">
                <a:srgbClr val="000000">
                  <a:alpha val="43137"/>
                </a:srgbClr>
              </a:outerShdw>
            </a:effectLst>
            <a:latin typeface="MS Song" pitchFamily="49" charset="-122"/>
            <a:ea typeface="新細明體" pitchFamily="18"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6000" b="0" i="0" u="none" strike="noStrike" cap="none" normalizeH="0" baseline="0" smtClean="0">
            <a:ln>
              <a:noFill/>
            </a:ln>
            <a:solidFill>
              <a:srgbClr val="00FFFF"/>
            </a:solidFill>
            <a:effectLst>
              <a:outerShdw blurRad="38100" dist="38100" dir="2700000" algn="tl">
                <a:srgbClr val="000000">
                  <a:alpha val="43137"/>
                </a:srgbClr>
              </a:outerShdw>
            </a:effectLst>
            <a:latin typeface="MS Song" pitchFamily="49" charset="-122"/>
            <a:ea typeface="新細明體" pitchFamily="18" charset="-12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1822</Words>
  <Application>Microsoft Office PowerPoint</Application>
  <PresentationFormat>On-screen Show (4:3)</PresentationFormat>
  <Paragraphs>72</Paragraphs>
  <Slides>32</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Microsoft YaHei</vt:lpstr>
      <vt:lpstr>MS PGothic</vt:lpstr>
      <vt:lpstr>Arial</vt:lpstr>
      <vt:lpstr>Calibri</vt:lpstr>
      <vt:lpstr>Courier New</vt:lpstr>
      <vt:lpstr>Times New Roman</vt:lpstr>
      <vt:lpstr>Wingdings</vt:lpstr>
      <vt:lpstr>全真粗黑體</vt:lpstr>
      <vt:lpstr>全真綜藝體</vt:lpstr>
      <vt:lpstr>2_Office Theme</vt:lpstr>
      <vt:lpstr>Default Design</vt:lpstr>
      <vt:lpstr>Office Theme</vt:lpstr>
      <vt:lpstr>與神相交 ~ 靈修 哥林多前書 2:10-16      06.23.2024 秦民輝牧師 </vt:lpstr>
      <vt:lpstr>    靈修是什麼 ? What? 為什麼要靈修 ? Why? 信徒不靈修又如何 ? So What?  怎樣靈修? How?      </vt:lpstr>
      <vt:lpstr>PowerPoint Presentation</vt:lpstr>
      <vt:lpstr>PowerPoint Presentation</vt:lpstr>
      <vt:lpstr>PowerPoint Presentation</vt:lpstr>
      <vt:lpstr> 靈修是 (Devotion)  基督徒的常用語 (術語)  聖經沒有這詞彙  是教會寶貴傳統  信徒每天該做的  </vt:lpstr>
      <vt:lpstr>神邀請 我們與祂相交  (申命記4:29)</vt:lpstr>
      <vt:lpstr>PowerPoint Presentation</vt:lpstr>
      <vt:lpstr>PowerPoint Presentation</vt:lpstr>
      <vt:lpstr>PowerPoint Presentation</vt:lpstr>
      <vt:lpstr>PowerPoint Presentation</vt:lpstr>
      <vt:lpstr>PowerPoint Presentation</vt:lpstr>
      <vt:lpstr>PowerPoint Presentation</vt:lpstr>
      <vt:lpstr>如 經 上 所 記 、 『 　 神 為 愛 他 的 人 所 預 備 的 、 是 眼 睛 未 曾 看 見 、 耳 朵 未 曾 聽 見 、 人 心 也 未 曾 想 到 的 。 』 </vt:lpstr>
      <vt:lpstr>PowerPoint Presentation</vt:lpstr>
      <vt:lpstr>PowerPoint Presentation</vt:lpstr>
      <vt:lpstr>PowerPoint Presentation</vt:lpstr>
      <vt:lpstr>為什麼要靈修?</vt:lpstr>
      <vt:lpstr>PowerPoint Presentation</vt:lpstr>
      <vt:lpstr>PowerPoint Presentation</vt:lpstr>
      <vt:lpstr>PowerPoint Presentation</vt:lpstr>
      <vt:lpstr>PowerPoint Presentation</vt:lpstr>
      <vt:lpstr>PowerPoint Presentation</vt:lpstr>
      <vt:lpstr>信徒不靈修又如何 ?  So What? </vt:lpstr>
      <vt:lpstr>PowerPoint Presentation</vt:lpstr>
      <vt:lpstr>PowerPoint Presentation</vt:lpstr>
      <vt:lpstr>詩 篇 Psalms 139: 23-24</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SGV</dc:creator>
  <cp:lastModifiedBy>Joseph Chun</cp:lastModifiedBy>
  <cp:revision>59</cp:revision>
  <dcterms:created xsi:type="dcterms:W3CDTF">2019-12-11T22:10:37Z</dcterms:created>
  <dcterms:modified xsi:type="dcterms:W3CDTF">2024-06-23T20:35:47Z</dcterms:modified>
</cp:coreProperties>
</file>