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6" r:id="rId2"/>
    <p:sldId id="263" r:id="rId3"/>
    <p:sldId id="283" r:id="rId4"/>
    <p:sldId id="284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</p:sldIdLst>
  <p:sldSz cx="12192000" cy="6858000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5746D3B0-FC62-4742-B22E-1F8EA5990627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3D806292-9DF5-494D-82FA-355B7D12D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week: first session of Christology series, Jesus’ Humanity, Part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27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8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26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42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36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6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2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16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1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34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3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Disney movie, </a:t>
            </a:r>
            <a:r>
              <a:rPr lang="en-US" i="1" dirty="0"/>
              <a:t>Miracle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06292-9DF5-494D-82FA-355B7D12D3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1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97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2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6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0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1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8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0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9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2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3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077" y="1597392"/>
            <a:ext cx="9144000" cy="304494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zh-TW" altLang="en-US" sz="6600" dirty="0">
                <a:ea typeface="Calibri"/>
                <a:cs typeface="Calibri"/>
              </a:rPr>
              <a:t>有憐憫的神 </a:t>
            </a:r>
            <a:endParaRPr lang="en-US" altLang="zh-TW" sz="6600" dirty="0">
              <a:ea typeface="Calibri"/>
              <a:cs typeface="Calibri"/>
            </a:endParaRPr>
          </a:p>
          <a:p>
            <a:r>
              <a:rPr lang="zh-TW" altLang="en-US" sz="4200" dirty="0">
                <a:ea typeface="Calibri"/>
                <a:cs typeface="Calibri"/>
              </a:rPr>
              <a:t>約拿書 </a:t>
            </a:r>
            <a:r>
              <a:rPr lang="en-US" altLang="zh-TW" sz="4200" dirty="0">
                <a:ea typeface="Calibri"/>
                <a:cs typeface="Calibri"/>
              </a:rPr>
              <a:t>1:1-17</a:t>
            </a:r>
          </a:p>
          <a:p>
            <a:r>
              <a:rPr lang="en-US" sz="3900" dirty="0">
                <a:ea typeface="Calibri"/>
                <a:cs typeface="Calibri"/>
              </a:rPr>
              <a:t>October 26, 2025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III.</a:t>
            </a:r>
            <a:r>
              <a:rPr lang="zh-TW" altLang="en-US" b="1" dirty="0">
                <a:solidFill>
                  <a:srgbClr val="212529"/>
                </a:solidFill>
                <a:ea typeface="Calibri"/>
                <a:cs typeface="Calibri"/>
              </a:rPr>
              <a:t>神</a:t>
            </a:r>
            <a:r>
              <a:rPr lang="zh-TW" altLang="en-US" b="1" dirty="0">
                <a:latin typeface="Calibri"/>
                <a:ea typeface="Calibri"/>
                <a:cs typeface="Calibri Light"/>
              </a:rPr>
              <a:t>使海中起大風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(1:4-6)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414021"/>
            <a:ext cx="10853147" cy="5259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A.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逃避神並不容易，神使海中起大風 </a:t>
            </a:r>
            <a:r>
              <a:rPr lang="en-US" altLang="zh-TW" sz="4400" dirty="0"/>
              <a:t>(1:4)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。</a:t>
            </a:r>
            <a:endParaRPr lang="en-US" altLang="zh-TW" sz="4400" dirty="0"/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B.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水手害怕，向自己的假神禱告，把東西丟到海裡</a:t>
            </a:r>
            <a:r>
              <a:rPr lang="en-US" altLang="zh-TW" sz="4400" dirty="0"/>
              <a:t>(1:5)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C.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但約拿又「下去 」底艙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(1:5)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，睡著了。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諷刺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: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他必須被船主叫醒來禱告。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b="1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139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IV.</a:t>
            </a:r>
            <a:r>
              <a:rPr lang="zh-TW" altLang="en-US" b="1" dirty="0">
                <a:solidFill>
                  <a:srgbClr val="212529"/>
                </a:solidFill>
                <a:ea typeface="Calibri"/>
                <a:cs typeface="Calibri"/>
              </a:rPr>
              <a:t> 約拿被抽到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(1:7-10)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414021"/>
            <a:ext cx="10853147" cy="525973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A.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水手想知道這災難發生的原因，於是抽籤，結果抽到約拿</a:t>
            </a:r>
            <a:r>
              <a:rPr lang="en-US" altLang="zh-TW" sz="4400" dirty="0"/>
              <a:t>(1:7)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。他們問他幾個問題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(1:8)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。</a:t>
            </a:r>
            <a:endParaRPr lang="en-US" altLang="zh-TW" sz="4400" dirty="0"/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B.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約拿回答：我是希伯來人，我敬畏耶和華（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1:9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）。諷刺：他的行為不像這樣。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C.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水手還是相信他的見證，並且非常害怕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(1:10)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b="1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569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V.</a:t>
            </a:r>
            <a:r>
              <a:rPr lang="zh-TW" altLang="en-US" b="1" dirty="0">
                <a:solidFill>
                  <a:srgbClr val="212529"/>
                </a:solidFill>
                <a:ea typeface="Calibri"/>
                <a:cs typeface="Calibri"/>
              </a:rPr>
              <a:t> 約拿被丟進海裡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(1:11-17)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414021"/>
            <a:ext cx="10853147" cy="5259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lphaUcPeriod"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水手問怎樣才能讓海浪平靜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(1:11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）。約拿說把他丟進海裡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(1:12)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742950" indent="-742950">
              <a:buAutoNum type="alphaUcPeriod"/>
            </a:pP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B.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水手沒有立刻把約拿丟下去，而先嘗試救他（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1:13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）。諷刺：睡著的約拿（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1:5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 ，不喜歡尼尼微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(4:1)</a:t>
            </a:r>
          </a:p>
          <a:p>
            <a:pPr marL="0" indent="0">
              <a:buNone/>
            </a:pPr>
            <a:endParaRPr lang="en-US" altLang="zh-TW" sz="4400" b="1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08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V.</a:t>
            </a:r>
            <a:r>
              <a:rPr lang="zh-TW" altLang="en-US" b="1" dirty="0">
                <a:solidFill>
                  <a:srgbClr val="212529"/>
                </a:solidFill>
                <a:ea typeface="Calibri"/>
                <a:cs typeface="Calibri"/>
              </a:rPr>
              <a:t> 約拿被丟進海裡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(1:11-17)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414021"/>
            <a:ext cx="10853147" cy="5259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C.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水手向耶和華禱告（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1:14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）。很難說約拿有沒有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(1:6; 2:2)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。約拿有</a:t>
            </a:r>
            <a:r>
              <a:rPr lang="zh-TW" altLang="en-US" sz="4400" b="1" u="sng" dirty="0">
                <a:solidFill>
                  <a:srgbClr val="212529"/>
                </a:solidFill>
                <a:ea typeface="Calibri"/>
                <a:cs typeface="Calibri"/>
              </a:rPr>
              <a:t>說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他敬畏耶和華但他們真正大大敬畏耶和華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(1:9, 16)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D.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有憐憫的神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: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救了約拿的命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(1:17)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，並透過這情況不僅拯救水手，也向他們啟示自己。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b="1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17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V.</a:t>
            </a:r>
            <a:r>
              <a:rPr lang="zh-TW" altLang="en-US" b="1" dirty="0">
                <a:solidFill>
                  <a:srgbClr val="212529"/>
                </a:solidFill>
                <a:ea typeface="Calibri"/>
                <a:cs typeface="Calibri"/>
              </a:rPr>
              <a:t> 約拿被丟進海裡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(1:11-17)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414021"/>
            <a:ext cx="10853147" cy="5259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E.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在神的眼中，多餘的人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(“extras”)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也是寶貴的。他們比十二萬尼尼微人少很多，是約拿偶然遇到的人，但神也愛他們。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F.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約翰福音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3:16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「神愛世人、甚至將他的獨生子賜給他們、叫一切信他的、不至滅亡、反得永生。」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b="1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365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20637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Calibri"/>
                <a:ea typeface="Calibri"/>
                <a:cs typeface="Calibri Light"/>
              </a:rPr>
              <a:t>引言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: </a:t>
            </a:r>
            <a:r>
              <a:rPr lang="en-US" b="1" dirty="0">
                <a:latin typeface="Calibri"/>
                <a:ea typeface="Calibri"/>
                <a:cs typeface="Calibri Light"/>
              </a:rPr>
              <a:t>“A League of Their Own” (1992)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259E1D-DF2B-4832-BD77-BBA9EEDCD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9850" y="1679575"/>
            <a:ext cx="99441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1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07" y="353768"/>
            <a:ext cx="11554126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+mn-ea"/>
                <a:ea typeface="+mn-ea"/>
              </a:rPr>
              <a:t>引言</a:t>
            </a:r>
            <a:r>
              <a:rPr lang="en-US" altLang="zh-TW" b="1" dirty="0">
                <a:latin typeface="+mn-ea"/>
                <a:ea typeface="+mn-ea"/>
              </a:rPr>
              <a:t>: </a:t>
            </a:r>
            <a:r>
              <a:rPr lang="zh-TW" altLang="en-US" b="1" dirty="0">
                <a:latin typeface="+mn-ea"/>
                <a:ea typeface="+mn-ea"/>
              </a:rPr>
              <a:t>主要演員 </a:t>
            </a:r>
            <a:r>
              <a:rPr lang="en-US" altLang="zh-TW" b="1" dirty="0">
                <a:latin typeface="+mn-ea"/>
                <a:ea typeface="+mn-ea"/>
              </a:rPr>
              <a:t>(</a:t>
            </a:r>
            <a:r>
              <a:rPr lang="zh-TW" altLang="en-US" b="1" dirty="0">
                <a:latin typeface="+mn-ea"/>
                <a:ea typeface="+mn-ea"/>
              </a:rPr>
              <a:t>如明星</a:t>
            </a:r>
            <a:r>
              <a:rPr lang="en-US" altLang="zh-TW" b="1" dirty="0">
                <a:latin typeface="+mn-ea"/>
                <a:ea typeface="+mn-ea"/>
              </a:rPr>
              <a:t>)</a:t>
            </a:r>
            <a:r>
              <a:rPr lang="zh-TW" altLang="en-US" b="1" dirty="0">
                <a:latin typeface="+mn-ea"/>
                <a:ea typeface="+mn-ea"/>
              </a:rPr>
              <a:t> 、配角</a:t>
            </a:r>
            <a:r>
              <a:rPr lang="zh-TW" altLang="en-US" b="1" dirty="0">
                <a:latin typeface="+mn-ea"/>
              </a:rPr>
              <a:t>、</a:t>
            </a:r>
            <a:br>
              <a:rPr lang="en-US" altLang="zh-TW" b="1" dirty="0">
                <a:latin typeface="+mn-ea"/>
              </a:rPr>
            </a:br>
            <a:r>
              <a:rPr lang="zh-TW" altLang="en-US" b="1" dirty="0">
                <a:latin typeface="+mn-ea"/>
              </a:rPr>
              <a:t>臨時演員 </a:t>
            </a:r>
            <a:r>
              <a:rPr lang="en-US" altLang="zh-TW" b="1" dirty="0">
                <a:latin typeface="+mn-lt"/>
              </a:rPr>
              <a:t>(“extras”)</a:t>
            </a:r>
            <a:endParaRPr lang="en-US" b="1" dirty="0">
              <a:latin typeface="+mn-lt"/>
              <a:ea typeface="+mn-ea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1" y="1679331"/>
            <a:ext cx="10853147" cy="4972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在我們的生活中？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在約拿書？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497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353768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I. </a:t>
            </a:r>
            <a:r>
              <a:rPr lang="zh-TW" altLang="en-US" b="1" dirty="0">
                <a:latin typeface="Calibri"/>
                <a:ea typeface="Calibri"/>
                <a:cs typeface="Calibri Light"/>
              </a:rPr>
              <a:t>約拿書簡介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559646"/>
            <a:ext cx="10853147" cy="4972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A.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約拿是公元前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8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世紀以色列北國的一位先知，列王紀下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14:25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提到他。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B.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神呼召約拿前往尼尼微傳道（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1:2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）。約拿逃走，耶和華卻降下暴風（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1:3-4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）。後來人發現暴風是約拿的錯，把他丟進海中（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1:15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278546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353768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I. </a:t>
            </a:r>
            <a:r>
              <a:rPr lang="zh-TW" altLang="en-US" b="1" dirty="0">
                <a:latin typeface="Calibri"/>
                <a:ea typeface="Calibri"/>
                <a:cs typeface="Calibri Light"/>
              </a:rPr>
              <a:t>約拿書簡介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559646"/>
            <a:ext cx="10853147" cy="49725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C.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約拿被大魚吞下，大魚又將他吐到旱地上（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2:1-10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）。耶和華再次命令約拿向尼尼微傳道，這次約拿順服了（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3:1-4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）。驚訝的是，尼尼微人悔改了，上帝憐憫了他們（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3:5-10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D.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但約拿生氣了（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4:1-11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 </a:t>
            </a: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38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I. </a:t>
            </a:r>
            <a:r>
              <a:rPr lang="zh-TW" altLang="en-US" b="1" dirty="0">
                <a:latin typeface="Calibri"/>
                <a:ea typeface="Calibri"/>
                <a:cs typeface="Calibri Light"/>
              </a:rPr>
              <a:t>約拿書簡介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264148"/>
            <a:ext cx="10853147" cy="5711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E.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 諷刺</a:t>
            </a: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: 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約拿因神的憐憫生氣。</a:t>
            </a:r>
            <a:endParaRPr lang="en-US" altLang="zh-TW" sz="42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2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4:2, </a:t>
            </a:r>
            <a:r>
              <a:rPr lang="zh-TW" altLang="en-US" sz="4000" dirty="0">
                <a:solidFill>
                  <a:srgbClr val="212529"/>
                </a:solidFill>
                <a:ea typeface="Calibri"/>
                <a:cs typeface="Calibri"/>
              </a:rPr>
              <a:t>「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我在本國的時候、豈不是這樣說麼．我知道你是有恩典、</a:t>
            </a:r>
            <a:r>
              <a:rPr lang="zh-TW" altLang="en-US" sz="4200" b="1" dirty="0">
                <a:solidFill>
                  <a:srgbClr val="212529"/>
                </a:solidFill>
                <a:ea typeface="Calibri"/>
                <a:cs typeface="Calibri"/>
              </a:rPr>
              <a:t>有憐憫的神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、不輕易發怒、有豐盛的慈愛、並且後悔</a:t>
            </a: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[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或轉意</a:t>
            </a: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</a:rPr>
              <a:t>]</a:t>
            </a:r>
            <a:r>
              <a:rPr lang="zh-TW" altLang="en-US" sz="4200" dirty="0">
                <a:solidFill>
                  <a:srgbClr val="212529"/>
                </a:solidFill>
                <a:ea typeface="Calibri"/>
                <a:cs typeface="Calibri"/>
              </a:rPr>
              <a:t>不降所說的災．所以我急速逃往他施去。</a:t>
            </a:r>
            <a:r>
              <a:rPr lang="zh-TW" altLang="en-US" sz="4400" dirty="0"/>
              <a:t>」</a:t>
            </a:r>
            <a:endParaRPr lang="en-US" altLang="zh-TW" sz="42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2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200" dirty="0">
                <a:solidFill>
                  <a:srgbClr val="212529"/>
                </a:solidFill>
                <a:ea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zh-TW" altLang="en-US" sz="4200" b="1" dirty="0">
                <a:solidFill>
                  <a:srgbClr val="212529"/>
                </a:solidFill>
                <a:ea typeface="Calibri"/>
                <a:cs typeface="Calibri"/>
              </a:rPr>
              <a:t>神的憐憫不只臨到尼尼微、也臨到</a:t>
            </a:r>
            <a:endParaRPr lang="en-US" altLang="zh-TW" sz="4200" b="1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zh-TW" altLang="en-US" sz="4200" b="1" dirty="0">
                <a:solidFill>
                  <a:srgbClr val="212529"/>
                </a:solidFill>
                <a:ea typeface="Calibri"/>
                <a:cs typeface="Calibri"/>
              </a:rPr>
              <a:t>無知的約拿和水手</a:t>
            </a:r>
            <a:r>
              <a:rPr lang="en-US" altLang="zh-TW" sz="4200" b="1" dirty="0">
                <a:solidFill>
                  <a:srgbClr val="212529"/>
                </a:solidFill>
                <a:ea typeface="Calibri"/>
                <a:cs typeface="Calibri"/>
              </a:rPr>
              <a:t>(</a:t>
            </a:r>
            <a:r>
              <a:rPr lang="zh-TW" altLang="en-US" sz="4200" b="1" dirty="0">
                <a:solidFill>
                  <a:srgbClr val="212529"/>
                </a:solidFill>
                <a:ea typeface="Calibri"/>
                <a:cs typeface="Calibri"/>
              </a:rPr>
              <a:t>臨時演員</a:t>
            </a:r>
            <a:r>
              <a:rPr lang="en-US" altLang="zh-TW" sz="4200" b="1" dirty="0">
                <a:solidFill>
                  <a:srgbClr val="212529"/>
                </a:solidFill>
                <a:ea typeface="Calibri"/>
                <a:cs typeface="Calibri"/>
              </a:rPr>
              <a:t>/“extras”)</a:t>
            </a:r>
          </a:p>
          <a:p>
            <a:pPr marL="0" indent="0">
              <a:buNone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021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II.</a:t>
            </a:r>
            <a:r>
              <a:rPr lang="zh-TW" altLang="en-US" b="1" dirty="0">
                <a:solidFill>
                  <a:srgbClr val="212529"/>
                </a:solidFill>
                <a:ea typeface="Calibri"/>
                <a:cs typeface="Calibri"/>
              </a:rPr>
              <a:t>神</a:t>
            </a:r>
            <a:r>
              <a:rPr lang="zh-TW" altLang="en-US" b="1" dirty="0">
                <a:latin typeface="Calibri"/>
                <a:ea typeface="Calibri"/>
                <a:cs typeface="Calibri Light"/>
              </a:rPr>
              <a:t>的呼召和先知約拿的不順服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(1:1-3)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414021"/>
            <a:ext cx="10853147" cy="5259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A.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神呼召約拿前往尼尼微城傳道（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1:2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）。尼尼微城有超過十二萬人口（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4:11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</a:p>
          <a:p>
            <a:pPr marL="0" indent="0">
              <a:buNone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B.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但約拿違背神：他沒有前往內陸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向東北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，而是找船向西行（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1:3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 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「他施</a:t>
            </a:r>
            <a:r>
              <a:rPr lang="zh-TW" altLang="en-US" sz="4400" dirty="0"/>
              <a:t>」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=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未知的遙遠沿海地方（賽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23:6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；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66:19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）。</a:t>
            </a:r>
            <a:endParaRPr lang="en-US" altLang="zh-TW" sz="4400" b="1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13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II.</a:t>
            </a:r>
            <a:r>
              <a:rPr lang="zh-TW" altLang="en-US" b="1" dirty="0">
                <a:solidFill>
                  <a:srgbClr val="212529"/>
                </a:solidFill>
                <a:ea typeface="Calibri"/>
                <a:cs typeface="Calibri"/>
              </a:rPr>
              <a:t>神</a:t>
            </a:r>
            <a:r>
              <a:rPr lang="zh-TW" altLang="en-US" b="1" dirty="0">
                <a:latin typeface="Calibri"/>
                <a:ea typeface="Calibri"/>
                <a:cs typeface="Calibri Light"/>
              </a:rPr>
              <a:t>的呼召和先知約拿的不順服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(1:1-3)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4526B5-AEA6-4DF0-8E84-1947DD7B4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8644" y="1273061"/>
            <a:ext cx="6993390" cy="52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5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C1C7-2461-AC13-BC8E-6B98E9D4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71" y="184245"/>
            <a:ext cx="1135966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/>
                <a:ea typeface="Calibri"/>
                <a:cs typeface="Calibri Light"/>
              </a:rPr>
              <a:t>II.</a:t>
            </a:r>
            <a:r>
              <a:rPr lang="zh-TW" altLang="en-US" b="1" dirty="0">
                <a:solidFill>
                  <a:srgbClr val="212529"/>
                </a:solidFill>
                <a:ea typeface="Calibri"/>
                <a:cs typeface="Calibri"/>
              </a:rPr>
              <a:t>神</a:t>
            </a:r>
            <a:r>
              <a:rPr lang="zh-TW" altLang="en-US" b="1" dirty="0">
                <a:latin typeface="Calibri"/>
                <a:ea typeface="Calibri"/>
                <a:cs typeface="Calibri Light"/>
              </a:rPr>
              <a:t>的呼召和先知約拿的不順服 </a:t>
            </a:r>
            <a:r>
              <a:rPr lang="en-US" altLang="zh-TW" b="1" dirty="0">
                <a:latin typeface="Calibri"/>
                <a:ea typeface="Calibri"/>
                <a:cs typeface="Calibri Light"/>
              </a:rPr>
              <a:t>(1:1-3)</a:t>
            </a:r>
            <a:endParaRPr lang="en-US" b="1" dirty="0">
              <a:latin typeface="Calibri"/>
              <a:ea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C9224-01DA-E463-CEA8-ACCDEEDB9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82" y="1414021"/>
            <a:ext cx="10853147" cy="5259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C.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約拿也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「躲避耶和華</a:t>
            </a:r>
            <a:r>
              <a:rPr lang="zh-TW" altLang="en-US" sz="4400" dirty="0"/>
              <a:t>」 </a:t>
            </a:r>
            <a:r>
              <a:rPr lang="en-US" altLang="zh-TW" sz="4400" dirty="0"/>
              <a:t>(1:3, 10)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。</a:t>
            </a:r>
            <a:endParaRPr lang="en-US" altLang="zh-TW" sz="4400" dirty="0"/>
          </a:p>
          <a:p>
            <a:pPr marL="0" indent="0">
              <a:buNone/>
            </a:pPr>
            <a:endParaRPr lang="en-US" altLang="zh-TW" sz="4400" dirty="0"/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D.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約拿多次「下去 </a:t>
            </a:r>
            <a:r>
              <a:rPr lang="zh-TW" altLang="en-US" sz="4400" dirty="0"/>
              <a:t>」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(1:3, 5; 2:6; </a:t>
            </a:r>
            <a:r>
              <a:rPr lang="en-US" altLang="zh-TW" sz="4400" i="1" dirty="0" err="1">
                <a:solidFill>
                  <a:srgbClr val="212529"/>
                </a:solidFill>
                <a:ea typeface="Calibri"/>
                <a:cs typeface="Calibri"/>
              </a:rPr>
              <a:t>yarad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)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。</a:t>
            </a:r>
            <a:endParaRPr lang="en-US" altLang="zh-TW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「下去 」約帕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,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 「下去 」船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 (1:3)</a:t>
            </a: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「下去 」底艙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(1:5)</a:t>
            </a:r>
          </a:p>
          <a:p>
            <a:pPr marL="0" indent="0">
              <a:buNone/>
            </a:pP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	- </a:t>
            </a:r>
            <a:r>
              <a:rPr lang="zh-TW" altLang="en-US" sz="4400" dirty="0">
                <a:solidFill>
                  <a:srgbClr val="212529"/>
                </a:solidFill>
                <a:ea typeface="Calibri"/>
                <a:cs typeface="Calibri"/>
              </a:rPr>
              <a:t>「下去 」山根 </a:t>
            </a:r>
            <a:r>
              <a:rPr lang="en-US" altLang="zh-TW" sz="4400" dirty="0">
                <a:solidFill>
                  <a:srgbClr val="212529"/>
                </a:solidFill>
                <a:ea typeface="Calibri"/>
                <a:cs typeface="Calibri"/>
              </a:rPr>
              <a:t>(2:6)</a:t>
            </a: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en-US" altLang="zh-TW" sz="4400" b="1" dirty="0">
              <a:solidFill>
                <a:srgbClr val="212529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zh-TW" altLang="en-US" sz="4400" dirty="0">
              <a:solidFill>
                <a:srgbClr val="21252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30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958</Words>
  <Application>Microsoft Office PowerPoint</Application>
  <PresentationFormat>Widescreen</PresentationFormat>
  <Paragraphs>93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新細明體</vt:lpstr>
      <vt:lpstr>Arial</vt:lpstr>
      <vt:lpstr>Calibri</vt:lpstr>
      <vt:lpstr>Calibri Light</vt:lpstr>
      <vt:lpstr>Wingdings</vt:lpstr>
      <vt:lpstr>Office Theme</vt:lpstr>
      <vt:lpstr>PowerPoint Presentation</vt:lpstr>
      <vt:lpstr>引言: “A League of Their Own” (1992)</vt:lpstr>
      <vt:lpstr>引言: 主要演員 (如明星) 、配角、 臨時演員 (“extras”)</vt:lpstr>
      <vt:lpstr>I. 約拿書簡介</vt:lpstr>
      <vt:lpstr>I. 約拿書簡介</vt:lpstr>
      <vt:lpstr>I. 約拿書簡介</vt:lpstr>
      <vt:lpstr>II.神的呼召和先知約拿的不順服 (1:1-3)</vt:lpstr>
      <vt:lpstr>II.神的呼召和先知約拿的不順服 (1:1-3)</vt:lpstr>
      <vt:lpstr>II.神的呼召和先知約拿的不順服 (1:1-3)</vt:lpstr>
      <vt:lpstr>III.神使海中起大風 (1:4-6)</vt:lpstr>
      <vt:lpstr>IV. 約拿被抽到 (1:7-10)</vt:lpstr>
      <vt:lpstr>V. 約拿被丟進海裡(1:11-17)</vt:lpstr>
      <vt:lpstr>V. 約拿被丟進海裡(1:11-17)</vt:lpstr>
      <vt:lpstr>V. 約拿被丟進海裡(1:11-17)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Chen</dc:creator>
  <cp:lastModifiedBy>Kevin Chen</cp:lastModifiedBy>
  <cp:revision>472</cp:revision>
  <cp:lastPrinted>2025-10-25T21:48:29Z</cp:lastPrinted>
  <dcterms:created xsi:type="dcterms:W3CDTF">2023-07-04T14:01:56Z</dcterms:created>
  <dcterms:modified xsi:type="dcterms:W3CDTF">2025-10-25T22:07:13Z</dcterms:modified>
</cp:coreProperties>
</file>