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  <p:sldMasterId id="2147483701" r:id="rId4"/>
    <p:sldMasterId id="2147483713" r:id="rId5"/>
    <p:sldMasterId id="2147483737" r:id="rId6"/>
    <p:sldMasterId id="2147483749" r:id="rId7"/>
    <p:sldMasterId id="2147483761" r:id="rId8"/>
  </p:sldMasterIdLst>
  <p:notesMasterIdLst>
    <p:notesMasterId r:id="rId46"/>
  </p:notesMasterIdLst>
  <p:sldIdLst>
    <p:sldId id="826" r:id="rId9"/>
    <p:sldId id="256" r:id="rId10"/>
    <p:sldId id="798" r:id="rId11"/>
    <p:sldId id="812" r:id="rId12"/>
    <p:sldId id="810" r:id="rId13"/>
    <p:sldId id="820" r:id="rId14"/>
    <p:sldId id="822" r:id="rId15"/>
    <p:sldId id="815" r:id="rId16"/>
    <p:sldId id="806" r:id="rId17"/>
    <p:sldId id="823" r:id="rId18"/>
    <p:sldId id="800" r:id="rId19"/>
    <p:sldId id="814" r:id="rId20"/>
    <p:sldId id="824" r:id="rId21"/>
    <p:sldId id="804" r:id="rId22"/>
    <p:sldId id="805" r:id="rId23"/>
    <p:sldId id="807" r:id="rId24"/>
    <p:sldId id="789" r:id="rId25"/>
    <p:sldId id="258" r:id="rId26"/>
    <p:sldId id="362" r:id="rId27"/>
    <p:sldId id="825" r:id="rId28"/>
    <p:sldId id="279" r:id="rId29"/>
    <p:sldId id="293" r:id="rId30"/>
    <p:sldId id="264" r:id="rId31"/>
    <p:sldId id="272" r:id="rId32"/>
    <p:sldId id="285" r:id="rId33"/>
    <p:sldId id="281" r:id="rId34"/>
    <p:sldId id="801" r:id="rId35"/>
    <p:sldId id="791" r:id="rId36"/>
    <p:sldId id="819" r:id="rId37"/>
    <p:sldId id="816" r:id="rId38"/>
    <p:sldId id="793" r:id="rId39"/>
    <p:sldId id="313" r:id="rId40"/>
    <p:sldId id="274" r:id="rId41"/>
    <p:sldId id="327" r:id="rId42"/>
    <p:sldId id="318" r:id="rId43"/>
    <p:sldId id="348" r:id="rId44"/>
    <p:sldId id="81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4D6"/>
    <a:srgbClr val="0A1EB6"/>
    <a:srgbClr val="25C6FF"/>
    <a:srgbClr val="42D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C48F5B-6AA7-4CB4-BC7A-BC5F092BEC8C}" v="2311" dt="2026-01-11T16:58:24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4660"/>
  </p:normalViewPr>
  <p:slideViewPr>
    <p:cSldViewPr snapToGrid="0">
      <p:cViewPr varScale="1">
        <p:scale>
          <a:sx n="59" d="100"/>
          <a:sy n="59" d="100"/>
        </p:scale>
        <p:origin x="558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ong" userId="d7baf7815abb286b" providerId="LiveId" clId="{143DF0B8-18FC-4B45-9D93-29C9F04BA68E}"/>
    <pc:docChg chg="undo custSel addSld delSld modSld sldOrd delMainMaster">
      <pc:chgData name="Julia Wong" userId="d7baf7815abb286b" providerId="LiveId" clId="{143DF0B8-18FC-4B45-9D93-29C9F04BA68E}" dt="2026-01-11T16:58:32.122" v="8169" actId="207"/>
      <pc:docMkLst>
        <pc:docMk/>
      </pc:docMkLst>
      <pc:sldChg chg="addSp modSp mod">
        <pc:chgData name="Julia Wong" userId="d7baf7815abb286b" providerId="LiveId" clId="{143DF0B8-18FC-4B45-9D93-29C9F04BA68E}" dt="2026-01-11T04:28:53.601" v="5151" actId="14100"/>
        <pc:sldMkLst>
          <pc:docMk/>
          <pc:sldMk cId="2358267576" sldId="256"/>
        </pc:sldMkLst>
        <pc:spChg chg="add mod">
          <ac:chgData name="Julia Wong" userId="d7baf7815abb286b" providerId="LiveId" clId="{143DF0B8-18FC-4B45-9D93-29C9F04BA68E}" dt="2026-01-10T07:30:13.134" v="2163"/>
          <ac:spMkLst>
            <pc:docMk/>
            <pc:sldMk cId="2358267576" sldId="256"/>
            <ac:spMk id="5" creationId="{F12850A6-47E9-40FA-4D4A-06D75A1A95AF}"/>
          </ac:spMkLst>
        </pc:spChg>
        <pc:picChg chg="add mod">
          <ac:chgData name="Julia Wong" userId="d7baf7815abb286b" providerId="LiveId" clId="{143DF0B8-18FC-4B45-9D93-29C9F04BA68E}" dt="2026-01-11T04:28:53.601" v="5151" actId="14100"/>
          <ac:picMkLst>
            <pc:docMk/>
            <pc:sldMk cId="2358267576" sldId="256"/>
            <ac:picMk id="4" creationId="{E737E0AC-C5B1-3E41-8DAA-F958991D46D7}"/>
          </ac:picMkLst>
        </pc:picChg>
      </pc:sldChg>
      <pc:sldChg chg="modSp add mod ord modAnim">
        <pc:chgData name="Julia Wong" userId="d7baf7815abb286b" providerId="LiveId" clId="{143DF0B8-18FC-4B45-9D93-29C9F04BA68E}" dt="2026-01-11T07:03:15.087" v="7341" actId="2711"/>
        <pc:sldMkLst>
          <pc:docMk/>
          <pc:sldMk cId="0" sldId="258"/>
        </pc:sldMkLst>
        <pc:spChg chg="mod">
          <ac:chgData name="Julia Wong" userId="d7baf7815abb286b" providerId="LiveId" clId="{143DF0B8-18FC-4B45-9D93-29C9F04BA68E}" dt="2026-01-11T07:03:15.087" v="7341" actId="2711"/>
          <ac:spMkLst>
            <pc:docMk/>
            <pc:sldMk cId="0" sldId="258"/>
            <ac:spMk id="3" creationId="{00000000-0000-0000-0000-000000000000}"/>
          </ac:spMkLst>
        </pc:spChg>
      </pc:sldChg>
      <pc:sldChg chg="add ord">
        <pc:chgData name="Julia Wong" userId="d7baf7815abb286b" providerId="LiveId" clId="{143DF0B8-18FC-4B45-9D93-29C9F04BA68E}" dt="2026-01-10T08:07:21.334" v="2982"/>
        <pc:sldMkLst>
          <pc:docMk/>
          <pc:sldMk cId="0" sldId="264"/>
        </pc:sldMkLst>
      </pc:sldChg>
      <pc:sldChg chg="add ord">
        <pc:chgData name="Julia Wong" userId="d7baf7815abb286b" providerId="LiveId" clId="{143DF0B8-18FC-4B45-9D93-29C9F04BA68E}" dt="2026-01-10T08:07:36.755" v="2984"/>
        <pc:sldMkLst>
          <pc:docMk/>
          <pc:sldMk cId="0" sldId="272"/>
        </pc:sldMkLst>
      </pc:sldChg>
      <pc:sldChg chg="delSp modSp add mod ord delAnim">
        <pc:chgData name="Julia Wong" userId="d7baf7815abb286b" providerId="LiveId" clId="{143DF0B8-18FC-4B45-9D93-29C9F04BA68E}" dt="2026-01-11T16:42:31.144" v="8086" actId="207"/>
        <pc:sldMkLst>
          <pc:docMk/>
          <pc:sldMk cId="2692998748" sldId="274"/>
        </pc:sldMkLst>
        <pc:spChg chg="del">
          <ac:chgData name="Julia Wong" userId="d7baf7815abb286b" providerId="LiveId" clId="{143DF0B8-18FC-4B45-9D93-29C9F04BA68E}" dt="2026-01-10T08:18:54.522" v="3180" actId="21"/>
          <ac:spMkLst>
            <pc:docMk/>
            <pc:sldMk cId="2692998748" sldId="274"/>
            <ac:spMk id="2" creationId="{B7ECF4D5-61C2-6300-DDFC-0BFD3F0F1B8D}"/>
          </ac:spMkLst>
        </pc:spChg>
        <pc:spChg chg="mod">
          <ac:chgData name="Julia Wong" userId="d7baf7815abb286b" providerId="LiveId" clId="{143DF0B8-18FC-4B45-9D93-29C9F04BA68E}" dt="2026-01-11T16:40:49.374" v="8071"/>
          <ac:spMkLst>
            <pc:docMk/>
            <pc:sldMk cId="2692998748" sldId="274"/>
            <ac:spMk id="4" creationId="{00000000-0000-0000-0000-000000000000}"/>
          </ac:spMkLst>
        </pc:spChg>
        <pc:spChg chg="mod">
          <ac:chgData name="Julia Wong" userId="d7baf7815abb286b" providerId="LiveId" clId="{143DF0B8-18FC-4B45-9D93-29C9F04BA68E}" dt="2026-01-11T16:42:31.144" v="8086" actId="207"/>
          <ac:spMkLst>
            <pc:docMk/>
            <pc:sldMk cId="2692998748" sldId="274"/>
            <ac:spMk id="7" creationId="{00000000-0000-0000-0000-000000000000}"/>
          </ac:spMkLst>
        </pc:spChg>
      </pc:sldChg>
      <pc:sldChg chg="addSp delSp modSp add mod ord modAnim">
        <pc:chgData name="Julia Wong" userId="d7baf7815abb286b" providerId="LiveId" clId="{143DF0B8-18FC-4B45-9D93-29C9F04BA68E}" dt="2026-01-11T16:57:14.036" v="8129" actId="478"/>
        <pc:sldMkLst>
          <pc:docMk/>
          <pc:sldMk cId="0" sldId="279"/>
        </pc:sldMkLst>
        <pc:spChg chg="mod">
          <ac:chgData name="Julia Wong" userId="d7baf7815abb286b" providerId="LiveId" clId="{143DF0B8-18FC-4B45-9D93-29C9F04BA68E}" dt="2026-01-11T07:49:17.795" v="7670" actId="5793"/>
          <ac:spMkLst>
            <pc:docMk/>
            <pc:sldMk cId="0" sldId="279"/>
            <ac:spMk id="2" creationId="{00000000-0000-0000-0000-000000000000}"/>
          </ac:spMkLst>
        </pc:spChg>
        <pc:spChg chg="mod">
          <ac:chgData name="Julia Wong" userId="d7baf7815abb286b" providerId="LiveId" clId="{143DF0B8-18FC-4B45-9D93-29C9F04BA68E}" dt="2026-01-11T07:00:05.638" v="7291" actId="1076"/>
          <ac:spMkLst>
            <pc:docMk/>
            <pc:sldMk cId="0" sldId="279"/>
            <ac:spMk id="3" creationId="{00000000-0000-0000-0000-000000000000}"/>
          </ac:spMkLst>
        </pc:spChg>
        <pc:spChg chg="add mod">
          <ac:chgData name="Julia Wong" userId="d7baf7815abb286b" providerId="LiveId" clId="{143DF0B8-18FC-4B45-9D93-29C9F04BA68E}" dt="2026-01-11T05:39:47.269" v="6263" actId="20577"/>
          <ac:spMkLst>
            <pc:docMk/>
            <pc:sldMk cId="0" sldId="279"/>
            <ac:spMk id="4" creationId="{C3FBC5B6-74F5-7AD8-3CB7-CB029EBCCB2B}"/>
          </ac:spMkLst>
        </pc:spChg>
        <pc:spChg chg="add mod">
          <ac:chgData name="Julia Wong" userId="d7baf7815abb286b" providerId="LiveId" clId="{143DF0B8-18FC-4B45-9D93-29C9F04BA68E}" dt="2026-01-11T07:00:20.802" v="7292" actId="1076"/>
          <ac:spMkLst>
            <pc:docMk/>
            <pc:sldMk cId="0" sldId="279"/>
            <ac:spMk id="5" creationId="{160E8DF2-38A7-EF7C-18A6-FEF573BE26AA}"/>
          </ac:spMkLst>
        </pc:spChg>
        <pc:picChg chg="add del mod">
          <ac:chgData name="Julia Wong" userId="d7baf7815abb286b" providerId="LiveId" clId="{143DF0B8-18FC-4B45-9D93-29C9F04BA68E}" dt="2026-01-11T16:57:14.036" v="8129" actId="478"/>
          <ac:picMkLst>
            <pc:docMk/>
            <pc:sldMk cId="0" sldId="279"/>
            <ac:picMk id="6" creationId="{C96BA71D-31A3-D653-D59A-40758D699FAA}"/>
          </ac:picMkLst>
        </pc:picChg>
      </pc:sldChg>
      <pc:sldChg chg="addSp delSp modSp add mod">
        <pc:chgData name="Julia Wong" userId="d7baf7815abb286b" providerId="LiveId" clId="{143DF0B8-18FC-4B45-9D93-29C9F04BA68E}" dt="2026-01-11T16:37:50.871" v="8026" actId="113"/>
        <pc:sldMkLst>
          <pc:docMk/>
          <pc:sldMk cId="3157199482" sldId="281"/>
        </pc:sldMkLst>
        <pc:spChg chg="mod">
          <ac:chgData name="Julia Wong" userId="d7baf7815abb286b" providerId="LiveId" clId="{143DF0B8-18FC-4B45-9D93-29C9F04BA68E}" dt="2026-01-11T16:37:46.234" v="8025" actId="113"/>
          <ac:spMkLst>
            <pc:docMk/>
            <pc:sldMk cId="3157199482" sldId="281"/>
            <ac:spMk id="2" creationId="{00000000-0000-0000-0000-000000000000}"/>
          </ac:spMkLst>
        </pc:spChg>
        <pc:spChg chg="mod">
          <ac:chgData name="Julia Wong" userId="d7baf7815abb286b" providerId="LiveId" clId="{143DF0B8-18FC-4B45-9D93-29C9F04BA68E}" dt="2026-01-11T16:37:50.871" v="8026" actId="113"/>
          <ac:spMkLst>
            <pc:docMk/>
            <pc:sldMk cId="3157199482" sldId="281"/>
            <ac:spMk id="3" creationId="{00000000-0000-0000-0000-000000000000}"/>
          </ac:spMkLst>
        </pc:spChg>
        <pc:picChg chg="add del">
          <ac:chgData name="Julia Wong" userId="d7baf7815abb286b" providerId="LiveId" clId="{143DF0B8-18FC-4B45-9D93-29C9F04BA68E}" dt="2026-01-10T04:36:26.297" v="298" actId="478"/>
          <ac:picMkLst>
            <pc:docMk/>
            <pc:sldMk cId="3157199482" sldId="281"/>
            <ac:picMk id="4" creationId="{12F9CF07-365F-CE63-64E8-7263DF7CCFFD}"/>
          </ac:picMkLst>
        </pc:picChg>
      </pc:sldChg>
      <pc:sldChg chg="modSp add mod">
        <pc:chgData name="Julia Wong" userId="d7baf7815abb286b" providerId="LiveId" clId="{143DF0B8-18FC-4B45-9D93-29C9F04BA68E}" dt="2026-01-11T07:51:23.213" v="7671" actId="207"/>
        <pc:sldMkLst>
          <pc:docMk/>
          <pc:sldMk cId="1140706745" sldId="285"/>
        </pc:sldMkLst>
        <pc:spChg chg="mod">
          <ac:chgData name="Julia Wong" userId="d7baf7815abb286b" providerId="LiveId" clId="{143DF0B8-18FC-4B45-9D93-29C9F04BA68E}" dt="2026-01-11T06:10:09.750" v="6892"/>
          <ac:spMkLst>
            <pc:docMk/>
            <pc:sldMk cId="1140706745" sldId="285"/>
            <ac:spMk id="2" creationId="{00000000-0000-0000-0000-000000000000}"/>
          </ac:spMkLst>
        </pc:spChg>
        <pc:spChg chg="mod">
          <ac:chgData name="Julia Wong" userId="d7baf7815abb286b" providerId="LiveId" clId="{143DF0B8-18FC-4B45-9D93-29C9F04BA68E}" dt="2026-01-11T07:51:23.213" v="7671" actId="207"/>
          <ac:spMkLst>
            <pc:docMk/>
            <pc:sldMk cId="1140706745" sldId="285"/>
            <ac:spMk id="5" creationId="{00000000-0000-0000-0000-000000000000}"/>
          </ac:spMkLst>
        </pc:spChg>
      </pc:sldChg>
      <pc:sldChg chg="modSp add del mod">
        <pc:chgData name="Julia Wong" userId="d7baf7815abb286b" providerId="LiveId" clId="{143DF0B8-18FC-4B45-9D93-29C9F04BA68E}" dt="2026-01-11T16:58:32.122" v="8169" actId="207"/>
        <pc:sldMkLst>
          <pc:docMk/>
          <pc:sldMk cId="1815464110" sldId="293"/>
        </pc:sldMkLst>
        <pc:spChg chg="mod">
          <ac:chgData name="Julia Wong" userId="d7baf7815abb286b" providerId="LiveId" clId="{143DF0B8-18FC-4B45-9D93-29C9F04BA68E}" dt="2026-01-11T16:58:32.122" v="8169" actId="207"/>
          <ac:spMkLst>
            <pc:docMk/>
            <pc:sldMk cId="1815464110" sldId="293"/>
            <ac:spMk id="2" creationId="{00000000-0000-0000-0000-000000000000}"/>
          </ac:spMkLst>
        </pc:spChg>
        <pc:spChg chg="mod">
          <ac:chgData name="Julia Wong" userId="d7baf7815abb286b" providerId="LiveId" clId="{143DF0B8-18FC-4B45-9D93-29C9F04BA68E}" dt="2026-01-11T16:58:24.192" v="8168"/>
          <ac:spMkLst>
            <pc:docMk/>
            <pc:sldMk cId="1815464110" sldId="293"/>
            <ac:spMk id="3" creationId="{00000000-0000-0000-0000-000000000000}"/>
          </ac:spMkLst>
        </pc:spChg>
      </pc:sldChg>
      <pc:sldChg chg="add ord">
        <pc:chgData name="Julia Wong" userId="d7baf7815abb286b" providerId="LiveId" clId="{143DF0B8-18FC-4B45-9D93-29C9F04BA68E}" dt="2026-01-11T16:42:10.380" v="8085"/>
        <pc:sldMkLst>
          <pc:docMk/>
          <pc:sldMk cId="4256394890" sldId="313"/>
        </pc:sldMkLst>
      </pc:sldChg>
      <pc:sldChg chg="modSp add">
        <pc:chgData name="Julia Wong" userId="d7baf7815abb286b" providerId="LiveId" clId="{143DF0B8-18FC-4B45-9D93-29C9F04BA68E}" dt="2026-01-11T08:03:22.848" v="7773" actId="207"/>
        <pc:sldMkLst>
          <pc:docMk/>
          <pc:sldMk cId="1263960147" sldId="318"/>
        </pc:sldMkLst>
        <pc:spChg chg="mod">
          <ac:chgData name="Julia Wong" userId="d7baf7815abb286b" providerId="LiveId" clId="{143DF0B8-18FC-4B45-9D93-29C9F04BA68E}" dt="2026-01-11T08:03:22.848" v="7773" actId="207"/>
          <ac:spMkLst>
            <pc:docMk/>
            <pc:sldMk cId="1263960147" sldId="318"/>
            <ac:spMk id="2" creationId="{1CB8B783-A898-81D6-5E43-ECE20D09E352}"/>
          </ac:spMkLst>
        </pc:spChg>
      </pc:sldChg>
      <pc:sldChg chg="modSp add del mod">
        <pc:chgData name="Julia Wong" userId="d7baf7815abb286b" providerId="LiveId" clId="{143DF0B8-18FC-4B45-9D93-29C9F04BA68E}" dt="2026-01-10T08:23:17.095" v="3231" actId="47"/>
        <pc:sldMkLst>
          <pc:docMk/>
          <pc:sldMk cId="2927783108" sldId="324"/>
        </pc:sldMkLst>
        <pc:spChg chg="mod">
          <ac:chgData name="Julia Wong" userId="d7baf7815abb286b" providerId="LiveId" clId="{143DF0B8-18FC-4B45-9D93-29C9F04BA68E}" dt="2026-01-10T08:21:58.548" v="3204" actId="20577"/>
          <ac:spMkLst>
            <pc:docMk/>
            <pc:sldMk cId="2927783108" sldId="324"/>
            <ac:spMk id="2" creationId="{00000000-0000-0000-0000-000000000000}"/>
          </ac:spMkLst>
        </pc:spChg>
        <pc:spChg chg="mod">
          <ac:chgData name="Julia Wong" userId="d7baf7815abb286b" providerId="LiveId" clId="{143DF0B8-18FC-4B45-9D93-29C9F04BA68E}" dt="2026-01-10T08:22:58.466" v="3230"/>
          <ac:spMkLst>
            <pc:docMk/>
            <pc:sldMk cId="2927783108" sldId="324"/>
            <ac:spMk id="3" creationId="{00000000-0000-0000-0000-000000000000}"/>
          </ac:spMkLst>
        </pc:spChg>
        <pc:picChg chg="mod">
          <ac:chgData name="Julia Wong" userId="d7baf7815abb286b" providerId="LiveId" clId="{143DF0B8-18FC-4B45-9D93-29C9F04BA68E}" dt="2026-01-10T08:22:28.721" v="3206" actId="1076"/>
          <ac:picMkLst>
            <pc:docMk/>
            <pc:sldMk cId="2927783108" sldId="324"/>
            <ac:picMk id="3074" creationId="{00000000-0000-0000-0000-000000000000}"/>
          </ac:picMkLst>
        </pc:picChg>
      </pc:sldChg>
      <pc:sldChg chg="add del">
        <pc:chgData name="Julia Wong" userId="d7baf7815abb286b" providerId="LiveId" clId="{143DF0B8-18FC-4B45-9D93-29C9F04BA68E}" dt="2026-01-10T08:23:18.546" v="3232" actId="47"/>
        <pc:sldMkLst>
          <pc:docMk/>
          <pc:sldMk cId="3625734773" sldId="325"/>
        </pc:sldMkLst>
      </pc:sldChg>
      <pc:sldChg chg="modSp add mod">
        <pc:chgData name="Julia Wong" userId="d7baf7815abb286b" providerId="LiveId" clId="{143DF0B8-18FC-4B45-9D93-29C9F04BA68E}" dt="2026-01-11T08:06:49.068" v="7872" actId="2711"/>
        <pc:sldMkLst>
          <pc:docMk/>
          <pc:sldMk cId="2405000146" sldId="327"/>
        </pc:sldMkLst>
        <pc:spChg chg="mod">
          <ac:chgData name="Julia Wong" userId="d7baf7815abb286b" providerId="LiveId" clId="{143DF0B8-18FC-4B45-9D93-29C9F04BA68E}" dt="2026-01-11T08:06:49.068" v="7872" actId="2711"/>
          <ac:spMkLst>
            <pc:docMk/>
            <pc:sldMk cId="2405000146" sldId="327"/>
            <ac:spMk id="2" creationId="{952D1143-BF19-E3BC-58B7-500D226AB352}"/>
          </ac:spMkLst>
        </pc:spChg>
        <pc:spChg chg="mod">
          <ac:chgData name="Julia Wong" userId="d7baf7815abb286b" providerId="LiveId" clId="{143DF0B8-18FC-4B45-9D93-29C9F04BA68E}" dt="2026-01-11T07:08:00.496" v="7445" actId="207"/>
          <ac:spMkLst>
            <pc:docMk/>
            <pc:sldMk cId="2405000146" sldId="327"/>
            <ac:spMk id="7" creationId="{00000000-0000-0000-0000-000000000000}"/>
          </ac:spMkLst>
        </pc:spChg>
      </pc:sldChg>
      <pc:sldChg chg="delSp modSp add del mod ord modAnim">
        <pc:chgData name="Julia Wong" userId="d7baf7815abb286b" providerId="LiveId" clId="{143DF0B8-18FC-4B45-9D93-29C9F04BA68E}" dt="2026-01-10T22:00:55.547" v="5122" actId="47"/>
        <pc:sldMkLst>
          <pc:docMk/>
          <pc:sldMk cId="74151951" sldId="328"/>
        </pc:sldMkLst>
        <pc:spChg chg="mod">
          <ac:chgData name="Julia Wong" userId="d7baf7815abb286b" providerId="LiveId" clId="{143DF0B8-18FC-4B45-9D93-29C9F04BA68E}" dt="2026-01-10T08:14:40.693" v="3141" actId="20577"/>
          <ac:spMkLst>
            <pc:docMk/>
            <pc:sldMk cId="74151951" sldId="328"/>
            <ac:spMk id="2" creationId="{08FB0D4D-3CDB-E4BF-AB00-C8F56416B135}"/>
          </ac:spMkLst>
        </pc:spChg>
        <pc:spChg chg="del mod">
          <ac:chgData name="Julia Wong" userId="d7baf7815abb286b" providerId="LiveId" clId="{143DF0B8-18FC-4B45-9D93-29C9F04BA68E}" dt="2026-01-10T08:12:37.449" v="3079" actId="21"/>
          <ac:spMkLst>
            <pc:docMk/>
            <pc:sldMk cId="74151951" sldId="328"/>
            <ac:spMk id="4" creationId="{00000000-0000-0000-0000-000000000000}"/>
          </ac:spMkLst>
        </pc:spChg>
        <pc:spChg chg="mod">
          <ac:chgData name="Julia Wong" userId="d7baf7815abb286b" providerId="LiveId" clId="{143DF0B8-18FC-4B45-9D93-29C9F04BA68E}" dt="2026-01-10T08:12:30.145" v="3077"/>
          <ac:spMkLst>
            <pc:docMk/>
            <pc:sldMk cId="74151951" sldId="328"/>
            <ac:spMk id="124931" creationId="{00000000-0000-0000-0000-000000000000}"/>
          </ac:spMkLst>
        </pc:spChg>
        <pc:picChg chg="mod">
          <ac:chgData name="Julia Wong" userId="d7baf7815abb286b" providerId="LiveId" clId="{143DF0B8-18FC-4B45-9D93-29C9F04BA68E}" dt="2026-01-10T08:14:45.681" v="3142" actId="1076"/>
          <ac:picMkLst>
            <pc:docMk/>
            <pc:sldMk cId="74151951" sldId="328"/>
            <ac:picMk id="7170" creationId="{AC6C8927-6419-A826-FCDC-C336444AFE97}"/>
          </ac:picMkLst>
        </pc:picChg>
      </pc:sldChg>
      <pc:sldChg chg="add del">
        <pc:chgData name="Julia Wong" userId="d7baf7815abb286b" providerId="LiveId" clId="{143DF0B8-18FC-4B45-9D93-29C9F04BA68E}" dt="2026-01-10T08:11:15.713" v="3045" actId="47"/>
        <pc:sldMkLst>
          <pc:docMk/>
          <pc:sldMk cId="3793587192" sldId="329"/>
        </pc:sldMkLst>
      </pc:sldChg>
      <pc:sldChg chg="modSp add mod">
        <pc:chgData name="Julia Wong" userId="d7baf7815abb286b" providerId="LiveId" clId="{143DF0B8-18FC-4B45-9D93-29C9F04BA68E}" dt="2026-01-11T16:43:11.716" v="8088"/>
        <pc:sldMkLst>
          <pc:docMk/>
          <pc:sldMk cId="1195907664" sldId="348"/>
        </pc:sldMkLst>
        <pc:spChg chg="mod">
          <ac:chgData name="Julia Wong" userId="d7baf7815abb286b" providerId="LiveId" clId="{143DF0B8-18FC-4B45-9D93-29C9F04BA68E}" dt="2026-01-10T08:43:56.649" v="3520"/>
          <ac:spMkLst>
            <pc:docMk/>
            <pc:sldMk cId="1195907664" sldId="348"/>
            <ac:spMk id="2" creationId="{00000000-0000-0000-0000-000000000000}"/>
          </ac:spMkLst>
        </pc:spChg>
        <pc:spChg chg="mod">
          <ac:chgData name="Julia Wong" userId="d7baf7815abb286b" providerId="LiveId" clId="{143DF0B8-18FC-4B45-9D93-29C9F04BA68E}" dt="2026-01-11T16:43:11.716" v="8088"/>
          <ac:spMkLst>
            <pc:docMk/>
            <pc:sldMk cId="1195907664" sldId="348"/>
            <ac:spMk id="4" creationId="{00000000-0000-0000-0000-000000000000}"/>
          </ac:spMkLst>
        </pc:spChg>
      </pc:sldChg>
      <pc:sldChg chg="addSp delSp modSp add mod modAnim">
        <pc:chgData name="Julia Wong" userId="d7baf7815abb286b" providerId="LiveId" clId="{143DF0B8-18FC-4B45-9D93-29C9F04BA68E}" dt="2026-01-11T06:58:39.334" v="7235" actId="207"/>
        <pc:sldMkLst>
          <pc:docMk/>
          <pc:sldMk cId="0" sldId="362"/>
        </pc:sldMkLst>
        <pc:spChg chg="add mod">
          <ac:chgData name="Julia Wong" userId="d7baf7815abb286b" providerId="LiveId" clId="{143DF0B8-18FC-4B45-9D93-29C9F04BA68E}" dt="2026-01-11T06:55:11.433" v="7142" actId="20577"/>
          <ac:spMkLst>
            <pc:docMk/>
            <pc:sldMk cId="0" sldId="362"/>
            <ac:spMk id="2" creationId="{0A036B8B-CE71-C75A-B3B8-008A18C7BB30}"/>
          </ac:spMkLst>
        </pc:spChg>
        <pc:spChg chg="add mod">
          <ac:chgData name="Julia Wong" userId="d7baf7815abb286b" providerId="LiveId" clId="{143DF0B8-18FC-4B45-9D93-29C9F04BA68E}" dt="2026-01-11T06:53:05.207" v="7120" actId="1076"/>
          <ac:spMkLst>
            <pc:docMk/>
            <pc:sldMk cId="0" sldId="362"/>
            <ac:spMk id="3" creationId="{FE0E7B70-B694-13D6-5BF9-D7336FE9AB63}"/>
          </ac:spMkLst>
        </pc:spChg>
        <pc:spChg chg="add mod">
          <ac:chgData name="Julia Wong" userId="d7baf7815abb286b" providerId="LiveId" clId="{143DF0B8-18FC-4B45-9D93-29C9F04BA68E}" dt="2026-01-11T06:53:38.228" v="7124" actId="1076"/>
          <ac:spMkLst>
            <pc:docMk/>
            <pc:sldMk cId="0" sldId="362"/>
            <ac:spMk id="4" creationId="{D5B18F40-2B9A-0763-2A4A-E176DD28089E}"/>
          </ac:spMkLst>
        </pc:spChg>
        <pc:spChg chg="add mod">
          <ac:chgData name="Julia Wong" userId="d7baf7815abb286b" providerId="LiveId" clId="{143DF0B8-18FC-4B45-9D93-29C9F04BA68E}" dt="2026-01-11T06:57:58.433" v="7233" actId="1076"/>
          <ac:spMkLst>
            <pc:docMk/>
            <pc:sldMk cId="0" sldId="362"/>
            <ac:spMk id="6" creationId="{BEF700B6-C5A2-4B88-D9DE-9588DAD34775}"/>
          </ac:spMkLst>
        </pc:spChg>
        <pc:spChg chg="add mod">
          <ac:chgData name="Julia Wong" userId="d7baf7815abb286b" providerId="LiveId" clId="{143DF0B8-18FC-4B45-9D93-29C9F04BA68E}" dt="2026-01-11T06:46:11.645" v="6962" actId="1076"/>
          <ac:spMkLst>
            <pc:docMk/>
            <pc:sldMk cId="0" sldId="362"/>
            <ac:spMk id="7" creationId="{9BE46CD1-A344-7ECB-A918-17520303DB3F}"/>
          </ac:spMkLst>
        </pc:spChg>
        <pc:spChg chg="add del mod">
          <ac:chgData name="Julia Wong" userId="d7baf7815abb286b" providerId="LiveId" clId="{143DF0B8-18FC-4B45-9D93-29C9F04BA68E}" dt="2026-01-11T06:45:54.824" v="6961" actId="21"/>
          <ac:spMkLst>
            <pc:docMk/>
            <pc:sldMk cId="0" sldId="362"/>
            <ac:spMk id="8" creationId="{F8E6BAE2-CB9B-2E26-455C-D0C9C539F15D}"/>
          </ac:spMkLst>
        </pc:spChg>
        <pc:spChg chg="add mod">
          <ac:chgData name="Julia Wong" userId="d7baf7815abb286b" providerId="LiveId" clId="{143DF0B8-18FC-4B45-9D93-29C9F04BA68E}" dt="2026-01-11T06:48:57.528" v="7061" actId="2711"/>
          <ac:spMkLst>
            <pc:docMk/>
            <pc:sldMk cId="0" sldId="362"/>
            <ac:spMk id="9" creationId="{65DBC308-6588-2C17-D4CF-F5FF5C5DD595}"/>
          </ac:spMkLst>
        </pc:spChg>
        <pc:spChg chg="add del mod">
          <ac:chgData name="Julia Wong" userId="d7baf7815abb286b" providerId="LiveId" clId="{143DF0B8-18FC-4B45-9D93-29C9F04BA68E}" dt="2026-01-11T06:55:59.202" v="7184"/>
          <ac:spMkLst>
            <pc:docMk/>
            <pc:sldMk cId="0" sldId="362"/>
            <ac:spMk id="10" creationId="{F8E6BAE2-CB9B-2E26-455C-D0C9C539F15D}"/>
          </ac:spMkLst>
        </pc:spChg>
        <pc:spChg chg="add del mod">
          <ac:chgData name="Julia Wong" userId="d7baf7815abb286b" providerId="LiveId" clId="{143DF0B8-18FC-4B45-9D93-29C9F04BA68E}" dt="2026-01-11T06:55:59.202" v="7182" actId="21"/>
          <ac:spMkLst>
            <pc:docMk/>
            <pc:sldMk cId="0" sldId="362"/>
            <ac:spMk id="11" creationId="{5703F1B7-F613-FB2C-63CA-436240BFE491}"/>
          </ac:spMkLst>
        </pc:spChg>
        <pc:spChg chg="add mod">
          <ac:chgData name="Julia Wong" userId="d7baf7815abb286b" providerId="LiveId" clId="{143DF0B8-18FC-4B45-9D93-29C9F04BA68E}" dt="2026-01-11T06:58:39.334" v="7235" actId="207"/>
          <ac:spMkLst>
            <pc:docMk/>
            <pc:sldMk cId="0" sldId="362"/>
            <ac:spMk id="12" creationId="{4CE9084D-069D-537B-AF6B-0D09E447FA8E}"/>
          </ac:spMkLst>
        </pc:spChg>
        <pc:spChg chg="mod">
          <ac:chgData name="Julia Wong" userId="d7baf7815abb286b" providerId="LiveId" clId="{143DF0B8-18FC-4B45-9D93-29C9F04BA68E}" dt="2026-01-10T21:57:58.016" v="5089" actId="14100"/>
          <ac:spMkLst>
            <pc:docMk/>
            <pc:sldMk cId="0" sldId="362"/>
            <ac:spMk id="3076" creationId="{00000000-0000-0000-0000-000000000000}"/>
          </ac:spMkLst>
        </pc:spChg>
        <pc:spChg chg="mod">
          <ac:chgData name="Julia Wong" userId="d7baf7815abb286b" providerId="LiveId" clId="{143DF0B8-18FC-4B45-9D93-29C9F04BA68E}" dt="2026-01-11T06:43:16.415" v="6936" actId="1076"/>
          <ac:spMkLst>
            <pc:docMk/>
            <pc:sldMk cId="0" sldId="362"/>
            <ac:spMk id="3077" creationId="{00000000-0000-0000-0000-000000000000}"/>
          </ac:spMkLst>
        </pc:spChg>
        <pc:picChg chg="add mod">
          <ac:chgData name="Julia Wong" userId="d7baf7815abb286b" providerId="LiveId" clId="{143DF0B8-18FC-4B45-9D93-29C9F04BA68E}" dt="2026-01-11T05:31:47.928" v="6073" actId="1076"/>
          <ac:picMkLst>
            <pc:docMk/>
            <pc:sldMk cId="0" sldId="362"/>
            <ac:picMk id="5" creationId="{61C6F68E-143F-6793-4717-93777E1469D4}"/>
          </ac:picMkLst>
        </pc:picChg>
      </pc:sldChg>
      <pc:sldChg chg="modSp add del mod ord">
        <pc:chgData name="Julia Wong" userId="d7baf7815abb286b" providerId="LiveId" clId="{143DF0B8-18FC-4B45-9D93-29C9F04BA68E}" dt="2026-01-10T21:56:17.558" v="5066" actId="47"/>
        <pc:sldMkLst>
          <pc:docMk/>
          <pc:sldMk cId="0" sldId="386"/>
        </pc:sldMkLst>
        <pc:spChg chg="mod">
          <ac:chgData name="Julia Wong" userId="d7baf7815abb286b" providerId="LiveId" clId="{143DF0B8-18FC-4B45-9D93-29C9F04BA68E}" dt="2026-01-10T07:50:38.325" v="2833" actId="1076"/>
          <ac:spMkLst>
            <pc:docMk/>
            <pc:sldMk cId="0" sldId="386"/>
            <ac:spMk id="3076" creationId="{00000000-0000-0000-0000-000000000000}"/>
          </ac:spMkLst>
        </pc:spChg>
      </pc:sldChg>
      <pc:sldChg chg="addSp delSp modSp add del mod">
        <pc:chgData name="Julia Wong" userId="d7baf7815abb286b" providerId="LiveId" clId="{143DF0B8-18FC-4B45-9D93-29C9F04BA68E}" dt="2026-01-10T21:56:19.847" v="5067" actId="47"/>
        <pc:sldMkLst>
          <pc:docMk/>
          <pc:sldMk cId="0" sldId="388"/>
        </pc:sldMkLst>
        <pc:spChg chg="add del mod">
          <ac:chgData name="Julia Wong" userId="d7baf7815abb286b" providerId="LiveId" clId="{143DF0B8-18FC-4B45-9D93-29C9F04BA68E}" dt="2026-01-10T07:51:46.350" v="2843" actId="21"/>
          <ac:spMkLst>
            <pc:docMk/>
            <pc:sldMk cId="0" sldId="388"/>
            <ac:spMk id="3" creationId="{FFF20A52-DDC6-5811-F3CF-114BA01CF9F5}"/>
          </ac:spMkLst>
        </pc:spChg>
        <pc:spChg chg="mod">
          <ac:chgData name="Julia Wong" userId="d7baf7815abb286b" providerId="LiveId" clId="{143DF0B8-18FC-4B45-9D93-29C9F04BA68E}" dt="2026-01-10T07:51:56.440" v="2846" actId="14100"/>
          <ac:spMkLst>
            <pc:docMk/>
            <pc:sldMk cId="0" sldId="388"/>
            <ac:spMk id="3076" creationId="{00000000-0000-0000-0000-000000000000}"/>
          </ac:spMkLst>
        </pc:spChg>
        <pc:spChg chg="del">
          <ac:chgData name="Julia Wong" userId="d7baf7815abb286b" providerId="LiveId" clId="{143DF0B8-18FC-4B45-9D93-29C9F04BA68E}" dt="2026-01-10T07:51:33.279" v="2842" actId="21"/>
          <ac:spMkLst>
            <pc:docMk/>
            <pc:sldMk cId="0" sldId="388"/>
            <ac:spMk id="3077" creationId="{00000000-0000-0000-0000-000000000000}"/>
          </ac:spMkLst>
        </pc:spChg>
      </pc:sldChg>
      <pc:sldChg chg="modSp add del mod ord">
        <pc:chgData name="Julia Wong" userId="d7baf7815abb286b" providerId="LiveId" clId="{143DF0B8-18FC-4B45-9D93-29C9F04BA68E}" dt="2026-01-10T05:40:28.260" v="495" actId="47"/>
        <pc:sldMkLst>
          <pc:docMk/>
          <pc:sldMk cId="0" sldId="389"/>
        </pc:sldMkLst>
        <pc:spChg chg="mod">
          <ac:chgData name="Julia Wong" userId="d7baf7815abb286b" providerId="LiveId" clId="{143DF0B8-18FC-4B45-9D93-29C9F04BA68E}" dt="2026-01-10T05:35:59.725" v="460"/>
          <ac:spMkLst>
            <pc:docMk/>
            <pc:sldMk cId="0" sldId="389"/>
            <ac:spMk id="2" creationId="{00000000-0000-0000-0000-000000000000}"/>
          </ac:spMkLst>
        </pc:spChg>
        <pc:spChg chg="mod">
          <ac:chgData name="Julia Wong" userId="d7baf7815abb286b" providerId="LiveId" clId="{143DF0B8-18FC-4B45-9D93-29C9F04BA68E}" dt="2026-01-10T05:34:47.442" v="424" actId="255"/>
          <ac:spMkLst>
            <pc:docMk/>
            <pc:sldMk cId="0" sldId="389"/>
            <ac:spMk id="3" creationId="{00000000-0000-0000-0000-000000000000}"/>
          </ac:spMkLst>
        </pc:spChg>
      </pc:sldChg>
      <pc:sldChg chg="add del ord">
        <pc:chgData name="Julia Wong" userId="d7baf7815abb286b" providerId="LiveId" clId="{143DF0B8-18FC-4B45-9D93-29C9F04BA68E}" dt="2026-01-10T08:16:49.212" v="3145" actId="47"/>
        <pc:sldMkLst>
          <pc:docMk/>
          <pc:sldMk cId="1664551506" sldId="788"/>
        </pc:sldMkLst>
      </pc:sldChg>
      <pc:sldChg chg="delSp modSp add mod ord delAnim">
        <pc:chgData name="Julia Wong" userId="d7baf7815abb286b" providerId="LiveId" clId="{143DF0B8-18FC-4B45-9D93-29C9F04BA68E}" dt="2026-01-11T06:51:07.486" v="7067"/>
        <pc:sldMkLst>
          <pc:docMk/>
          <pc:sldMk cId="3844036846" sldId="789"/>
        </pc:sldMkLst>
        <pc:spChg chg="del mod">
          <ac:chgData name="Julia Wong" userId="d7baf7815abb286b" providerId="LiveId" clId="{143DF0B8-18FC-4B45-9D93-29C9F04BA68E}" dt="2026-01-10T07:54:33.564" v="2851" actId="478"/>
          <ac:spMkLst>
            <pc:docMk/>
            <pc:sldMk cId="3844036846" sldId="789"/>
            <ac:spMk id="2" creationId="{AF572378-7430-E0F8-F613-6190501115D1}"/>
          </ac:spMkLst>
        </pc:spChg>
        <pc:spChg chg="mod">
          <ac:chgData name="Julia Wong" userId="d7baf7815abb286b" providerId="LiveId" clId="{143DF0B8-18FC-4B45-9D93-29C9F04BA68E}" dt="2026-01-11T06:51:07.486" v="7067"/>
          <ac:spMkLst>
            <pc:docMk/>
            <pc:sldMk cId="3844036846" sldId="789"/>
            <ac:spMk id="4" creationId="{00000000-0000-0000-0000-000000000000}"/>
          </ac:spMkLst>
        </pc:spChg>
        <pc:spChg chg="mod">
          <ac:chgData name="Julia Wong" userId="d7baf7815abb286b" providerId="LiveId" clId="{143DF0B8-18FC-4B45-9D93-29C9F04BA68E}" dt="2026-01-10T07:57:20.276" v="2936" actId="20577"/>
          <ac:spMkLst>
            <pc:docMk/>
            <pc:sldMk cId="3844036846" sldId="789"/>
            <ac:spMk id="7" creationId="{00000000-0000-0000-0000-000000000000}"/>
          </ac:spMkLst>
        </pc:spChg>
        <pc:picChg chg="mod">
          <ac:chgData name="Julia Wong" userId="d7baf7815abb286b" providerId="LiveId" clId="{143DF0B8-18FC-4B45-9D93-29C9F04BA68E}" dt="2026-01-10T07:57:00.500" v="2932" actId="1076"/>
          <ac:picMkLst>
            <pc:docMk/>
            <pc:sldMk cId="3844036846" sldId="789"/>
            <ac:picMk id="5122" creationId="{BF2D1465-A17D-9AF4-81F5-B672A664FF68}"/>
          </ac:picMkLst>
        </pc:picChg>
      </pc:sldChg>
      <pc:sldChg chg="add del ord">
        <pc:chgData name="Julia Wong" userId="d7baf7815abb286b" providerId="LiveId" clId="{143DF0B8-18FC-4B45-9D93-29C9F04BA68E}" dt="2026-01-10T08:08:41.943" v="2987" actId="47"/>
        <pc:sldMkLst>
          <pc:docMk/>
          <pc:sldMk cId="2222845949" sldId="790"/>
        </pc:sldMkLst>
      </pc:sldChg>
      <pc:sldChg chg="addSp modSp add mod ord">
        <pc:chgData name="Julia Wong" userId="d7baf7815abb286b" providerId="LiveId" clId="{143DF0B8-18FC-4B45-9D93-29C9F04BA68E}" dt="2026-01-11T07:53:30.547" v="7674" actId="2711"/>
        <pc:sldMkLst>
          <pc:docMk/>
          <pc:sldMk cId="4151817214" sldId="791"/>
        </pc:sldMkLst>
        <pc:spChg chg="mod">
          <ac:chgData name="Julia Wong" userId="d7baf7815abb286b" providerId="LiveId" clId="{143DF0B8-18FC-4B45-9D93-29C9F04BA68E}" dt="2026-01-11T07:05:58.813" v="7352"/>
          <ac:spMkLst>
            <pc:docMk/>
            <pc:sldMk cId="4151817214" sldId="791"/>
            <ac:spMk id="2" creationId="{24F1154D-8630-1672-2A25-7EF760C50169}"/>
          </ac:spMkLst>
        </pc:spChg>
        <pc:spChg chg="add mod">
          <ac:chgData name="Julia Wong" userId="d7baf7815abb286b" providerId="LiveId" clId="{143DF0B8-18FC-4B45-9D93-29C9F04BA68E}" dt="2026-01-11T07:53:30.547" v="7674" actId="2711"/>
          <ac:spMkLst>
            <pc:docMk/>
            <pc:sldMk cId="4151817214" sldId="791"/>
            <ac:spMk id="3" creationId="{02DDD528-2440-D3CD-D3E9-357B75D0CB10}"/>
          </ac:spMkLst>
        </pc:spChg>
        <pc:spChg chg="mod">
          <ac:chgData name="Julia Wong" userId="d7baf7815abb286b" providerId="LiveId" clId="{143DF0B8-18FC-4B45-9D93-29C9F04BA68E}" dt="2026-01-11T07:53:13.274" v="7673" actId="2711"/>
          <ac:spMkLst>
            <pc:docMk/>
            <pc:sldMk cId="4151817214" sldId="791"/>
            <ac:spMk id="6" creationId="{00000000-0000-0000-0000-000000000000}"/>
          </ac:spMkLst>
        </pc:spChg>
        <pc:picChg chg="mod">
          <ac:chgData name="Julia Wong" userId="d7baf7815abb286b" providerId="LiveId" clId="{143DF0B8-18FC-4B45-9D93-29C9F04BA68E}" dt="2026-01-10T08:09:55" v="3034" actId="14100"/>
          <ac:picMkLst>
            <pc:docMk/>
            <pc:sldMk cId="4151817214" sldId="791"/>
            <ac:picMk id="1026" creationId="{B9BEBA4C-B5AD-BEC8-1D93-D31AB0DB1035}"/>
          </ac:picMkLst>
        </pc:picChg>
      </pc:sldChg>
      <pc:sldChg chg="add del ord">
        <pc:chgData name="Julia Wong" userId="d7baf7815abb286b" providerId="LiveId" clId="{143DF0B8-18FC-4B45-9D93-29C9F04BA68E}" dt="2026-01-10T08:19:00.186" v="3181" actId="47"/>
        <pc:sldMkLst>
          <pc:docMk/>
          <pc:sldMk cId="716246881" sldId="792"/>
        </pc:sldMkLst>
      </pc:sldChg>
      <pc:sldChg chg="modSp add mod">
        <pc:chgData name="Julia Wong" userId="d7baf7815abb286b" providerId="LiveId" clId="{143DF0B8-18FC-4B45-9D93-29C9F04BA68E}" dt="2026-01-11T08:02:33.566" v="7771" actId="2711"/>
        <pc:sldMkLst>
          <pc:docMk/>
          <pc:sldMk cId="4206957208" sldId="793"/>
        </pc:sldMkLst>
        <pc:spChg chg="mod">
          <ac:chgData name="Julia Wong" userId="d7baf7815abb286b" providerId="LiveId" clId="{143DF0B8-18FC-4B45-9D93-29C9F04BA68E}" dt="2026-01-11T08:02:33.566" v="7771" actId="2711"/>
          <ac:spMkLst>
            <pc:docMk/>
            <pc:sldMk cId="4206957208" sldId="793"/>
            <ac:spMk id="3" creationId="{00000000-0000-0000-0000-000000000000}"/>
          </ac:spMkLst>
        </pc:spChg>
      </pc:sldChg>
      <pc:sldChg chg="add del">
        <pc:chgData name="Julia Wong" userId="d7baf7815abb286b" providerId="LiveId" clId="{143DF0B8-18FC-4B45-9D93-29C9F04BA68E}" dt="2026-01-10T08:19:45.435" v="3186" actId="47"/>
        <pc:sldMkLst>
          <pc:docMk/>
          <pc:sldMk cId="901703454" sldId="794"/>
        </pc:sldMkLst>
      </pc:sldChg>
      <pc:sldChg chg="addSp delSp modSp new del mod setBg">
        <pc:chgData name="Julia Wong" userId="d7baf7815abb286b" providerId="LiveId" clId="{143DF0B8-18FC-4B45-9D93-29C9F04BA68E}" dt="2026-01-10T04:57:50.476" v="317" actId="47"/>
        <pc:sldMkLst>
          <pc:docMk/>
          <pc:sldMk cId="1124238194" sldId="795"/>
        </pc:sldMkLst>
      </pc:sldChg>
      <pc:sldChg chg="addSp delSp modSp new del mod setBg">
        <pc:chgData name="Julia Wong" userId="d7baf7815abb286b" providerId="LiveId" clId="{143DF0B8-18FC-4B45-9D93-29C9F04BA68E}" dt="2026-01-11T06:07:19.009" v="6833" actId="47"/>
        <pc:sldMkLst>
          <pc:docMk/>
          <pc:sldMk cId="2642341911" sldId="796"/>
        </pc:sldMkLst>
        <pc:picChg chg="add mod">
          <ac:chgData name="Julia Wong" userId="d7baf7815abb286b" providerId="LiveId" clId="{143DF0B8-18FC-4B45-9D93-29C9F04BA68E}" dt="2026-01-10T07:52:15.068" v="2847" actId="1076"/>
          <ac:picMkLst>
            <pc:docMk/>
            <pc:sldMk cId="2642341911" sldId="796"/>
            <ac:picMk id="4" creationId="{BCFFC1D8-9570-7A4D-2332-9F5D928B2091}"/>
          </ac:picMkLst>
        </pc:picChg>
      </pc:sldChg>
      <pc:sldChg chg="addSp delSp modSp new del mod setBg">
        <pc:chgData name="Julia Wong" userId="d7baf7815abb286b" providerId="LiveId" clId="{143DF0B8-18FC-4B45-9D93-29C9F04BA68E}" dt="2026-01-10T04:55:32.071" v="316" actId="47"/>
        <pc:sldMkLst>
          <pc:docMk/>
          <pc:sldMk cId="1419996588" sldId="797"/>
        </pc:sldMkLst>
      </pc:sldChg>
      <pc:sldChg chg="addSp modSp new mod ord">
        <pc:chgData name="Julia Wong" userId="d7baf7815abb286b" providerId="LiveId" clId="{143DF0B8-18FC-4B45-9D93-29C9F04BA68E}" dt="2026-01-10T06:09:23.513" v="612" actId="14100"/>
        <pc:sldMkLst>
          <pc:docMk/>
          <pc:sldMk cId="3354043886" sldId="798"/>
        </pc:sldMkLst>
        <pc:picChg chg="add mod">
          <ac:chgData name="Julia Wong" userId="d7baf7815abb286b" providerId="LiveId" clId="{143DF0B8-18FC-4B45-9D93-29C9F04BA68E}" dt="2026-01-10T06:09:23.513" v="612" actId="14100"/>
          <ac:picMkLst>
            <pc:docMk/>
            <pc:sldMk cId="3354043886" sldId="798"/>
            <ac:picMk id="4" creationId="{E7D52A95-BBC3-8813-2EAC-D89283E5B644}"/>
          </ac:picMkLst>
        </pc:picChg>
      </pc:sldChg>
      <pc:sldChg chg="addSp delSp modSp new del mod ord setBg">
        <pc:chgData name="Julia Wong" userId="d7baf7815abb286b" providerId="LiveId" clId="{143DF0B8-18FC-4B45-9D93-29C9F04BA68E}" dt="2026-01-10T07:33:50.581" v="2196" actId="47"/>
        <pc:sldMkLst>
          <pc:docMk/>
          <pc:sldMk cId="597352606" sldId="799"/>
        </pc:sldMkLst>
      </pc:sldChg>
      <pc:sldChg chg="addSp delSp modSp new mod ord setBg modAnim">
        <pc:chgData name="Julia Wong" userId="d7baf7815abb286b" providerId="LiveId" clId="{143DF0B8-18FC-4B45-9D93-29C9F04BA68E}" dt="2026-01-11T16:30:29.939" v="8018" actId="207"/>
        <pc:sldMkLst>
          <pc:docMk/>
          <pc:sldMk cId="1775013129" sldId="800"/>
        </pc:sldMkLst>
        <pc:spChg chg="mod">
          <ac:chgData name="Julia Wong" userId="d7baf7815abb286b" providerId="LiveId" clId="{143DF0B8-18FC-4B45-9D93-29C9F04BA68E}" dt="2026-01-10T08:38:23.181" v="3420"/>
          <ac:spMkLst>
            <pc:docMk/>
            <pc:sldMk cId="1775013129" sldId="800"/>
            <ac:spMk id="2" creationId="{0F273886-EDDF-8D04-EE75-58895CA59703}"/>
          </ac:spMkLst>
        </pc:spChg>
        <pc:spChg chg="add mod">
          <ac:chgData name="Julia Wong" userId="d7baf7815abb286b" providerId="LiveId" clId="{143DF0B8-18FC-4B45-9D93-29C9F04BA68E}" dt="2026-01-10T21:33:37.560" v="4646" actId="767"/>
          <ac:spMkLst>
            <pc:docMk/>
            <pc:sldMk cId="1775013129" sldId="800"/>
            <ac:spMk id="3" creationId="{1557E6EA-263B-11FA-384F-AB37101386E7}"/>
          </ac:spMkLst>
        </pc:spChg>
        <pc:spChg chg="del mod">
          <ac:chgData name="Julia Wong" userId="d7baf7815abb286b" providerId="LiveId" clId="{143DF0B8-18FC-4B45-9D93-29C9F04BA68E}" dt="2026-01-10T05:40:16.538" v="493" actId="26606"/>
          <ac:spMkLst>
            <pc:docMk/>
            <pc:sldMk cId="1775013129" sldId="800"/>
            <ac:spMk id="3" creationId="{950B87B8-CE8D-DE8F-4B09-50F9064CFB7E}"/>
          </ac:spMkLst>
        </pc:spChg>
        <pc:spChg chg="add mod">
          <ac:chgData name="Julia Wong" userId="d7baf7815abb286b" providerId="LiveId" clId="{143DF0B8-18FC-4B45-9D93-29C9F04BA68E}" dt="2026-01-11T16:30:29.939" v="8018" actId="207"/>
          <ac:spMkLst>
            <pc:docMk/>
            <pc:sldMk cId="1775013129" sldId="800"/>
            <ac:spMk id="5" creationId="{F41AD57F-193C-8B65-AD3E-FA17E98C562E}"/>
          </ac:spMkLst>
        </pc:spChg>
        <pc:grpChg chg="add">
          <ac:chgData name="Julia Wong" userId="d7baf7815abb286b" providerId="LiveId" clId="{143DF0B8-18FC-4B45-9D93-29C9F04BA68E}" dt="2026-01-07T07:20:06.761" v="267" actId="26606"/>
          <ac:grpSpMkLst>
            <pc:docMk/>
            <pc:sldMk cId="1775013129" sldId="800"/>
            <ac:grpSpMk id="9" creationId="{6258F736-B256-8039-9DC6-F4E49A5C5AD5}"/>
          </ac:grpSpMkLst>
        </pc:grpChg>
        <pc:graphicFrameChg chg="add mod modGraphic">
          <ac:chgData name="Julia Wong" userId="d7baf7815abb286b" providerId="LiveId" clId="{143DF0B8-18FC-4B45-9D93-29C9F04BA68E}" dt="2026-01-10T07:26:01.767" v="2096"/>
          <ac:graphicFrameMkLst>
            <pc:docMk/>
            <pc:sldMk cId="1775013129" sldId="800"/>
            <ac:graphicFrameMk id="13" creationId="{5E60370F-CABF-F652-C44A-F10F231D298B}"/>
          </ac:graphicFrameMkLst>
        </pc:graphicFrameChg>
        <pc:picChg chg="add mod">
          <ac:chgData name="Julia Wong" userId="d7baf7815abb286b" providerId="LiveId" clId="{143DF0B8-18FC-4B45-9D93-29C9F04BA68E}" dt="2026-01-10T21:37:21.719" v="4708" actId="1076"/>
          <ac:picMkLst>
            <pc:docMk/>
            <pc:sldMk cId="1775013129" sldId="800"/>
            <ac:picMk id="4" creationId="{3ACA2CB0-8FE8-465A-175D-3CF6388B6168}"/>
          </ac:picMkLst>
        </pc:picChg>
      </pc:sldChg>
      <pc:sldChg chg="addSp delSp modSp new mod ord setBg">
        <pc:chgData name="Julia Wong" userId="d7baf7815abb286b" providerId="LiveId" clId="{143DF0B8-18FC-4B45-9D93-29C9F04BA68E}" dt="2026-01-10T21:56:38.988" v="5069"/>
        <pc:sldMkLst>
          <pc:docMk/>
          <pc:sldMk cId="245870080" sldId="801"/>
        </pc:sldMkLst>
        <pc:spChg chg="add">
          <ac:chgData name="Julia Wong" userId="d7baf7815abb286b" providerId="LiveId" clId="{143DF0B8-18FC-4B45-9D93-29C9F04BA68E}" dt="2026-01-07T07:21:46.525" v="270" actId="26606"/>
          <ac:spMkLst>
            <pc:docMk/>
            <pc:sldMk cId="245870080" sldId="801"/>
            <ac:spMk id="9" creationId="{42A4FC2C-047E-45A5-965D-8E1E3BF09BC6}"/>
          </ac:spMkLst>
        </pc:spChg>
        <pc:picChg chg="add mod">
          <ac:chgData name="Julia Wong" userId="d7baf7815abb286b" providerId="LiveId" clId="{143DF0B8-18FC-4B45-9D93-29C9F04BA68E}" dt="2026-01-07T07:21:46.525" v="270" actId="26606"/>
          <ac:picMkLst>
            <pc:docMk/>
            <pc:sldMk cId="245870080" sldId="801"/>
            <ac:picMk id="4" creationId="{43C60368-E853-25BE-C84D-DB5F8C51D56A}"/>
          </ac:picMkLst>
        </pc:picChg>
      </pc:sldChg>
      <pc:sldChg chg="addSp modSp new del mod setBg">
        <pc:chgData name="Julia Wong" userId="d7baf7815abb286b" providerId="LiveId" clId="{143DF0B8-18FC-4B45-9D93-29C9F04BA68E}" dt="2026-01-10T07:57:30.609" v="2937" actId="47"/>
        <pc:sldMkLst>
          <pc:docMk/>
          <pc:sldMk cId="2424390224" sldId="802"/>
        </pc:sldMkLst>
        <pc:spChg chg="mod">
          <ac:chgData name="Julia Wong" userId="d7baf7815abb286b" providerId="LiveId" clId="{143DF0B8-18FC-4B45-9D93-29C9F04BA68E}" dt="2026-01-10T07:49:20.712" v="2823" actId="207"/>
          <ac:spMkLst>
            <pc:docMk/>
            <pc:sldMk cId="2424390224" sldId="802"/>
            <ac:spMk id="2" creationId="{B5A93D56-7203-9FC9-268F-B67115D2A4E1}"/>
          </ac:spMkLst>
        </pc:spChg>
        <pc:picChg chg="add mod">
          <ac:chgData name="Julia Wong" userId="d7baf7815abb286b" providerId="LiveId" clId="{143DF0B8-18FC-4B45-9D93-29C9F04BA68E}" dt="2026-01-10T07:49:04.408" v="2819" actId="14100"/>
          <ac:picMkLst>
            <pc:docMk/>
            <pc:sldMk cId="2424390224" sldId="802"/>
            <ac:picMk id="4" creationId="{CF5DE400-045E-C82E-4197-300FCF1B7878}"/>
          </ac:picMkLst>
        </pc:picChg>
      </pc:sldChg>
      <pc:sldChg chg="addSp delSp modSp new del mod ord setBg">
        <pc:chgData name="Julia Wong" userId="d7baf7815abb286b" providerId="LiveId" clId="{143DF0B8-18FC-4B45-9D93-29C9F04BA68E}" dt="2026-01-11T16:54:04.509" v="8124" actId="47"/>
        <pc:sldMkLst>
          <pc:docMk/>
          <pc:sldMk cId="3177377238" sldId="803"/>
        </pc:sldMkLst>
      </pc:sldChg>
      <pc:sldChg chg="addSp delSp modSp new mod ord setBg">
        <pc:chgData name="Julia Wong" userId="d7baf7815abb286b" providerId="LiveId" clId="{143DF0B8-18FC-4B45-9D93-29C9F04BA68E}" dt="2026-01-11T16:35:32.589" v="8024"/>
        <pc:sldMkLst>
          <pc:docMk/>
          <pc:sldMk cId="198945683" sldId="804"/>
        </pc:sldMkLst>
        <pc:spChg chg="add mod">
          <ac:chgData name="Julia Wong" userId="d7baf7815abb286b" providerId="LiveId" clId="{143DF0B8-18FC-4B45-9D93-29C9F04BA68E}" dt="2026-01-11T16:35:32.589" v="8024"/>
          <ac:spMkLst>
            <pc:docMk/>
            <pc:sldMk cId="198945683" sldId="804"/>
            <ac:spMk id="2" creationId="{4CB1100C-AB4A-CE34-861C-39CC3BA0A10A}"/>
          </ac:spMkLst>
        </pc:spChg>
        <pc:spChg chg="add">
          <ac:chgData name="Julia Wong" userId="d7baf7815abb286b" providerId="LiveId" clId="{143DF0B8-18FC-4B45-9D93-29C9F04BA68E}" dt="2026-01-07T07:29:16.185" v="282" actId="26606"/>
          <ac:spMkLst>
            <pc:docMk/>
            <pc:sldMk cId="198945683" sldId="804"/>
            <ac:spMk id="9" creationId="{359427B8-4D04-499B-ADC4-C02F51AE0A82}"/>
          </ac:spMkLst>
        </pc:spChg>
        <pc:spChg chg="add">
          <ac:chgData name="Julia Wong" userId="d7baf7815abb286b" providerId="LiveId" clId="{143DF0B8-18FC-4B45-9D93-29C9F04BA68E}" dt="2026-01-07T07:29:16.185" v="282" actId="26606"/>
          <ac:spMkLst>
            <pc:docMk/>
            <pc:sldMk cId="198945683" sldId="804"/>
            <ac:spMk id="11" creationId="{0724758F-AE3C-4CC9-B58A-FF0B12987A45}"/>
          </ac:spMkLst>
        </pc:spChg>
        <pc:picChg chg="add mod">
          <ac:chgData name="Julia Wong" userId="d7baf7815abb286b" providerId="LiveId" clId="{143DF0B8-18FC-4B45-9D93-29C9F04BA68E}" dt="2026-01-07T07:29:16.185" v="282" actId="26606"/>
          <ac:picMkLst>
            <pc:docMk/>
            <pc:sldMk cId="198945683" sldId="804"/>
            <ac:picMk id="4" creationId="{DE5D25A7-DAD9-B202-7404-1E13F576D6D4}"/>
          </ac:picMkLst>
        </pc:picChg>
      </pc:sldChg>
      <pc:sldChg chg="addSp delSp modSp new mod ord setBg modAnim">
        <pc:chgData name="Julia Wong" userId="d7baf7815abb286b" providerId="LiveId" clId="{143DF0B8-18FC-4B45-9D93-29C9F04BA68E}" dt="2026-01-11T05:53:30.691" v="6490" actId="14100"/>
        <pc:sldMkLst>
          <pc:docMk/>
          <pc:sldMk cId="2543966777" sldId="805"/>
        </pc:sldMkLst>
        <pc:spChg chg="add mod">
          <ac:chgData name="Julia Wong" userId="d7baf7815abb286b" providerId="LiveId" clId="{143DF0B8-18FC-4B45-9D93-29C9F04BA68E}" dt="2026-01-11T05:53:30.691" v="6490" actId="14100"/>
          <ac:spMkLst>
            <pc:docMk/>
            <pc:sldMk cId="2543966777" sldId="805"/>
            <ac:spMk id="2" creationId="{008F7C39-F677-AD75-081D-BC6052DFB287}"/>
          </ac:spMkLst>
        </pc:spChg>
        <pc:spChg chg="add">
          <ac:chgData name="Julia Wong" userId="d7baf7815abb286b" providerId="LiveId" clId="{143DF0B8-18FC-4B45-9D93-29C9F04BA68E}" dt="2026-01-07T07:33:20.683" v="285" actId="26606"/>
          <ac:spMkLst>
            <pc:docMk/>
            <pc:sldMk cId="2543966777" sldId="805"/>
            <ac:spMk id="9" creationId="{359427B8-4D04-499B-ADC4-C02F51AE0A82}"/>
          </ac:spMkLst>
        </pc:spChg>
        <pc:spChg chg="add">
          <ac:chgData name="Julia Wong" userId="d7baf7815abb286b" providerId="LiveId" clId="{143DF0B8-18FC-4B45-9D93-29C9F04BA68E}" dt="2026-01-07T07:33:20.683" v="285" actId="26606"/>
          <ac:spMkLst>
            <pc:docMk/>
            <pc:sldMk cId="2543966777" sldId="805"/>
            <ac:spMk id="11" creationId="{0724758F-AE3C-4CC9-B58A-FF0B12987A45}"/>
          </ac:spMkLst>
        </pc:spChg>
        <pc:picChg chg="add mod">
          <ac:chgData name="Julia Wong" userId="d7baf7815abb286b" providerId="LiveId" clId="{143DF0B8-18FC-4B45-9D93-29C9F04BA68E}" dt="2026-01-10T06:01:57.974" v="505" actId="14100"/>
          <ac:picMkLst>
            <pc:docMk/>
            <pc:sldMk cId="2543966777" sldId="805"/>
            <ac:picMk id="4" creationId="{8ECBD22F-4521-C37A-4DB9-02051A62A0F8}"/>
          </ac:picMkLst>
        </pc:picChg>
      </pc:sldChg>
      <pc:sldChg chg="addSp delSp modSp new mod ord setBg">
        <pc:chgData name="Julia Wong" userId="d7baf7815abb286b" providerId="LiveId" clId="{143DF0B8-18FC-4B45-9D93-29C9F04BA68E}" dt="2026-01-11T07:32:50.443" v="7628" actId="20577"/>
        <pc:sldMkLst>
          <pc:docMk/>
          <pc:sldMk cId="2089521591" sldId="806"/>
        </pc:sldMkLst>
        <pc:spChg chg="add mod">
          <ac:chgData name="Julia Wong" userId="d7baf7815abb286b" providerId="LiveId" clId="{143DF0B8-18FC-4B45-9D93-29C9F04BA68E}" dt="2026-01-11T07:32:50.443" v="7628" actId="20577"/>
          <ac:spMkLst>
            <pc:docMk/>
            <pc:sldMk cId="2089521591" sldId="806"/>
            <ac:spMk id="2" creationId="{F8A96690-6A7F-2247-8B26-3CA6CCA1076C}"/>
          </ac:spMkLst>
        </pc:spChg>
        <pc:spChg chg="add">
          <ac:chgData name="Julia Wong" userId="d7baf7815abb286b" providerId="LiveId" clId="{143DF0B8-18FC-4B45-9D93-29C9F04BA68E}" dt="2026-01-07T07:37:04.077" v="288" actId="26606"/>
          <ac:spMkLst>
            <pc:docMk/>
            <pc:sldMk cId="2089521591" sldId="806"/>
            <ac:spMk id="9" creationId="{42A4FC2C-047E-45A5-965D-8E1E3BF09BC6}"/>
          </ac:spMkLst>
        </pc:spChg>
        <pc:picChg chg="add mod">
          <ac:chgData name="Julia Wong" userId="d7baf7815abb286b" providerId="LiveId" clId="{143DF0B8-18FC-4B45-9D93-29C9F04BA68E}" dt="2026-01-07T07:37:04.077" v="288" actId="26606"/>
          <ac:picMkLst>
            <pc:docMk/>
            <pc:sldMk cId="2089521591" sldId="806"/>
            <ac:picMk id="4" creationId="{115FD09B-26CC-292E-00C7-C31EB370466C}"/>
          </ac:picMkLst>
        </pc:picChg>
      </pc:sldChg>
      <pc:sldChg chg="addSp modSp new mod ord modAnim">
        <pc:chgData name="Julia Wong" userId="d7baf7815abb286b" providerId="LiveId" clId="{143DF0B8-18FC-4B45-9D93-29C9F04BA68E}" dt="2026-01-11T05:07:33.386" v="5478" actId="207"/>
        <pc:sldMkLst>
          <pc:docMk/>
          <pc:sldMk cId="345239417" sldId="807"/>
        </pc:sldMkLst>
        <pc:spChg chg="add mod">
          <ac:chgData name="Julia Wong" userId="d7baf7815abb286b" providerId="LiveId" clId="{143DF0B8-18FC-4B45-9D93-29C9F04BA68E}" dt="2026-01-11T05:07:33.386" v="5478" actId="207"/>
          <ac:spMkLst>
            <pc:docMk/>
            <pc:sldMk cId="345239417" sldId="807"/>
            <ac:spMk id="5" creationId="{949577BA-A3FD-394E-1D25-16F50068196E}"/>
          </ac:spMkLst>
        </pc:spChg>
        <pc:picChg chg="add mod">
          <ac:chgData name="Julia Wong" userId="d7baf7815abb286b" providerId="LiveId" clId="{143DF0B8-18FC-4B45-9D93-29C9F04BA68E}" dt="2026-01-07T07:38:26.983" v="294" actId="14100"/>
          <ac:picMkLst>
            <pc:docMk/>
            <pc:sldMk cId="345239417" sldId="807"/>
            <ac:picMk id="4" creationId="{B7A3330F-EC4C-673F-B389-EC8A4378B1C0}"/>
          </ac:picMkLst>
        </pc:picChg>
      </pc:sldChg>
      <pc:sldChg chg="addSp delSp modSp new del mod ord setBg">
        <pc:chgData name="Julia Wong" userId="d7baf7815abb286b" providerId="LiveId" clId="{143DF0B8-18FC-4B45-9D93-29C9F04BA68E}" dt="2026-01-10T07:10:12.338" v="1889" actId="47"/>
        <pc:sldMkLst>
          <pc:docMk/>
          <pc:sldMk cId="2771141422" sldId="808"/>
        </pc:sldMkLst>
        <pc:spChg chg="del">
          <ac:chgData name="Julia Wong" userId="d7baf7815abb286b" providerId="LiveId" clId="{143DF0B8-18FC-4B45-9D93-29C9F04BA68E}" dt="2026-01-10T05:55:51.199" v="504" actId="26606"/>
          <ac:spMkLst>
            <pc:docMk/>
            <pc:sldMk cId="2771141422" sldId="808"/>
            <ac:spMk id="2" creationId="{F0C6B57D-D473-9CEF-809A-76AED57CBD68}"/>
          </ac:spMkLst>
        </pc:spChg>
        <pc:spChg chg="del">
          <ac:chgData name="Julia Wong" userId="d7baf7815abb286b" providerId="LiveId" clId="{143DF0B8-18FC-4B45-9D93-29C9F04BA68E}" dt="2026-01-10T05:55:51.199" v="504" actId="26606"/>
          <ac:spMkLst>
            <pc:docMk/>
            <pc:sldMk cId="2771141422" sldId="808"/>
            <ac:spMk id="3" creationId="{5D367B61-FD3E-8B39-D1B0-0132D6FE555A}"/>
          </ac:spMkLst>
        </pc:spChg>
        <pc:spChg chg="add">
          <ac:chgData name="Julia Wong" userId="d7baf7815abb286b" providerId="LiveId" clId="{143DF0B8-18FC-4B45-9D93-29C9F04BA68E}" dt="2026-01-10T05:55:51.199" v="504" actId="26606"/>
          <ac:spMkLst>
            <pc:docMk/>
            <pc:sldMk cId="2771141422" sldId="808"/>
            <ac:spMk id="9" creationId="{42A4FC2C-047E-45A5-965D-8E1E3BF09BC6}"/>
          </ac:spMkLst>
        </pc:spChg>
        <pc:picChg chg="add mod">
          <ac:chgData name="Julia Wong" userId="d7baf7815abb286b" providerId="LiveId" clId="{143DF0B8-18FC-4B45-9D93-29C9F04BA68E}" dt="2026-01-10T05:55:51.199" v="504" actId="26606"/>
          <ac:picMkLst>
            <pc:docMk/>
            <pc:sldMk cId="2771141422" sldId="808"/>
            <ac:picMk id="4" creationId="{EBFC8403-0F0B-C211-92F3-6D5D15F2CA1D}"/>
          </ac:picMkLst>
        </pc:picChg>
      </pc:sldChg>
      <pc:sldChg chg="addSp delSp modSp new del mod ord setBg">
        <pc:chgData name="Julia Wong" userId="d7baf7815abb286b" providerId="LiveId" clId="{143DF0B8-18FC-4B45-9D93-29C9F04BA68E}" dt="2026-01-10T07:32:22.345" v="2166" actId="47"/>
        <pc:sldMkLst>
          <pc:docMk/>
          <pc:sldMk cId="2789854955" sldId="809"/>
        </pc:sldMkLst>
        <pc:spChg chg="del">
          <ac:chgData name="Julia Wong" userId="d7baf7815abb286b" providerId="LiveId" clId="{143DF0B8-18FC-4B45-9D93-29C9F04BA68E}" dt="2026-01-10T06:14:56.126" v="615" actId="26606"/>
          <ac:spMkLst>
            <pc:docMk/>
            <pc:sldMk cId="2789854955" sldId="809"/>
            <ac:spMk id="2" creationId="{2E4C426E-F3C5-8362-F87F-90DEA79A9CA0}"/>
          </ac:spMkLst>
        </pc:spChg>
        <pc:spChg chg="del">
          <ac:chgData name="Julia Wong" userId="d7baf7815abb286b" providerId="LiveId" clId="{143DF0B8-18FC-4B45-9D93-29C9F04BA68E}" dt="2026-01-10T06:14:56.126" v="615" actId="26606"/>
          <ac:spMkLst>
            <pc:docMk/>
            <pc:sldMk cId="2789854955" sldId="809"/>
            <ac:spMk id="3" creationId="{FED5D284-F03E-92FC-2F2A-6FEBFEEE9AC7}"/>
          </ac:spMkLst>
        </pc:spChg>
        <pc:spChg chg="add del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9" creationId="{AB8C311F-7253-4AED-9701-7FC0708C41C7}"/>
          </ac:spMkLst>
        </pc:spChg>
        <pc:spChg chg="add del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11" creationId="{E2384209-CB15-4CDF-9D31-C44FD9A3F20D}"/>
          </ac:spMkLst>
        </pc:spChg>
        <pc:spChg chg="add del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13" creationId="{2633B3B5-CC90-43F0-8714-D31D1F3F0209}"/>
          </ac:spMkLst>
        </pc:spChg>
        <pc:spChg chg="add del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15" creationId="{A8D57A06-A426-446D-B02C-A2DC6B62E45E}"/>
          </ac:spMkLst>
        </pc:spChg>
        <pc:spChg chg="add del">
          <ac:chgData name="Julia Wong" userId="d7baf7815abb286b" providerId="LiveId" clId="{143DF0B8-18FC-4B45-9D93-29C9F04BA68E}" dt="2026-01-10T06:17:42.764" v="617" actId="26606"/>
          <ac:spMkLst>
            <pc:docMk/>
            <pc:sldMk cId="2789854955" sldId="809"/>
            <ac:spMk id="20" creationId="{32BC26D8-82FB-445E-AA49-62A77D7C1EE0}"/>
          </ac:spMkLst>
        </pc:spChg>
        <pc:spChg chg="add del">
          <ac:chgData name="Julia Wong" userId="d7baf7815abb286b" providerId="LiveId" clId="{143DF0B8-18FC-4B45-9D93-29C9F04BA68E}" dt="2026-01-10T06:17:42.764" v="617" actId="26606"/>
          <ac:spMkLst>
            <pc:docMk/>
            <pc:sldMk cId="2789854955" sldId="809"/>
            <ac:spMk id="22" creationId="{CB44330D-EA18-4254-AA95-EB49948539B8}"/>
          </ac:spMkLst>
        </pc:spChg>
        <pc:spChg chg="add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24" creationId="{90A7EAB6-59D3-4325-8DE6-E0CA4009CE53}"/>
          </ac:spMkLst>
        </pc:spChg>
        <pc:spChg chg="add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25" creationId="{AB8C311F-7253-4AED-9701-7FC0708C41C7}"/>
          </ac:spMkLst>
        </pc:spChg>
        <pc:spChg chg="add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26" creationId="{A8D57A06-A426-446D-B02C-A2DC6B62E45E}"/>
          </ac:spMkLst>
        </pc:spChg>
        <pc:spChg chg="add">
          <ac:chgData name="Julia Wong" userId="d7baf7815abb286b" providerId="LiveId" clId="{143DF0B8-18FC-4B45-9D93-29C9F04BA68E}" dt="2026-01-10T06:17:42.777" v="618" actId="26606"/>
          <ac:spMkLst>
            <pc:docMk/>
            <pc:sldMk cId="2789854955" sldId="809"/>
            <ac:spMk id="27" creationId="{FD073016-B734-483B-8953-5BADEE145112}"/>
          </ac:spMkLst>
        </pc:spChg>
        <pc:picChg chg="add mod">
          <ac:chgData name="Julia Wong" userId="d7baf7815abb286b" providerId="LiveId" clId="{143DF0B8-18FC-4B45-9D93-29C9F04BA68E}" dt="2026-01-10T06:17:42.764" v="617" actId="26606"/>
          <ac:picMkLst>
            <pc:docMk/>
            <pc:sldMk cId="2789854955" sldId="809"/>
            <ac:picMk id="4" creationId="{47CCECF2-4318-F6AA-57A4-8FC1C223DBDB}"/>
          </ac:picMkLst>
        </pc:picChg>
      </pc:sldChg>
      <pc:sldChg chg="addSp delSp modSp new mod setBg modAnim">
        <pc:chgData name="Julia Wong" userId="d7baf7815abb286b" providerId="LiveId" clId="{143DF0B8-18FC-4B45-9D93-29C9F04BA68E}" dt="2026-01-11T07:24:27.264" v="7480" actId="207"/>
        <pc:sldMkLst>
          <pc:docMk/>
          <pc:sldMk cId="3018607433" sldId="810"/>
        </pc:sldMkLst>
        <pc:spChg chg="mod">
          <ac:chgData name="Julia Wong" userId="d7baf7815abb286b" providerId="LiveId" clId="{143DF0B8-18FC-4B45-9D93-29C9F04BA68E}" dt="2026-01-10T20:56:20.581" v="4061"/>
          <ac:spMkLst>
            <pc:docMk/>
            <pc:sldMk cId="3018607433" sldId="810"/>
            <ac:spMk id="2" creationId="{EC4AE718-1D32-B45C-F0C8-A8E1B6B237FE}"/>
          </ac:spMkLst>
        </pc:spChg>
        <pc:spChg chg="mod">
          <ac:chgData name="Julia Wong" userId="d7baf7815abb286b" providerId="LiveId" clId="{143DF0B8-18FC-4B45-9D93-29C9F04BA68E}" dt="2026-01-11T07:24:27.264" v="7480" actId="207"/>
          <ac:spMkLst>
            <pc:docMk/>
            <pc:sldMk cId="3018607433" sldId="810"/>
            <ac:spMk id="3" creationId="{3EB8A7C9-4742-FDC9-5932-75813332C4C0}"/>
          </ac:spMkLst>
        </pc:spChg>
        <pc:spChg chg="add del">
          <ac:chgData name="Julia Wong" userId="d7baf7815abb286b" providerId="LiveId" clId="{143DF0B8-18FC-4B45-9D93-29C9F04BA68E}" dt="2026-01-10T06:26:15.861" v="622" actId="26606"/>
          <ac:spMkLst>
            <pc:docMk/>
            <pc:sldMk cId="3018607433" sldId="810"/>
            <ac:spMk id="9" creationId="{9F7D5CDA-D291-4307-BF55-1381FED29634}"/>
          </ac:spMkLst>
        </pc:spChg>
        <pc:spChg chg="add del">
          <ac:chgData name="Julia Wong" userId="d7baf7815abb286b" providerId="LiveId" clId="{143DF0B8-18FC-4B45-9D93-29C9F04BA68E}" dt="2026-01-10T06:26:15.861" v="622" actId="26606"/>
          <ac:spMkLst>
            <pc:docMk/>
            <pc:sldMk cId="3018607433" sldId="810"/>
            <ac:spMk id="11" creationId="{59B296B9-C5A5-4E4F-9B60-C907B5F1466C}"/>
          </ac:spMkLst>
        </pc:spChg>
        <pc:spChg chg="add del">
          <ac:chgData name="Julia Wong" userId="d7baf7815abb286b" providerId="LiveId" clId="{143DF0B8-18FC-4B45-9D93-29C9F04BA68E}" dt="2026-01-10T06:26:15.861" v="622" actId="26606"/>
          <ac:spMkLst>
            <pc:docMk/>
            <pc:sldMk cId="3018607433" sldId="810"/>
            <ac:spMk id="13" creationId="{D0300FD3-5AF1-6305-15FA-9078072672E2}"/>
          </ac:spMkLst>
        </pc:spChg>
        <pc:spChg chg="add del">
          <ac:chgData name="Julia Wong" userId="d7baf7815abb286b" providerId="LiveId" clId="{143DF0B8-18FC-4B45-9D93-29C9F04BA68E}" dt="2026-01-10T06:26:21.802" v="624" actId="26606"/>
          <ac:spMkLst>
            <pc:docMk/>
            <pc:sldMk cId="3018607433" sldId="810"/>
            <ac:spMk id="15" creationId="{C0763A76-9F1C-4FC5-82B7-DD475DA461B2}"/>
          </ac:spMkLst>
        </pc:spChg>
        <pc:spChg chg="add del">
          <ac:chgData name="Julia Wong" userId="d7baf7815abb286b" providerId="LiveId" clId="{143DF0B8-18FC-4B45-9D93-29C9F04BA68E}" dt="2026-01-10T06:26:21.802" v="624" actId="26606"/>
          <ac:spMkLst>
            <pc:docMk/>
            <pc:sldMk cId="3018607433" sldId="810"/>
            <ac:spMk id="16" creationId="{E81BF4F6-F2CF-4984-9D14-D6966D92F99F}"/>
          </ac:spMkLst>
        </pc:spChg>
        <pc:spChg chg="add">
          <ac:chgData name="Julia Wong" userId="d7baf7815abb286b" providerId="LiveId" clId="{143DF0B8-18FC-4B45-9D93-29C9F04BA68E}" dt="2026-01-10T06:26:21.806" v="625" actId="26606"/>
          <ac:spMkLst>
            <pc:docMk/>
            <pc:sldMk cId="3018607433" sldId="810"/>
            <ac:spMk id="18" creationId="{9F7D5CDA-D291-4307-BF55-1381FED29634}"/>
          </ac:spMkLst>
        </pc:spChg>
        <pc:spChg chg="add">
          <ac:chgData name="Julia Wong" userId="d7baf7815abb286b" providerId="LiveId" clId="{143DF0B8-18FC-4B45-9D93-29C9F04BA68E}" dt="2026-01-10T06:26:21.806" v="625" actId="26606"/>
          <ac:spMkLst>
            <pc:docMk/>
            <pc:sldMk cId="3018607433" sldId="810"/>
            <ac:spMk id="19" creationId="{59B296B9-C5A5-4E4F-9B60-C907B5F1466C}"/>
          </ac:spMkLst>
        </pc:spChg>
        <pc:spChg chg="add">
          <ac:chgData name="Julia Wong" userId="d7baf7815abb286b" providerId="LiveId" clId="{143DF0B8-18FC-4B45-9D93-29C9F04BA68E}" dt="2026-01-10T06:26:21.806" v="625" actId="26606"/>
          <ac:spMkLst>
            <pc:docMk/>
            <pc:sldMk cId="3018607433" sldId="810"/>
            <ac:spMk id="20" creationId="{D0300FD3-5AF1-6305-15FA-9078072672E2}"/>
          </ac:spMkLst>
        </pc:spChg>
        <pc:picChg chg="add mod ord">
          <ac:chgData name="Julia Wong" userId="d7baf7815abb286b" providerId="LiveId" clId="{143DF0B8-18FC-4B45-9D93-29C9F04BA68E}" dt="2026-01-10T06:43:57.925" v="1027" actId="1076"/>
          <ac:picMkLst>
            <pc:docMk/>
            <pc:sldMk cId="3018607433" sldId="810"/>
            <ac:picMk id="4" creationId="{043B65D7-E3DC-F61B-9E9D-67408A7812C0}"/>
          </ac:picMkLst>
        </pc:picChg>
      </pc:sldChg>
      <pc:sldChg chg="new del">
        <pc:chgData name="Julia Wong" userId="d7baf7815abb286b" providerId="LiveId" clId="{143DF0B8-18FC-4B45-9D93-29C9F04BA68E}" dt="2026-01-10T06:36:13.791" v="806" actId="47"/>
        <pc:sldMkLst>
          <pc:docMk/>
          <pc:sldMk cId="4079937634" sldId="811"/>
        </pc:sldMkLst>
      </pc:sldChg>
      <pc:sldChg chg="addSp delSp modSp add mod delAnim modAnim">
        <pc:chgData name="Julia Wong" userId="d7baf7815abb286b" providerId="LiveId" clId="{143DF0B8-18FC-4B45-9D93-29C9F04BA68E}" dt="2026-01-11T04:29:59.081" v="5153" actId="1076"/>
        <pc:sldMkLst>
          <pc:docMk/>
          <pc:sldMk cId="2205338162" sldId="812"/>
        </pc:sldMkLst>
        <pc:spChg chg="mod">
          <ac:chgData name="Julia Wong" userId="d7baf7815abb286b" providerId="LiveId" clId="{143DF0B8-18FC-4B45-9D93-29C9F04BA68E}" dt="2026-01-11T04:29:59.081" v="5153" actId="1076"/>
          <ac:spMkLst>
            <pc:docMk/>
            <pc:sldMk cId="2205338162" sldId="812"/>
            <ac:spMk id="2" creationId="{00C84FD9-5D90-D81F-7708-F1AEE398D24E}"/>
          </ac:spMkLst>
        </pc:spChg>
        <pc:spChg chg="del mod">
          <ac:chgData name="Julia Wong" userId="d7baf7815abb286b" providerId="LiveId" clId="{143DF0B8-18FC-4B45-9D93-29C9F04BA68E}" dt="2026-01-10T06:38:39.281" v="891" actId="21"/>
          <ac:spMkLst>
            <pc:docMk/>
            <pc:sldMk cId="2205338162" sldId="812"/>
            <ac:spMk id="3" creationId="{F2A8F0E3-D4B1-22BB-68F6-2966BDD13394}"/>
          </ac:spMkLst>
        </pc:spChg>
        <pc:spChg chg="add del mod">
          <ac:chgData name="Julia Wong" userId="d7baf7815abb286b" providerId="LiveId" clId="{143DF0B8-18FC-4B45-9D93-29C9F04BA68E}" dt="2026-01-10T06:40:52.046" v="966"/>
          <ac:spMkLst>
            <pc:docMk/>
            <pc:sldMk cId="2205338162" sldId="812"/>
            <ac:spMk id="4" creationId="{075D7550-95DE-1974-34B2-47D8CC1A7263}"/>
          </ac:spMkLst>
        </pc:spChg>
        <pc:picChg chg="add mod">
          <ac:chgData name="Julia Wong" userId="d7baf7815abb286b" providerId="LiveId" clId="{143DF0B8-18FC-4B45-9D93-29C9F04BA68E}" dt="2026-01-10T06:42:06.016" v="968" actId="26606"/>
          <ac:picMkLst>
            <pc:docMk/>
            <pc:sldMk cId="2205338162" sldId="812"/>
            <ac:picMk id="5" creationId="{1C83CA82-14F8-B5D8-A494-2D7A648F1749}"/>
          </ac:picMkLst>
        </pc:picChg>
      </pc:sldChg>
      <pc:sldChg chg="modSp add del mod">
        <pc:chgData name="Julia Wong" userId="d7baf7815abb286b" providerId="LiveId" clId="{143DF0B8-18FC-4B45-9D93-29C9F04BA68E}" dt="2026-01-10T06:57:07.002" v="1600" actId="47"/>
        <pc:sldMkLst>
          <pc:docMk/>
          <pc:sldMk cId="3007869119" sldId="813"/>
        </pc:sldMkLst>
        <pc:spChg chg="mod">
          <ac:chgData name="Julia Wong" userId="d7baf7815abb286b" providerId="LiveId" clId="{143DF0B8-18FC-4B45-9D93-29C9F04BA68E}" dt="2026-01-10T06:52:02.432" v="1374" actId="14100"/>
          <ac:spMkLst>
            <pc:docMk/>
            <pc:sldMk cId="3007869119" sldId="813"/>
            <ac:spMk id="3" creationId="{0C5952F1-1079-906D-E804-78EF90728FB6}"/>
          </ac:spMkLst>
        </pc:spChg>
      </pc:sldChg>
      <pc:sldChg chg="modSp add mod modAnim">
        <pc:chgData name="Julia Wong" userId="d7baf7815abb286b" providerId="LiveId" clId="{143DF0B8-18FC-4B45-9D93-29C9F04BA68E}" dt="2026-01-11T07:48:06.911" v="7658"/>
        <pc:sldMkLst>
          <pc:docMk/>
          <pc:sldMk cId="3412306457" sldId="814"/>
        </pc:sldMkLst>
        <pc:spChg chg="mod">
          <ac:chgData name="Julia Wong" userId="d7baf7815abb286b" providerId="LiveId" clId="{143DF0B8-18FC-4B45-9D93-29C9F04BA68E}" dt="2026-01-11T06:19:18.445" v="6909"/>
          <ac:spMkLst>
            <pc:docMk/>
            <pc:sldMk cId="3412306457" sldId="814"/>
            <ac:spMk id="2" creationId="{0BAD87A6-AC31-88E6-B269-7D80B0D008C0}"/>
          </ac:spMkLst>
        </pc:spChg>
        <pc:spChg chg="mod">
          <ac:chgData name="Julia Wong" userId="d7baf7815abb286b" providerId="LiveId" clId="{143DF0B8-18FC-4B45-9D93-29C9F04BA68E}" dt="2026-01-11T07:48:06.911" v="7658"/>
          <ac:spMkLst>
            <pc:docMk/>
            <pc:sldMk cId="3412306457" sldId="814"/>
            <ac:spMk id="3" creationId="{8DD872EF-4270-1173-8276-3BAC67BEA1E3}"/>
          </ac:spMkLst>
        </pc:spChg>
      </pc:sldChg>
      <pc:sldChg chg="addSp modSp new mod setBg">
        <pc:chgData name="Julia Wong" userId="d7baf7815abb286b" providerId="LiveId" clId="{143DF0B8-18FC-4B45-9D93-29C9F04BA68E}" dt="2026-01-11T07:32:32.119" v="7627" actId="255"/>
        <pc:sldMkLst>
          <pc:docMk/>
          <pc:sldMk cId="2744840105" sldId="815"/>
        </pc:sldMkLst>
        <pc:spChg chg="mod">
          <ac:chgData name="Julia Wong" userId="d7baf7815abb286b" providerId="LiveId" clId="{143DF0B8-18FC-4B45-9D93-29C9F04BA68E}" dt="2026-01-10T07:10:07.201" v="1888" actId="1076"/>
          <ac:spMkLst>
            <pc:docMk/>
            <pc:sldMk cId="2744840105" sldId="815"/>
            <ac:spMk id="2" creationId="{A3A68833-424F-36D5-24D6-E3F55870B158}"/>
          </ac:spMkLst>
        </pc:spChg>
        <pc:spChg chg="mod ord">
          <ac:chgData name="Julia Wong" userId="d7baf7815abb286b" providerId="LiveId" clId="{143DF0B8-18FC-4B45-9D93-29C9F04BA68E}" dt="2026-01-11T07:32:32.119" v="7627" actId="255"/>
          <ac:spMkLst>
            <pc:docMk/>
            <pc:sldMk cId="2744840105" sldId="815"/>
            <ac:spMk id="3" creationId="{47DF8D7C-BAF1-B7DB-BA98-E1125E90C87A}"/>
          </ac:spMkLst>
        </pc:spChg>
        <pc:spChg chg="add">
          <ac:chgData name="Julia Wong" userId="d7baf7815abb286b" providerId="LiveId" clId="{143DF0B8-18FC-4B45-9D93-29C9F04BA68E}" dt="2026-01-10T07:06:48.894" v="1705" actId="26606"/>
          <ac:spMkLst>
            <pc:docMk/>
            <pc:sldMk cId="2744840105" sldId="815"/>
            <ac:spMk id="9" creationId="{3AFE8227-C443-417B-BA91-520EB1EF4559}"/>
          </ac:spMkLst>
        </pc:spChg>
        <pc:spChg chg="add">
          <ac:chgData name="Julia Wong" userId="d7baf7815abb286b" providerId="LiveId" clId="{143DF0B8-18FC-4B45-9D93-29C9F04BA68E}" dt="2026-01-10T07:06:48.894" v="1705" actId="26606"/>
          <ac:spMkLst>
            <pc:docMk/>
            <pc:sldMk cId="2744840105" sldId="815"/>
            <ac:spMk id="11" creationId="{907741FC-B544-4A6E-B831-6789D042333D}"/>
          </ac:spMkLst>
        </pc:spChg>
        <pc:spChg chg="add">
          <ac:chgData name="Julia Wong" userId="d7baf7815abb286b" providerId="LiveId" clId="{143DF0B8-18FC-4B45-9D93-29C9F04BA68E}" dt="2026-01-10T07:06:48.894" v="1705" actId="26606"/>
          <ac:spMkLst>
            <pc:docMk/>
            <pc:sldMk cId="2744840105" sldId="815"/>
            <ac:spMk id="13" creationId="{3F0BE7ED-7814-4273-B18A-F26CC0380380}"/>
          </ac:spMkLst>
        </pc:spChg>
        <pc:picChg chg="add mod">
          <ac:chgData name="Julia Wong" userId="d7baf7815abb286b" providerId="LiveId" clId="{143DF0B8-18FC-4B45-9D93-29C9F04BA68E}" dt="2026-01-10T07:06:48.894" v="1705" actId="26606"/>
          <ac:picMkLst>
            <pc:docMk/>
            <pc:sldMk cId="2744840105" sldId="815"/>
            <ac:picMk id="4" creationId="{05FAC894-6F33-47F6-6CE9-1F901388E027}"/>
          </ac:picMkLst>
        </pc:picChg>
      </pc:sldChg>
      <pc:sldChg chg="addSp delSp modSp new mod">
        <pc:chgData name="Julia Wong" userId="d7baf7815abb286b" providerId="LiveId" clId="{143DF0B8-18FC-4B45-9D93-29C9F04BA68E}" dt="2026-01-11T16:41:56.815" v="8081" actId="1076"/>
        <pc:sldMkLst>
          <pc:docMk/>
          <pc:sldMk cId="3202752184" sldId="816"/>
        </pc:sldMkLst>
        <pc:spChg chg="del">
          <ac:chgData name="Julia Wong" userId="d7baf7815abb286b" providerId="LiveId" clId="{143DF0B8-18FC-4B45-9D93-29C9F04BA68E}" dt="2026-01-10T08:05:49.509" v="2977" actId="26606"/>
          <ac:spMkLst>
            <pc:docMk/>
            <pc:sldMk cId="3202752184" sldId="816"/>
            <ac:spMk id="2" creationId="{40A2B617-AABA-24A0-7CC9-07644EC96EC6}"/>
          </ac:spMkLst>
        </pc:spChg>
        <pc:spChg chg="del">
          <ac:chgData name="Julia Wong" userId="d7baf7815abb286b" providerId="LiveId" clId="{143DF0B8-18FC-4B45-9D93-29C9F04BA68E}" dt="2026-01-10T08:05:49.509" v="2977" actId="26606"/>
          <ac:spMkLst>
            <pc:docMk/>
            <pc:sldMk cId="3202752184" sldId="816"/>
            <ac:spMk id="3" creationId="{ACD1EB5A-98F3-98DF-37DB-2CC71BB6D23B}"/>
          </ac:spMkLst>
        </pc:spChg>
        <pc:spChg chg="add mod">
          <ac:chgData name="Julia Wong" userId="d7baf7815abb286b" providerId="LiveId" clId="{143DF0B8-18FC-4B45-9D93-29C9F04BA68E}" dt="2026-01-11T16:41:42.230" v="8080" actId="14100"/>
          <ac:spMkLst>
            <pc:docMk/>
            <pc:sldMk cId="3202752184" sldId="816"/>
            <ac:spMk id="1031" creationId="{A9A3CEDC-376B-3A9A-9CCB-BBEEEF6A6839}"/>
          </ac:spMkLst>
        </pc:spChg>
        <pc:picChg chg="add mod">
          <ac:chgData name="Julia Wong" userId="d7baf7815abb286b" providerId="LiveId" clId="{143DF0B8-18FC-4B45-9D93-29C9F04BA68E}" dt="2026-01-11T16:41:56.815" v="8081" actId="1076"/>
          <ac:picMkLst>
            <pc:docMk/>
            <pc:sldMk cId="3202752184" sldId="816"/>
            <ac:picMk id="1026" creationId="{37A0A1DB-4199-E8E6-1642-35D3AD328B06}"/>
          </ac:picMkLst>
        </pc:picChg>
      </pc:sldChg>
      <pc:sldChg chg="modSp add del mod">
        <pc:chgData name="Julia Wong" userId="d7baf7815abb286b" providerId="LiveId" clId="{143DF0B8-18FC-4B45-9D93-29C9F04BA68E}" dt="2026-01-10T08:40:54.099" v="3461" actId="47"/>
        <pc:sldMkLst>
          <pc:docMk/>
          <pc:sldMk cId="4172309822" sldId="817"/>
        </pc:sldMkLst>
        <pc:spChg chg="mod">
          <ac:chgData name="Julia Wong" userId="d7baf7815abb286b" providerId="LiveId" clId="{143DF0B8-18FC-4B45-9D93-29C9F04BA68E}" dt="2026-01-10T08:26:11.815" v="3278" actId="20577"/>
          <ac:spMkLst>
            <pc:docMk/>
            <pc:sldMk cId="4172309822" sldId="817"/>
            <ac:spMk id="5" creationId="{0AD4E88A-D96D-66A6-508C-853E85DD03C6}"/>
          </ac:spMkLst>
        </pc:spChg>
      </pc:sldChg>
      <pc:sldChg chg="addSp delSp modSp new mod">
        <pc:chgData name="Julia Wong" userId="d7baf7815abb286b" providerId="LiveId" clId="{143DF0B8-18FC-4B45-9D93-29C9F04BA68E}" dt="2026-01-11T16:44:25.928" v="8113" actId="1076"/>
        <pc:sldMkLst>
          <pc:docMk/>
          <pc:sldMk cId="1646971563" sldId="818"/>
        </pc:sldMkLst>
        <pc:spChg chg="add del mod">
          <ac:chgData name="Julia Wong" userId="d7baf7815abb286b" providerId="LiveId" clId="{143DF0B8-18FC-4B45-9D93-29C9F04BA68E}" dt="2026-01-10T08:34:17.624" v="3283"/>
          <ac:spMkLst>
            <pc:docMk/>
            <pc:sldMk cId="1646971563" sldId="818"/>
            <ac:spMk id="5" creationId="{ED750CDB-DC2B-1551-BD4C-45800598A845}"/>
          </ac:spMkLst>
        </pc:spChg>
        <pc:spChg chg="add mod">
          <ac:chgData name="Julia Wong" userId="d7baf7815abb286b" providerId="LiveId" clId="{143DF0B8-18FC-4B45-9D93-29C9F04BA68E}" dt="2026-01-11T16:44:25.928" v="8113" actId="1076"/>
          <ac:spMkLst>
            <pc:docMk/>
            <pc:sldMk cId="1646971563" sldId="818"/>
            <ac:spMk id="6" creationId="{E22247F4-B372-2100-2E0C-9144934A4128}"/>
          </ac:spMkLst>
        </pc:spChg>
        <pc:picChg chg="add">
          <ac:chgData name="Julia Wong" userId="d7baf7815abb286b" providerId="LiveId" clId="{143DF0B8-18FC-4B45-9D93-29C9F04BA68E}" dt="2026-01-10T08:34:02.249" v="3280"/>
          <ac:picMkLst>
            <pc:docMk/>
            <pc:sldMk cId="1646971563" sldId="818"/>
            <ac:picMk id="4" creationId="{BFC6790E-CD7C-215B-B91C-3CE0EFB038A6}"/>
          </ac:picMkLst>
        </pc:picChg>
      </pc:sldChg>
      <pc:sldChg chg="addSp modSp new mod ord modAnim">
        <pc:chgData name="Julia Wong" userId="d7baf7815abb286b" providerId="LiveId" clId="{143DF0B8-18FC-4B45-9D93-29C9F04BA68E}" dt="2026-01-11T16:39:30.760" v="8028"/>
        <pc:sldMkLst>
          <pc:docMk/>
          <pc:sldMk cId="1935413346" sldId="819"/>
        </pc:sldMkLst>
        <pc:spChg chg="add mod">
          <ac:chgData name="Julia Wong" userId="d7baf7815abb286b" providerId="LiveId" clId="{143DF0B8-18FC-4B45-9D93-29C9F04BA68E}" dt="2026-01-10T09:01:29.877" v="3988" actId="207"/>
          <ac:spMkLst>
            <pc:docMk/>
            <pc:sldMk cId="1935413346" sldId="819"/>
            <ac:spMk id="5" creationId="{72DB6596-6279-5A00-A5BD-773F2612C991}"/>
          </ac:spMkLst>
        </pc:spChg>
        <pc:spChg chg="add mod">
          <ac:chgData name="Julia Wong" userId="d7baf7815abb286b" providerId="LiveId" clId="{143DF0B8-18FC-4B45-9D93-29C9F04BA68E}" dt="2026-01-10T09:01:47.342" v="3989" actId="1076"/>
          <ac:spMkLst>
            <pc:docMk/>
            <pc:sldMk cId="1935413346" sldId="819"/>
            <ac:spMk id="6" creationId="{B77D5118-0DE8-4560-E7B7-BA2BB8D8F6A8}"/>
          </ac:spMkLst>
        </pc:spChg>
        <pc:spChg chg="add mod">
          <ac:chgData name="Julia Wong" userId="d7baf7815abb286b" providerId="LiveId" clId="{143DF0B8-18FC-4B45-9D93-29C9F04BA68E}" dt="2026-01-10T08:56:49.007" v="3874" actId="767"/>
          <ac:spMkLst>
            <pc:docMk/>
            <pc:sldMk cId="1935413346" sldId="819"/>
            <ac:spMk id="7" creationId="{7F87452D-C07F-6346-BBBA-E76D8BFD58DC}"/>
          </ac:spMkLst>
        </pc:spChg>
        <pc:spChg chg="add mod">
          <ac:chgData name="Julia Wong" userId="d7baf7815abb286b" providerId="LiveId" clId="{143DF0B8-18FC-4B45-9D93-29C9F04BA68E}" dt="2026-01-11T07:58:19.683" v="7679" actId="20577"/>
          <ac:spMkLst>
            <pc:docMk/>
            <pc:sldMk cId="1935413346" sldId="819"/>
            <ac:spMk id="8" creationId="{700F64C6-19EF-0C76-C92B-70024B64CB9B}"/>
          </ac:spMkLst>
        </pc:spChg>
        <pc:spChg chg="add mod">
          <ac:chgData name="Julia Wong" userId="d7baf7815abb286b" providerId="LiveId" clId="{143DF0B8-18FC-4B45-9D93-29C9F04BA68E}" dt="2026-01-10T09:00:15.920" v="3984" actId="207"/>
          <ac:spMkLst>
            <pc:docMk/>
            <pc:sldMk cId="1935413346" sldId="819"/>
            <ac:spMk id="9" creationId="{EF7065D4-8764-A704-9A77-45E6E246F100}"/>
          </ac:spMkLst>
        </pc:spChg>
        <pc:spChg chg="add mod">
          <ac:chgData name="Julia Wong" userId="d7baf7815abb286b" providerId="LiveId" clId="{143DF0B8-18FC-4B45-9D93-29C9F04BA68E}" dt="2026-01-10T09:00:57.508" v="3986" actId="207"/>
          <ac:spMkLst>
            <pc:docMk/>
            <pc:sldMk cId="1935413346" sldId="819"/>
            <ac:spMk id="10" creationId="{4BAEC7E2-A672-95C8-852B-9A637EF2B02A}"/>
          </ac:spMkLst>
        </pc:spChg>
        <pc:spChg chg="add mod">
          <ac:chgData name="Julia Wong" userId="d7baf7815abb286b" providerId="LiveId" clId="{143DF0B8-18FC-4B45-9D93-29C9F04BA68E}" dt="2026-01-11T08:00:12.243" v="7737" actId="20577"/>
          <ac:spMkLst>
            <pc:docMk/>
            <pc:sldMk cId="1935413346" sldId="819"/>
            <ac:spMk id="11" creationId="{A1D9D08F-861E-E447-7E3E-355D83B04597}"/>
          </ac:spMkLst>
        </pc:spChg>
        <pc:spChg chg="add mod">
          <ac:chgData name="Julia Wong" userId="d7baf7815abb286b" providerId="LiveId" clId="{143DF0B8-18FC-4B45-9D93-29C9F04BA68E}" dt="2026-01-11T07:59:51.578" v="7733" actId="1076"/>
          <ac:spMkLst>
            <pc:docMk/>
            <pc:sldMk cId="1935413346" sldId="819"/>
            <ac:spMk id="12" creationId="{6EB54E5E-7ECB-2B8D-8F3D-491D43D8113B}"/>
          </ac:spMkLst>
        </pc:spChg>
        <pc:picChg chg="add mod">
          <ac:chgData name="Julia Wong" userId="d7baf7815abb286b" providerId="LiveId" clId="{143DF0B8-18FC-4B45-9D93-29C9F04BA68E}" dt="2026-01-10T08:54:12.068" v="3804" actId="1076"/>
          <ac:picMkLst>
            <pc:docMk/>
            <pc:sldMk cId="1935413346" sldId="819"/>
            <ac:picMk id="4" creationId="{3A20565A-0190-3565-287D-5754DAA9894C}"/>
          </ac:picMkLst>
        </pc:picChg>
      </pc:sldChg>
      <pc:sldChg chg="addSp delSp modSp new mod setBg">
        <pc:chgData name="Julia Wong" userId="d7baf7815abb286b" providerId="LiveId" clId="{143DF0B8-18FC-4B45-9D93-29C9F04BA68E}" dt="2026-01-11T16:27:29.277" v="8013" actId="207"/>
        <pc:sldMkLst>
          <pc:docMk/>
          <pc:sldMk cId="4142160835" sldId="820"/>
        </pc:sldMkLst>
        <pc:spChg chg="mod">
          <ac:chgData name="Julia Wong" userId="d7baf7815abb286b" providerId="LiveId" clId="{143DF0B8-18FC-4B45-9D93-29C9F04BA68E}" dt="2026-01-11T16:27:29.277" v="8013" actId="207"/>
          <ac:spMkLst>
            <pc:docMk/>
            <pc:sldMk cId="4142160835" sldId="820"/>
            <ac:spMk id="2" creationId="{3187CB98-4CB0-6B1D-ADC1-A583F56873FE}"/>
          </ac:spMkLst>
        </pc:spChg>
        <pc:spChg chg="del mod ord">
          <ac:chgData name="Julia Wong" userId="d7baf7815abb286b" providerId="LiveId" clId="{143DF0B8-18FC-4B45-9D93-29C9F04BA68E}" dt="2026-01-10T21:11:22.650" v="4077" actId="21"/>
          <ac:spMkLst>
            <pc:docMk/>
            <pc:sldMk cId="4142160835" sldId="820"/>
            <ac:spMk id="3" creationId="{5EEE6E4F-F53A-0FC3-6AC6-026BFCA6B416}"/>
          </ac:spMkLst>
        </pc:spChg>
        <pc:spChg chg="add mod">
          <ac:chgData name="Julia Wong" userId="d7baf7815abb286b" providerId="LiveId" clId="{143DF0B8-18FC-4B45-9D93-29C9F04BA68E}" dt="2026-01-10T21:17:10.818" v="4171" actId="1076"/>
          <ac:spMkLst>
            <pc:docMk/>
            <pc:sldMk cId="4142160835" sldId="820"/>
            <ac:spMk id="5" creationId="{37F64655-48B4-4409-8911-69006A1CDFBF}"/>
          </ac:spMkLst>
        </pc:spChg>
        <pc:spChg chg="add del">
          <ac:chgData name="Julia Wong" userId="d7baf7815abb286b" providerId="LiveId" clId="{143DF0B8-18FC-4B45-9D93-29C9F04BA68E}" dt="2026-01-10T21:12:28.180" v="4086" actId="26606"/>
          <ac:spMkLst>
            <pc:docMk/>
            <pc:sldMk cId="4142160835" sldId="820"/>
            <ac:spMk id="9" creationId="{0D7B6173-1D58-48E2-83CF-37350F315F75}"/>
          </ac:spMkLst>
        </pc:spChg>
        <pc:spChg chg="add del">
          <ac:chgData name="Julia Wong" userId="d7baf7815abb286b" providerId="LiveId" clId="{143DF0B8-18FC-4B45-9D93-29C9F04BA68E}" dt="2026-01-10T21:12:28.180" v="4086" actId="26606"/>
          <ac:spMkLst>
            <pc:docMk/>
            <pc:sldMk cId="4142160835" sldId="820"/>
            <ac:spMk id="11" creationId="{02EBFA83-D4DB-4CA0-B229-9E44634D7FE9}"/>
          </ac:spMkLst>
        </pc:spChg>
        <pc:spChg chg="add del">
          <ac:chgData name="Julia Wong" userId="d7baf7815abb286b" providerId="LiveId" clId="{143DF0B8-18FC-4B45-9D93-29C9F04BA68E}" dt="2026-01-10T21:12:28.180" v="4086" actId="26606"/>
          <ac:spMkLst>
            <pc:docMk/>
            <pc:sldMk cId="4142160835" sldId="820"/>
            <ac:spMk id="15" creationId="{21BDEC81-16A7-4451-B893-C15000083B77}"/>
          </ac:spMkLst>
        </pc:spChg>
        <pc:spChg chg="add del">
          <ac:chgData name="Julia Wong" userId="d7baf7815abb286b" providerId="LiveId" clId="{143DF0B8-18FC-4B45-9D93-29C9F04BA68E}" dt="2026-01-10T21:12:28.180" v="4086" actId="26606"/>
          <ac:spMkLst>
            <pc:docMk/>
            <pc:sldMk cId="4142160835" sldId="820"/>
            <ac:spMk id="17" creationId="{26A515A1-4D80-430E-BE0A-71A290516A82}"/>
          </ac:spMkLst>
        </pc:spChg>
        <pc:spChg chg="add">
          <ac:chgData name="Julia Wong" userId="d7baf7815abb286b" providerId="LiveId" clId="{143DF0B8-18FC-4B45-9D93-29C9F04BA68E}" dt="2026-01-10T21:12:28.180" v="4086" actId="26606"/>
          <ac:spMkLst>
            <pc:docMk/>
            <pc:sldMk cId="4142160835" sldId="820"/>
            <ac:spMk id="22" creationId="{27427488-068E-4B55-AC8D-CD070B8CD46D}"/>
          </ac:spMkLst>
        </pc:spChg>
        <pc:spChg chg="add">
          <ac:chgData name="Julia Wong" userId="d7baf7815abb286b" providerId="LiveId" clId="{143DF0B8-18FC-4B45-9D93-29C9F04BA68E}" dt="2026-01-10T21:12:28.180" v="4086" actId="26606"/>
          <ac:spMkLst>
            <pc:docMk/>
            <pc:sldMk cId="4142160835" sldId="820"/>
            <ac:spMk id="28" creationId="{7E13C525-8EE3-4288-848F-C9B2A174F22B}"/>
          </ac:spMkLst>
        </pc:spChg>
        <pc:spChg chg="add">
          <ac:chgData name="Julia Wong" userId="d7baf7815abb286b" providerId="LiveId" clId="{143DF0B8-18FC-4B45-9D93-29C9F04BA68E}" dt="2026-01-10T21:12:28.180" v="4086" actId="26606"/>
          <ac:spMkLst>
            <pc:docMk/>
            <pc:sldMk cId="4142160835" sldId="820"/>
            <ac:spMk id="30" creationId="{A20AF199-99C2-4569-9CAF-24514AE5E82A}"/>
          </ac:spMkLst>
        </pc:spChg>
        <pc:picChg chg="add mod">
          <ac:chgData name="Julia Wong" userId="d7baf7815abb286b" providerId="LiveId" clId="{143DF0B8-18FC-4B45-9D93-29C9F04BA68E}" dt="2026-01-10T21:17:05.058" v="4170" actId="1076"/>
          <ac:picMkLst>
            <pc:docMk/>
            <pc:sldMk cId="4142160835" sldId="820"/>
            <ac:picMk id="4" creationId="{02DE44F2-7126-EA0B-4603-5204C3C64ED7}"/>
          </ac:picMkLst>
        </pc:picChg>
        <pc:picChg chg="add del">
          <ac:chgData name="Julia Wong" userId="d7baf7815abb286b" providerId="LiveId" clId="{143DF0B8-18FC-4B45-9D93-29C9F04BA68E}" dt="2026-01-10T21:12:28.180" v="4086" actId="26606"/>
          <ac:picMkLst>
            <pc:docMk/>
            <pc:sldMk cId="4142160835" sldId="820"/>
            <ac:picMk id="13" creationId="{B0DAC8FB-A162-44E3-A606-C855A03A5B09}"/>
          </ac:picMkLst>
        </pc:picChg>
      </pc:sldChg>
      <pc:sldChg chg="new del">
        <pc:chgData name="Julia Wong" userId="d7baf7815abb286b" providerId="LiveId" clId="{143DF0B8-18FC-4B45-9D93-29C9F04BA68E}" dt="2026-01-10T21:18:14.721" v="4187" actId="47"/>
        <pc:sldMkLst>
          <pc:docMk/>
          <pc:sldMk cId="915941502" sldId="821"/>
        </pc:sldMkLst>
      </pc:sldChg>
      <pc:sldChg chg="addSp delSp modSp add mod setBg">
        <pc:chgData name="Julia Wong" userId="d7baf7815abb286b" providerId="LiveId" clId="{143DF0B8-18FC-4B45-9D93-29C9F04BA68E}" dt="2026-01-11T07:32:07.876" v="7626" actId="13926"/>
        <pc:sldMkLst>
          <pc:docMk/>
          <pc:sldMk cId="2100109231" sldId="822"/>
        </pc:sldMkLst>
        <pc:spChg chg="mod">
          <ac:chgData name="Julia Wong" userId="d7baf7815abb286b" providerId="LiveId" clId="{143DF0B8-18FC-4B45-9D93-29C9F04BA68E}" dt="2026-01-11T07:32:07.876" v="7626" actId="13926"/>
          <ac:spMkLst>
            <pc:docMk/>
            <pc:sldMk cId="2100109231" sldId="822"/>
            <ac:spMk id="2" creationId="{4B4615D1-2B11-8397-E21C-8312162E0646}"/>
          </ac:spMkLst>
        </pc:spChg>
        <pc:spChg chg="del mod">
          <ac:chgData name="Julia Wong" userId="d7baf7815abb286b" providerId="LiveId" clId="{143DF0B8-18FC-4B45-9D93-29C9F04BA68E}" dt="2026-01-10T21:26:15.493" v="4460" actId="478"/>
          <ac:spMkLst>
            <pc:docMk/>
            <pc:sldMk cId="2100109231" sldId="822"/>
            <ac:spMk id="5" creationId="{18687B10-7DD7-4BB9-0CAA-47BB078731FB}"/>
          </ac:spMkLst>
        </pc:spChg>
        <pc:spChg chg="add del">
          <ac:chgData name="Julia Wong" userId="d7baf7815abb286b" providerId="LiveId" clId="{143DF0B8-18FC-4B45-9D93-29C9F04BA68E}" dt="2026-01-10T21:22:34.465" v="4199" actId="26606"/>
          <ac:spMkLst>
            <pc:docMk/>
            <pc:sldMk cId="2100109231" sldId="822"/>
            <ac:spMk id="22" creationId="{9C1A1126-E127-9705-FC14-293A34E02EB5}"/>
          </ac:spMkLst>
        </pc:spChg>
        <pc:spChg chg="add del">
          <ac:chgData name="Julia Wong" userId="d7baf7815abb286b" providerId="LiveId" clId="{143DF0B8-18FC-4B45-9D93-29C9F04BA68E}" dt="2026-01-10T21:22:34.465" v="4199" actId="26606"/>
          <ac:spMkLst>
            <pc:docMk/>
            <pc:sldMk cId="2100109231" sldId="822"/>
            <ac:spMk id="28" creationId="{105A668F-CC7A-3155-9142-6638E475680B}"/>
          </ac:spMkLst>
        </pc:spChg>
        <pc:spChg chg="add del">
          <ac:chgData name="Julia Wong" userId="d7baf7815abb286b" providerId="LiveId" clId="{143DF0B8-18FC-4B45-9D93-29C9F04BA68E}" dt="2026-01-10T21:22:34.465" v="4199" actId="26606"/>
          <ac:spMkLst>
            <pc:docMk/>
            <pc:sldMk cId="2100109231" sldId="822"/>
            <ac:spMk id="30" creationId="{D9FC6487-BA0F-4306-B2D1-602F621A5766}"/>
          </ac:spMkLst>
        </pc:spChg>
        <pc:spChg chg="add del">
          <ac:chgData name="Julia Wong" userId="d7baf7815abb286b" providerId="LiveId" clId="{143DF0B8-18FC-4B45-9D93-29C9F04BA68E}" dt="2026-01-10T21:22:34.450" v="4198" actId="26606"/>
          <ac:spMkLst>
            <pc:docMk/>
            <pc:sldMk cId="2100109231" sldId="822"/>
            <ac:spMk id="35" creationId="{5BF4DF2C-F028-4921-9C23-41303F650A62}"/>
          </ac:spMkLst>
        </pc:spChg>
        <pc:spChg chg="add del">
          <ac:chgData name="Julia Wong" userId="d7baf7815abb286b" providerId="LiveId" clId="{143DF0B8-18FC-4B45-9D93-29C9F04BA68E}" dt="2026-01-10T21:22:34.450" v="4198" actId="26606"/>
          <ac:spMkLst>
            <pc:docMk/>
            <pc:sldMk cId="2100109231" sldId="822"/>
            <ac:spMk id="37" creationId="{158B3569-73B2-4D05-8E95-886A6EE17F1F}"/>
          </ac:spMkLst>
        </pc:spChg>
        <pc:spChg chg="add">
          <ac:chgData name="Julia Wong" userId="d7baf7815abb286b" providerId="LiveId" clId="{143DF0B8-18FC-4B45-9D93-29C9F04BA68E}" dt="2026-01-10T21:22:34.465" v="4199" actId="26606"/>
          <ac:spMkLst>
            <pc:docMk/>
            <pc:sldMk cId="2100109231" sldId="822"/>
            <ac:spMk id="45" creationId="{ECC07320-C2CA-4E29-8481-9D9E143C7788}"/>
          </ac:spMkLst>
        </pc:spChg>
        <pc:spChg chg="add">
          <ac:chgData name="Julia Wong" userId="d7baf7815abb286b" providerId="LiveId" clId="{143DF0B8-18FC-4B45-9D93-29C9F04BA68E}" dt="2026-01-10T21:22:34.465" v="4199" actId="26606"/>
          <ac:spMkLst>
            <pc:docMk/>
            <pc:sldMk cId="2100109231" sldId="822"/>
            <ac:spMk id="46" creationId="{178FB36B-5BFE-42CA-BC60-1115E0D95EEC}"/>
          </ac:spMkLst>
        </pc:spChg>
        <pc:grpChg chg="add del">
          <ac:chgData name="Julia Wong" userId="d7baf7815abb286b" providerId="LiveId" clId="{143DF0B8-18FC-4B45-9D93-29C9F04BA68E}" dt="2026-01-10T21:22:34.465" v="4199" actId="26606"/>
          <ac:grpSpMkLst>
            <pc:docMk/>
            <pc:sldMk cId="2100109231" sldId="822"/>
            <ac:grpSpMk id="24" creationId="{BB5FAD1F-6E89-12B1-4234-118C2871417B}"/>
          </ac:grpSpMkLst>
        </pc:grpChg>
        <pc:grpChg chg="add del">
          <ac:chgData name="Julia Wong" userId="d7baf7815abb286b" providerId="LiveId" clId="{143DF0B8-18FC-4B45-9D93-29C9F04BA68E}" dt="2026-01-10T21:22:34.450" v="4198" actId="26606"/>
          <ac:grpSpMkLst>
            <pc:docMk/>
            <pc:sldMk cId="2100109231" sldId="822"/>
            <ac:grpSpMk id="41" creationId="{892B7B61-D701-474B-AE8F-EA238B550A78}"/>
          </ac:grpSpMkLst>
        </pc:grpChg>
        <pc:picChg chg="add mod ord">
          <ac:chgData name="Julia Wong" userId="d7baf7815abb286b" providerId="LiveId" clId="{143DF0B8-18FC-4B45-9D93-29C9F04BA68E}" dt="2026-01-10T21:22:34.465" v="4199" actId="26606"/>
          <ac:picMkLst>
            <pc:docMk/>
            <pc:sldMk cId="2100109231" sldId="822"/>
            <ac:picMk id="3" creationId="{914F3687-77C8-72AE-E08C-784AB630E023}"/>
          </ac:picMkLst>
        </pc:picChg>
        <pc:picChg chg="del">
          <ac:chgData name="Julia Wong" userId="d7baf7815abb286b" providerId="LiveId" clId="{143DF0B8-18FC-4B45-9D93-29C9F04BA68E}" dt="2026-01-10T21:21:21.475" v="4188" actId="478"/>
          <ac:picMkLst>
            <pc:docMk/>
            <pc:sldMk cId="2100109231" sldId="822"/>
            <ac:picMk id="4" creationId="{54B11A81-2437-A927-E6C1-EBD4C024343B}"/>
          </ac:picMkLst>
        </pc:picChg>
      </pc:sldChg>
      <pc:sldChg chg="addSp modSp new mod setBg">
        <pc:chgData name="Julia Wong" userId="d7baf7815abb286b" providerId="LiveId" clId="{143DF0B8-18FC-4B45-9D93-29C9F04BA68E}" dt="2026-01-11T16:28:51.648" v="8015" actId="255"/>
        <pc:sldMkLst>
          <pc:docMk/>
          <pc:sldMk cId="3564717469" sldId="823"/>
        </pc:sldMkLst>
        <pc:spChg chg="mod">
          <ac:chgData name="Julia Wong" userId="d7baf7815abb286b" providerId="LiveId" clId="{143DF0B8-18FC-4B45-9D93-29C9F04BA68E}" dt="2026-01-11T16:28:51.648" v="8015" actId="255"/>
          <ac:spMkLst>
            <pc:docMk/>
            <pc:sldMk cId="3564717469" sldId="823"/>
            <ac:spMk id="2" creationId="{65B3321E-179B-F70D-F8F8-5006A6F28A47}"/>
          </ac:spMkLst>
        </pc:spChg>
        <pc:spChg chg="mod">
          <ac:chgData name="Julia Wong" userId="d7baf7815abb286b" providerId="LiveId" clId="{143DF0B8-18FC-4B45-9D93-29C9F04BA68E}" dt="2026-01-11T04:42:17.220" v="5474" actId="20577"/>
          <ac:spMkLst>
            <pc:docMk/>
            <pc:sldMk cId="3564717469" sldId="823"/>
            <ac:spMk id="3" creationId="{45425014-5C87-85D1-93CB-D83908943FA7}"/>
          </ac:spMkLst>
        </pc:spChg>
        <pc:spChg chg="add">
          <ac:chgData name="Julia Wong" userId="d7baf7815abb286b" providerId="LiveId" clId="{143DF0B8-18FC-4B45-9D93-29C9F04BA68E}" dt="2026-01-10T21:29:31.527" v="4479" actId="26606"/>
          <ac:spMkLst>
            <pc:docMk/>
            <pc:sldMk cId="3564717469" sldId="823"/>
            <ac:spMk id="9" creationId="{F13C74B1-5B17-4795-BED0-7140497B445A}"/>
          </ac:spMkLst>
        </pc:spChg>
        <pc:spChg chg="add">
          <ac:chgData name="Julia Wong" userId="d7baf7815abb286b" providerId="LiveId" clId="{143DF0B8-18FC-4B45-9D93-29C9F04BA68E}" dt="2026-01-10T21:29:31.527" v="4479" actId="26606"/>
          <ac:spMkLst>
            <pc:docMk/>
            <pc:sldMk cId="3564717469" sldId="823"/>
            <ac:spMk id="11" creationId="{D4974D33-8DC5-464E-8C6D-BE58F0669C17}"/>
          </ac:spMkLst>
        </pc:spChg>
        <pc:picChg chg="add mod">
          <ac:chgData name="Julia Wong" userId="d7baf7815abb286b" providerId="LiveId" clId="{143DF0B8-18FC-4B45-9D93-29C9F04BA68E}" dt="2026-01-10T21:29:31.527" v="4479" actId="26606"/>
          <ac:picMkLst>
            <pc:docMk/>
            <pc:sldMk cId="3564717469" sldId="823"/>
            <ac:picMk id="4" creationId="{C0D02354-15A1-80EB-5C3D-60F7B7B03168}"/>
          </ac:picMkLst>
        </pc:picChg>
      </pc:sldChg>
      <pc:sldChg chg="addSp delSp modSp add mod ord">
        <pc:chgData name="Julia Wong" userId="d7baf7815abb286b" providerId="LiveId" clId="{143DF0B8-18FC-4B45-9D93-29C9F04BA68E}" dt="2026-01-11T05:11:38.852" v="5565" actId="20577"/>
        <pc:sldMkLst>
          <pc:docMk/>
          <pc:sldMk cId="327522119" sldId="824"/>
        </pc:sldMkLst>
        <pc:spChg chg="del mod">
          <ac:chgData name="Julia Wong" userId="d7baf7815abb286b" providerId="LiveId" clId="{143DF0B8-18FC-4B45-9D93-29C9F04BA68E}" dt="2026-01-10T21:49:50.432" v="4907" actId="478"/>
          <ac:spMkLst>
            <pc:docMk/>
            <pc:sldMk cId="327522119" sldId="824"/>
            <ac:spMk id="2" creationId="{7EFDC717-AF6E-3250-114D-C3BCCED2E8F4}"/>
          </ac:spMkLst>
        </pc:spChg>
        <pc:spChg chg="add mod">
          <ac:chgData name="Julia Wong" userId="d7baf7815abb286b" providerId="LiveId" clId="{143DF0B8-18FC-4B45-9D93-29C9F04BA68E}" dt="2026-01-11T05:11:38.852" v="5565" actId="20577"/>
          <ac:spMkLst>
            <pc:docMk/>
            <pc:sldMk cId="327522119" sldId="824"/>
            <ac:spMk id="5" creationId="{F5E7AD82-7B3B-486D-3EE3-036A36E94FC4}"/>
          </ac:spMkLst>
        </pc:spChg>
      </pc:sldChg>
      <pc:sldChg chg="addSp new">
        <pc:chgData name="Julia Wong" userId="d7baf7815abb286b" providerId="LiveId" clId="{143DF0B8-18FC-4B45-9D93-29C9F04BA68E}" dt="2026-01-11T06:07:15.113" v="6832"/>
        <pc:sldMkLst>
          <pc:docMk/>
          <pc:sldMk cId="1226838942" sldId="825"/>
        </pc:sldMkLst>
        <pc:picChg chg="add">
          <ac:chgData name="Julia Wong" userId="d7baf7815abb286b" providerId="LiveId" clId="{143DF0B8-18FC-4B45-9D93-29C9F04BA68E}" dt="2026-01-11T06:07:15.113" v="6832"/>
          <ac:picMkLst>
            <pc:docMk/>
            <pc:sldMk cId="1226838942" sldId="825"/>
            <ac:picMk id="4" creationId="{28A97F1B-C491-0C55-1B26-6E03DCA8DC4D}"/>
          </ac:picMkLst>
        </pc:picChg>
      </pc:sldChg>
      <pc:sldChg chg="new del">
        <pc:chgData name="Julia Wong" userId="d7baf7815abb286b" providerId="LiveId" clId="{143DF0B8-18FC-4B45-9D93-29C9F04BA68E}" dt="2026-01-11T07:01:35.543" v="7296" actId="47"/>
        <pc:sldMkLst>
          <pc:docMk/>
          <pc:sldMk cId="1526106395" sldId="826"/>
        </pc:sldMkLst>
      </pc:sldChg>
      <pc:sldChg chg="addSp delSp modSp new mod setBg">
        <pc:chgData name="Julia Wong" userId="d7baf7815abb286b" providerId="LiveId" clId="{143DF0B8-18FC-4B45-9D93-29C9F04BA68E}" dt="2026-01-11T16:47:20.243" v="8123" actId="207"/>
        <pc:sldMkLst>
          <pc:docMk/>
          <pc:sldMk cId="2690237044" sldId="826"/>
        </pc:sldMkLst>
        <pc:spChg chg="mod">
          <ac:chgData name="Julia Wong" userId="d7baf7815abb286b" providerId="LiveId" clId="{143DF0B8-18FC-4B45-9D93-29C9F04BA68E}" dt="2026-01-11T16:47:20.243" v="8123" actId="207"/>
          <ac:spMkLst>
            <pc:docMk/>
            <pc:sldMk cId="2690237044" sldId="826"/>
            <ac:spMk id="2" creationId="{FB092624-1758-E104-05DE-F1DC88F9710E}"/>
          </ac:spMkLst>
        </pc:spChg>
        <pc:spChg chg="del mod">
          <ac:chgData name="Julia Wong" userId="d7baf7815abb286b" providerId="LiveId" clId="{143DF0B8-18FC-4B45-9D93-29C9F04BA68E}" dt="2026-01-11T16:25:54.984" v="8011" actId="21"/>
          <ac:spMkLst>
            <pc:docMk/>
            <pc:sldMk cId="2690237044" sldId="826"/>
            <ac:spMk id="3" creationId="{0803FDF2-44AC-54E7-906B-5A58DA224A42}"/>
          </ac:spMkLst>
        </pc:spChg>
        <pc:spChg chg="add">
          <ac:chgData name="Julia Wong" userId="d7baf7815abb286b" providerId="LiveId" clId="{143DF0B8-18FC-4B45-9D93-29C9F04BA68E}" dt="2026-01-11T16:23:14.202" v="7975" actId="26606"/>
          <ac:spMkLst>
            <pc:docMk/>
            <pc:sldMk cId="2690237044" sldId="826"/>
            <ac:spMk id="9" creationId="{4D60F200-5EB0-B223-2439-C96C67F0FEE1}"/>
          </ac:spMkLst>
        </pc:spChg>
        <pc:spChg chg="add">
          <ac:chgData name="Julia Wong" userId="d7baf7815abb286b" providerId="LiveId" clId="{143DF0B8-18FC-4B45-9D93-29C9F04BA68E}" dt="2026-01-11T16:23:14.202" v="7975" actId="26606"/>
          <ac:spMkLst>
            <pc:docMk/>
            <pc:sldMk cId="2690237044" sldId="826"/>
            <ac:spMk id="11" creationId="{A6567EA8-C72D-4B9B-D23F-6B2E9F9C9F47}"/>
          </ac:spMkLst>
        </pc:spChg>
        <pc:spChg chg="add">
          <ac:chgData name="Julia Wong" userId="d7baf7815abb286b" providerId="LiveId" clId="{143DF0B8-18FC-4B45-9D93-29C9F04BA68E}" dt="2026-01-11T16:23:14.202" v="7975" actId="26606"/>
          <ac:spMkLst>
            <pc:docMk/>
            <pc:sldMk cId="2690237044" sldId="826"/>
            <ac:spMk id="13" creationId="{FEFBFA78-9360-1E01-5448-6D5AE0A32601}"/>
          </ac:spMkLst>
        </pc:spChg>
        <pc:spChg chg="add">
          <ac:chgData name="Julia Wong" userId="d7baf7815abb286b" providerId="LiveId" clId="{143DF0B8-18FC-4B45-9D93-29C9F04BA68E}" dt="2026-01-11T16:23:14.202" v="7975" actId="26606"/>
          <ac:spMkLst>
            <pc:docMk/>
            <pc:sldMk cId="2690237044" sldId="826"/>
            <ac:spMk id="15" creationId="{1740453C-744F-DB3A-47EC-15EACE1DC117}"/>
          </ac:spMkLst>
        </pc:spChg>
        <pc:spChg chg="add">
          <ac:chgData name="Julia Wong" userId="d7baf7815abb286b" providerId="LiveId" clId="{143DF0B8-18FC-4B45-9D93-29C9F04BA68E}" dt="2026-01-11T16:23:14.202" v="7975" actId="26606"/>
          <ac:spMkLst>
            <pc:docMk/>
            <pc:sldMk cId="2690237044" sldId="826"/>
            <ac:spMk id="17" creationId="{B6924B03-77BD-EAE3-2854-43363FF8E6BB}"/>
          </ac:spMkLst>
        </pc:spChg>
        <pc:picChg chg="add mod ord">
          <ac:chgData name="Julia Wong" userId="d7baf7815abb286b" providerId="LiveId" clId="{143DF0B8-18FC-4B45-9D93-29C9F04BA68E}" dt="2026-01-11T16:25:37.467" v="8009" actId="1076"/>
          <ac:picMkLst>
            <pc:docMk/>
            <pc:sldMk cId="2690237044" sldId="826"/>
            <ac:picMk id="4" creationId="{7CB52F1C-911A-4EBB-3118-5FC2555ABC1E}"/>
          </ac:picMkLst>
        </pc:picChg>
      </pc:sldChg>
      <pc:sldChg chg="modSp add del modAnim">
        <pc:chgData name="Julia Wong" userId="d7baf7815abb286b" providerId="LiveId" clId="{143DF0B8-18FC-4B45-9D93-29C9F04BA68E}" dt="2026-01-11T07:04:38.691" v="7343" actId="47"/>
        <pc:sldMkLst>
          <pc:docMk/>
          <pc:sldMk cId="975463072" sldId="827"/>
        </pc:sldMkLst>
        <pc:spChg chg="mod">
          <ac:chgData name="Julia Wong" userId="d7baf7815abb286b" providerId="LiveId" clId="{143DF0B8-18FC-4B45-9D93-29C9F04BA68E}" dt="2026-01-11T07:03:53.589" v="7342" actId="20577"/>
          <ac:spMkLst>
            <pc:docMk/>
            <pc:sldMk cId="975463072" sldId="827"/>
            <ac:spMk id="3" creationId="{409E4A2B-6272-156C-B7E3-44796F6B689B}"/>
          </ac:spMkLst>
        </pc:spChg>
      </pc:sldChg>
      <pc:sldChg chg="new del">
        <pc:chgData name="Julia Wong" userId="d7baf7815abb286b" providerId="LiveId" clId="{143DF0B8-18FC-4B45-9D93-29C9F04BA68E}" dt="2026-01-11T16:57:08.493" v="8128" actId="47"/>
        <pc:sldMkLst>
          <pc:docMk/>
          <pc:sldMk cId="1079571566" sldId="827"/>
        </pc:sldMkLst>
      </pc:sldChg>
      <pc:sldMasterChg chg="del delSldLayout">
        <pc:chgData name="Julia Wong" userId="d7baf7815abb286b" providerId="LiveId" clId="{143DF0B8-18FC-4B45-9D93-29C9F04BA68E}" dt="2026-01-10T22:00:55.547" v="5122" actId="47"/>
        <pc:sldMasterMkLst>
          <pc:docMk/>
          <pc:sldMasterMk cId="3579382719" sldId="2147483677"/>
        </pc:sldMasterMkLst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303427010" sldId="2147483678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423168938" sldId="2147483679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743219875" sldId="2147483680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215905968" sldId="2147483681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1719232359" sldId="2147483682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1834729512" sldId="2147483683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3265898921" sldId="2147483684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3879099462" sldId="2147483685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3622335674" sldId="2147483686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2401087476" sldId="2147483687"/>
          </pc:sldLayoutMkLst>
        </pc:sldLayoutChg>
        <pc:sldLayoutChg chg="del">
          <pc:chgData name="Julia Wong" userId="d7baf7815abb286b" providerId="LiveId" clId="{143DF0B8-18FC-4B45-9D93-29C9F04BA68E}" dt="2026-01-10T22:00:55.547" v="5122" actId="47"/>
          <pc:sldLayoutMkLst>
            <pc:docMk/>
            <pc:sldMasterMk cId="3579382719" sldId="2147483677"/>
            <pc:sldLayoutMk cId="3270517839" sldId="2147483688"/>
          </pc:sldLayoutMkLst>
        </pc:sldLayoutChg>
      </pc:sldMasterChg>
      <pc:sldMasterChg chg="del delSldLayout">
        <pc:chgData name="Julia Wong" userId="d7baf7815abb286b" providerId="LiveId" clId="{143DF0B8-18FC-4B45-9D93-29C9F04BA68E}" dt="2026-01-10T08:23:18.546" v="3232" actId="47"/>
        <pc:sldMasterMkLst>
          <pc:docMk/>
          <pc:sldMasterMk cId="2361570270" sldId="2147483725"/>
        </pc:sldMasterMkLst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4065520840" sldId="2147483726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2623818231" sldId="2147483727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1278594958" sldId="2147483728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222802947" sldId="2147483729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153828567" sldId="2147483730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2686728880" sldId="2147483731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3735338058" sldId="2147483732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2174463456" sldId="2147483733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3546088169" sldId="2147483734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3913980836" sldId="2147483735"/>
          </pc:sldLayoutMkLst>
        </pc:sldLayoutChg>
        <pc:sldLayoutChg chg="del">
          <pc:chgData name="Julia Wong" userId="d7baf7815abb286b" providerId="LiveId" clId="{143DF0B8-18FC-4B45-9D93-29C9F04BA68E}" dt="2026-01-10T08:23:18.546" v="3232" actId="47"/>
          <pc:sldLayoutMkLst>
            <pc:docMk/>
            <pc:sldMasterMk cId="2361570270" sldId="2147483725"/>
            <pc:sldLayoutMk cId="1492284591" sldId="214748373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8022B3-6AD0-42C1-9FA4-3AD6BA5156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16D6C3-0B44-4DDF-B539-3729F256FF75}">
      <dgm:prSet/>
      <dgm:spPr/>
      <dgm:t>
        <a:bodyPr/>
        <a:lstStyle/>
        <a:p>
          <a:r>
            <a:rPr lang="zh-TW" b="1" dirty="0"/>
            <a:t>不從</a:t>
          </a:r>
          <a:r>
            <a:rPr lang="en-US" b="1" dirty="0"/>
            <a:t>…</a:t>
          </a:r>
          <a:r>
            <a:rPr lang="zh-TW" b="1" dirty="0"/>
            <a:t>惡人的計謀 </a:t>
          </a:r>
          <a:r>
            <a:rPr lang="en-US" b="1" dirty="0"/>
            <a:t>(</a:t>
          </a:r>
          <a:r>
            <a:rPr lang="zh-TW" b="1" dirty="0"/>
            <a:t>思想</a:t>
          </a:r>
          <a:r>
            <a:rPr lang="en-US" b="1" dirty="0"/>
            <a:t>)</a:t>
          </a:r>
          <a:endParaRPr lang="en-US" dirty="0"/>
        </a:p>
      </dgm:t>
    </dgm:pt>
    <dgm:pt modelId="{4385BFEC-DA5C-4685-A696-688775CB6FFF}" type="parTrans" cxnId="{FB079ED7-941B-46F4-9290-DA42B06C7028}">
      <dgm:prSet/>
      <dgm:spPr/>
      <dgm:t>
        <a:bodyPr/>
        <a:lstStyle/>
        <a:p>
          <a:endParaRPr lang="en-US"/>
        </a:p>
      </dgm:t>
    </dgm:pt>
    <dgm:pt modelId="{52E4212D-CB25-4E2E-A552-41853957BA67}" type="sibTrans" cxnId="{FB079ED7-941B-46F4-9290-DA42B06C7028}">
      <dgm:prSet/>
      <dgm:spPr/>
      <dgm:t>
        <a:bodyPr/>
        <a:lstStyle/>
        <a:p>
          <a:endParaRPr lang="en-US"/>
        </a:p>
      </dgm:t>
    </dgm:pt>
    <dgm:pt modelId="{98CE0484-5B19-4F20-AC75-C278A402A846}">
      <dgm:prSet/>
      <dgm:spPr/>
      <dgm:t>
        <a:bodyPr/>
        <a:lstStyle/>
        <a:p>
          <a:r>
            <a:rPr lang="zh-TW" b="1"/>
            <a:t>不站</a:t>
          </a:r>
          <a:r>
            <a:rPr lang="en-US" b="1"/>
            <a:t>…</a:t>
          </a:r>
          <a:r>
            <a:rPr lang="zh-TW" b="1"/>
            <a:t>罪人的道路 </a:t>
          </a:r>
          <a:r>
            <a:rPr lang="en-US" b="1"/>
            <a:t>(</a:t>
          </a:r>
          <a:r>
            <a:rPr lang="zh-TW" b="1"/>
            <a:t>行為</a:t>
          </a:r>
          <a:r>
            <a:rPr lang="en-US" b="1"/>
            <a:t>)</a:t>
          </a:r>
          <a:endParaRPr lang="en-US"/>
        </a:p>
      </dgm:t>
    </dgm:pt>
    <dgm:pt modelId="{B19A6EB2-AD8A-41E1-856F-E05E4D013EC0}" type="parTrans" cxnId="{BF7A88B9-6C24-4225-8E03-4021C3BDBBFE}">
      <dgm:prSet/>
      <dgm:spPr/>
      <dgm:t>
        <a:bodyPr/>
        <a:lstStyle/>
        <a:p>
          <a:endParaRPr lang="en-US"/>
        </a:p>
      </dgm:t>
    </dgm:pt>
    <dgm:pt modelId="{DB4CA30D-A139-4317-88C3-A5660439608A}" type="sibTrans" cxnId="{BF7A88B9-6C24-4225-8E03-4021C3BDBBFE}">
      <dgm:prSet/>
      <dgm:spPr/>
      <dgm:t>
        <a:bodyPr/>
        <a:lstStyle/>
        <a:p>
          <a:endParaRPr lang="en-US"/>
        </a:p>
      </dgm:t>
    </dgm:pt>
    <dgm:pt modelId="{41F6B030-B4FE-4F0E-9CDC-0B072B9C1CBB}">
      <dgm:prSet/>
      <dgm:spPr/>
      <dgm:t>
        <a:bodyPr/>
        <a:lstStyle/>
        <a:p>
          <a:r>
            <a:rPr lang="zh-TW" b="1" dirty="0"/>
            <a:t>不坐</a:t>
          </a:r>
          <a:r>
            <a:rPr lang="en-US" b="1" dirty="0"/>
            <a:t>…</a:t>
          </a:r>
          <a:r>
            <a:rPr lang="zh-TW" b="1" dirty="0"/>
            <a:t>褻慢人</a:t>
          </a:r>
          <a:r>
            <a:rPr lang="zh-TW" altLang="en-US" b="1" dirty="0"/>
            <a:t>座</a:t>
          </a:r>
          <a:r>
            <a:rPr lang="zh-TW" b="1" dirty="0"/>
            <a:t>位 </a:t>
          </a:r>
          <a:r>
            <a:rPr lang="en-US" b="1" dirty="0"/>
            <a:t>(</a:t>
          </a:r>
          <a:r>
            <a:rPr lang="zh-TW" b="1" dirty="0"/>
            <a:t>聯合</a:t>
          </a:r>
          <a:r>
            <a:rPr lang="en-US" b="1" dirty="0"/>
            <a:t>)</a:t>
          </a:r>
          <a:endParaRPr lang="en-US" dirty="0"/>
        </a:p>
      </dgm:t>
    </dgm:pt>
    <dgm:pt modelId="{02B20DB6-AD68-45F3-B17F-5A0CE663AA06}" type="parTrans" cxnId="{CAEFAD65-3640-4216-A568-DA43F9612C6E}">
      <dgm:prSet/>
      <dgm:spPr/>
      <dgm:t>
        <a:bodyPr/>
        <a:lstStyle/>
        <a:p>
          <a:endParaRPr lang="en-US"/>
        </a:p>
      </dgm:t>
    </dgm:pt>
    <dgm:pt modelId="{16E62238-BEB3-4F0B-9C7D-D56DDD4CF876}" type="sibTrans" cxnId="{CAEFAD65-3640-4216-A568-DA43F9612C6E}">
      <dgm:prSet/>
      <dgm:spPr/>
      <dgm:t>
        <a:bodyPr/>
        <a:lstStyle/>
        <a:p>
          <a:endParaRPr lang="en-US"/>
        </a:p>
      </dgm:t>
    </dgm:pt>
    <dgm:pt modelId="{681EC569-2122-4FAB-A090-31E83BA6E276}" type="pres">
      <dgm:prSet presAssocID="{1D8022B3-6AD0-42C1-9FA4-3AD6BA51566A}" presName="linear" presStyleCnt="0">
        <dgm:presLayoutVars>
          <dgm:animLvl val="lvl"/>
          <dgm:resizeHandles val="exact"/>
        </dgm:presLayoutVars>
      </dgm:prSet>
      <dgm:spPr/>
    </dgm:pt>
    <dgm:pt modelId="{63A2F158-C6CC-4560-8DA2-606F5B21D3B1}" type="pres">
      <dgm:prSet presAssocID="{3816D6C3-0B44-4DDF-B539-3729F256FF7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59FAF7-73F6-4D65-815D-E6734E4DBC72}" type="pres">
      <dgm:prSet presAssocID="{52E4212D-CB25-4E2E-A552-41853957BA67}" presName="spacer" presStyleCnt="0"/>
      <dgm:spPr/>
    </dgm:pt>
    <dgm:pt modelId="{DA13E5BB-3C41-4FFB-A259-6802A1C48BC0}" type="pres">
      <dgm:prSet presAssocID="{98CE0484-5B19-4F20-AC75-C278A402A84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6A9C4F-7BD8-4961-AFCB-419F41C9B2C7}" type="pres">
      <dgm:prSet presAssocID="{DB4CA30D-A139-4317-88C3-A5660439608A}" presName="spacer" presStyleCnt="0"/>
      <dgm:spPr/>
    </dgm:pt>
    <dgm:pt modelId="{09A3176C-9612-4480-A68B-40F12D3165A3}" type="pres">
      <dgm:prSet presAssocID="{41F6B030-B4FE-4F0E-9CDC-0B072B9C1CB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869FA3B-5F97-43E6-A7CC-04AC309ACF32}" type="presOf" srcId="{3816D6C3-0B44-4DDF-B539-3729F256FF75}" destId="{63A2F158-C6CC-4560-8DA2-606F5B21D3B1}" srcOrd="0" destOrd="0" presId="urn:microsoft.com/office/officeart/2005/8/layout/vList2"/>
    <dgm:cxn modelId="{CAEFAD65-3640-4216-A568-DA43F9612C6E}" srcId="{1D8022B3-6AD0-42C1-9FA4-3AD6BA51566A}" destId="{41F6B030-B4FE-4F0E-9CDC-0B072B9C1CBB}" srcOrd="2" destOrd="0" parTransId="{02B20DB6-AD68-45F3-B17F-5A0CE663AA06}" sibTransId="{16E62238-BEB3-4F0B-9C7D-D56DDD4CF876}"/>
    <dgm:cxn modelId="{0D2B2949-C4FC-4806-B264-4F775F0936D7}" type="presOf" srcId="{41F6B030-B4FE-4F0E-9CDC-0B072B9C1CBB}" destId="{09A3176C-9612-4480-A68B-40F12D3165A3}" srcOrd="0" destOrd="0" presId="urn:microsoft.com/office/officeart/2005/8/layout/vList2"/>
    <dgm:cxn modelId="{B34BE2A1-51C0-4076-8872-16C529CAD20B}" type="presOf" srcId="{98CE0484-5B19-4F20-AC75-C278A402A846}" destId="{DA13E5BB-3C41-4FFB-A259-6802A1C48BC0}" srcOrd="0" destOrd="0" presId="urn:microsoft.com/office/officeart/2005/8/layout/vList2"/>
    <dgm:cxn modelId="{BF7A88B9-6C24-4225-8E03-4021C3BDBBFE}" srcId="{1D8022B3-6AD0-42C1-9FA4-3AD6BA51566A}" destId="{98CE0484-5B19-4F20-AC75-C278A402A846}" srcOrd="1" destOrd="0" parTransId="{B19A6EB2-AD8A-41E1-856F-E05E4D013EC0}" sibTransId="{DB4CA30D-A139-4317-88C3-A5660439608A}"/>
    <dgm:cxn modelId="{FB079ED7-941B-46F4-9290-DA42B06C7028}" srcId="{1D8022B3-6AD0-42C1-9FA4-3AD6BA51566A}" destId="{3816D6C3-0B44-4DDF-B539-3729F256FF75}" srcOrd="0" destOrd="0" parTransId="{4385BFEC-DA5C-4685-A696-688775CB6FFF}" sibTransId="{52E4212D-CB25-4E2E-A552-41853957BA67}"/>
    <dgm:cxn modelId="{62D16EEF-31BD-4895-B996-CCA6AFE4E6FE}" type="presOf" srcId="{1D8022B3-6AD0-42C1-9FA4-3AD6BA51566A}" destId="{681EC569-2122-4FAB-A090-31E83BA6E276}" srcOrd="0" destOrd="0" presId="urn:microsoft.com/office/officeart/2005/8/layout/vList2"/>
    <dgm:cxn modelId="{CD3F9AC0-7C15-44E7-ACEF-A8BCA026F84D}" type="presParOf" srcId="{681EC569-2122-4FAB-A090-31E83BA6E276}" destId="{63A2F158-C6CC-4560-8DA2-606F5B21D3B1}" srcOrd="0" destOrd="0" presId="urn:microsoft.com/office/officeart/2005/8/layout/vList2"/>
    <dgm:cxn modelId="{4B5C9314-3D72-4943-8555-0B11468E1519}" type="presParOf" srcId="{681EC569-2122-4FAB-A090-31E83BA6E276}" destId="{1959FAF7-73F6-4D65-815D-E6734E4DBC72}" srcOrd="1" destOrd="0" presId="urn:microsoft.com/office/officeart/2005/8/layout/vList2"/>
    <dgm:cxn modelId="{B83CF5C9-57AC-43DA-8026-DD8358EB55B8}" type="presParOf" srcId="{681EC569-2122-4FAB-A090-31E83BA6E276}" destId="{DA13E5BB-3C41-4FFB-A259-6802A1C48BC0}" srcOrd="2" destOrd="0" presId="urn:microsoft.com/office/officeart/2005/8/layout/vList2"/>
    <dgm:cxn modelId="{162EFBC6-A44E-4B36-BF1B-E39FF6E72A4C}" type="presParOf" srcId="{681EC569-2122-4FAB-A090-31E83BA6E276}" destId="{AA6A9C4F-7BD8-4961-AFCB-419F41C9B2C7}" srcOrd="3" destOrd="0" presId="urn:microsoft.com/office/officeart/2005/8/layout/vList2"/>
    <dgm:cxn modelId="{D299AAEB-173F-4356-B611-EB3B1CE40509}" type="presParOf" srcId="{681EC569-2122-4FAB-A090-31E83BA6E276}" destId="{09A3176C-9612-4480-A68B-40F12D3165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2F158-C6CC-4560-8DA2-606F5B21D3B1}">
      <dsp:nvSpPr>
        <dsp:cNvPr id="0" name=""/>
        <dsp:cNvSpPr/>
      </dsp:nvSpPr>
      <dsp:spPr>
        <a:xfrm>
          <a:off x="0" y="267981"/>
          <a:ext cx="5801990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900" b="1" kern="1200" dirty="0"/>
            <a:t>不從</a:t>
          </a:r>
          <a:r>
            <a:rPr lang="en-US" sz="3900" b="1" kern="1200" dirty="0"/>
            <a:t>…</a:t>
          </a:r>
          <a:r>
            <a:rPr lang="zh-TW" sz="3900" b="1" kern="1200" dirty="0"/>
            <a:t>惡人的計謀 </a:t>
          </a:r>
          <a:r>
            <a:rPr lang="en-US" sz="3900" b="1" kern="1200" dirty="0"/>
            <a:t>(</a:t>
          </a:r>
          <a:r>
            <a:rPr lang="zh-TW" sz="3900" b="1" kern="1200" dirty="0"/>
            <a:t>思想</a:t>
          </a:r>
          <a:r>
            <a:rPr lang="en-US" sz="3900" b="1" kern="1200" dirty="0"/>
            <a:t>)</a:t>
          </a:r>
          <a:endParaRPr lang="en-US" sz="3900" kern="1200" dirty="0"/>
        </a:p>
      </dsp:txBody>
      <dsp:txXfrm>
        <a:off x="49004" y="316985"/>
        <a:ext cx="5703982" cy="905852"/>
      </dsp:txXfrm>
    </dsp:sp>
    <dsp:sp modelId="{DA13E5BB-3C41-4FFB-A259-6802A1C48BC0}">
      <dsp:nvSpPr>
        <dsp:cNvPr id="0" name=""/>
        <dsp:cNvSpPr/>
      </dsp:nvSpPr>
      <dsp:spPr>
        <a:xfrm>
          <a:off x="0" y="1384161"/>
          <a:ext cx="5801990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900" b="1" kern="1200"/>
            <a:t>不站</a:t>
          </a:r>
          <a:r>
            <a:rPr lang="en-US" sz="3900" b="1" kern="1200"/>
            <a:t>…</a:t>
          </a:r>
          <a:r>
            <a:rPr lang="zh-TW" sz="3900" b="1" kern="1200"/>
            <a:t>罪人的道路 </a:t>
          </a:r>
          <a:r>
            <a:rPr lang="en-US" sz="3900" b="1" kern="1200"/>
            <a:t>(</a:t>
          </a:r>
          <a:r>
            <a:rPr lang="zh-TW" sz="3900" b="1" kern="1200"/>
            <a:t>行為</a:t>
          </a:r>
          <a:r>
            <a:rPr lang="en-US" sz="3900" b="1" kern="1200"/>
            <a:t>)</a:t>
          </a:r>
          <a:endParaRPr lang="en-US" sz="3900" kern="1200"/>
        </a:p>
      </dsp:txBody>
      <dsp:txXfrm>
        <a:off x="49004" y="1433165"/>
        <a:ext cx="5703982" cy="905852"/>
      </dsp:txXfrm>
    </dsp:sp>
    <dsp:sp modelId="{09A3176C-9612-4480-A68B-40F12D3165A3}">
      <dsp:nvSpPr>
        <dsp:cNvPr id="0" name=""/>
        <dsp:cNvSpPr/>
      </dsp:nvSpPr>
      <dsp:spPr>
        <a:xfrm>
          <a:off x="0" y="2500340"/>
          <a:ext cx="5801990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900" b="1" kern="1200" dirty="0"/>
            <a:t>不坐</a:t>
          </a:r>
          <a:r>
            <a:rPr lang="en-US" sz="3900" b="1" kern="1200" dirty="0"/>
            <a:t>…</a:t>
          </a:r>
          <a:r>
            <a:rPr lang="zh-TW" sz="3900" b="1" kern="1200" dirty="0"/>
            <a:t>褻慢人</a:t>
          </a:r>
          <a:r>
            <a:rPr lang="zh-TW" altLang="en-US" sz="3900" b="1" kern="1200" dirty="0"/>
            <a:t>座</a:t>
          </a:r>
          <a:r>
            <a:rPr lang="zh-TW" sz="3900" b="1" kern="1200" dirty="0"/>
            <a:t>位 </a:t>
          </a:r>
          <a:r>
            <a:rPr lang="en-US" sz="3900" b="1" kern="1200" dirty="0"/>
            <a:t>(</a:t>
          </a:r>
          <a:r>
            <a:rPr lang="zh-TW" sz="3900" b="1" kern="1200" dirty="0"/>
            <a:t>聯合</a:t>
          </a:r>
          <a:r>
            <a:rPr lang="en-US" sz="3900" b="1" kern="1200" dirty="0"/>
            <a:t>)</a:t>
          </a:r>
          <a:endParaRPr lang="en-US" sz="3900" kern="1200" dirty="0"/>
        </a:p>
      </dsp:txBody>
      <dsp:txXfrm>
        <a:off x="49004" y="2549344"/>
        <a:ext cx="5703982" cy="90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6EEE2-C540-41B8-BBF1-BF39D21735C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7EDDE-2EC0-4485-B652-F4380DF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5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8E5BD-045D-4236-A5D6-C174E8A552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887413-DE02-453B-A3BE-E74858639D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D6688-F70D-4394-A8D3-C803BD98F81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9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E5BD-045D-4236-A5D6-C174E8A5526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8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8E5BD-045D-4236-A5D6-C174E8A552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2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8E5BD-045D-4236-A5D6-C174E8A552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3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34EAD-0E52-4C54-A1DD-8CF554DA83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293B-8DF7-D233-86B5-D3EBE187A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DB49D-315C-AACE-4614-51B1688CB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C4AF6-04FA-5E73-34BB-E0EFB58B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1B463-A092-F9CA-EB0B-C5DEC724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7FBE9-76CD-151B-7AAE-6F5D5D64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E198-BB3E-3972-E8EC-AAD60DA9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A6B28-1188-1330-DA60-B06E2EB34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154A4-894F-8397-2EE6-8A110F67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660B3-095B-9A15-85F5-B3CD746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8A475-EC54-7FAF-5F9F-CCB6830A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B228AE-F4E6-92AB-C103-78C01C92A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3ABD8-9707-294D-9949-F30D94984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695E2-973F-CCB0-326D-345967C7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61BD0-128A-4DA4-AABA-05B6CC6E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38089-F3F2-2DD3-4D8F-6C611B6B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6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58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1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96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2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81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22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43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9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DC87A-A030-9768-A393-D6472BB8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5ACCD-74C2-41CF-A091-5565B0D47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62841-CDC6-4A79-286E-BA6A20519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4CB0B-879E-D477-2FA2-11C48EEC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C5D7A-C6BD-9B6F-11B0-B934446D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94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7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02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2851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16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6627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5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67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38D2-705F-411E-AB94-B7902C6B430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774F-1D15-4FF7-92FE-1C5D4AB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42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71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AEB7-FE63-8B5A-970A-C05BF7AA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8D5F0-D127-4F15-9369-F8220A09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EA737-E4EB-A644-D31A-AF5F41A7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B6752-B180-BCAD-F930-ECE91438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D1AD6-31A3-9453-6C76-0765890A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5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09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827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58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79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70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86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46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3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60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3625" indent="0" algn="ctr">
              <a:buNone/>
              <a:defRPr/>
            </a:lvl2pPr>
            <a:lvl3pPr marL="907257" indent="0" algn="ctr">
              <a:buNone/>
              <a:defRPr/>
            </a:lvl3pPr>
            <a:lvl4pPr marL="1360867" indent="0" algn="ctr">
              <a:buNone/>
              <a:defRPr/>
            </a:lvl4pPr>
            <a:lvl5pPr marL="1814515" indent="0" algn="ctr">
              <a:buNone/>
              <a:defRPr/>
            </a:lvl5pPr>
            <a:lvl6pPr marL="2268144" indent="0" algn="ctr">
              <a:buNone/>
              <a:defRPr/>
            </a:lvl6pPr>
            <a:lvl7pPr marL="2721764" indent="0" algn="ctr">
              <a:buNone/>
              <a:defRPr/>
            </a:lvl7pPr>
            <a:lvl8pPr marL="3175402" indent="0" algn="ctr">
              <a:buNone/>
              <a:defRPr/>
            </a:lvl8pPr>
            <a:lvl9pPr marL="36290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DBCA-C4CA-40F2-91B6-A75A059EE0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7F3A-6A00-14CA-433D-0BA42F12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904D4-8BE1-454E-765A-3827274FA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DF5DA-5B2B-EE96-15B1-098E4C384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EF750-6A14-7D95-4681-05B8E702B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6D413-83FE-289F-CBF3-DC22F8BE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3B8EF-051B-E9CF-BDED-D4CF96EC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19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AC61-14A8-4064-898B-C10CB22C09C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625" indent="0">
              <a:buNone/>
              <a:defRPr sz="1800"/>
            </a:lvl2pPr>
            <a:lvl3pPr marL="907257" indent="0">
              <a:buNone/>
              <a:defRPr sz="1600"/>
            </a:lvl3pPr>
            <a:lvl4pPr marL="1360867" indent="0">
              <a:buNone/>
              <a:defRPr sz="1400"/>
            </a:lvl4pPr>
            <a:lvl5pPr marL="1814515" indent="0">
              <a:buNone/>
              <a:defRPr sz="1400"/>
            </a:lvl5pPr>
            <a:lvl6pPr marL="2268144" indent="0">
              <a:buNone/>
              <a:defRPr sz="1400"/>
            </a:lvl6pPr>
            <a:lvl7pPr marL="2721764" indent="0">
              <a:buNone/>
              <a:defRPr sz="1400"/>
            </a:lvl7pPr>
            <a:lvl8pPr marL="3175402" indent="0">
              <a:buNone/>
              <a:defRPr sz="1400"/>
            </a:lvl8pPr>
            <a:lvl9pPr marL="3629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B65BC-C726-424F-85C8-BD9D4627B4D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6B66-18C9-4D4E-A04B-00ADC5A1946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2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25" indent="0">
              <a:buNone/>
              <a:defRPr sz="2000" b="1"/>
            </a:lvl2pPr>
            <a:lvl3pPr marL="907257" indent="0">
              <a:buNone/>
              <a:defRPr sz="1800" b="1"/>
            </a:lvl3pPr>
            <a:lvl4pPr marL="1360867" indent="0">
              <a:buNone/>
              <a:defRPr sz="1600" b="1"/>
            </a:lvl4pPr>
            <a:lvl5pPr marL="1814515" indent="0">
              <a:buNone/>
              <a:defRPr sz="1600" b="1"/>
            </a:lvl5pPr>
            <a:lvl6pPr marL="2268144" indent="0">
              <a:buNone/>
              <a:defRPr sz="1600" b="1"/>
            </a:lvl6pPr>
            <a:lvl7pPr marL="2721764" indent="0">
              <a:buNone/>
              <a:defRPr sz="1600" b="1"/>
            </a:lvl7pPr>
            <a:lvl8pPr marL="3175402" indent="0">
              <a:buNone/>
              <a:defRPr sz="1600" b="1"/>
            </a:lvl8pPr>
            <a:lvl9pPr marL="3629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2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25" indent="0">
              <a:buNone/>
              <a:defRPr sz="2000" b="1"/>
            </a:lvl2pPr>
            <a:lvl3pPr marL="907257" indent="0">
              <a:buNone/>
              <a:defRPr sz="1800" b="1"/>
            </a:lvl3pPr>
            <a:lvl4pPr marL="1360867" indent="0">
              <a:buNone/>
              <a:defRPr sz="1600" b="1"/>
            </a:lvl4pPr>
            <a:lvl5pPr marL="1814515" indent="0">
              <a:buNone/>
              <a:defRPr sz="1600" b="1"/>
            </a:lvl5pPr>
            <a:lvl6pPr marL="2268144" indent="0">
              <a:buNone/>
              <a:defRPr sz="1600" b="1"/>
            </a:lvl6pPr>
            <a:lvl7pPr marL="2721764" indent="0">
              <a:buNone/>
              <a:defRPr sz="1600" b="1"/>
            </a:lvl7pPr>
            <a:lvl8pPr marL="3175402" indent="0">
              <a:buNone/>
              <a:defRPr sz="1600" b="1"/>
            </a:lvl8pPr>
            <a:lvl9pPr marL="3629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36C78-955E-435D-9F28-ACA58B7060B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3DFDD-3D82-4CC0-919C-78B83D3FCA0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9FF04-E4C1-49BA-B0C8-5D13F509D29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47" y="27307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47" y="143517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625" indent="0">
              <a:buNone/>
              <a:defRPr sz="1200"/>
            </a:lvl2pPr>
            <a:lvl3pPr marL="907257" indent="0">
              <a:buNone/>
              <a:defRPr sz="1000"/>
            </a:lvl3pPr>
            <a:lvl4pPr marL="1360867" indent="0">
              <a:buNone/>
              <a:defRPr sz="900"/>
            </a:lvl4pPr>
            <a:lvl5pPr marL="1814515" indent="0">
              <a:buNone/>
              <a:defRPr sz="900"/>
            </a:lvl5pPr>
            <a:lvl6pPr marL="2268144" indent="0">
              <a:buNone/>
              <a:defRPr sz="900"/>
            </a:lvl6pPr>
            <a:lvl7pPr marL="2721764" indent="0">
              <a:buNone/>
              <a:defRPr sz="900"/>
            </a:lvl7pPr>
            <a:lvl8pPr marL="3175402" indent="0">
              <a:buNone/>
              <a:defRPr sz="900"/>
            </a:lvl8pPr>
            <a:lvl9pPr marL="3629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86FEB-8C00-4FF2-95F6-EA7A7E95DC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625" indent="0">
              <a:buNone/>
              <a:defRPr sz="2800"/>
            </a:lvl2pPr>
            <a:lvl3pPr marL="907257" indent="0">
              <a:buNone/>
              <a:defRPr sz="2400"/>
            </a:lvl3pPr>
            <a:lvl4pPr marL="1360867" indent="0">
              <a:buNone/>
              <a:defRPr sz="2000"/>
            </a:lvl4pPr>
            <a:lvl5pPr marL="1814515" indent="0">
              <a:buNone/>
              <a:defRPr sz="2000"/>
            </a:lvl5pPr>
            <a:lvl6pPr marL="2268144" indent="0">
              <a:buNone/>
              <a:defRPr sz="2000"/>
            </a:lvl6pPr>
            <a:lvl7pPr marL="2721764" indent="0">
              <a:buNone/>
              <a:defRPr sz="2000"/>
            </a:lvl7pPr>
            <a:lvl8pPr marL="3175402" indent="0">
              <a:buNone/>
              <a:defRPr sz="2000"/>
            </a:lvl8pPr>
            <a:lvl9pPr marL="362903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3625" indent="0">
              <a:buNone/>
              <a:defRPr sz="1200"/>
            </a:lvl2pPr>
            <a:lvl3pPr marL="907257" indent="0">
              <a:buNone/>
              <a:defRPr sz="1000"/>
            </a:lvl3pPr>
            <a:lvl4pPr marL="1360867" indent="0">
              <a:buNone/>
              <a:defRPr sz="900"/>
            </a:lvl4pPr>
            <a:lvl5pPr marL="1814515" indent="0">
              <a:buNone/>
              <a:defRPr sz="900"/>
            </a:lvl5pPr>
            <a:lvl6pPr marL="2268144" indent="0">
              <a:buNone/>
              <a:defRPr sz="900"/>
            </a:lvl6pPr>
            <a:lvl7pPr marL="2721764" indent="0">
              <a:buNone/>
              <a:defRPr sz="900"/>
            </a:lvl7pPr>
            <a:lvl8pPr marL="3175402" indent="0">
              <a:buNone/>
              <a:defRPr sz="900"/>
            </a:lvl8pPr>
            <a:lvl9pPr marL="3629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2592-89B6-4225-A5C2-769B41337D9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83611-D36A-4FEB-A57A-DADDA254395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4DA6-A4A2-4EE0-834A-1F9B89D100E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172E9-FB96-7AE3-2E97-90B7C48F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BFFD0-BF00-57B4-C191-C9CF838D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44C18-B8CF-8D39-CE14-E4EF1ABBD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06E16-859F-5624-9113-0A665EAA2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1083E-C275-7945-264E-18B463781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58A10-3451-42B3-7544-3DF020D1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DD5652-FE37-4325-F3CD-32F822ED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00D925-D036-E647-A3FE-9654F41F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2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96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9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1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7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6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81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74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26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34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47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2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067A-56B1-C174-147F-D0D22E45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B3A26-1080-51D3-8933-AA8B5A0C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00C43-8776-C0BF-96C1-F3A6BC26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F17E0-8C6B-CE9D-E883-5072CF38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0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11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7577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05053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7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22869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347257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79421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19105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7959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4086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4414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AA7A7-3BDB-7E3B-064F-7E7A88FA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D2ABF-3C91-7437-AB52-762FF183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FFCE3-72D3-93A1-D1B4-2D363FD5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440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9690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1640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72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02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0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053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745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24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504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9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7C025-A25A-F101-5845-6122E03B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441DC-3D36-5550-0632-0CD76A344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38474-8457-DD4F-4F5B-7FB55458F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E8437-20C7-0F91-A433-7862A90CB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45083-E95A-AF85-E292-EEABF9FD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EC7C8-8D21-712A-2DB7-429A795D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67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11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467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130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413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413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413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413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413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413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30413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413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30413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414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414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414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414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25D00C7-A1B7-46B5-94CA-E0D913211D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138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0722F2-1153-4531-80BB-8E73807432D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40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C21F07-AC49-4E57-ACCB-8BF7AB5A9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033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4E314C-F145-463E-A8DB-55BDC679A6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554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447278-D8DB-4DDF-A5C3-66ABF20AED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984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7EF46D-2EF0-4A15-8F20-BC4B3118A4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209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869C6A-8637-4FDA-9E9F-16083CDE5A5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34C1-BE12-AF2B-5EE1-6F21F2C8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46789-01BD-DC59-4E85-9526111D8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5E23C-17DF-2EC5-55CA-90FDDD69A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37999-F253-016E-A2E5-A4547E99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0DAE6-A038-D566-D613-17AD67A1F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87FBD-00DA-6D27-1DA3-D4428765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119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D40E1B-591A-49F2-8D21-C7E620F528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226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D958E-C6C0-4CD1-A349-B9C6B8A00A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91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475CBF-A3AF-4DE8-83ED-655C671A3B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09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83C6D8-EC74-4A61-AF2B-2CB2482EDA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2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CCC63F-8B29-9678-E272-0D23F8C0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A08C6-CCBF-35DF-5161-D86FD890F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CBE8B-FBCB-7F6C-D31D-5FD922F8A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9ACF4-2065-46E7-B893-0C81D8C190B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89500-F1CC-4C39-CCF0-01F605C50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7E4DA-01F5-4733-1A97-9ACB8DA6F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712EA-BCA8-4AE7-BA13-6B674035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6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1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A1D0A-42E6-4075-A50B-4ABAC5122DC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3" tIns="45673" rIns="91343" bIns="456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3" tIns="45673" rIns="91343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344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43" tIns="45673" rIns="91343" bIns="45673" numCol="1" anchor="ctr" anchorCtr="0" compatLnSpc="1">
            <a:prstTxWarp prst="textNoShape">
              <a:avLst/>
            </a:prstTxWarp>
          </a:bodyPr>
          <a:lstStyle>
            <a:lvl1pPr eaLnBrk="0" hangingPunct="0">
              <a:defRPr kumimoji="1"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344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43" tIns="45673" rIns="91343" bIns="45673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344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43" tIns="45673" rIns="91343" bIns="45673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64A1E4-F1DA-4F16-A68B-E7F552B0CEFA}" type="slidenum">
              <a:rPr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3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362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0725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6086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1451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0219" indent="-340219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7147" indent="-283517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4064" indent="-226819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7705" indent="-226819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41326" indent="-226819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494959" indent="-226819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48594" indent="-226819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02215" indent="-226819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55843" indent="-226819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625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257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867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515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144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1764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402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039" algn="l" defTabSz="9072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ACCF19-C2E0-4B3B-8B68-E92BC946041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1/11/2026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B75E5E-97D1-46EA-9408-179C2949B2B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70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EBEA7A-7D9E-42C6-BFF8-BCD457977CDB}" type="datetimeFigureOut">
              <a:rPr lang="en-US" smtClean="0">
                <a:solidFill>
                  <a:srgbClr val="FEFAC9"/>
                </a:solidFill>
              </a:rPr>
              <a:pPr/>
              <a:t>1/11/2026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922B404-C10B-4771-A70E-DBB452DFCD5A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215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ACCF19-C2E0-4B3B-8B68-E92BC9460416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B75E5E-97D1-46EA-9408-179C2949B2B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376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2197117-CD8C-428F-AD0C-85E4370D9B31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310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310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31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31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31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311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31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30311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311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30311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311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31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2971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52F1C-911A-4EBB-3118-5FC2555AB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" r="1" b="1"/>
          <a:stretch>
            <a:fillRect/>
          </a:stretch>
        </p:blipFill>
        <p:spPr>
          <a:xfrm>
            <a:off x="11148" y="-1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92624-1758-E104-05DE-F1DC88F97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475" y="501654"/>
            <a:ext cx="7927785" cy="1620665"/>
          </a:xfrm>
        </p:spPr>
        <p:txBody>
          <a:bodyPr>
            <a:normAutofit/>
          </a:bodyPr>
          <a:lstStyle/>
          <a:p>
            <a:pPr algn="l"/>
            <a:r>
              <a:rPr lang="zh-TW" alt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</a:t>
            </a:r>
            <a:r>
              <a:rPr lang="en-US" altLang="zh-TW" sz="4000" dirty="0">
                <a:solidFill>
                  <a:srgbClr val="FFFFFF"/>
                </a:solidFill>
              </a:rPr>
              <a:t>				</a:t>
            </a:r>
            <a:r>
              <a:rPr lang="zh-TW" alt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的人</a:t>
            </a:r>
            <a:endParaRPr lang="en-US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0237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3321E-179B-F70D-F8F8-5006A6F2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腳踏兩條船</a:t>
            </a:r>
            <a:b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6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不冷不熱</a:t>
            </a:r>
            <a:endParaRPr lang="en-US" sz="6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5014-5C87-85D1-93CB-D8390894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11" y="2934040"/>
            <a:ext cx="4493181" cy="3283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我知道你的行為，</a:t>
            </a:r>
            <a:endParaRPr lang="en-US" altLang="zh-TW" sz="32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你也不冷也不熱，</a:t>
            </a:r>
            <a:endParaRPr lang="en-US" altLang="zh-TW" sz="32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我巴不得你或冷或熱，</a:t>
            </a:r>
            <a:endParaRPr lang="en-US" altLang="zh-TW" sz="32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你既如溫水，也不冷</a:t>
            </a:r>
            <a:endParaRPr lang="en-US" altLang="zh-TW" sz="32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也不熱，所以我必從</a:t>
            </a:r>
            <a:endParaRPr lang="en-US" altLang="zh-TW" sz="32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我口中把你吐出去。</a:t>
            </a:r>
            <a:r>
              <a:rPr lang="en-US" altLang="zh-TW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</a:t>
            </a:r>
            <a:endParaRPr lang="en-US" altLang="zh-TW" sz="32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</a:t>
            </a: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啟示錄</a:t>
            </a: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3:15-16)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02354-15A1-80EB-5C3D-60F7B7B0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65" r="1671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471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3886-EDDF-8D04-EE75-58895CA5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76835"/>
            <a:ext cx="5219307" cy="938677"/>
          </a:xfrm>
        </p:spPr>
        <p:txBody>
          <a:bodyPr anchor="b"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有福的人不應該做的</a:t>
            </a:r>
            <a:endParaRPr 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E60370F-CABF-F652-C44A-F10F231D29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718343"/>
              </p:ext>
            </p:extLst>
          </p:nvPr>
        </p:nvGraphicFramePr>
        <p:xfrm>
          <a:off x="558351" y="2209126"/>
          <a:ext cx="5801990" cy="3772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ACA2CB0-8FE8-465A-175D-3CF6388B6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652" y="1448800"/>
            <a:ext cx="5280533" cy="39603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57E6EA-263B-11FA-384F-AB37101386E7}"/>
              </a:ext>
            </a:extLst>
          </p:cNvPr>
          <p:cNvSpPr txBox="1"/>
          <p:nvPr/>
        </p:nvSpPr>
        <p:spPr>
          <a:xfrm>
            <a:off x="5638800" y="297385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AD57F-193C-8B65-AD3E-FA17E98C562E}"/>
              </a:ext>
            </a:extLst>
          </p:cNvPr>
          <p:cNvSpPr txBox="1"/>
          <p:nvPr/>
        </p:nvSpPr>
        <p:spPr>
          <a:xfrm>
            <a:off x="6842763" y="207448"/>
            <a:ext cx="44791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Blessed is the man . . .  </a:t>
            </a:r>
          </a:p>
          <a:p>
            <a:r>
              <a:rPr lang="zh-TW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有福的人是 </a:t>
            </a:r>
            <a:r>
              <a:rPr lang="en-US" altLang="zh-TW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endParaRPr lang="en-US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50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803B8-CA33-9FA4-4BFF-CE57A1AC2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87A6-AC31-88E6-B269-7D80B0D0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33" y="817296"/>
            <a:ext cx="9491958" cy="639271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一、有福的人對罪說</a:t>
            </a:r>
            <a:r>
              <a:rPr lang="en-US" altLang="zh-TW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『</a:t>
            </a:r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三不</a:t>
            </a:r>
            <a:r>
              <a:rPr lang="en-US" altLang="zh-TW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』</a:t>
            </a:r>
            <a:endParaRPr lang="en-US" sz="4800" dirty="0">
              <a:ea typeface="全真疊圓體" pitchFamily="49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872EF-4270-1173-8276-3BAC67BEA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/>
            <a:r>
              <a:rPr lang="zh-TW" altLang="en-US" sz="17600" b="1" dirty="0">
                <a:solidFill>
                  <a:srgbClr val="FF0000"/>
                </a:solidFill>
                <a:ea typeface="全真楷書" panose="02010609000101010101" pitchFamily="49" charset="-120"/>
              </a:rPr>
              <a:t>不從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惡人的計謀 </a:t>
            </a:r>
            <a:r>
              <a:rPr lang="en-US" altLang="zh-TW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-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 </a:t>
            </a:r>
            <a:r>
              <a:rPr lang="en-US" altLang="zh-TW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-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 </a:t>
            </a:r>
            <a:r>
              <a:rPr lang="zh-TW" altLang="en-US" sz="17600" b="1" dirty="0">
                <a:solidFill>
                  <a:srgbClr val="FF0000"/>
                </a:solidFill>
                <a:ea typeface="全真楷書" panose="02010609000101010101" pitchFamily="49" charset="-120"/>
              </a:rPr>
              <a:t>不聽從他們的想法</a:t>
            </a:r>
            <a:endParaRPr lang="en-US" altLang="zh-TW" sz="17600" b="1" dirty="0">
              <a:solidFill>
                <a:srgbClr val="FF0000"/>
              </a:solidFill>
              <a:ea typeface="全真楷書" panose="02010609000101010101" pitchFamily="49" charset="-120"/>
            </a:endParaRPr>
          </a:p>
          <a:p>
            <a:pPr marL="0" indent="0">
              <a:buNone/>
            </a:pPr>
            <a:r>
              <a:rPr lang="en-US" altLang="zh-TW" sz="17600" b="1" dirty="0">
                <a:solidFill>
                  <a:srgbClr val="002060"/>
                </a:solidFill>
                <a:ea typeface="全真楷書" panose="02010609000101010101" pitchFamily="49" charset="-120"/>
              </a:rPr>
              <a:t>	</a:t>
            </a:r>
            <a:r>
              <a:rPr lang="zh-TW" altLang="en-US" sz="17600" b="1" dirty="0">
                <a:solidFill>
                  <a:srgbClr val="002060"/>
                </a:solidFill>
                <a:ea typeface="全真楷書" panose="02010609000101010101" pitchFamily="49" charset="-120"/>
              </a:rPr>
              <a:t>惡人─ 與神為敵、不敬畏神</a:t>
            </a:r>
            <a:endParaRPr lang="en-US" altLang="zh-TW" sz="17600" b="1" dirty="0">
              <a:solidFill>
                <a:srgbClr val="0070C0"/>
              </a:solidFill>
              <a:ea typeface="全真楷書" panose="02010609000101010101" pitchFamily="49" charset="-120"/>
            </a:endParaRPr>
          </a:p>
          <a:p>
            <a:pPr marL="0" indent="0"/>
            <a:r>
              <a:rPr lang="zh-TW" altLang="en-US" sz="17600" b="1" dirty="0">
                <a:solidFill>
                  <a:srgbClr val="FF0000"/>
                </a:solidFill>
                <a:ea typeface="全真楷書" panose="02010609000101010101" pitchFamily="49" charset="-120"/>
              </a:rPr>
              <a:t>不站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罪人的道路 </a:t>
            </a:r>
            <a:r>
              <a:rPr lang="en-US" altLang="zh-TW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-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 </a:t>
            </a:r>
            <a:r>
              <a:rPr lang="en-US" altLang="zh-TW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-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 </a:t>
            </a:r>
            <a:r>
              <a:rPr lang="zh-TW" altLang="en-US" sz="17600" b="1" dirty="0">
                <a:solidFill>
                  <a:srgbClr val="FF0000"/>
                </a:solidFill>
                <a:ea typeface="全真楷書" panose="02010609000101010101" pitchFamily="49" charset="-120"/>
              </a:rPr>
              <a:t>不效法他們的行為</a:t>
            </a:r>
            <a:endParaRPr lang="en-US" altLang="zh-TW" sz="17600" b="1" dirty="0">
              <a:solidFill>
                <a:srgbClr val="FF0000"/>
              </a:solidFill>
              <a:ea typeface="全真楷書" panose="02010609000101010101" pitchFamily="49" charset="-120"/>
            </a:endParaRPr>
          </a:p>
          <a:p>
            <a:pPr marL="0" indent="0">
              <a:buNone/>
            </a:pPr>
            <a:r>
              <a:rPr lang="en-US" altLang="zh-TW" sz="17600" b="1" dirty="0">
                <a:solidFill>
                  <a:srgbClr val="002060"/>
                </a:solidFill>
                <a:ea typeface="全真楷書" panose="02010609000101010101" pitchFamily="49" charset="-120"/>
              </a:rPr>
              <a:t>	</a:t>
            </a:r>
            <a:r>
              <a:rPr lang="zh-TW" altLang="en-US" sz="17600" b="1" dirty="0">
                <a:solidFill>
                  <a:srgbClr val="002060"/>
                </a:solidFill>
                <a:ea typeface="全真楷書" panose="02010609000101010101" pitchFamily="49" charset="-120"/>
              </a:rPr>
              <a:t>罪人─ 偏離正道、不遵守主道</a:t>
            </a:r>
            <a:endParaRPr lang="en-US" altLang="zh-TW" sz="17600" b="1" dirty="0">
              <a:solidFill>
                <a:srgbClr val="002060"/>
              </a:solidFill>
              <a:ea typeface="全真楷書" panose="02010609000101010101" pitchFamily="49" charset="-120"/>
            </a:endParaRPr>
          </a:p>
          <a:p>
            <a:pPr marL="0" indent="0"/>
            <a:r>
              <a:rPr lang="zh-TW" altLang="en-US" sz="17600" b="1" dirty="0">
                <a:solidFill>
                  <a:srgbClr val="FF0000"/>
                </a:solidFill>
                <a:ea typeface="全真楷書" panose="02010609000101010101" pitchFamily="49" charset="-120"/>
              </a:rPr>
              <a:t>不坐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褻慢人的座位 </a:t>
            </a:r>
            <a:r>
              <a:rPr lang="en-US" altLang="zh-TW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-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 </a:t>
            </a:r>
            <a:r>
              <a:rPr lang="en-US" altLang="zh-TW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-</a:t>
            </a:r>
            <a:r>
              <a:rPr lang="zh-TW" altLang="en-US" sz="17600" b="1" dirty="0">
                <a:solidFill>
                  <a:srgbClr val="00B0F0"/>
                </a:solidFill>
                <a:ea typeface="全真楷書" panose="02010609000101010101" pitchFamily="49" charset="-120"/>
              </a:rPr>
              <a:t> </a:t>
            </a:r>
            <a:r>
              <a:rPr lang="zh-TW" altLang="en-US" sz="17600" b="1" dirty="0">
                <a:solidFill>
                  <a:srgbClr val="FF0000"/>
                </a:solidFill>
                <a:ea typeface="全真楷書" panose="02010609000101010101" pitchFamily="49" charset="-120"/>
              </a:rPr>
              <a:t>不有分參與他們</a:t>
            </a:r>
            <a:endParaRPr lang="en-US" altLang="zh-TW" sz="17600" b="1" dirty="0">
              <a:solidFill>
                <a:srgbClr val="FF0000"/>
              </a:solidFill>
              <a:ea typeface="全真楷書" panose="02010609000101010101" pitchFamily="49" charset="-120"/>
            </a:endParaRPr>
          </a:p>
          <a:p>
            <a:pPr marL="0" indent="0">
              <a:buNone/>
            </a:pPr>
            <a:r>
              <a:rPr lang="en-US" altLang="zh-TW" sz="17600" b="1" dirty="0">
                <a:solidFill>
                  <a:srgbClr val="002060"/>
                </a:solidFill>
                <a:ea typeface="全真楷書" panose="02010609000101010101" pitchFamily="49" charset="-120"/>
              </a:rPr>
              <a:t>	</a:t>
            </a:r>
            <a:r>
              <a:rPr lang="zh-TW" altLang="en-US" sz="17600" b="1" dirty="0">
                <a:solidFill>
                  <a:srgbClr val="002060"/>
                </a:solidFill>
                <a:ea typeface="全真楷書" panose="02010609000101010101" pitchFamily="49" charset="-120"/>
              </a:rPr>
              <a:t>褻慢人─ 心高氣傲、藐視神、毀謗人</a:t>
            </a:r>
            <a:endParaRPr lang="en-US" altLang="zh-TW" sz="17600" b="1" dirty="0">
              <a:solidFill>
                <a:srgbClr val="002060"/>
              </a:solidFill>
              <a:ea typeface="全真楷書" panose="02010609000101010101" pitchFamily="49" charset="-120"/>
            </a:endParaRPr>
          </a:p>
          <a:p>
            <a:pPr marL="0" indent="0">
              <a:buNone/>
            </a:pPr>
            <a:r>
              <a:rPr lang="zh-TW" altLang="en-US" sz="9600" b="1" dirty="0">
                <a:solidFill>
                  <a:srgbClr val="002060"/>
                </a:solidFill>
                <a:ea typeface="全真楷書" panose="02010609000101010101" pitchFamily="49" charset="-120"/>
              </a:rPr>
              <a:t>        </a:t>
            </a:r>
            <a:endParaRPr lang="en-US" sz="9600" dirty="0">
              <a:ea typeface="全真疊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230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B8247-4FF5-EFEA-CB27-59FF1F17D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F637A9-3BEC-9FB2-B031-34B35DD18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B7BBC-F37C-6B60-0365-6B2C5BED4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B646C-58B5-C69D-F26D-D6BD04CFD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7AD82-7B3B-486D-3EE3-036A36E94FC4}"/>
              </a:ext>
            </a:extLst>
          </p:cNvPr>
          <p:cNvSpPr txBox="1"/>
          <p:nvPr/>
        </p:nvSpPr>
        <p:spPr>
          <a:xfrm>
            <a:off x="3146844" y="2082795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TW" sz="3200" b="1" i="0" baseline="30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耶 和 華 所 恨 惡 的 有 六 樣 ， 連 他 心 所 憎 惡 的 共 有 七 樣 </a:t>
            </a:r>
            <a:r>
              <a:rPr lang="en-US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endParaRPr lang="zh-TW" altLang="en-US" sz="3200" b="1" i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>
              <a:buNone/>
            </a:pP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 是 </a:t>
            </a:r>
            <a:r>
              <a:rPr lang="zh-TW" altLang="en-US" sz="3200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高 傲 的 眼 </a:t>
            </a:r>
            <a:r>
              <a:rPr lang="en-US" altLang="zh-TW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3200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撒 謊 的 舌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  </a:t>
            </a:r>
            <a:endParaRPr lang="en-US" altLang="zh-TW" sz="3200" b="1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buNone/>
            </a:pPr>
            <a:r>
              <a:rPr lang="en-US" altLang="zh-TW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TW" altLang="en-US" sz="3200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流 無 辜 人 血 的 手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 algn="l">
              <a:buNone/>
            </a:pPr>
            <a:r>
              <a:rPr lang="en-US" altLang="zh-TW" sz="3200" b="1" baseline="30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</a:t>
            </a:r>
            <a:r>
              <a:rPr lang="zh-TW" altLang="en-US" sz="3200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圖 謀 惡 計 的 心 </a:t>
            </a:r>
            <a:r>
              <a:rPr lang="en-US" altLang="zh-TW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3200" b="1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buNone/>
            </a:pPr>
            <a:r>
              <a:rPr lang="en-US" altLang="zh-TW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TW" altLang="en-US" sz="3200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飛 跑 行 惡 的 腳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 algn="l">
              <a:buNone/>
            </a:pPr>
            <a:r>
              <a:rPr lang="en-US" altLang="zh-TW" sz="3200" b="1" baseline="30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en-US" altLang="zh-TW" sz="3200" b="1" i="0" baseline="3000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  </a:t>
            </a:r>
            <a:r>
              <a:rPr lang="zh-TW" altLang="en-US" sz="3200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吐 謊 言 的 假 見 證 </a:t>
            </a:r>
            <a:r>
              <a:rPr lang="en-US" altLang="zh-TW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並      </a:t>
            </a:r>
            <a:endParaRPr lang="en-US" altLang="zh-TW" sz="3200" b="1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buNone/>
            </a:pPr>
            <a:r>
              <a:rPr lang="en-US" altLang="zh-TW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TW" altLang="en-US" sz="3200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弟 兄 中 布 散 紛 爭 的 人</a:t>
            </a:r>
            <a:r>
              <a:rPr lang="en-US" altLang="zh-TW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en-US" altLang="zh-TW" sz="3200" b="1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buNone/>
            </a:pPr>
            <a:r>
              <a:rPr lang="en-US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(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箴言 </a:t>
            </a:r>
            <a:r>
              <a:rPr lang="en-US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6:16-19)</a:t>
            </a:r>
            <a:endParaRPr lang="zh-TW" altLang="en-US" sz="3200" b="1" i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5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5D25A7-DAD9-B202-7404-1E13F576D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1100C-AB4A-CE34-861C-39CC3BA0A10A}"/>
              </a:ext>
            </a:extLst>
          </p:cNvPr>
          <p:cNvSpPr txBox="1"/>
          <p:nvPr/>
        </p:nvSpPr>
        <p:spPr>
          <a:xfrm>
            <a:off x="3534032" y="2199039"/>
            <a:ext cx="85242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遠離不守規矩的人</a:t>
            </a:r>
            <a:endParaRPr lang="en-US" altLang="zh-TW" sz="48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凡有弟兄姊妹不按規矩而行， </a:t>
            </a:r>
            <a:endParaRPr lang="en-US" altLang="zh-TW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不遵守從我們所受的教訓，</a:t>
            </a:r>
            <a:endParaRPr lang="en-US" altLang="zh-TW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就當</a:t>
            </a:r>
            <a:r>
              <a:rPr lang="zh-TW" altLang="en-US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遠離他</a:t>
            </a:r>
            <a:r>
              <a:rPr lang="zh-TW" altLang="en-US" sz="3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帖後 </a:t>
            </a:r>
            <a:r>
              <a:rPr lang="en-US" altLang="zh-TW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3:6)</a:t>
            </a:r>
          </a:p>
          <a:p>
            <a:r>
              <a:rPr lang="zh-TW" altLang="en-US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36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不和他交往</a:t>
            </a:r>
            <a:r>
              <a:rPr lang="en-US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叫他自覺羞愧   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</a:p>
          <a:p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但不要以他為仇人，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要勸他如弟兄</a:t>
            </a:r>
            <a:r>
              <a:rPr lang="en-US" altLang="zh-TW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帖後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3:14)</a:t>
            </a:r>
          </a:p>
        </p:txBody>
      </p:sp>
    </p:spTree>
    <p:extLst>
      <p:ext uri="{BB962C8B-B14F-4D97-AF65-F5344CB8AC3E}">
        <p14:creationId xmlns:p14="http://schemas.microsoft.com/office/powerpoint/2010/main" val="19894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CBD22F-4521-C37A-4DB9-02051A62A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F7C39-F677-AD75-081D-BC6052DFB287}"/>
              </a:ext>
            </a:extLst>
          </p:cNvPr>
          <p:cNvSpPr txBox="1"/>
          <p:nvPr/>
        </p:nvSpPr>
        <p:spPr>
          <a:xfrm>
            <a:off x="1276349" y="5208104"/>
            <a:ext cx="7493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沒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有永恆的價值及</a:t>
            </a:r>
            <a:r>
              <a:rPr lang="zh-TW" altLang="en-US" sz="4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意義的人生</a:t>
            </a:r>
            <a:endParaRPr lang="en-US" sz="4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396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4FC95-B175-A496-BB72-B30F24D5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C4CC6-1790-87A3-8322-71D6FB382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3330F-EC4C-673F-B389-EC8A4378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-514350"/>
            <a:ext cx="10639425" cy="7979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577BA-A3FD-394E-1D25-16F50068196E}"/>
              </a:ext>
            </a:extLst>
          </p:cNvPr>
          <p:cNvSpPr txBox="1"/>
          <p:nvPr/>
        </p:nvSpPr>
        <p:spPr>
          <a:xfrm rot="20830562">
            <a:off x="3311611" y="4571313"/>
            <a:ext cx="522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惡人的道路卻必滅亡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2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557921" y="1885444"/>
            <a:ext cx="5466844" cy="2492345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惟喜愛耶和華的律法，晝夜思想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這人便為有福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3600" b="1" dirty="0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他要像一棵樹栽在溪水旁，按時候結果子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葉子也不枯乾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凡他所作的盡都順利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en-US" altLang="zh-TW" sz="44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 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r>
              <a:rPr lang="en-US" altLang="zh-TW" sz="28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(</a:t>
            </a:r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詩篇</a:t>
            </a:r>
            <a:r>
              <a:rPr lang="en-US" altLang="zh-TW" sz="2800" b="1" dirty="0">
                <a:solidFill>
                  <a:schemeClr val="bg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1:3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)</a:t>
            </a:r>
          </a:p>
          <a:p>
            <a:pPr algn="l"/>
            <a:endParaRPr lang="en-US" altLang="zh-TW" sz="4200" dirty="0">
              <a:solidFill>
                <a:schemeClr val="bg2">
                  <a:lumMod val="25000"/>
                </a:schemeClr>
              </a:solidFill>
              <a:ea typeface="全真楷書" panose="02010609000101010101" pitchFamily="49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0" y="0"/>
            <a:ext cx="9144000" cy="810964"/>
            <a:chOff x="0" y="0"/>
            <a:chExt cx="9144000" cy="81096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25908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7200900" y="0"/>
              <a:ext cx="19431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0" y="6876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有福的人喜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愛神的話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F2D1465-A17D-9AF4-81F5-B672A664F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0" y="1753624"/>
            <a:ext cx="5948658" cy="42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368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04088"/>
            <a:ext cx="8305800" cy="22677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全真疊圓體" pitchFamily="49" charset="-120"/>
              </a:rPr>
              <a:t>要</a:t>
            </a:r>
            <a:br>
              <a:rPr lang="en-US" altLang="zh-TW" dirty="0">
                <a:solidFill>
                  <a:schemeClr val="tx1"/>
                </a:solidFill>
                <a:ea typeface="全真疊圓體" pitchFamily="49" charset="-120"/>
              </a:rPr>
            </a:br>
            <a:r>
              <a:rPr lang="zh-TW" altLang="en-US" sz="9600" i="1" dirty="0">
                <a:solidFill>
                  <a:schemeClr val="tx1"/>
                </a:solidFill>
                <a:ea typeface="全真疊圓體" pitchFamily="49" charset="-120"/>
              </a:rPr>
              <a:t>喜愛</a:t>
            </a:r>
            <a:r>
              <a:rPr lang="en-US" altLang="zh-TW" dirty="0">
                <a:solidFill>
                  <a:schemeClr val="tx1"/>
                </a:solidFill>
                <a:ea typeface="全真疊圓體" pitchFamily="49" charset="-120"/>
              </a:rPr>
              <a:t>…</a:t>
            </a:r>
            <a:r>
              <a:rPr lang="zh-TW" altLang="en-US" dirty="0">
                <a:solidFill>
                  <a:schemeClr val="tx1"/>
                </a:solidFill>
                <a:ea typeface="全真疊圓體" pitchFamily="49" charset="-120"/>
              </a:rPr>
              <a:t>神的律法</a:t>
            </a:r>
            <a:endParaRPr lang="en-US" dirty="0">
              <a:solidFill>
                <a:schemeClr val="tx1"/>
              </a:solidFill>
              <a:ea typeface="全真疊圓體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124199"/>
            <a:ext cx="8305800" cy="2187271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zh-TW" altLang="en-US" sz="7200" dirty="0">
                <a:latin typeface="+mj-ea"/>
                <a:ea typeface="全真疊圓體" pitchFamily="49" charset="-120"/>
              </a:rPr>
              <a:t>什麼是</a:t>
            </a:r>
            <a:r>
              <a:rPr lang="en-US" altLang="zh-TW" sz="7200" dirty="0">
                <a:latin typeface="+mj-ea"/>
                <a:ea typeface="全真疊圓體" pitchFamily="49" charset="-120"/>
              </a:rPr>
              <a:t>…</a:t>
            </a:r>
            <a:r>
              <a:rPr lang="zh-TW" altLang="en-US" sz="7200" b="1" dirty="0">
                <a:solidFill>
                  <a:srgbClr val="FF0000"/>
                </a:solidFill>
                <a:latin typeface="+mj-ea"/>
                <a:ea typeface="全真疊圓體" pitchFamily="49" charset="-120"/>
              </a:rPr>
              <a:t>喜愛</a:t>
            </a:r>
            <a:r>
              <a:rPr lang="en-US" altLang="zh-TW" sz="7200" b="1" dirty="0">
                <a:solidFill>
                  <a:srgbClr val="FF0000"/>
                </a:solidFill>
                <a:latin typeface="+mj-ea"/>
                <a:ea typeface="全真疊圓體" pitchFamily="49" charset="-120"/>
              </a:rPr>
              <a:t>?</a:t>
            </a:r>
          </a:p>
          <a:p>
            <a:pPr algn="ctr">
              <a:buNone/>
            </a:pPr>
            <a:r>
              <a:rPr lang="zh-TW" altLang="en-US" sz="72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為什麼喜愛？</a:t>
            </a:r>
            <a:endParaRPr lang="en-US" altLang="zh-TW" sz="7200" b="1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buNone/>
            </a:pPr>
            <a:endParaRPr lang="en-US" altLang="zh-TW" sz="7200" b="1" dirty="0">
              <a:solidFill>
                <a:srgbClr val="FF0000"/>
              </a:solidFill>
              <a:latin typeface="+mj-ea"/>
              <a:ea typeface="全真疊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57755" y="636575"/>
            <a:ext cx="10697671" cy="1315794"/>
          </a:xfrm>
        </p:spPr>
        <p:txBody>
          <a:bodyPr/>
          <a:lstStyle/>
          <a:p>
            <a:br>
              <a:rPr lang="en-US" altLang="zh-TW" sz="5400" dirty="0">
                <a:solidFill>
                  <a:srgbClr val="F9FF11"/>
                </a:solidFill>
                <a:ea typeface="新細明體" pitchFamily="18" charset="-120"/>
              </a:rPr>
            </a:br>
            <a:br>
              <a:rPr lang="en-US" altLang="zh-TW" sz="5400" dirty="0">
                <a:solidFill>
                  <a:srgbClr val="F9FF11"/>
                </a:solidFill>
                <a:ea typeface="新細明體" pitchFamily="18" charset="-120"/>
              </a:rPr>
            </a:br>
            <a:br>
              <a:rPr lang="en-US" altLang="zh-TW" sz="5400" dirty="0">
                <a:solidFill>
                  <a:srgbClr val="F9FF11"/>
                </a:solidFill>
                <a:ea typeface="新細明體" pitchFamily="18" charset="-120"/>
              </a:rPr>
            </a:br>
            <a:br>
              <a:rPr lang="en-US" altLang="zh-TW" sz="5400" dirty="0">
                <a:solidFill>
                  <a:srgbClr val="F9FF11"/>
                </a:solidFill>
                <a:ea typeface="新細明體" pitchFamily="18" charset="-120"/>
              </a:rPr>
            </a:br>
            <a:br>
              <a:rPr lang="en-US" altLang="zh-TW" sz="6600" i="1" dirty="0">
                <a:solidFill>
                  <a:srgbClr val="F9FF11"/>
                </a:solidFill>
                <a:ea typeface="新細明體" pitchFamily="18" charset="-120"/>
              </a:rPr>
            </a:br>
            <a:r>
              <a:rPr lang="zh-TW" altLang="en-US" sz="6600" i="1" dirty="0">
                <a:solidFill>
                  <a:srgbClr val="F9FF11"/>
                </a:solidFill>
                <a:ea typeface="新細明體" pitchFamily="18" charset="-120"/>
              </a:rPr>
              <a:t> </a:t>
            </a:r>
            <a:br>
              <a:rPr lang="en-US" altLang="zh-TW" sz="6600" dirty="0">
                <a:solidFill>
                  <a:srgbClr val="F9FF11"/>
                </a:solidFill>
                <a:ea typeface="新細明體" pitchFamily="18" charset="-120"/>
              </a:rPr>
            </a:br>
            <a:r>
              <a:rPr lang="en-US" altLang="zh-TW" sz="6600" dirty="0">
                <a:solidFill>
                  <a:srgbClr val="F9FF11"/>
                </a:solidFill>
                <a:ea typeface="新細明體" pitchFamily="18" charset="-120"/>
              </a:rPr>
              <a:t>   </a:t>
            </a:r>
            <a:br>
              <a:rPr lang="en-US" altLang="zh-TW" sz="5400" dirty="0">
                <a:solidFill>
                  <a:srgbClr val="F9FF11"/>
                </a:solidFill>
                <a:ea typeface="新細明體" pitchFamily="18" charset="-120"/>
              </a:rPr>
            </a:br>
            <a:endParaRPr lang="en-US" sz="5400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68842" y="5313997"/>
            <a:ext cx="8534400" cy="1752600"/>
          </a:xfrm>
        </p:spPr>
        <p:txBody>
          <a:bodyPr/>
          <a:lstStyle/>
          <a:p>
            <a:endParaRPr lang="en-US" altLang="zh-TW" sz="4400" b="1" dirty="0">
              <a:solidFill>
                <a:srgbClr val="FF0000"/>
              </a:solidFill>
              <a:ea typeface="MS PGothic" pitchFamily="34" charset="-128"/>
            </a:endParaRPr>
          </a:p>
          <a:p>
            <a:pPr>
              <a:buFontTx/>
              <a:buChar char="-"/>
            </a:pPr>
            <a:endParaRPr lang="en-US" altLang="ja-JP" sz="4400" b="1" dirty="0">
              <a:solidFill>
                <a:srgbClr val="FF0000"/>
              </a:solidFill>
              <a:ea typeface="MS PGothic" pitchFamily="34" charset="-128"/>
            </a:endParaRPr>
          </a:p>
          <a:p>
            <a:endParaRPr lang="en-US" altLang="ja-JP" sz="1400" b="1" i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36B8B-CE71-C75A-B3B8-008A18C7BB30}"/>
              </a:ext>
            </a:extLst>
          </p:cNvPr>
          <p:cNvSpPr txBox="1"/>
          <p:nvPr/>
        </p:nvSpPr>
        <p:spPr>
          <a:xfrm>
            <a:off x="371356" y="193909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為何喜愛神話語？</a:t>
            </a:r>
            <a:endParaRPr lang="en-US" altLang="zh-TW" sz="4800" b="1" i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E7B70-B694-13D6-5BF9-D7336FE9AB63}"/>
              </a:ext>
            </a:extLst>
          </p:cNvPr>
          <p:cNvSpPr txBox="1"/>
          <p:nvPr/>
        </p:nvSpPr>
        <p:spPr>
          <a:xfrm>
            <a:off x="1768465" y="1837238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i="1" dirty="0">
                <a:solidFill>
                  <a:srgbClr val="F9FF1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若不閱讀默想神的話</a:t>
            </a:r>
            <a:br>
              <a:rPr lang="en-US" altLang="zh-TW" sz="4000" b="1" i="1" dirty="0">
                <a:solidFill>
                  <a:srgbClr val="F9FF1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000" b="1" i="1" dirty="0">
                <a:solidFill>
                  <a:srgbClr val="F9FF1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容易被世俗洪流捲走</a:t>
            </a:r>
            <a:endParaRPr 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18F40-2B9A-0763-2A4A-E176DD28089E}"/>
              </a:ext>
            </a:extLst>
          </p:cNvPr>
          <p:cNvSpPr txBox="1"/>
          <p:nvPr/>
        </p:nvSpPr>
        <p:spPr>
          <a:xfrm>
            <a:off x="326636" y="3959779"/>
            <a:ext cx="117599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32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聖經都是神所默示的，於教訓、督責、使人歸正，</a:t>
            </a:r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教導人學義</a:t>
            </a:r>
            <a:r>
              <a:rPr lang="zh-TW" altLang="en-US" sz="32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，都是有益的，叫屬神的人</a:t>
            </a:r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得以完全</a:t>
            </a:r>
            <a:r>
              <a:rPr lang="en-US" altLang="zh-TW" sz="32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2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預備行各樣的善事</a:t>
            </a:r>
            <a:r>
              <a:rPr lang="en-US" altLang="zh-TW" sz="32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36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-US" altLang="zh-TW" sz="24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提后 </a:t>
            </a:r>
            <a:r>
              <a:rPr lang="en-US" altLang="zh-TW" sz="2400" b="1" dirty="0">
                <a:solidFill>
                  <a:srgbClr val="00CC99">
                    <a:lumMod val="20000"/>
                    <a:lumOff val="8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3:16)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6F68E-143F-6793-4717-93777E14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570" y="-80369"/>
            <a:ext cx="4612430" cy="3080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700B6-C5A2-4B88-D9DE-9588DAD34775}"/>
              </a:ext>
            </a:extLst>
          </p:cNvPr>
          <p:cNvSpPr txBox="1"/>
          <p:nvPr/>
        </p:nvSpPr>
        <p:spPr>
          <a:xfrm>
            <a:off x="713283" y="3187445"/>
            <a:ext cx="10641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/>
              <a:t>少年人用甚麼</a:t>
            </a:r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潔淨他的行為</a:t>
            </a:r>
            <a:r>
              <a:rPr lang="zh-TW" altLang="en-US" sz="3200" b="1" dirty="0"/>
              <a:t>呢？是要遵行你的話。</a:t>
            </a:r>
            <a:r>
              <a:rPr lang="en-US" altLang="zh-TW" sz="3200" b="1" dirty="0"/>
              <a:t>(</a:t>
            </a:r>
            <a:r>
              <a:rPr lang="zh-TW" altLang="en-US" sz="3200" b="1" dirty="0"/>
              <a:t>詩 </a:t>
            </a:r>
            <a:r>
              <a:rPr lang="en-US" altLang="zh-TW" sz="3200" b="1" dirty="0"/>
              <a:t>11:9)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46CD1-A344-7ECB-A918-17520303DB3F}"/>
              </a:ext>
            </a:extLst>
          </p:cNvPr>
          <p:cNvSpPr txBox="1"/>
          <p:nvPr/>
        </p:nvSpPr>
        <p:spPr>
          <a:xfrm>
            <a:off x="1370971" y="5867131"/>
            <a:ext cx="9671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</a:rPr>
              <a:t>你的話是我腳前的燈，是我路上的光。</a:t>
            </a:r>
            <a:r>
              <a:rPr lang="en-US" altLang="zh-TW" sz="2800" b="1" dirty="0">
                <a:solidFill>
                  <a:srgbClr val="FFC000"/>
                </a:solidFill>
              </a:rPr>
              <a:t>(</a:t>
            </a:r>
            <a:r>
              <a:rPr lang="zh-TW" altLang="en-US" sz="2800" b="1" dirty="0">
                <a:solidFill>
                  <a:srgbClr val="FFC000"/>
                </a:solidFill>
              </a:rPr>
              <a:t>詩</a:t>
            </a:r>
            <a:r>
              <a:rPr lang="en-US" altLang="zh-TW" sz="2800" b="1" dirty="0">
                <a:solidFill>
                  <a:srgbClr val="FFC000"/>
                </a:solidFill>
              </a:rPr>
              <a:t>119:105)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BC308-6588-2C17-D4CF-F5FF5C5DD595}"/>
              </a:ext>
            </a:extLst>
          </p:cNvPr>
          <p:cNvSpPr txBox="1"/>
          <p:nvPr/>
        </p:nvSpPr>
        <p:spPr>
          <a:xfrm>
            <a:off x="1054359" y="5282356"/>
            <a:ext cx="1115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人活著</a:t>
            </a:r>
            <a:r>
              <a:rPr lang="zh-TW" altLang="en-US" sz="3200" b="1" dirty="0"/>
              <a:t>不是單靠食物，乃是靠神口裡所出的一切話。</a:t>
            </a:r>
            <a:r>
              <a:rPr lang="en-US" altLang="zh-TW" sz="3200" b="1" dirty="0"/>
              <a:t>(</a:t>
            </a:r>
            <a:r>
              <a:rPr lang="zh-TW" altLang="en-US" sz="3200" b="1" dirty="0"/>
              <a:t>太</a:t>
            </a:r>
            <a:r>
              <a:rPr lang="en-US" altLang="zh-TW" sz="3200" b="1" dirty="0"/>
              <a:t>4:4)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9084D-069D-537B-AF6B-0D09E447FA8E}"/>
              </a:ext>
            </a:extLst>
          </p:cNvPr>
          <p:cNvSpPr txBox="1"/>
          <p:nvPr/>
        </p:nvSpPr>
        <p:spPr>
          <a:xfrm>
            <a:off x="1110018" y="1056547"/>
            <a:ext cx="4793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i="1" dirty="0">
                <a:solidFill>
                  <a:srgbClr val="FF0000"/>
                </a:solidFill>
              </a:rPr>
              <a:t>A. </a:t>
            </a:r>
            <a:r>
              <a:rPr lang="zh-TW" altLang="en-US" sz="4400" b="1" i="1" dirty="0">
                <a:solidFill>
                  <a:srgbClr val="FF0000"/>
                </a:solidFill>
              </a:rPr>
              <a:t>因為神話語重要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2460-D6C5-384D-27F9-789BA0834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FA8D5-DA44-8526-93A0-97B88E583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7E0AC-C5B1-3E41-8DAA-F958991D4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09" y="-242445"/>
            <a:ext cx="11827870" cy="7363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850A6-47E9-40FA-4D4A-06D75A1A95AF}"/>
              </a:ext>
            </a:extLst>
          </p:cNvPr>
          <p:cNvSpPr txBox="1"/>
          <p:nvPr/>
        </p:nvSpPr>
        <p:spPr>
          <a:xfrm>
            <a:off x="1076240" y="3509963"/>
            <a:ext cx="6611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0C24D6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有福的人</a:t>
            </a:r>
            <a:r>
              <a:rPr lang="en-US" altLang="zh-TW" sz="8000" b="1" dirty="0">
                <a:solidFill>
                  <a:srgbClr val="0C24D6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3600" b="1" dirty="0">
                <a:solidFill>
                  <a:srgbClr val="0A1EB6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詩篇</a:t>
            </a:r>
            <a:r>
              <a:rPr lang="en-US" altLang="zh-TW" sz="3600" b="1" dirty="0">
                <a:solidFill>
                  <a:srgbClr val="0A1EB6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endParaRPr lang="en-US" sz="3600" b="1" dirty="0">
              <a:solidFill>
                <a:srgbClr val="0A1EB6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8267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AD4A-8F51-195B-71CD-A4E22A5A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8FB53-FD4C-78C0-3E1E-B8E1EB121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97F1B-C491-0C55-1B26-6E03DCA8D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38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644" y="734257"/>
            <a:ext cx="9550332" cy="1167459"/>
          </a:xfrm>
        </p:spPr>
        <p:txBody>
          <a:bodyPr>
            <a:normAutofit fontScale="90000"/>
          </a:bodyPr>
          <a:lstStyle/>
          <a:p>
            <a:r>
              <a:rPr lang="zh-TW" altLang="en-US" sz="5400" b="1" dirty="0">
                <a:solidFill>
                  <a:srgbClr val="0C24D6"/>
                </a:solidFill>
                <a:ea typeface="全真疊圓體" pitchFamily="49" charset="-120"/>
              </a:rPr>
              <a:t>為何喜愛神話語？</a:t>
            </a:r>
            <a:br>
              <a:rPr lang="en-US" altLang="zh-TW" sz="5400" b="1" dirty="0">
                <a:solidFill>
                  <a:srgbClr val="0C24D6"/>
                </a:solidFill>
                <a:ea typeface="全真疊圓體" pitchFamily="49" charset="-120"/>
              </a:rPr>
            </a:br>
            <a:r>
              <a:rPr lang="zh-TW" altLang="en-US" sz="5400" b="1" dirty="0">
                <a:solidFill>
                  <a:srgbClr val="FF0000"/>
                </a:solidFill>
                <a:ea typeface="全真疊圓體" pitchFamily="49" charset="-120"/>
              </a:rPr>
              <a:t>         </a:t>
            </a:r>
            <a:r>
              <a:rPr lang="en-US" altLang="zh-TW" sz="5400" b="1" dirty="0">
                <a:solidFill>
                  <a:srgbClr val="FF0000"/>
                </a:solidFill>
                <a:ea typeface="全真疊圓體" pitchFamily="49" charset="-120"/>
              </a:rPr>
              <a:t>B. </a:t>
            </a:r>
            <a:r>
              <a:rPr lang="zh-TW" altLang="en-US" sz="5400" b="1" dirty="0">
                <a:solidFill>
                  <a:srgbClr val="FF0000"/>
                </a:solidFill>
                <a:ea typeface="全真疊圓體" pitchFamily="49" charset="-120"/>
              </a:rPr>
              <a:t>得著四種福氣 </a:t>
            </a:r>
            <a:r>
              <a:rPr lang="en-US" altLang="zh-TW" sz="5400" b="1" dirty="0">
                <a:solidFill>
                  <a:srgbClr val="FF0000"/>
                </a:solidFill>
                <a:ea typeface="全真疊圓體" pitchFamily="49" charset="-120"/>
              </a:rPr>
              <a:t>...</a:t>
            </a:r>
            <a:endParaRPr lang="en-US" sz="5400" b="1" dirty="0">
              <a:solidFill>
                <a:srgbClr val="FF0000"/>
              </a:solidFill>
              <a:ea typeface="全真疊圓體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00" y="2354943"/>
            <a:ext cx="7176494" cy="4503057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栽在溪水旁的樹 </a:t>
            </a:r>
            <a:r>
              <a:rPr lang="en-US" altLang="zh-TW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-- </a:t>
            </a:r>
          </a:p>
          <a:p>
            <a:pPr marL="393192" lvl="1" indent="0">
              <a:buNone/>
            </a:pPr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    按時候結果子 </a:t>
            </a:r>
            <a:r>
              <a:rPr lang="en-US" altLang="zh-TW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--</a:t>
            </a:r>
          </a:p>
          <a:p>
            <a:pPr marL="393192" lvl="1" indent="0">
              <a:buNone/>
            </a:pPr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    葉子也不枯乾 </a:t>
            </a:r>
            <a:r>
              <a:rPr lang="en-US" altLang="zh-TW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--</a:t>
            </a:r>
          </a:p>
          <a:p>
            <a:pPr marL="393192" lvl="1" indent="0">
              <a:buNone/>
            </a:pPr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所作的盡都順利 </a:t>
            </a:r>
            <a:r>
              <a:rPr lang="en-US" altLang="zh-TW" sz="4800" b="1" dirty="0">
                <a:solidFill>
                  <a:schemeClr val="accent3">
                    <a:lumMod val="50000"/>
                  </a:schemeClr>
                </a:solidFill>
                <a:ea typeface="全真疊圓體" pitchFamily="49" charset="-120"/>
              </a:rPr>
              <a:t>-- </a:t>
            </a:r>
          </a:p>
          <a:p>
            <a:pPr marL="393192" lvl="1" indent="0">
              <a:buNone/>
            </a:pPr>
            <a:endParaRPr lang="en-US" altLang="zh-TW" sz="4800" dirty="0">
              <a:ea typeface="全真疊圓體" pitchFamily="49" charset="-120"/>
            </a:endParaRPr>
          </a:p>
          <a:p>
            <a:pPr lvl="1"/>
            <a:endParaRPr lang="en-US" altLang="zh-TW" sz="4800" dirty="0">
              <a:ea typeface="全真疊圓體" pitchFamily="49" charset="-120"/>
            </a:endParaRPr>
          </a:p>
          <a:p>
            <a:endParaRPr lang="en-US" altLang="zh-TW" dirty="0">
              <a:ea typeface="全真疊圓體" pitchFamily="49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BC5B6-74F5-7AD8-3CB7-CB029EBCCB2B}"/>
              </a:ext>
            </a:extLst>
          </p:cNvPr>
          <p:cNvSpPr txBox="1"/>
          <p:nvPr/>
        </p:nvSpPr>
        <p:spPr>
          <a:xfrm>
            <a:off x="8011886" y="1821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E8DF2-38A7-EF7C-18A6-FEF573BE26AA}"/>
              </a:ext>
            </a:extLst>
          </p:cNvPr>
          <p:cNvSpPr txBox="1"/>
          <p:nvPr/>
        </p:nvSpPr>
        <p:spPr>
          <a:xfrm>
            <a:off x="5696737" y="2354943"/>
            <a:ext cx="67665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ea typeface="全真疊圓體" pitchFamily="49" charset="-120"/>
              </a:rPr>
              <a:t>得著主的供應</a:t>
            </a:r>
            <a:r>
              <a:rPr lang="en-US" altLang="zh-TW" sz="5400" b="1" dirty="0">
                <a:solidFill>
                  <a:srgbClr val="0070C0"/>
                </a:solidFill>
                <a:ea typeface="全真疊圓體" pitchFamily="49" charset="-120"/>
              </a:rPr>
              <a:t>(</a:t>
            </a:r>
            <a:r>
              <a:rPr lang="zh-TW" altLang="en-US" sz="4800" b="1" dirty="0">
                <a:solidFill>
                  <a:srgbClr val="0070C0"/>
                </a:solidFill>
                <a:ea typeface="全真疊圓體" pitchFamily="49" charset="-120"/>
              </a:rPr>
              <a:t>活水</a:t>
            </a:r>
            <a:r>
              <a:rPr lang="en-US" altLang="zh-TW" sz="5400" b="1" dirty="0">
                <a:solidFill>
                  <a:srgbClr val="0070C0"/>
                </a:solidFill>
                <a:ea typeface="全真疊圓體" pitchFamily="49" charset="-120"/>
              </a:rPr>
              <a:t>)</a:t>
            </a:r>
          </a:p>
          <a:p>
            <a:r>
              <a:rPr lang="zh-TW" altLang="en-US" sz="4800" b="1" dirty="0">
                <a:solidFill>
                  <a:srgbClr val="0070C0"/>
                </a:solidFill>
                <a:ea typeface="全真疊圓體" pitchFamily="49" charset="-120"/>
              </a:rPr>
              <a:t>有成果</a:t>
            </a:r>
            <a:r>
              <a:rPr lang="en-US" altLang="zh-TW" sz="4800" b="1" dirty="0">
                <a:solidFill>
                  <a:srgbClr val="0070C0"/>
                </a:solidFill>
                <a:ea typeface="全真疊圓體" pitchFamily="49" charset="-120"/>
              </a:rPr>
              <a:t>, </a:t>
            </a:r>
            <a:r>
              <a:rPr lang="zh-TW" altLang="en-US" sz="4800" b="1" dirty="0">
                <a:solidFill>
                  <a:srgbClr val="0070C0"/>
                </a:solidFill>
                <a:ea typeface="全真疊圓體" pitchFamily="49" charset="-120"/>
              </a:rPr>
              <a:t>善果</a:t>
            </a:r>
            <a:r>
              <a:rPr lang="en-US" altLang="zh-TW" sz="4800" b="1" dirty="0">
                <a:solidFill>
                  <a:srgbClr val="0070C0"/>
                </a:solidFill>
                <a:ea typeface="全真疊圓體" pitchFamily="49" charset="-120"/>
              </a:rPr>
              <a:t>, </a:t>
            </a:r>
            <a:r>
              <a:rPr lang="zh-TW" altLang="en-US" sz="4800" b="1" dirty="0">
                <a:solidFill>
                  <a:srgbClr val="0070C0"/>
                </a:solidFill>
                <a:ea typeface="全真疊圓體" pitchFamily="49" charset="-120"/>
              </a:rPr>
              <a:t>聖靈果子</a:t>
            </a:r>
            <a:r>
              <a:rPr lang="zh-TW" altLang="en-US" sz="5400" b="1" dirty="0">
                <a:solidFill>
                  <a:srgbClr val="0070C0"/>
                </a:solidFill>
                <a:ea typeface="全真疊圓體" pitchFamily="49" charset="-120"/>
              </a:rPr>
              <a:t> </a:t>
            </a:r>
            <a:endParaRPr lang="en-US" altLang="zh-TW" sz="5400" b="1" dirty="0">
              <a:solidFill>
                <a:srgbClr val="0070C0"/>
              </a:solidFill>
              <a:ea typeface="全真疊圓體" pitchFamily="49" charset="-120"/>
            </a:endParaRPr>
          </a:p>
          <a:p>
            <a:r>
              <a:rPr lang="zh-TW" altLang="en-US" sz="5400" b="1" dirty="0">
                <a:solidFill>
                  <a:srgbClr val="0070C0"/>
                </a:solidFill>
                <a:ea typeface="全真疊圓體" pitchFamily="49" charset="-120"/>
              </a:rPr>
              <a:t>苦難中堅韌</a:t>
            </a:r>
            <a:r>
              <a:rPr lang="en-US" altLang="zh-TW" sz="5400" b="1" dirty="0">
                <a:solidFill>
                  <a:srgbClr val="0070C0"/>
                </a:solidFill>
                <a:ea typeface="全真疊圓體" pitchFamily="49" charset="-120"/>
              </a:rPr>
              <a:t>, </a:t>
            </a:r>
            <a:r>
              <a:rPr lang="zh-TW" altLang="en-US" sz="5400" b="1" dirty="0">
                <a:solidFill>
                  <a:srgbClr val="0070C0"/>
                </a:solidFill>
                <a:ea typeface="全真疊圓體" pitchFamily="49" charset="-120"/>
              </a:rPr>
              <a:t>有能力</a:t>
            </a:r>
            <a:endParaRPr lang="en-US" altLang="zh-TW" b="1" dirty="0">
              <a:solidFill>
                <a:srgbClr val="00B0F0"/>
              </a:solidFill>
              <a:ea typeface="全真疊圓體" pitchFamily="49" charset="-120"/>
            </a:endParaRPr>
          </a:p>
          <a:p>
            <a:r>
              <a:rPr lang="zh-TW" altLang="en-US" sz="5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神開門引領</a:t>
            </a:r>
            <a:r>
              <a:rPr lang="en-US" altLang="zh-TW" sz="5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4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順暢無阻</a:t>
            </a:r>
            <a:endParaRPr lang="en-US" sz="48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eep field2.jpg"/>
          <p:cNvPicPr>
            <a:picLocks noChangeAspect="1"/>
          </p:cNvPicPr>
          <p:nvPr/>
        </p:nvPicPr>
        <p:blipFill>
          <a:blip r:embed="rId2" cstate="print">
            <a:lum bright="-30000" contrast="-30000"/>
          </a:blip>
          <a:stretch>
            <a:fillRect/>
          </a:stretch>
        </p:blipFill>
        <p:spPr>
          <a:xfrm>
            <a:off x="239351" y="10065"/>
            <a:ext cx="12231917" cy="687373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01" y="2262444"/>
            <a:ext cx="11233248" cy="47419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4400" dirty="0">
                <a:ea typeface="全真粗黑體" panose="02010609000101010101" pitchFamily="49" charset="-120"/>
              </a:rPr>
              <a:t>				</a:t>
            </a:r>
            <a:endParaRPr lang="en-US" altLang="zh-TW" sz="4800" dirty="0">
              <a:solidFill>
                <a:srgbClr val="FFFF00"/>
              </a:solidFill>
              <a:ea typeface="全真粗黑體" panose="02010609000101010101" pitchFamily="49" charset="-120"/>
            </a:endParaRPr>
          </a:p>
          <a:p>
            <a:pPr>
              <a:buNone/>
            </a:pPr>
            <a:r>
              <a:rPr lang="en-US" altLang="zh-TW" sz="4400" b="1" dirty="0">
                <a:ea typeface="全真粗黑體" panose="02010609000101010101" pitchFamily="49" charset="-120"/>
              </a:rPr>
              <a:t>『</a:t>
            </a:r>
            <a:r>
              <a:rPr lang="zh-TW" altLang="en-US" sz="4400" b="1" dirty="0">
                <a:ea typeface="全真粗黑體" panose="02010609000101010101" pitchFamily="49" charset="-120"/>
              </a:rPr>
              <a:t>使我清晨得聽你慈愛之言，因我倚靠你，求你使我知道當行的路，因我的心仰望你。</a:t>
            </a:r>
            <a:r>
              <a:rPr lang="en-US" altLang="zh-TW" sz="4400" b="1" dirty="0">
                <a:ea typeface="全真粗黑體" panose="02010609000101010101" pitchFamily="49" charset="-120"/>
              </a:rPr>
              <a:t>』</a:t>
            </a:r>
            <a:r>
              <a:rPr lang="zh-TW" altLang="en-US" sz="4400" b="1" dirty="0">
                <a:ea typeface="全真粗黑體" panose="02010609000101010101" pitchFamily="49" charset="-120"/>
              </a:rPr>
              <a:t> </a:t>
            </a:r>
            <a:endParaRPr lang="en-US" altLang="zh-TW" sz="4400" b="1" dirty="0">
              <a:ea typeface="全真粗黑體" panose="02010609000101010101" pitchFamily="49" charset="-120"/>
            </a:endParaRPr>
          </a:p>
          <a:p>
            <a:pPr>
              <a:buNone/>
            </a:pPr>
            <a:r>
              <a:rPr lang="zh-TW" altLang="en-US" sz="4400" b="1" dirty="0">
                <a:ea typeface="全真粗黑體" panose="02010609000101010101" pitchFamily="49" charset="-120"/>
              </a:rPr>
              <a:t>                                                           詩</a:t>
            </a:r>
            <a:r>
              <a:rPr lang="en-US" sz="4400" b="1" dirty="0">
                <a:ea typeface="全真粗黑體" panose="02010609000101010101" pitchFamily="49" charset="-120"/>
              </a:rPr>
              <a:t>143:8</a:t>
            </a:r>
            <a:r>
              <a:rPr lang="zh-TW" altLang="en-US" sz="4400" b="1" dirty="0">
                <a:ea typeface="全真粗黑體" panose="02010609000101010101" pitchFamily="49" charset="-120"/>
              </a:rPr>
              <a:t> </a:t>
            </a:r>
            <a:endParaRPr lang="en-US" altLang="zh-TW" sz="4400" b="1" dirty="0">
              <a:ea typeface="全真粗黑體" panose="02010609000101010101" pitchFamily="49" charset="-120"/>
            </a:endParaRPr>
          </a:p>
          <a:p>
            <a:pPr>
              <a:buNone/>
            </a:pPr>
            <a:r>
              <a:rPr lang="zh-TW" altLang="en-US" sz="4400" dirty="0"/>
              <a:t>                        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26" y="1171767"/>
            <a:ext cx="11153523" cy="864100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ea typeface="全真疊圓體" pitchFamily="49" charset="-120"/>
              </a:rPr>
              <a:t>為何喜愛神話語？</a:t>
            </a:r>
            <a:br>
              <a:rPr lang="en-US" altLang="zh-TW" sz="5400" b="1" dirty="0">
                <a:solidFill>
                  <a:srgbClr val="0C24D6"/>
                </a:solidFill>
                <a:ea typeface="全真疊圓體" pitchFamily="49" charset="-120"/>
              </a:rPr>
            </a:br>
            <a:r>
              <a:rPr lang="zh-TW" altLang="en-US" sz="5400" b="1" dirty="0">
                <a:solidFill>
                  <a:srgbClr val="FFFF00"/>
                </a:solidFill>
                <a:ea typeface="全真疊圓體" pitchFamily="49" charset="-120"/>
              </a:rPr>
              <a:t>         </a:t>
            </a:r>
            <a:r>
              <a:rPr lang="en-US" altLang="zh-TW" sz="5400" b="1" dirty="0">
                <a:solidFill>
                  <a:srgbClr val="FFFF00"/>
                </a:solidFill>
                <a:ea typeface="全真疊圓體" pitchFamily="49" charset="-120"/>
              </a:rPr>
              <a:t>C. </a:t>
            </a:r>
            <a:r>
              <a:rPr lang="zh-TW" altLang="en-US" sz="5400" b="1" dirty="0">
                <a:solidFill>
                  <a:srgbClr val="FFFF00"/>
                </a:solidFill>
                <a:ea typeface="全真疊圓體" pitchFamily="49" charset="-120"/>
              </a:rPr>
              <a:t>得以親近神 </a:t>
            </a:r>
            <a:r>
              <a:rPr lang="en-US" altLang="zh-TW" sz="5400" b="1" dirty="0">
                <a:solidFill>
                  <a:srgbClr val="FFFF00"/>
                </a:solidFill>
                <a:ea typeface="全真疊圓體" pitchFamily="49" charset="-120"/>
              </a:rPr>
              <a:t>...</a:t>
            </a:r>
            <a:endParaRPr lang="en-US" sz="5400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  <a:ea typeface="全真顏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546411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700" dirty="0">
                <a:ea typeface="全真疊圓體" pitchFamily="49" charset="-120"/>
              </a:rPr>
              <a:t>因為神</a:t>
            </a:r>
            <a:r>
              <a:rPr lang="zh-TW" altLang="en-US" sz="10700" dirty="0">
                <a:ea typeface="全真疊圓體" pitchFamily="49" charset="-120"/>
              </a:rPr>
              <a:t>「</a:t>
            </a:r>
            <a:r>
              <a:rPr lang="zh-TW" altLang="en-US" sz="9600" dirty="0">
                <a:solidFill>
                  <a:srgbClr val="FF0000"/>
                </a:solidFill>
                <a:ea typeface="全真疊圓體" pitchFamily="49" charset="-120"/>
              </a:rPr>
              <a:t>知道</a:t>
            </a:r>
            <a:r>
              <a:rPr lang="zh-TW" altLang="en-US" sz="9600" dirty="0">
                <a:ea typeface="全真疊圓體" pitchFamily="49" charset="-120"/>
              </a:rPr>
              <a:t>」 </a:t>
            </a:r>
            <a:endParaRPr lang="en-US" sz="10700" dirty="0">
              <a:ea typeface="全真疊圓體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7200" dirty="0">
                <a:ea typeface="全真疊圓體" pitchFamily="49" charset="-120"/>
              </a:rPr>
              <a:t>原文</a:t>
            </a:r>
            <a:endParaRPr lang="en-US" altLang="zh-TW" sz="7200" dirty="0">
              <a:ea typeface="全真疊圓體" pitchFamily="49" charset="-120"/>
            </a:endParaRPr>
          </a:p>
          <a:p>
            <a:pPr algn="ctr">
              <a:buNone/>
            </a:pPr>
            <a:r>
              <a:rPr lang="en-US" sz="9600" dirty="0">
                <a:ea typeface="全真疊圓體" pitchFamily="49" charset="-120"/>
              </a:rPr>
              <a:t>“</a:t>
            </a:r>
            <a:r>
              <a:rPr lang="zh-TW" altLang="en-US" sz="9600" dirty="0">
                <a:solidFill>
                  <a:srgbClr val="FF0000"/>
                </a:solidFill>
                <a:ea typeface="全真疊圓體" pitchFamily="49" charset="-120"/>
              </a:rPr>
              <a:t>看顧</a:t>
            </a:r>
            <a:r>
              <a:rPr lang="en-US" altLang="zh-TW" sz="9600" dirty="0">
                <a:ea typeface="全真疊圓體" pitchFamily="49" charset="-120"/>
              </a:rPr>
              <a:t>”</a:t>
            </a:r>
            <a:endParaRPr lang="en-US" sz="9600" dirty="0">
              <a:ea typeface="全真疊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6000" dirty="0">
                <a:solidFill>
                  <a:schemeClr val="tx1"/>
                </a:solidFill>
                <a:ea typeface="全真疊圓體" pitchFamily="49" charset="-120"/>
              </a:rPr>
              <a:t>因為</a:t>
            </a:r>
            <a:r>
              <a:rPr lang="zh-TW" altLang="en-US" sz="9600" dirty="0">
                <a:solidFill>
                  <a:srgbClr val="FF0000"/>
                </a:solidFill>
                <a:ea typeface="全真疊圓體" pitchFamily="49" charset="-120"/>
              </a:rPr>
              <a:t>神</a:t>
            </a:r>
            <a:endParaRPr lang="en-US" sz="9600" dirty="0">
              <a:solidFill>
                <a:srgbClr val="FF0000"/>
              </a:solidFill>
              <a:ea typeface="全真疊圓體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sz="8800" dirty="0">
                <a:ea typeface="全真疊圓體" pitchFamily="49" charset="-120"/>
              </a:rPr>
              <a:t>…『</a:t>
            </a:r>
            <a:r>
              <a:rPr lang="zh-TW" altLang="en-US" sz="9600" dirty="0">
                <a:solidFill>
                  <a:srgbClr val="FF0000"/>
                </a:solidFill>
                <a:ea typeface="全真疊圓體" pitchFamily="49" charset="-120"/>
              </a:rPr>
              <a:t>看顧</a:t>
            </a:r>
            <a:r>
              <a:rPr lang="en-US" altLang="zh-TW" sz="8800" dirty="0">
                <a:ea typeface="全真疊圓體" pitchFamily="49" charset="-120"/>
              </a:rPr>
              <a:t>』…</a:t>
            </a:r>
          </a:p>
          <a:p>
            <a:pPr>
              <a:buNone/>
            </a:pPr>
            <a:r>
              <a:rPr lang="en-US" altLang="zh-TW" sz="8800" dirty="0">
                <a:ea typeface="全真疊圓體" pitchFamily="49" charset="-120"/>
              </a:rPr>
              <a:t>		</a:t>
            </a:r>
            <a:r>
              <a:rPr lang="en-US" altLang="zh-TW" sz="8300" dirty="0">
                <a:ea typeface="全真疊圓體" pitchFamily="49" charset="-120"/>
              </a:rPr>
              <a:t>…</a:t>
            </a:r>
            <a:r>
              <a:rPr lang="zh-TW" altLang="en-US" sz="9600" dirty="0">
                <a:solidFill>
                  <a:srgbClr val="FF0000"/>
                </a:solidFill>
                <a:ea typeface="全真疊圓體" pitchFamily="49" charset="-120"/>
              </a:rPr>
              <a:t>義人</a:t>
            </a:r>
            <a:r>
              <a:rPr lang="zh-TW" altLang="en-US" sz="7200" dirty="0">
                <a:ea typeface="全真疊圓體" pitchFamily="49" charset="-120"/>
              </a:rPr>
              <a:t>的道路</a:t>
            </a:r>
            <a:r>
              <a:rPr lang="en-US" altLang="zh-TW" sz="8300" dirty="0">
                <a:ea typeface="全真疊圓體" pitchFamily="49" charset="-120"/>
              </a:rPr>
              <a:t>...</a:t>
            </a:r>
            <a:endParaRPr lang="en-US" sz="8300" dirty="0">
              <a:ea typeface="全真疊圓體" pitchFamily="49" charset="-12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16" y="0"/>
            <a:ext cx="11114245" cy="1371600"/>
          </a:xfrm>
        </p:spPr>
        <p:txBody>
          <a:bodyPr>
            <a:noAutofit/>
          </a:bodyPr>
          <a:lstStyle/>
          <a:p>
            <a:r>
              <a:rPr lang="zh-TW" altLang="en-US" sz="9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有</a:t>
            </a:r>
            <a:r>
              <a:rPr lang="zh-TW" altLang="en-US" sz="6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福的人</a:t>
            </a:r>
            <a:r>
              <a:rPr lang="zh-TW" altLang="en-US" sz="9600" dirty="0">
                <a:ea typeface="全真疊圓體" pitchFamily="49" charset="-120"/>
              </a:rPr>
              <a:t>  </a:t>
            </a:r>
            <a:endParaRPr lang="en-US" sz="4800" dirty="0">
              <a:ea typeface="全真疊圓體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9530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267200" y="1447800"/>
            <a:ext cx="3962400" cy="190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/>
                <a:ea typeface="全真疊圓體" pitchFamily="49" charset="-120"/>
                <a:cs typeface="+mn-cs"/>
              </a:rPr>
              <a:t> 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要喜愛神的話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128000" y="2590800"/>
            <a:ext cx="2540000" cy="2819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要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默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373124" y="4309353"/>
            <a:ext cx="3860800" cy="2057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524000" y="1528864"/>
            <a:ext cx="2743200" cy="3086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3200" y="4865757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得神看顧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6685" y="2404353"/>
            <a:ext cx="800219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得滋養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584120" y="4000500"/>
            <a:ext cx="3683080" cy="2438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結果子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特明體" panose="02010609000101010101" pitchFamily="49" charset="-120"/>
                <a:cs typeface="+mn-cs"/>
              </a:rPr>
              <a:t>不枯竭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全真特明體" panose="02010609000101010101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0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04088"/>
            <a:ext cx="8305800" cy="219151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0000"/>
                </a:solidFill>
                <a:ea typeface="全真疊圓體" pitchFamily="49" charset="-120"/>
              </a:rPr>
              <a:t>要</a:t>
            </a:r>
            <a:br>
              <a:rPr lang="en-US" altLang="zh-TW" dirty="0">
                <a:solidFill>
                  <a:schemeClr val="tx1"/>
                </a:solidFill>
                <a:ea typeface="全真疊圓體" pitchFamily="49" charset="-120"/>
              </a:rPr>
            </a:br>
            <a:r>
              <a:rPr lang="zh-TW" altLang="en-US" sz="9600" i="1" dirty="0">
                <a:solidFill>
                  <a:schemeClr val="tx1"/>
                </a:solidFill>
                <a:ea typeface="全真疊圓體" pitchFamily="49" charset="-120"/>
              </a:rPr>
              <a:t>思想 </a:t>
            </a:r>
            <a:r>
              <a:rPr lang="en-US" altLang="zh-TW" sz="9600" i="1" dirty="0">
                <a:solidFill>
                  <a:schemeClr val="tx1"/>
                </a:solidFill>
                <a:ea typeface="全真疊圓體" pitchFamily="49" charset="-120"/>
              </a:rPr>
              <a:t>(</a:t>
            </a:r>
            <a:r>
              <a:rPr lang="zh-TW" altLang="en-US" sz="9600" i="1" dirty="0">
                <a:solidFill>
                  <a:schemeClr val="tx1"/>
                </a:solidFill>
                <a:ea typeface="全真疊圓體" pitchFamily="49" charset="-120"/>
              </a:rPr>
              <a:t>默想</a:t>
            </a:r>
            <a:r>
              <a:rPr lang="en-US" altLang="zh-TW" sz="9600" i="1" dirty="0">
                <a:solidFill>
                  <a:schemeClr val="tx1"/>
                </a:solidFill>
                <a:ea typeface="全真疊圓體" pitchFamily="49" charset="-120"/>
              </a:rPr>
              <a:t>)</a:t>
            </a:r>
            <a:endParaRPr lang="en-US" dirty="0">
              <a:solidFill>
                <a:schemeClr val="tx1"/>
              </a:solidFill>
              <a:ea typeface="全真疊圓體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971800"/>
            <a:ext cx="8305800" cy="3352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9600" b="1" dirty="0">
                <a:solidFill>
                  <a:srgbClr val="FF0000"/>
                </a:solidFill>
                <a:latin typeface="+mj-ea"/>
                <a:ea typeface="全真疊圓體" pitchFamily="49" charset="-120"/>
              </a:rPr>
              <a:t>晝夜</a:t>
            </a:r>
            <a:r>
              <a:rPr lang="zh-TW" altLang="en-US" sz="9600" dirty="0">
                <a:latin typeface="+mj-ea"/>
                <a:ea typeface="全真疊圓體" pitchFamily="49" charset="-120"/>
              </a:rPr>
              <a:t>思想</a:t>
            </a:r>
            <a:endParaRPr lang="en-US" altLang="zh-TW" sz="9600" dirty="0">
              <a:latin typeface="+mj-ea"/>
              <a:ea typeface="全真疊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1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C60368-E853-25BE-C84D-DB5F8C51D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92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0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277510"/>
            <a:ext cx="11277600" cy="3846870"/>
          </a:xfrm>
          <a:prstGeom prst="rect">
            <a:avLst/>
          </a:prstGeom>
          <a:noFill/>
        </p:spPr>
        <p:txBody>
          <a:bodyPr wrap="square" lIns="91102" tIns="45553" rIns="91102" bIns="4555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0" cap="none" spc="0" normalizeH="0" baseline="0" noProof="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『</a:t>
            </a:r>
            <a:r>
              <a:rPr kumimoji="0" lang="zh-TW" altLang="en-US" sz="44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我何等愛慕祢的律法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，</a:t>
            </a:r>
            <a:r>
              <a:rPr kumimoji="0" lang="zh-TW" altLang="en-US" sz="44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終日不住的思想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。</a:t>
            </a:r>
            <a:endParaRPr kumimoji="0" lang="en-US" altLang="zh-TW" sz="4000" b="1" i="0" u="none" strike="noStrike" kern="10" cap="none" spc="0" normalizeH="0" baseline="0" noProof="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    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祢的命令</a:t>
            </a:r>
            <a:r>
              <a:rPr kumimoji="0" lang="zh-TW" altLang="en-US" sz="44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常存在我心裡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，使我比仇敵有智慧。</a:t>
            </a:r>
            <a:endParaRPr kumimoji="0" lang="en-US" altLang="zh-TW" sz="4000" b="1" i="0" u="none" strike="noStrike" kern="10" cap="none" spc="0" normalizeH="0" baseline="0" noProof="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    我比我的師父更通達，因我</a:t>
            </a:r>
            <a:r>
              <a:rPr kumimoji="0" lang="zh-TW" altLang="en-US" sz="44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思想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祢的法度；</a:t>
            </a:r>
            <a:endParaRPr kumimoji="0" lang="en-US" altLang="zh-TW" sz="4000" b="1" i="0" u="none" strike="noStrike" kern="10" cap="none" spc="0" normalizeH="0" baseline="0" noProof="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    我比年老的更</a:t>
            </a:r>
            <a:r>
              <a:rPr kumimoji="0" lang="zh-TW" altLang="en-US" sz="44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明白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，因我</a:t>
            </a:r>
            <a:r>
              <a:rPr kumimoji="0" lang="zh-TW" altLang="en-US" sz="44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守了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祢的訓詞。</a:t>
            </a:r>
            <a:r>
              <a:rPr kumimoji="0" lang="en-US" altLang="zh-TW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                                                          </a:t>
            </a:r>
            <a:r>
              <a:rPr kumimoji="0" lang="zh-TW" altLang="en-US" sz="40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 </a:t>
            </a:r>
            <a:r>
              <a:rPr kumimoji="0" lang="en-US" altLang="zh-TW" sz="32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(</a:t>
            </a:r>
            <a:r>
              <a:rPr kumimoji="0" lang="zh-TW" altLang="en-US" sz="32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詩</a:t>
            </a:r>
            <a:r>
              <a:rPr kumimoji="0" lang="en-US" altLang="zh-TW" sz="32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119:97-100)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1154D-8630-1672-2A25-7EF760C50169}"/>
              </a:ext>
            </a:extLst>
          </p:cNvPr>
          <p:cNvSpPr txBox="1"/>
          <p:nvPr/>
        </p:nvSpPr>
        <p:spPr>
          <a:xfrm>
            <a:off x="947443" y="323672"/>
            <a:ext cx="7802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三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、有福的人思想神的話</a:t>
            </a:r>
            <a:endParaRPr kumimoji="0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BEBA4C-B5AD-BEC8-1D93-D31AB0DB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94" y="-380327"/>
            <a:ext cx="2755105" cy="185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DDD528-2440-D3CD-D3E9-357B75D0CB10}"/>
              </a:ext>
            </a:extLst>
          </p:cNvPr>
          <p:cNvSpPr txBox="1"/>
          <p:nvPr/>
        </p:nvSpPr>
        <p:spPr>
          <a:xfrm>
            <a:off x="675861" y="5216443"/>
            <a:ext cx="1048556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TW" sz="4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lang="zh-TW" altLang="en-US" sz="4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我將祢的話</a:t>
            </a:r>
            <a:r>
              <a:rPr lang="zh-TW" altLang="en-US" sz="4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藏在心裡</a:t>
            </a:r>
            <a:r>
              <a:rPr lang="zh-TW" altLang="en-US" sz="4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，免得我得罪祢</a:t>
            </a:r>
            <a:r>
              <a:rPr lang="en-US" altLang="zh-TW" sz="4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.』</a:t>
            </a:r>
          </a:p>
          <a:p>
            <a:pPr lvl="0">
              <a:defRPr/>
            </a:pPr>
            <a:r>
              <a:rPr lang="zh-TW" altLang="en-US" sz="3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               </a:t>
            </a:r>
            <a:r>
              <a:rPr lang="en-US" altLang="zh-TW" sz="3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詩 </a:t>
            </a:r>
            <a:r>
              <a:rPr lang="en-US" altLang="zh-TW" sz="3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119:11)</a:t>
            </a:r>
            <a:r>
              <a:rPr lang="en-US" altLang="zh-TW" sz="32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A1C7-A3B0-485E-677B-AC6D1205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1756-3B6A-D0FD-F95A-204438F89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0565A-0190-3565-287D-5754DAA9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10" y="-679450"/>
            <a:ext cx="8373110" cy="8373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B6596-6279-5A00-A5BD-773F2612C991}"/>
              </a:ext>
            </a:extLst>
          </p:cNvPr>
          <p:cNvSpPr txBox="1"/>
          <p:nvPr/>
        </p:nvSpPr>
        <p:spPr>
          <a:xfrm>
            <a:off x="5925459" y="1229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惟</a:t>
            </a:r>
            <a:endParaRPr lang="en-US" sz="2800" b="1" dirty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D5118-0DE8-4560-E7B7-BA2BB8D8F6A8}"/>
              </a:ext>
            </a:extLst>
          </p:cNvPr>
          <p:cNvSpPr txBox="1"/>
          <p:nvPr/>
        </p:nvSpPr>
        <p:spPr>
          <a:xfrm>
            <a:off x="5071819" y="3326994"/>
            <a:ext cx="2558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惟喜愛</a:t>
            </a:r>
            <a:endParaRPr lang="en-US" altLang="zh-TW" sz="2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耶和華的律法</a:t>
            </a:r>
            <a:endParaRPr lang="en-US" sz="2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7452D-C07F-6346-BBBA-E76D8BFD58DC}"/>
              </a:ext>
            </a:extLst>
          </p:cNvPr>
          <p:cNvSpPr txBox="1"/>
          <p:nvPr/>
        </p:nvSpPr>
        <p:spPr>
          <a:xfrm>
            <a:off x="5189838" y="3772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F64C6-19EF-0C76-C92B-70024B64CB9B}"/>
              </a:ext>
            </a:extLst>
          </p:cNvPr>
          <p:cNvSpPr txBox="1"/>
          <p:nvPr/>
        </p:nvSpPr>
        <p:spPr>
          <a:xfrm>
            <a:off x="4571614" y="4509701"/>
            <a:ext cx="34273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惟喜愛耶和華的律法</a:t>
            </a:r>
            <a:r>
              <a:rPr lang="en-US" altLang="zh-TW" sz="28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8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28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8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晝夜思想</a:t>
            </a:r>
            <a:endParaRPr lang="en-US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065D4-8764-A704-9A77-45E6E246F100}"/>
              </a:ext>
            </a:extLst>
          </p:cNvPr>
          <p:cNvSpPr txBox="1"/>
          <p:nvPr/>
        </p:nvSpPr>
        <p:spPr>
          <a:xfrm>
            <a:off x="3665663" y="5626894"/>
            <a:ext cx="506260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惟喜愛耶和華的律法</a:t>
            </a:r>
            <a:r>
              <a:rPr lang="en-US" altLang="zh-TW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晝夜思想</a:t>
            </a:r>
            <a:endParaRPr lang="en-US" altLang="zh-TW" sz="28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這人便為有福</a:t>
            </a:r>
            <a:endParaRPr lang="en-US" sz="28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EC7E2-A672-95C8-852B-9A637EF2B02A}"/>
              </a:ext>
            </a:extLst>
          </p:cNvPr>
          <p:cNvSpPr txBox="1"/>
          <p:nvPr/>
        </p:nvSpPr>
        <p:spPr>
          <a:xfrm>
            <a:off x="5566023" y="2053763"/>
            <a:ext cx="126188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惟喜愛</a:t>
            </a:r>
            <a:endParaRPr lang="en-US" altLang="zh-TW" sz="2800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800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耶和華</a:t>
            </a:r>
            <a:endParaRPr lang="en-US" sz="2800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9D08F-861E-E447-7E3E-355D83B04597}"/>
              </a:ext>
            </a:extLst>
          </p:cNvPr>
          <p:cNvSpPr txBox="1"/>
          <p:nvPr/>
        </p:nvSpPr>
        <p:spPr>
          <a:xfrm>
            <a:off x="7351776" y="470862"/>
            <a:ext cx="2752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金字塔法</a:t>
            </a:r>
            <a:endParaRPr lang="en-US" altLang="zh-TW" sz="36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默想詩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1:2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54E5E-7ECB-2B8D-8F3D-491D43D8113B}"/>
              </a:ext>
            </a:extLst>
          </p:cNvPr>
          <p:cNvSpPr txBox="1"/>
          <p:nvPr/>
        </p:nvSpPr>
        <p:spPr>
          <a:xfrm>
            <a:off x="7657941" y="2087543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以生命影響生命</a:t>
            </a:r>
            <a:endParaRPr lang="en-US" altLang="zh-TW" sz="28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第三課靈修</a:t>
            </a:r>
            <a:endParaRPr lang="en-US" sz="28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54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B203-5672-3AD2-5E24-8E01F5BE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D7AB-BDDC-BA85-1112-B213E7AD1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52A95-BBC3-8813-2EAC-D89283E5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5" y="-445729"/>
            <a:ext cx="11760897" cy="76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43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A9A3CEDC-376B-3A9A-9CCB-BBEEEF6A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494" y="704088"/>
            <a:ext cx="9340906" cy="938595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四、有福的人晝夜思想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A0A1DB-4199-E8E6-1642-35D3AD32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756" y="1846160"/>
            <a:ext cx="10185175" cy="532175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02752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5400" dirty="0"/>
              <a:t>                  </a:t>
            </a:r>
            <a:endParaRPr lang="en-US" sz="5400" b="1" dirty="0">
              <a:solidFill>
                <a:srgbClr val="00B0F0"/>
              </a:solidFill>
              <a:ea typeface="全真顏體" panose="0201060900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20" y="765810"/>
            <a:ext cx="10805160" cy="4086117"/>
          </a:xfrm>
        </p:spPr>
        <p:txBody>
          <a:bodyPr>
            <a:noAutofit/>
          </a:bodyPr>
          <a:lstStyle/>
          <a:p>
            <a:pPr marL="0" indent="0"/>
            <a:r>
              <a:rPr lang="zh-TW" altLang="en-US" sz="4800" dirty="0">
                <a:ea typeface="全真楷書" panose="02010609000101010101" pitchFamily="49" charset="-120"/>
              </a:rPr>
              <a:t> </a:t>
            </a:r>
            <a:r>
              <a:rPr lang="en-US" altLang="zh-TW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『</a:t>
            </a:r>
            <a:r>
              <a:rPr lang="zh-TW" altLang="en-US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凡只能吃奶的，都不</a:t>
            </a:r>
            <a:r>
              <a:rPr lang="zh-TW" altLang="en-US" sz="4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熟練</a:t>
            </a:r>
            <a:r>
              <a:rPr lang="zh-TW" altLang="en-US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仁義的道理，</a:t>
            </a:r>
            <a:endParaRPr lang="en-US" altLang="zh-TW" sz="4800" dirty="0">
              <a:solidFill>
                <a:srgbClr val="002060"/>
              </a:solidFill>
              <a:ea typeface="全真楷書" panose="02010609000101010101" pitchFamily="49" charset="-120"/>
            </a:endParaRPr>
          </a:p>
          <a:p>
            <a:pPr marL="0" indent="0"/>
            <a:r>
              <a:rPr lang="en-US" altLang="zh-TW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    </a:t>
            </a:r>
            <a:r>
              <a:rPr lang="zh-TW" altLang="en-US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因為他是嬰孩。惟獨長大成人的，才</a:t>
            </a:r>
            <a:endParaRPr lang="en-US" altLang="zh-TW" sz="4800" dirty="0">
              <a:solidFill>
                <a:srgbClr val="002060"/>
              </a:solidFill>
              <a:ea typeface="全真楷書" panose="02010609000101010101" pitchFamily="49" charset="-120"/>
            </a:endParaRPr>
          </a:p>
          <a:p>
            <a:pPr marL="0" indent="0"/>
            <a:r>
              <a:rPr lang="en-US" altLang="zh-TW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    </a:t>
            </a:r>
            <a:r>
              <a:rPr lang="zh-TW" altLang="en-US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能吃乾糧，他們的心竅</a:t>
            </a:r>
            <a:r>
              <a:rPr lang="zh-TW" altLang="en-US" sz="4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習練</a:t>
            </a:r>
            <a:r>
              <a:rPr lang="zh-TW" altLang="en-US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的通達，</a:t>
            </a:r>
            <a:endParaRPr lang="en-US" altLang="zh-TW" sz="4800" dirty="0">
              <a:solidFill>
                <a:srgbClr val="002060"/>
              </a:solidFill>
              <a:ea typeface="全真楷書" panose="02010609000101010101" pitchFamily="49" charset="-120"/>
            </a:endParaRPr>
          </a:p>
          <a:p>
            <a:pPr marL="0" indent="0"/>
            <a:r>
              <a:rPr lang="en-US" altLang="zh-TW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    </a:t>
            </a:r>
            <a:r>
              <a:rPr lang="zh-TW" altLang="en-US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就能分辨好歹了。</a:t>
            </a:r>
            <a:r>
              <a:rPr lang="en-US" altLang="zh-TW" sz="4800" dirty="0">
                <a:solidFill>
                  <a:srgbClr val="002060"/>
                </a:solidFill>
                <a:ea typeface="全真楷書" panose="02010609000101010101" pitchFamily="49" charset="-120"/>
              </a:rPr>
              <a:t>』</a:t>
            </a:r>
          </a:p>
        </p:txBody>
      </p:sp>
    </p:spTree>
    <p:extLst>
      <p:ext uri="{BB962C8B-B14F-4D97-AF65-F5344CB8AC3E}">
        <p14:creationId xmlns:p14="http://schemas.microsoft.com/office/powerpoint/2010/main" val="4206957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8305800" cy="1066800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         </a:t>
            </a:r>
            <a:r>
              <a:rPr lang="zh-TW" altLang="en-US" sz="4800" b="1" dirty="0">
                <a:solidFill>
                  <a:srgbClr val="00B0F0"/>
                </a:solidFill>
                <a:ea typeface="全真顏體" panose="02010609000101010101" pitchFamily="49" charset="-120"/>
              </a:rPr>
              <a:t>屬靈生命的對照</a:t>
            </a:r>
            <a:endParaRPr lang="en-US" sz="4800" b="1" dirty="0">
              <a:solidFill>
                <a:srgbClr val="00B0F0"/>
              </a:solidFill>
              <a:ea typeface="全真顏體" panose="0201060900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1219200"/>
            <a:ext cx="8305800" cy="4648200"/>
          </a:xfrm>
        </p:spPr>
        <p:txBody>
          <a:bodyPr>
            <a:noAutofit/>
          </a:bodyPr>
          <a:lstStyle/>
          <a:p>
            <a:pPr marL="0" indent="0"/>
            <a:r>
              <a:rPr lang="en-US" altLang="zh-TW" sz="4800" dirty="0">
                <a:ea typeface="全真顏體" panose="02010609000101010101" pitchFamily="49" charset="-120"/>
              </a:rPr>
              <a:t>	</a:t>
            </a:r>
            <a:r>
              <a:rPr lang="zh-TW" altLang="en-US" sz="4800" dirty="0">
                <a:ea typeface="全真顏體" panose="02010609000101010101" pitchFamily="49" charset="-120"/>
              </a:rPr>
              <a:t> </a:t>
            </a:r>
            <a:r>
              <a:rPr lang="zh-TW" altLang="en-US" sz="4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嬰孩     </a:t>
            </a:r>
            <a:r>
              <a:rPr lang="en-US" altLang="zh-TW" sz="4400" dirty="0">
                <a:solidFill>
                  <a:srgbClr val="FF0000"/>
                </a:solidFill>
                <a:ea typeface="全真顏體" panose="02010609000101010101" pitchFamily="49" charset="-120"/>
              </a:rPr>
              <a:t>	 	</a:t>
            </a:r>
            <a:r>
              <a:rPr lang="zh-TW" altLang="en-US" sz="4400" dirty="0">
                <a:solidFill>
                  <a:srgbClr val="FF0000"/>
                </a:solidFill>
                <a:ea typeface="全真顏體" panose="02010609000101010101" pitchFamily="49" charset="-120"/>
              </a:rPr>
              <a:t>      </a:t>
            </a:r>
            <a:r>
              <a:rPr lang="zh-TW" altLang="en-US" sz="4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成人</a:t>
            </a:r>
            <a:endParaRPr lang="en-US" altLang="zh-TW" sz="4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/>
            <a:r>
              <a:rPr lang="zh-TW" altLang="en-US" sz="4800" dirty="0">
                <a:ea typeface="全真顏體" panose="02010609000101010101" pitchFamily="49" charset="-120"/>
              </a:rPr>
              <a:t>      </a:t>
            </a:r>
            <a:r>
              <a:rPr lang="zh-TW" altLang="en-US" sz="4000" dirty="0">
                <a:ea typeface="全真顏體" panose="02010609000101010101" pitchFamily="49" charset="-120"/>
              </a:rPr>
              <a:t>吃奶的</a:t>
            </a:r>
            <a:r>
              <a:rPr lang="en-US" altLang="zh-TW" sz="4000" dirty="0">
                <a:ea typeface="全真顏體" panose="02010609000101010101" pitchFamily="49" charset="-120"/>
              </a:rPr>
              <a:t>			</a:t>
            </a:r>
            <a:r>
              <a:rPr lang="zh-TW" altLang="en-US" sz="4000" dirty="0">
                <a:ea typeface="全真顏體" panose="02010609000101010101" pitchFamily="49" charset="-120"/>
              </a:rPr>
              <a:t>    吃乾糧的</a:t>
            </a:r>
            <a:endParaRPr lang="en-US" altLang="zh-TW" sz="4000" dirty="0">
              <a:ea typeface="全真顏體" panose="02010609000101010101" pitchFamily="49" charset="-120"/>
            </a:endParaRPr>
          </a:p>
          <a:p>
            <a:pPr marL="0" indent="0"/>
            <a:r>
              <a:rPr lang="zh-TW" altLang="en-US" sz="4000" dirty="0">
                <a:ea typeface="全真顏體" panose="02010609000101010101" pitchFamily="49" charset="-120"/>
              </a:rPr>
              <a:t> 只能聽聖言開端         能聽進難明的</a:t>
            </a:r>
            <a:endParaRPr lang="en-US" altLang="zh-TW" sz="4000" dirty="0">
              <a:ea typeface="全真顏體" panose="02010609000101010101" pitchFamily="49" charset="-120"/>
            </a:endParaRPr>
          </a:p>
          <a:p>
            <a:pPr marL="0" indent="0"/>
            <a:r>
              <a:rPr lang="zh-TW" altLang="en-US" sz="4000" dirty="0">
                <a:ea typeface="全真顏體" panose="02010609000101010101" pitchFamily="49" charset="-120"/>
              </a:rPr>
              <a:t>不熟練仁義道理</a:t>
            </a:r>
            <a:r>
              <a:rPr lang="en-US" altLang="zh-TW" sz="4000" dirty="0">
                <a:ea typeface="全真顏體" panose="02010609000101010101" pitchFamily="49" charset="-120"/>
              </a:rPr>
              <a:t>		</a:t>
            </a:r>
            <a:r>
              <a:rPr lang="zh-TW" altLang="en-US" sz="4000" dirty="0">
                <a:ea typeface="全真顏體" panose="02010609000101010101" pitchFamily="49" charset="-120"/>
              </a:rPr>
              <a:t> 心竅習練通達</a:t>
            </a:r>
            <a:endParaRPr lang="en-US" altLang="zh-TW" sz="4000" dirty="0">
              <a:ea typeface="全真顏體" panose="02010609000101010101" pitchFamily="49" charset="-120"/>
            </a:endParaRPr>
          </a:p>
          <a:p>
            <a:pPr marL="0" indent="0"/>
            <a:r>
              <a:rPr lang="zh-TW" altLang="en-US" sz="4000" dirty="0">
                <a:ea typeface="全真顏體" panose="02010609000101010101" pitchFamily="49" charset="-120"/>
              </a:rPr>
              <a:t>   不能辨別善惡             能分辨好歹</a:t>
            </a:r>
            <a:endParaRPr lang="en-US" sz="4000" dirty="0">
              <a:ea typeface="全真顏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6394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10972800" cy="3429000"/>
          </a:xfrm>
        </p:spPr>
        <p:txBody>
          <a:bodyPr>
            <a:noAutofit/>
          </a:bodyPr>
          <a:lstStyle/>
          <a:p>
            <a:pPr algn="l"/>
            <a:r>
              <a:rPr lang="en-US" altLang="zh-TW" sz="4800" dirty="0">
                <a:solidFill>
                  <a:schemeClr val="tx1"/>
                </a:solidFill>
                <a:ea typeface="全真楷書" panose="02010609000101010101" pitchFamily="49" charset="-120"/>
              </a:rPr>
              <a:t>『</a:t>
            </a:r>
            <a:r>
              <a:rPr lang="zh-TW" altLang="en-US" sz="4800" dirty="0">
                <a:solidFill>
                  <a:schemeClr val="tx1"/>
                </a:solidFill>
                <a:ea typeface="全真楷書" panose="02010609000101010101" pitchFamily="49" charset="-120"/>
              </a:rPr>
              <a:t>只是要棄絕那世俗的言語</a:t>
            </a:r>
            <a:r>
              <a:rPr lang="en-US" altLang="zh-TW" sz="4800" dirty="0">
                <a:solidFill>
                  <a:schemeClr val="tx1"/>
                </a:solidFill>
                <a:ea typeface="全真楷書" panose="02010609000101010101" pitchFamily="49" charset="-120"/>
              </a:rPr>
              <a:t>,</a:t>
            </a:r>
            <a:r>
              <a:rPr lang="zh-TW" altLang="en-US" sz="4800" dirty="0">
                <a:solidFill>
                  <a:schemeClr val="tx1"/>
                </a:solidFill>
                <a:ea typeface="全真楷書" panose="02010609000101010101" pitchFamily="49" charset="-120"/>
              </a:rPr>
              <a:t> 和老婦荒渺</a:t>
            </a:r>
            <a:endParaRPr lang="en-US" altLang="zh-TW" sz="4800" dirty="0">
              <a:solidFill>
                <a:schemeClr val="tx1"/>
              </a:solidFill>
              <a:ea typeface="全真楷書" panose="02010609000101010101" pitchFamily="49" charset="-120"/>
            </a:endParaRPr>
          </a:p>
          <a:p>
            <a:pPr algn="l"/>
            <a:r>
              <a:rPr lang="en-US" altLang="zh-TW" sz="4800" dirty="0">
                <a:solidFill>
                  <a:schemeClr val="tx1"/>
                </a:solidFill>
                <a:ea typeface="全真楷書" panose="02010609000101010101" pitchFamily="49" charset="-120"/>
              </a:rPr>
              <a:t>     </a:t>
            </a:r>
            <a:r>
              <a:rPr lang="zh-TW" altLang="en-US" sz="4800" dirty="0">
                <a:solidFill>
                  <a:schemeClr val="tx1"/>
                </a:solidFill>
                <a:ea typeface="全真楷書" panose="02010609000101010101" pitchFamily="49" charset="-120"/>
              </a:rPr>
              <a:t>的話，</a:t>
            </a:r>
            <a:r>
              <a:rPr lang="zh-TW" altLang="en-US" sz="4800" b="1" u="sng" dirty="0">
                <a:solidFill>
                  <a:srgbClr val="FF0000"/>
                </a:solidFill>
                <a:ea typeface="全真楷書" panose="02010609000101010101" pitchFamily="49" charset="-120"/>
              </a:rPr>
              <a:t>在敬虔上操練自己</a:t>
            </a:r>
            <a:r>
              <a:rPr lang="zh-TW" altLang="en-US" sz="4800" dirty="0">
                <a:solidFill>
                  <a:schemeClr val="tx1"/>
                </a:solidFill>
                <a:ea typeface="全真楷書" panose="02010609000101010101" pitchFamily="49" charset="-120"/>
              </a:rPr>
              <a:t>。操練身體</a:t>
            </a:r>
            <a:endParaRPr lang="en-US" altLang="zh-TW" sz="4800" dirty="0">
              <a:solidFill>
                <a:schemeClr val="tx1"/>
              </a:solidFill>
              <a:ea typeface="全真楷書" panose="02010609000101010101" pitchFamily="49" charset="-120"/>
            </a:endParaRPr>
          </a:p>
          <a:p>
            <a:pPr algn="l"/>
            <a:r>
              <a:rPr lang="en-US" altLang="zh-TW" sz="4800" dirty="0">
                <a:solidFill>
                  <a:schemeClr val="tx1"/>
                </a:solidFill>
                <a:ea typeface="全真楷書" panose="02010609000101010101" pitchFamily="49" charset="-120"/>
              </a:rPr>
              <a:t>     </a:t>
            </a:r>
            <a:r>
              <a:rPr lang="zh-TW" altLang="en-US" sz="4800" dirty="0">
                <a:solidFill>
                  <a:schemeClr val="tx1"/>
                </a:solidFill>
                <a:ea typeface="全真楷書" panose="02010609000101010101" pitchFamily="49" charset="-120"/>
              </a:rPr>
              <a:t>益處還少，惟獨敬虔凡事都有益處，</a:t>
            </a:r>
            <a:endParaRPr lang="en-US" altLang="zh-TW" sz="4800" dirty="0">
              <a:solidFill>
                <a:schemeClr val="tx1"/>
              </a:solidFill>
              <a:ea typeface="全真楷書" panose="02010609000101010101" pitchFamily="49" charset="-120"/>
            </a:endParaRPr>
          </a:p>
          <a:p>
            <a:pPr algn="l"/>
            <a:r>
              <a:rPr lang="en-US" altLang="zh-TW" sz="4800" dirty="0">
                <a:solidFill>
                  <a:schemeClr val="tx1"/>
                </a:solidFill>
                <a:ea typeface="全真楷書" panose="02010609000101010101" pitchFamily="49" charset="-120"/>
              </a:rPr>
              <a:t>     </a:t>
            </a:r>
            <a:r>
              <a:rPr lang="zh-TW" altLang="en-US" sz="4800" dirty="0">
                <a:solidFill>
                  <a:schemeClr val="tx1"/>
                </a:solidFill>
                <a:highlight>
                  <a:srgbClr val="00FFFF"/>
                </a:highlight>
                <a:ea typeface="全真楷書" panose="02010609000101010101" pitchFamily="49" charset="-120"/>
              </a:rPr>
              <a:t>因有今生和來生的應許</a:t>
            </a:r>
            <a:r>
              <a:rPr lang="zh-TW" altLang="en-US" sz="4800" dirty="0">
                <a:solidFill>
                  <a:schemeClr val="tx1"/>
                </a:solidFill>
                <a:ea typeface="全真楷書" panose="02010609000101010101" pitchFamily="49" charset="-120"/>
              </a:rPr>
              <a:t>。</a:t>
            </a:r>
            <a:r>
              <a:rPr lang="en-US" altLang="zh-TW" sz="4800" dirty="0">
                <a:solidFill>
                  <a:schemeClr val="tx1"/>
                </a:solidFill>
                <a:ea typeface="全真楷書" panose="02010609000101010101" pitchFamily="49" charset="-120"/>
              </a:rPr>
              <a:t>』(</a:t>
            </a:r>
            <a:r>
              <a:rPr lang="zh-TW" altLang="en-US" sz="4400" dirty="0">
                <a:solidFill>
                  <a:schemeClr val="tx1"/>
                </a:solidFill>
                <a:ea typeface="全真楷書" panose="02010609000101010101" pitchFamily="49" charset="-120"/>
              </a:rPr>
              <a:t>提前</a:t>
            </a:r>
            <a:r>
              <a:rPr lang="en-US" altLang="zh-TW" sz="4400" dirty="0">
                <a:solidFill>
                  <a:schemeClr val="tx1"/>
                </a:solidFill>
                <a:ea typeface="全真楷書" panose="02010609000101010101" pitchFamily="49" charset="-120"/>
              </a:rPr>
              <a:t>4:7-9)</a:t>
            </a:r>
            <a:r>
              <a:rPr lang="zh-TW" altLang="en-US" sz="4400" dirty="0">
                <a:solidFill>
                  <a:schemeClr val="tx1"/>
                </a:solidFill>
                <a:ea typeface="全真楷書" panose="02010609000101010101" pitchFamily="49" charset="-120"/>
              </a:rPr>
              <a:t>            </a:t>
            </a:r>
            <a:endParaRPr lang="en-US" altLang="zh-TW" sz="4000" dirty="0">
              <a:solidFill>
                <a:schemeClr val="tx1"/>
              </a:solidFill>
              <a:ea typeface="全真楷書" panose="0201060900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773" y="25473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四、有福的人晝夜思想</a:t>
            </a:r>
            <a:endParaRPr 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152400"/>
            <a:ext cx="11125200" cy="887164"/>
            <a:chOff x="0" y="0"/>
            <a:chExt cx="9144000" cy="81096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25908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7200900" y="0"/>
              <a:ext cx="19431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99874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286000" y="1719932"/>
            <a:ext cx="8991600" cy="2514600"/>
          </a:xfrm>
        </p:spPr>
        <p:txBody>
          <a:bodyPr>
            <a:noAutofit/>
          </a:bodyPr>
          <a:lstStyle/>
          <a:p>
            <a:pPr algn="l"/>
            <a:r>
              <a:rPr lang="zh-TW" altLang="en-US" sz="4400" b="1" u="sng" dirty="0">
                <a:solidFill>
                  <a:srgbClr val="002060"/>
                </a:solidFill>
                <a:latin typeface="+mj-lt"/>
                <a:ea typeface="全真楷書" panose="02010609000101010101" pitchFamily="49" charset="-120"/>
              </a:rPr>
              <a:t>西方諺語：</a:t>
            </a:r>
            <a:endParaRPr lang="en-US" altLang="zh-TW" sz="4400" b="1" u="sng" dirty="0">
              <a:solidFill>
                <a:srgbClr val="002060"/>
              </a:solidFill>
              <a:latin typeface="+mj-lt"/>
              <a:ea typeface="全真楷書" panose="02010609000101010101" pitchFamily="49" charset="-120"/>
            </a:endParaRPr>
          </a:p>
          <a:p>
            <a:pPr algn="l"/>
            <a:r>
              <a:rPr lang="zh-TW" altLang="en-US" sz="4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思想決定行為</a:t>
            </a:r>
            <a:r>
              <a:rPr lang="zh-TW" altLang="en-US" sz="4800" dirty="0">
                <a:solidFill>
                  <a:srgbClr val="002060"/>
                </a:solidFill>
                <a:latin typeface="+mj-lt"/>
                <a:ea typeface="全真楷書" panose="02010609000101010101" pitchFamily="49" charset="-120"/>
              </a:rPr>
              <a:t>， </a:t>
            </a:r>
            <a:r>
              <a:rPr lang="zh-TW" altLang="en-US" sz="4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行為形成習慣 </a:t>
            </a:r>
            <a:endParaRPr lang="en-US" altLang="zh-TW" sz="48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/>
            <a:r>
              <a:rPr lang="zh-TW" altLang="en-US" sz="4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習慣養成性格 </a:t>
            </a:r>
            <a:r>
              <a:rPr lang="zh-TW" altLang="en-US" sz="4800" dirty="0">
                <a:solidFill>
                  <a:srgbClr val="002060"/>
                </a:solidFill>
                <a:latin typeface="+mj-lt"/>
                <a:ea typeface="全真楷書" panose="02010609000101010101" pitchFamily="49" charset="-120"/>
              </a:rPr>
              <a:t>，</a:t>
            </a:r>
            <a:r>
              <a:rPr lang="zh-TW" altLang="en-US" sz="4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性格造成命運</a:t>
            </a:r>
            <a:r>
              <a:rPr lang="zh-TW" altLang="en-US" sz="4800" dirty="0">
                <a:solidFill>
                  <a:srgbClr val="002060"/>
                </a:solidFill>
                <a:latin typeface="+mj-lt"/>
                <a:ea typeface="全真楷書" panose="02010609000101010101" pitchFamily="49" charset="-120"/>
              </a:rPr>
              <a:t> </a:t>
            </a:r>
          </a:p>
          <a:p>
            <a:pPr algn="l"/>
            <a:r>
              <a:rPr lang="en-US" altLang="zh-TW" sz="4000" dirty="0">
                <a:solidFill>
                  <a:schemeClr val="tx1"/>
                </a:solidFill>
                <a:latin typeface="+mj-lt"/>
                <a:ea typeface="全真楷書" panose="02010609000101010101" pitchFamily="49" charset="-120"/>
              </a:rPr>
              <a:t>					</a:t>
            </a:r>
            <a:endParaRPr lang="zh-TW" altLang="en-US" sz="4000" dirty="0">
              <a:solidFill>
                <a:schemeClr val="tx1"/>
              </a:solidFill>
              <a:latin typeface="+mj-lt"/>
              <a:ea typeface="全真楷書" panose="02010609000101010101" pitchFamily="49" charset="-120"/>
            </a:endParaRPr>
          </a:p>
          <a:p>
            <a:pPr algn="l"/>
            <a:r>
              <a:rPr lang="zh-TW" altLang="en-US" sz="4000" dirty="0">
                <a:solidFill>
                  <a:schemeClr val="tx1"/>
                </a:solidFill>
                <a:latin typeface="+mj-lt"/>
                <a:ea typeface="全真楷書" panose="02010609000101010101" pitchFamily="49" charset="-120"/>
              </a:rPr>
              <a:t> </a:t>
            </a:r>
            <a:endParaRPr lang="zh-TW" altLang="en-US" sz="4400" b="1" dirty="0">
              <a:solidFill>
                <a:srgbClr val="0070C0"/>
              </a:solidFill>
              <a:latin typeface="+mj-lt"/>
              <a:ea typeface="全真楷書" panose="02010609000101010101" pitchFamily="49" charset="-120"/>
            </a:endParaRPr>
          </a:p>
          <a:p>
            <a:pPr algn="l"/>
            <a:endParaRPr lang="zh-TW" altLang="en-US" sz="4000" dirty="0">
              <a:solidFill>
                <a:schemeClr val="tx1"/>
              </a:solidFill>
              <a:latin typeface="+mj-lt"/>
              <a:ea typeface="全真楷書" panose="0201060900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87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生命的成長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0" y="0"/>
            <a:ext cx="9144000" cy="810964"/>
            <a:chOff x="0" y="0"/>
            <a:chExt cx="9144000" cy="81096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25908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7200900" y="0"/>
              <a:ext cx="19431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2D1143-BF19-E3BC-58B7-500D226AB352}"/>
              </a:ext>
            </a:extLst>
          </p:cNvPr>
          <p:cNvSpPr txBox="1"/>
          <p:nvPr/>
        </p:nvSpPr>
        <p:spPr>
          <a:xfrm>
            <a:off x="1524000" y="51816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1EB6"/>
                </a:solidFill>
                <a:effectLst/>
                <a:uLnTx/>
                <a:uFillTx/>
                <a:latin typeface="Century Gothic" panose="020B0502020202020204"/>
                <a:ea typeface="全真楷書" panose="02010609000101010101" pitchFamily="49" charset="-120"/>
                <a:cs typeface="+mn-cs"/>
              </a:rPr>
              <a:t>思想 → 行為 →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習慣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1EB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1EB6"/>
                </a:solidFill>
                <a:effectLst/>
                <a:uLnTx/>
                <a:uFillTx/>
                <a:latin typeface="Century Gothic" panose="020B0502020202020204"/>
                <a:ea typeface="全真楷書" panose="02010609000101010101" pitchFamily="49" charset="-120"/>
                <a:cs typeface="+mn-cs"/>
              </a:rPr>
              <a:t>→ 性格 →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1EB6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命運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A1EB6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000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hklee\AppData\Local\Microsoft\Windows\Temporary Internet Files\Content.IE5\H3E4RKHK\estrategia-crecer-empresa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00"/>
          <a:stretch/>
        </p:blipFill>
        <p:spPr bwMode="auto">
          <a:xfrm>
            <a:off x="6553200" y="3429000"/>
            <a:ext cx="5257800" cy="3505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447800" y="1052961"/>
            <a:ext cx="9144000" cy="1718484"/>
          </a:xfrm>
        </p:spPr>
        <p:txBody>
          <a:bodyPr>
            <a:noAutofit/>
          </a:bodyPr>
          <a:lstStyle/>
          <a:p>
            <a:pPr algn="l"/>
            <a:endParaRPr lang="en-US" altLang="zh-TW" sz="4000" dirty="0">
              <a:solidFill>
                <a:schemeClr val="tx1"/>
              </a:solidFill>
              <a:latin typeface="+mj-lt"/>
              <a:ea typeface="全真楷書" panose="02010609000101010101" pitchFamily="49" charset="-120"/>
            </a:endParaRPr>
          </a:p>
          <a:p>
            <a:pPr algn="l"/>
            <a:r>
              <a:rPr lang="zh-TW" altLang="en-US" sz="4800" b="1" dirty="0">
                <a:solidFill>
                  <a:srgbClr val="0070C0"/>
                </a:solidFill>
                <a:latin typeface="+mj-lt"/>
                <a:ea typeface="全真楷書" panose="02010609000101010101" pitchFamily="49" charset="-120"/>
              </a:rPr>
              <a:t>要養成習慣，需要連續做多少次？</a:t>
            </a:r>
            <a:endParaRPr lang="en-US" altLang="zh-TW" sz="4800" b="1" dirty="0">
              <a:solidFill>
                <a:srgbClr val="0070C0"/>
              </a:solidFill>
              <a:latin typeface="+mj-lt"/>
              <a:ea typeface="全真楷書" panose="02010609000101010101" pitchFamily="49" charset="-120"/>
            </a:endParaRPr>
          </a:p>
          <a:p>
            <a:pPr algn="l"/>
            <a:endParaRPr lang="en-US" altLang="zh-TW" sz="4400" b="1" dirty="0">
              <a:solidFill>
                <a:srgbClr val="0070C0"/>
              </a:solidFill>
              <a:latin typeface="+mj-lt"/>
              <a:ea typeface="全真楷書" panose="02010609000101010101" pitchFamily="49" charset="-120"/>
            </a:endParaRPr>
          </a:p>
          <a:p>
            <a:pPr algn="l"/>
            <a:r>
              <a:rPr lang="zh-TW" altLang="en-US" sz="4400" b="1" dirty="0">
                <a:solidFill>
                  <a:schemeClr val="tx1"/>
                </a:solidFill>
                <a:latin typeface="+mj-lt"/>
                <a:ea typeface="全真楷書" panose="02010609000101010101" pitchFamily="49" charset="-120"/>
              </a:rPr>
              <a:t>                    </a:t>
            </a:r>
            <a:endParaRPr lang="zh-TW" altLang="en-US" sz="6000" b="1" dirty="0">
              <a:solidFill>
                <a:srgbClr val="0070C0"/>
              </a:solidFill>
              <a:latin typeface="+mj-lt"/>
              <a:ea typeface="全真楷書" panose="02010609000101010101" pitchFamily="49" charset="-120"/>
            </a:endParaRPr>
          </a:p>
          <a:p>
            <a:pPr algn="l"/>
            <a:endParaRPr lang="zh-TW" altLang="en-US" sz="4000" dirty="0">
              <a:solidFill>
                <a:schemeClr val="tx1"/>
              </a:solidFill>
              <a:latin typeface="+mj-lt"/>
              <a:ea typeface="全真楷書" panose="0201060900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87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生命的成長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0" y="0"/>
            <a:ext cx="9144000" cy="810964"/>
            <a:chOff x="0" y="0"/>
            <a:chExt cx="9144000" cy="81096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25908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7200900" y="0"/>
              <a:ext cx="1943100" cy="8109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B8B783-A898-81D6-5E43-ECE20D09E352}"/>
              </a:ext>
            </a:extLst>
          </p:cNvPr>
          <p:cNvSpPr txBox="1"/>
          <p:nvPr/>
        </p:nvSpPr>
        <p:spPr>
          <a:xfrm>
            <a:off x="4876800" y="3624891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全真楷書" panose="02010609000101010101" pitchFamily="49" charset="-120"/>
                <a:cs typeface="+mn-cs"/>
              </a:rPr>
              <a:t>21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全真楷書" panose="02010609000101010101" pitchFamily="49" charset="-120"/>
                <a:cs typeface="+mn-cs"/>
              </a:rPr>
              <a:t>次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全真楷書" panose="02010609000101010101" pitchFamily="49" charset="-120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960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41" y="1484784"/>
            <a:ext cx="10849205" cy="46085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zh-TW" sz="21600" spc="-3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全真楷書" pitchFamily="49" charset="-120"/>
            </a:endParaRPr>
          </a:p>
          <a:p>
            <a:pPr algn="ctr">
              <a:buNone/>
            </a:pPr>
            <a:endParaRPr lang="en-US" altLang="zh-TW" sz="1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903" y="654340"/>
            <a:ext cx="10441498" cy="456413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每天向主要一句靈糧 </a:t>
            </a:r>
            <a:r>
              <a:rPr lang="en-US" altLang="zh-TW" sz="5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嗎哪</a:t>
            </a:r>
            <a:r>
              <a:rPr lang="en-US" altLang="zh-TW" sz="5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sz="54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3" name="Picture 5" descr="C:\Documents and Settings\hklee.FCBC.011\Local Settings\Temporary Internet Files\Content.IE5\DGD38D5C\MC910216397[1]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9904" t="20657" r="8402" b="10949"/>
          <a:stretch>
            <a:fillRect/>
          </a:stretch>
        </p:blipFill>
        <p:spPr bwMode="auto">
          <a:xfrm>
            <a:off x="6493923" y="3789040"/>
            <a:ext cx="5923760" cy="324036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501041" y="1310980"/>
            <a:ext cx="1096027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全真粗黑體" panose="02010609000101010101" pitchFamily="49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『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只要你說一句話，我的僕人就必好了。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』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    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									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路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7:7)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                  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全真粗黑體" panose="02010609000101010101" pitchFamily="49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『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我對你們所說的話，就是靈， 就是生命。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                     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                                         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  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約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6:63)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全真粗黑體" panose="02010609000101010101" pitchFamily="49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『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我將你的話藏在心裡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』(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詩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全真粗黑體" panose="02010609000101010101" pitchFamily="49" charset="-120"/>
                <a:cs typeface="+mn-cs"/>
              </a:rPr>
              <a:t>119:11)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>
                <a:solidFill>
                  <a:prstClr val="white"/>
                </a:solidFill>
                <a:latin typeface="Constantia"/>
                <a:ea typeface="全真粗黑體" panose="02010609000101010101" pitchFamily="49" charset="-120"/>
              </a:rPr>
              <a:t>    </a:t>
            </a:r>
            <a:r>
              <a:rPr lang="zh-TW" altLang="en-US" sz="4800" b="1" dirty="0">
                <a:solidFill>
                  <a:srgbClr val="FF0000"/>
                </a:solidFill>
                <a:latin typeface="Constantia"/>
                <a:ea typeface="全真粗黑體" panose="02010609000101010101" pitchFamily="49" charset="-120"/>
              </a:rPr>
              <a:t>背誦、默想、應用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Constantia"/>
              <a:ea typeface="全真粗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590766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5145-F639-E1C9-738F-4565FE2C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2CE7F-4104-A987-5824-D166CF012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6790E-CD7C-215B-B91C-3CE0EFB0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2247F4-B372-2100-2E0C-9144934A4128}"/>
              </a:ext>
            </a:extLst>
          </p:cNvPr>
          <p:cNvSpPr txBox="1"/>
          <p:nvPr/>
        </p:nvSpPr>
        <p:spPr>
          <a:xfrm>
            <a:off x="2002571" y="3553005"/>
            <a:ext cx="81868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一、有福的人向罪說</a:t>
            </a:r>
            <a: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三不</a:t>
            </a:r>
            <a: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</a:t>
            </a:r>
          </a:p>
          <a:p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二、有福的人喜愛神的話</a:t>
            </a:r>
            <a:endParaRPr lang="en-US" altLang="zh-TW" sz="48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三、有福的人思想神的話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四、</a:t>
            </a:r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有福的人晝夜思想神的話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697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DA8EF-F400-7420-88EF-929E129C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4FD9-5D90-D81F-7708-F1AEE398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72" y="712180"/>
            <a:ext cx="109728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4800" b="1" dirty="0">
                <a:solidFill>
                  <a:schemeClr val="accent1"/>
                </a:solidFill>
              </a:rPr>
              <a:t>有幾種人？有幾條道路？有幾個結局？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3CA82-14F8-B5D8-A494-2D7A648F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024" y="1935480"/>
            <a:ext cx="6473952" cy="438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533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B65D7-E3DC-F61B-9E9D-67408A78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76" r="23447"/>
          <a:stretch>
            <a:fillRect/>
          </a:stretch>
        </p:blipFill>
        <p:spPr>
          <a:xfrm>
            <a:off x="6551788" y="341852"/>
            <a:ext cx="5323807" cy="5996188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AE718-1D32-B45C-F0C8-A8E1B6B2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89" y="4060327"/>
            <a:ext cx="4778387" cy="1628970"/>
          </a:xfrm>
        </p:spPr>
        <p:txBody>
          <a:bodyPr anchor="ctr">
            <a:norm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人生只有兩條道路！</a:t>
            </a:r>
            <a:endParaRPr lang="en-US" sz="4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8A7C9-4742-FDC9-5932-75813332C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02" y="817296"/>
            <a:ext cx="6238750" cy="31364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兩種人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義人、惡人</a:t>
            </a:r>
            <a:endParaRPr 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A1E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兩條路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：義人道路、惡人道路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兩終點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有福、滅亡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60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7CB98-4CB0-6B1D-ADC1-A583F568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024" y="1283157"/>
            <a:ext cx="5689371" cy="40159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 哪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 今 日 將 </a:t>
            </a:r>
            <a:r>
              <a:rPr lang="zh-TW" altLang="en-US" sz="3000" b="1" kern="1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祝 福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與 </a:t>
            </a:r>
            <a:r>
              <a:rPr lang="zh-TW" altLang="en-US" sz="3000" b="1" kern="1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咒 詛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的 話 都 陳 明 在 你 們 面 前 。</a:t>
            </a:r>
            <a:b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br>
              <a:rPr lang="en-US" altLang="zh-TW" sz="3000" b="1" baseline="30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 們 若 </a:t>
            </a:r>
            <a:r>
              <a:rPr lang="zh-TW" altLang="en-US" sz="3000" b="1" kern="1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聽 從</a:t>
            </a:r>
            <a:r>
              <a:rPr lang="zh-TW" altLang="en-US" sz="3000" b="1" kern="1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3000" b="1" kern="1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 和 華 </a:t>
            </a:r>
            <a:r>
              <a:rPr lang="en-US" altLang="zh-TW" sz="30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 </a:t>
            </a:r>
            <a:r>
              <a:rPr lang="zh-TW" altLang="en-US" sz="3000" b="1" kern="1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 們 神 的 誡 命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 是 我 今 日 所 吩 咐 你 們 的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000" b="1" kern="1200" dirty="0">
                <a:solidFill>
                  <a:schemeClr val="tx1"/>
                </a:solidFill>
                <a:highlight>
                  <a:srgbClr val="00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 必 蒙 福 </a:t>
            </a:r>
            <a:r>
              <a:rPr lang="en-US" altLang="zh-TW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b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br>
              <a:rPr lang="en-US" altLang="zh-TW" sz="3000" b="1" baseline="30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 們 若 </a:t>
            </a:r>
            <a:r>
              <a:rPr lang="zh-TW" altLang="en-US" sz="3000" b="1" kern="1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 聽 從 耶 和 華</a:t>
            </a:r>
            <a:r>
              <a:rPr lang="en-US" altLang="zh-TW" sz="3000" b="1" kern="1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</a:t>
            </a:r>
            <a:r>
              <a:rPr lang="zh-TW" altLang="en-US" sz="3000" b="1" kern="1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 們 神 的 誡 命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偏 離 我 今 日 所 吩 咐 你 們 的 道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 事 奉  你 們 素 來 所 不 認 識 的 別 神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000" b="1" kern="1200" dirty="0">
                <a:solidFill>
                  <a:schemeClr val="tx1"/>
                </a:solidFill>
                <a:highlight>
                  <a:srgbClr val="00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 必 受 禍 </a:t>
            </a:r>
            <a:r>
              <a:rPr lang="zh-TW" altLang="en-US" sz="3000" b="1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3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E44F2-7126-EA0B-4603-5204C3C6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89" y="1740355"/>
            <a:ext cx="5588189" cy="3722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F64655-48B4-4409-8911-69006A1CDFBF}"/>
              </a:ext>
            </a:extLst>
          </p:cNvPr>
          <p:cNvSpPr txBox="1"/>
          <p:nvPr/>
        </p:nvSpPr>
        <p:spPr>
          <a:xfrm>
            <a:off x="1598141" y="959992"/>
            <a:ext cx="383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申命記</a:t>
            </a:r>
            <a:r>
              <a:rPr lang="zh-TW" altLang="en-US" sz="3600" b="1" dirty="0">
                <a:solidFill>
                  <a:schemeClr val="accent3"/>
                </a:solidFill>
              </a:rPr>
              <a:t> </a:t>
            </a:r>
            <a:r>
              <a:rPr lang="en-US" altLang="zh-TW" sz="3600" b="1" dirty="0">
                <a:solidFill>
                  <a:schemeClr val="accent3"/>
                </a:solidFill>
              </a:rPr>
              <a:t>11:26-28</a:t>
            </a:r>
            <a:endParaRPr lang="en-US" sz="3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6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B651E-E9B7-BC96-F27B-F73251B9F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F3687-77C8-72AE-E08C-784AB630E0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50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615D1-2B11-8397-E21C-8312162E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22" y="2223549"/>
            <a:ext cx="5023417" cy="3583343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3600" b="1" dirty="0">
                <a:solidFill>
                  <a:schemeClr val="accent3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</a:t>
            </a:r>
            <a:r>
              <a:rPr lang="zh-TW" altLang="en-US" sz="36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申命記</a:t>
            </a:r>
            <a:r>
              <a:rPr lang="en-US" altLang="zh-TW" sz="36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30:19</a:t>
            </a:r>
            <a:br>
              <a:rPr lang="en-US" altLang="zh-TW" sz="3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sz="3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sz="3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我今日呼天喚地向你</a:t>
            </a:r>
            <a:br>
              <a:rPr lang="en-US" altLang="zh-TW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作見證</a:t>
            </a:r>
            <a:r>
              <a:rPr lang="en-US" altLang="zh-TW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我將</a:t>
            </a:r>
            <a:r>
              <a:rPr lang="zh-TW" altLang="en-US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生死禍福陳明在你面前</a:t>
            </a:r>
            <a:r>
              <a:rPr lang="en-US" altLang="zh-TW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所以你</a:t>
            </a:r>
            <a:br>
              <a:rPr lang="en-US" altLang="zh-TW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</a:t>
            </a:r>
            <a:r>
              <a:rPr lang="zh-TW" altLang="en-US" sz="4000" b="1" dirty="0">
                <a:solidFill>
                  <a:schemeClr val="accent3"/>
                </a:solidFill>
                <a:highlight>
                  <a:srgbClr val="00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揀選生命</a:t>
            </a:r>
            <a:r>
              <a:rPr lang="en-US" altLang="zh-TW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使你和你的後裔都得存活。</a:t>
            </a:r>
            <a:br>
              <a:rPr lang="en-US" altLang="zh-TW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且愛耶和華你的神，</a:t>
            </a:r>
            <a:r>
              <a:rPr lang="zh-TW" altLang="en-US" sz="4000" b="1" dirty="0">
                <a:solidFill>
                  <a:schemeClr val="accent3"/>
                </a:solidFill>
                <a:highlight>
                  <a:srgbClr val="00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聽從祂的話</a:t>
            </a: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，專靠祂，</a:t>
            </a:r>
            <a:r>
              <a:rPr lang="zh-TW" altLang="en-US" sz="4000" b="1" dirty="0">
                <a:solidFill>
                  <a:schemeClr val="accent3"/>
                </a:solidFill>
                <a:highlight>
                  <a:srgbClr val="00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因祂是你的生命</a:t>
            </a:r>
            <a:r>
              <a:rPr lang="zh-TW" altLang="en-US" sz="4000" b="1" dirty="0">
                <a:solidFill>
                  <a:schemeClr val="accent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4000" b="1" dirty="0">
              <a:solidFill>
                <a:schemeClr val="accent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010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68833-424F-36D5-24D6-E3F55870B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4506" y="312857"/>
            <a:ext cx="3091607" cy="1655483"/>
          </a:xfrm>
        </p:spPr>
        <p:txBody>
          <a:bodyPr anchor="b">
            <a:noAutofit/>
          </a:bodyPr>
          <a:lstStyle/>
          <a:p>
            <a:r>
              <a:rPr lang="zh-TW" altLang="en-US" sz="4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進窄門</a:t>
            </a:r>
            <a:br>
              <a:rPr lang="en-US" altLang="zh-TW" sz="4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走小路</a:t>
            </a:r>
            <a:endParaRPr lang="en-US" sz="4800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AC894-6F33-47F6-6CE9-1F901388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22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F8D7C-BAF1-B7DB-BA98-E1125E90C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你們要進窄門，因為引到滅亡，那門是寬的，路是大的，    進去的人也多。</a:t>
            </a:r>
            <a:endParaRPr lang="en-US" altLang="zh-TW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en-US" altLang="zh-TW" sz="32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馬太</a:t>
            </a:r>
            <a:r>
              <a:rPr lang="en-US" altLang="zh-TW" sz="32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7:13)</a:t>
            </a:r>
            <a:endParaRPr lang="en-US" sz="32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5FD09B-26CC-292E-00C7-C31EB3704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A96690-6A7F-2247-8B26-3CA6CCA1076C}"/>
              </a:ext>
            </a:extLst>
          </p:cNvPr>
          <p:cNvSpPr txBox="1"/>
          <p:nvPr/>
        </p:nvSpPr>
        <p:spPr>
          <a:xfrm>
            <a:off x="4482988" y="89013"/>
            <a:ext cx="45272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引到永生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那門是窄的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路是小的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找著的人也少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52159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1921</Words>
  <Application>Microsoft Office PowerPoint</Application>
  <PresentationFormat>Widescreen</PresentationFormat>
  <Paragraphs>175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67" baseType="lpstr">
      <vt:lpstr>DFKai-SB</vt:lpstr>
      <vt:lpstr>Microsoft JhengHei</vt:lpstr>
      <vt:lpstr>Microsoft YaHei</vt:lpstr>
      <vt:lpstr>MS PGothic</vt:lpstr>
      <vt:lpstr>新細明體</vt:lpstr>
      <vt:lpstr>全真楷書</vt:lpstr>
      <vt:lpstr>全真疊圓體</vt:lpstr>
      <vt:lpstr>全真粗黑體</vt:lpstr>
      <vt:lpstr>全真顏體</vt:lpstr>
      <vt:lpstr>Aptos</vt:lpstr>
      <vt:lpstr>Aptos Display</vt:lpstr>
      <vt:lpstr>Arial</vt:lpstr>
      <vt:lpstr>Calibri</vt:lpstr>
      <vt:lpstr>Century Gothic</vt:lpstr>
      <vt:lpstr>Constantia</vt:lpstr>
      <vt:lpstr>Franklin Gothic Book</vt:lpstr>
      <vt:lpstr>Franklin Gothic Medium</vt:lpstr>
      <vt:lpstr>Garamond</vt:lpstr>
      <vt:lpstr>Times New Roman</vt:lpstr>
      <vt:lpstr>Wingdings</vt:lpstr>
      <vt:lpstr>Wingdings 2</vt:lpstr>
      <vt:lpstr>Wingdings 3</vt:lpstr>
      <vt:lpstr>Office Theme</vt:lpstr>
      <vt:lpstr>Wisp</vt:lpstr>
      <vt:lpstr>Angles</vt:lpstr>
      <vt:lpstr>3_Default Design</vt:lpstr>
      <vt:lpstr>Flow</vt:lpstr>
      <vt:lpstr>Paper</vt:lpstr>
      <vt:lpstr>1_Flow</vt:lpstr>
      <vt:lpstr>Stream</vt:lpstr>
      <vt:lpstr>有    的人</vt:lpstr>
      <vt:lpstr>PowerPoint Presentation</vt:lpstr>
      <vt:lpstr>PowerPoint Presentation</vt:lpstr>
      <vt:lpstr>有幾種人？有幾條道路？有幾個結局？</vt:lpstr>
      <vt:lpstr> 人生只有兩條道路！</vt:lpstr>
      <vt:lpstr>看 哪 , 我 今 日 將 祝 福 與 咒 詛 的 話 都 陳 明 在 你 們 面 前 。  你 們 若 聽 從 耶 和 華 -- 你 們 神 的 誡 命 , 就 是 我 今 日 所 吩 咐 你 們 的 , 就 必 蒙 福 .  你 們 若 不 聽 從 耶 和 華--你 們 神 的 誡 命  ,  偏 離 我 今 日 所 吩 咐 你 們 的 道 , 去 事 奉  你 們 素 來 所 不 認 識 的 別 神 ,  就 必 受 禍 。</vt:lpstr>
      <vt:lpstr>   申命記30:19   我今日呼天喚地向你 作見證, 我將生死禍福陳明在你面前, 所以你 要揀選生命, 使你和你的後裔都得存活。 且愛耶和華你的神，聽從祂的話，專靠祂，因祂是你的生命。</vt:lpstr>
      <vt:lpstr>進窄門 走小路</vt:lpstr>
      <vt:lpstr>PowerPoint Presentation</vt:lpstr>
      <vt:lpstr>  腳踏兩條船     不冷不熱</vt:lpstr>
      <vt:lpstr>有福的人不應該做的</vt:lpstr>
      <vt:lpstr>  一、有福的人對罪說『三不』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要 喜愛…神的律法</vt:lpstr>
      <vt:lpstr>           </vt:lpstr>
      <vt:lpstr>PowerPoint Presentation</vt:lpstr>
      <vt:lpstr>為何喜愛神話語？          B. 得著四種福氣 ...</vt:lpstr>
      <vt:lpstr>為何喜愛神話語？          C. 得以親近神 ...</vt:lpstr>
      <vt:lpstr>因為神「知道」 </vt:lpstr>
      <vt:lpstr>因為神</vt:lpstr>
      <vt:lpstr>          有福的人  </vt:lpstr>
      <vt:lpstr>要 思想 (默想)</vt:lpstr>
      <vt:lpstr>PowerPoint Presentation</vt:lpstr>
      <vt:lpstr>PowerPoint Presentation</vt:lpstr>
      <vt:lpstr>PowerPoint Presentation</vt:lpstr>
      <vt:lpstr>四、有福的人晝夜思想</vt:lpstr>
      <vt:lpstr>                  </vt:lpstr>
      <vt:lpstr>         屬靈生命的對照</vt:lpstr>
      <vt:lpstr>PowerPoint Presentation</vt:lpstr>
      <vt:lpstr>PowerPoint Presentation</vt:lpstr>
      <vt:lpstr>PowerPoint Presentation</vt:lpstr>
      <vt:lpstr>每天向主要一句靈糧 (嗎哪)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Wong</dc:creator>
  <cp:lastModifiedBy>Julia Wong</cp:lastModifiedBy>
  <cp:revision>1</cp:revision>
  <dcterms:created xsi:type="dcterms:W3CDTF">2026-01-07T05:17:52Z</dcterms:created>
  <dcterms:modified xsi:type="dcterms:W3CDTF">2026-01-11T16:58:32Z</dcterms:modified>
</cp:coreProperties>
</file>