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34"/>
  </p:notesMasterIdLst>
  <p:sldIdLst>
    <p:sldId id="16106" r:id="rId3"/>
    <p:sldId id="258" r:id="rId4"/>
    <p:sldId id="385" r:id="rId5"/>
    <p:sldId id="386" r:id="rId6"/>
    <p:sldId id="336" r:id="rId7"/>
    <p:sldId id="346" r:id="rId8"/>
    <p:sldId id="344" r:id="rId9"/>
    <p:sldId id="340" r:id="rId10"/>
    <p:sldId id="374" r:id="rId11"/>
    <p:sldId id="393" r:id="rId12"/>
    <p:sldId id="394" r:id="rId13"/>
    <p:sldId id="395" r:id="rId14"/>
    <p:sldId id="382" r:id="rId15"/>
    <p:sldId id="353" r:id="rId16"/>
    <p:sldId id="342" r:id="rId17"/>
    <p:sldId id="355" r:id="rId18"/>
    <p:sldId id="356" r:id="rId19"/>
    <p:sldId id="375" r:id="rId20"/>
    <p:sldId id="376" r:id="rId21"/>
    <p:sldId id="390" r:id="rId22"/>
    <p:sldId id="391" r:id="rId23"/>
    <p:sldId id="369" r:id="rId24"/>
    <p:sldId id="357" r:id="rId25"/>
    <p:sldId id="16109" r:id="rId26"/>
    <p:sldId id="343" r:id="rId27"/>
    <p:sldId id="360" r:id="rId28"/>
    <p:sldId id="16108" r:id="rId29"/>
    <p:sldId id="363" r:id="rId30"/>
    <p:sldId id="364" r:id="rId31"/>
    <p:sldId id="366" r:id="rId32"/>
    <p:sldId id="36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938"/>
  </p:normalViewPr>
  <p:slideViewPr>
    <p:cSldViewPr snapToGrid="0">
      <p:cViewPr varScale="1">
        <p:scale>
          <a:sx n="85" d="100"/>
          <a:sy n="85" d="100"/>
        </p:scale>
        <p:origin x="1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AF8EC-178D-BD4A-8F0E-4F6C84884BE3}" type="datetimeFigureOut">
              <a:rPr kumimoji="1" lang="zh-CN" altLang="en-US" smtClean="0"/>
              <a:t>2024/4/27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4FED2-3D70-F34B-91EC-AAB027E80ED4}" type="slidenum">
              <a:rPr kumimoji="1" lang="zh-CN" altLang="en-US" smtClean="0"/>
              <a:t>‹#›</a:t>
            </a:fld>
            <a:endParaRPr kumimoji="1" lang="zh-CN" altLang="en-US"/>
          </a:p>
        </p:txBody>
      </p:sp>
    </p:spTree>
    <p:extLst>
      <p:ext uri="{BB962C8B-B14F-4D97-AF65-F5344CB8AC3E}">
        <p14:creationId xmlns:p14="http://schemas.microsoft.com/office/powerpoint/2010/main" val="223145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baike.baidu.com/item/%E5%BC%93%E8%97%8F/0?fromModule=lemma_inlink" TargetMode="External"/><Relationship Id="rId3" Type="http://schemas.openxmlformats.org/officeDocument/2006/relationships/hyperlink" Target="https://so.gushiwen.cn/guwen/bookv_bf284dfdb94d.aspx" TargetMode="External"/><Relationship Id="rId7" Type="http://schemas.openxmlformats.org/officeDocument/2006/relationships/hyperlink" Target="https://baike.baidu.com/item/%E5%8B%BE%E8%B7%B5/0?fromModule=lemma_inlink"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baike.baidu.com/item/%E6%96%87%E7%A7%8D/0?fromModule=lemma_inlink" TargetMode="External"/><Relationship Id="rId11" Type="http://schemas.openxmlformats.org/officeDocument/2006/relationships/hyperlink" Target="https://baike.baidu.com/item/%E4%BC%8F%E5%89%91/0?fromModule=lemma_inlink" TargetMode="External"/><Relationship Id="rId5" Type="http://schemas.openxmlformats.org/officeDocument/2006/relationships/hyperlink" Target="https://baike.baidu.com/item/%E8%A5%BF%E6%96%BD/0?fromModule=lemma_inlink" TargetMode="External"/><Relationship Id="rId10" Type="http://schemas.openxmlformats.org/officeDocument/2006/relationships/hyperlink" Target="https://baike.baidu.com/item/%E5%89%8D%E7%8E%8B/0?fromModule=lemma_inlink" TargetMode="External"/><Relationship Id="rId4" Type="http://schemas.openxmlformats.org/officeDocument/2006/relationships/hyperlink" Target="https://baike.baidu.com/item/%E8%8C%83%E8%A0%A1/0?fromModule=lemma_inlink" TargetMode="External"/><Relationship Id="rId9" Type="http://schemas.openxmlformats.org/officeDocument/2006/relationships/hyperlink" Target="https://baike.baidu.com/item/%E8%B5%B0%E7%8B%97%E7%83%B9/0?fromModule=lemma_inlin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zhidao.baidu.com/question/2053533974064263187.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zh.wikipedia.org/wiki/%E6%80%BB%E7%BB%9F%E5%88%B6" TargetMode="External"/><Relationship Id="rId13" Type="http://schemas.openxmlformats.org/officeDocument/2006/relationships/hyperlink" Target="https://zh.wikipedia.org/wiki/%E6%9C%9D%E9%B2%9C%E6%B0%91%E4%B8%BB%E4%B8%BB%E4%B9%89%E4%BA%BA%E6%B0%91%E5%85%B1%E5%92%8C%E5%9B%BD" TargetMode="External"/><Relationship Id="rId3" Type="http://schemas.openxmlformats.org/officeDocument/2006/relationships/hyperlink" Target="https://zh.wikipedia.org/wiki/%E5%90%9B%E4%B8%BB%E7%AB%8B%E5%AE%AA%E5%88%B6" TargetMode="External"/><Relationship Id="rId7" Type="http://schemas.openxmlformats.org/officeDocument/2006/relationships/hyperlink" Target="https://zh.wikipedia.org/wiki/%E8%AE%AE%E4%BC%9A%E5%85%B1%E5%92%8C%E5%88%B6" TargetMode="External"/><Relationship Id="rId12" Type="http://schemas.openxmlformats.org/officeDocument/2006/relationships/hyperlink" Target="https://zh.wikipedia.org/wiki/%E4%B8%AD%E5%8D%8E%E4%BA%BA%E6%B0%91%E5%85%B1%E5%92%8C%E5%9B%B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zh.wikipedia.org/wiki/%E8%AE%AE%E4%BC%9A%E5%88%B6%E5%90%9B%E4%B8%BB%E7%AB%8B%E5%AE%AA%E5%88%B6" TargetMode="External"/><Relationship Id="rId11" Type="http://schemas.openxmlformats.org/officeDocument/2006/relationships/hyperlink" Target="https://zh.wikipedia.org/wiki/%E4%B8%80%E5%85%9A%E5%88%B6" TargetMode="External"/><Relationship Id="rId5" Type="http://schemas.openxmlformats.org/officeDocument/2006/relationships/hyperlink" Target="https://zh.wikipedia.org/wiki/%E4%BA%8C%E5%85%83%E5%88%B6%E5%90%9B%E4%B8%BB%E7%AB%8B%E5%AE%AA%E5%88%B6" TargetMode="External"/><Relationship Id="rId15" Type="http://schemas.openxmlformats.org/officeDocument/2006/relationships/hyperlink" Target="https://zh.wikipedia.org/wiki/%E6%8C%AA%E5%A8%81" TargetMode="External"/><Relationship Id="rId10" Type="http://schemas.openxmlformats.org/officeDocument/2006/relationships/hyperlink" Target="https://zh.wikipedia.org/wiki/%E5%A7%94%E5%91%98%E4%BC%9A%E5%88%B6" TargetMode="External"/><Relationship Id="rId4" Type="http://schemas.openxmlformats.org/officeDocument/2006/relationships/hyperlink" Target="https://zh.wikipedia.org/wiki/%E5%85%B1%E5%92%8C%E5%88%B6" TargetMode="External"/><Relationship Id="rId9" Type="http://schemas.openxmlformats.org/officeDocument/2006/relationships/hyperlink" Target="https://zh.wikipedia.org/wiki/%E5%8D%8A%E6%80%BB%E7%BB%9F%E5%88%B6" TargetMode="External"/><Relationship Id="rId14" Type="http://schemas.openxmlformats.org/officeDocument/2006/relationships/hyperlink" Target="https://zh.wikipedia.org/wiki/%E6%97%A5%E6%9C%AC"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aike.baidu.com/item/%E5%A4%A9%E4%B8%8B%E6%B2%A1%E6%9C%89%E4%B8%8D%E6%95%A3%E7%9A%84%E7%AD%B5%E5%B8%AD/9621739?fromModule=lemma_inli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BC765-A1A9-4293-8AA4-F9736245F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Helvetica Neue Medium" panose="02000503000000020004"/>
                <a:cs typeface="Helvetica Neue Medium" panose="02000503000000020004"/>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Helvetica Neue Medium" panose="02000503000000020004"/>
              <a:cs typeface="Helvetica Neue Medium" panose="02000503000000020004"/>
              <a:sym typeface="Helvetica Neue" panose="020005030000000200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1" lang="zh-CN" altLang="en-US" sz="2400" dirty="0">
                <a:solidFill>
                  <a:srgbClr val="FF0000"/>
                </a:solidFill>
                <a:highlight>
                  <a:srgbClr val="FFFF00"/>
                </a:highlight>
              </a:rPr>
              <a:t>不動產震動怎麼辦</a:t>
            </a:r>
            <a:endParaRPr kumimoji="1" lang="en-US" altLang="zh-CN" sz="2400" dirty="0">
              <a:solidFill>
                <a:srgbClr val="FF0000"/>
              </a:solidFill>
              <a:highlight>
                <a:srgbClr val="FFFF00"/>
              </a:highlight>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1" lang="en-US" altLang="zh-CN" sz="2400" dirty="0">
              <a:solidFill>
                <a:srgbClr val="FF0000"/>
              </a:solidFill>
              <a:highlight>
                <a:srgbClr val="FFFF00"/>
              </a:highlight>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1" lang="zh-CN" altLang="en-US" sz="2400" dirty="0">
                <a:solidFill>
                  <a:srgbClr val="FF0000"/>
                </a:solidFill>
                <a:highlight>
                  <a:srgbClr val="FFFF00"/>
                </a:highlight>
              </a:rPr>
              <a:t>大學？精英？</a:t>
            </a:r>
            <a:endParaRPr kumimoji="1" lang="en-US" altLang="zh-CN" sz="2400" dirty="0">
              <a:solidFill>
                <a:srgbClr val="FF0000"/>
              </a:solidFill>
              <a:highlight>
                <a:srgbClr val="FFFF00"/>
              </a:highlight>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1" lang="en-US" altLang="zh-CN" sz="2400" dirty="0">
              <a:solidFill>
                <a:srgbClr val="FF0000"/>
              </a:solidFill>
              <a:highlight>
                <a:srgbClr val="FFFF00"/>
              </a:highlight>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1" lang="zh-CN" altLang="en-US" sz="2400" dirty="0">
                <a:solidFill>
                  <a:srgbClr val="FF0000"/>
                </a:solidFill>
                <a:highlight>
                  <a:srgbClr val="FFFF00"/>
                </a:highlight>
              </a:rPr>
              <a:t>黑命貴</a:t>
            </a:r>
            <a:r>
              <a:rPr kumimoji="1" lang="en-US" altLang="zh-CN" sz="2400" dirty="0">
                <a:solidFill>
                  <a:srgbClr val="FF0000"/>
                </a:solidFill>
                <a:highlight>
                  <a:srgbClr val="FFFF00"/>
                </a:highlight>
              </a:rPr>
              <a:t>——</a:t>
            </a:r>
            <a:r>
              <a:rPr kumimoji="1" lang="zh-CN" altLang="en-US" sz="2400" dirty="0">
                <a:solidFill>
                  <a:srgbClr val="FF0000"/>
                </a:solidFill>
                <a:highlight>
                  <a:srgbClr val="FFFF00"/>
                </a:highlight>
              </a:rPr>
              <a:t>巴命貴</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1" lang="zh-CN" altLang="en-US" sz="2400" dirty="0">
              <a:solidFill>
                <a:srgbClr val="FF0000"/>
              </a:solidFill>
              <a:highlight>
                <a:srgbClr val="FFFF00"/>
              </a:highlight>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1" lang="zh-CN" altLang="en-US" sz="2400" dirty="0">
              <a:solidFill>
                <a:srgbClr val="FF0000"/>
              </a:solidFill>
              <a:highlight>
                <a:srgbClr val="FFFF00"/>
              </a:highlight>
            </a:endParaRPr>
          </a:p>
          <a:p>
            <a:pPr algn="l" defTabSz="457200" rtl="0" latinLnBrk="0">
              <a:lnSpc>
                <a:spcPct val="117999"/>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13460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effectLst/>
                <a:latin typeface="Helvetica Neue" panose="02000503000000020004" pitchFamily="2" charset="0"/>
              </a:rPr>
              <a:t>当我们相信基督一直住在我心里，一直与我同在时，那就是的力量的时候。</a:t>
            </a:r>
          </a:p>
          <a:p>
            <a:r>
              <a:rPr lang="zh-CN" altLang="en-US" dirty="0">
                <a:effectLst/>
                <a:latin typeface="Helvetica Neue" panose="02000503000000020004" pitchFamily="2" charset="0"/>
              </a:rPr>
              <a:t>一个反面例子：两人去森林遇到熊，同时跑，最后脱险了。另一个说你为什么刚才只泡在我前面一点，不再跑快一些，去叫人过来帮忙呢？他说我只要跑的比你快一点就是安全的。</a:t>
            </a:r>
            <a:endParaRPr lang="en-US" altLang="zh-CN" dirty="0">
              <a:effectLst/>
              <a:latin typeface="Helvetica Neue" panose="02000503000000020004" pitchFamily="2" charset="0"/>
            </a:endParaRPr>
          </a:p>
          <a:p>
            <a:endParaRPr lang="en-US" altLang="zh-CN" dirty="0">
              <a:effectLst/>
              <a:latin typeface="Helvetica Neue" panose="02000503000000020004" pitchFamily="2" charset="0"/>
            </a:endParaRPr>
          </a:p>
          <a:p>
            <a:r>
              <a:rPr lang="zh-CN" altLang="en-US" dirty="0">
                <a:effectLst/>
                <a:latin typeface="Helvetica Neue" panose="02000503000000020004" pitchFamily="2" charset="0"/>
              </a:rPr>
              <a:t>人的愛是有限的，很多都是利益。。亞當來夏娃的故事。</a:t>
            </a:r>
            <a:endParaRPr lang="en-US" altLang="zh-CN" dirty="0">
              <a:effectLst/>
              <a:latin typeface="Helvetica Neue" panose="02000503000000020004" pitchFamily="2" charset="0"/>
            </a:endParaRPr>
          </a:p>
          <a:p>
            <a:endParaRPr lang="en-US" altLang="zh-CN" dirty="0">
              <a:effectLst/>
              <a:latin typeface="Helvetica Neue" panose="02000503000000020004" pitchFamily="2" charset="0"/>
            </a:endParaRPr>
          </a:p>
          <a:p>
            <a:pPr algn="l"/>
            <a:r>
              <a:rPr lang="zh-CN" altLang="en-US" b="0" i="0" dirty="0">
                <a:solidFill>
                  <a:srgbClr val="333333"/>
                </a:solidFill>
                <a:effectLst/>
                <a:latin typeface="PingFang SC" panose="020B0400000000000000" pitchFamily="34" charset="-122"/>
                <a:ea typeface="PingFang SC" panose="020B0400000000000000" pitchFamily="34" charset="-122"/>
              </a:rPr>
              <a:t>六韬引谚</a:t>
            </a:r>
            <a:r>
              <a:rPr lang="en-US" altLang="zh-CN" b="0" i="0" dirty="0">
                <a:solidFill>
                  <a:srgbClr val="333333"/>
                </a:solidFill>
                <a:effectLst/>
                <a:latin typeface="PingFang SC" panose="020B0400000000000000" pitchFamily="34" charset="-122"/>
                <a:ea typeface="PingFang SC" panose="020B0400000000000000" pitchFamily="34" charset="-122"/>
              </a:rPr>
              <a:t>》</a:t>
            </a:r>
          </a:p>
          <a:p>
            <a:pPr algn="l"/>
            <a:r>
              <a:rPr lang="zh-CN" altLang="en-US" b="0" i="0" dirty="0">
                <a:solidFill>
                  <a:srgbClr val="333333"/>
                </a:solidFill>
                <a:effectLst/>
                <a:latin typeface="PingFang SC" panose="020B0400000000000000" pitchFamily="34" charset="-122"/>
                <a:ea typeface="PingFang SC" panose="020B0400000000000000" pitchFamily="34" charset="-122"/>
              </a:rPr>
              <a:t>先秦：佚名</a:t>
            </a:r>
          </a:p>
          <a:p>
            <a:pPr algn="l"/>
            <a:r>
              <a:rPr lang="zh-CN" altLang="en-US" b="0" i="0" dirty="0">
                <a:solidFill>
                  <a:srgbClr val="333333"/>
                </a:solidFill>
                <a:effectLst/>
                <a:latin typeface="PingFang SC" panose="020B0400000000000000" pitchFamily="34" charset="-122"/>
                <a:ea typeface="PingFang SC" panose="020B0400000000000000" pitchFamily="34" charset="-122"/>
              </a:rPr>
              <a:t>天下攘攘。皆为利往。天下熙熙。皆为利来。</a:t>
            </a:r>
            <a:endParaRPr lang="en-US" altLang="zh-CN" b="0" i="0" dirty="0">
              <a:solidFill>
                <a:srgbClr val="333333"/>
              </a:solidFill>
              <a:effectLst/>
              <a:latin typeface="PingFang SC" panose="020B0400000000000000" pitchFamily="34" charset="-122"/>
              <a:ea typeface="PingFang SC" panose="020B0400000000000000" pitchFamily="34" charset="-122"/>
            </a:endParaRPr>
          </a:p>
          <a:p>
            <a:pPr algn="l"/>
            <a:endParaRPr lang="en-US" altLang="zh-CN" b="0" i="0" dirty="0">
              <a:solidFill>
                <a:srgbClr val="333333"/>
              </a:solidFill>
              <a:effectLst/>
              <a:latin typeface="PingFang SC" panose="020B0400000000000000" pitchFamily="34" charset="-122"/>
              <a:ea typeface="PingFang SC" panose="020B0400000000000000" pitchFamily="34" charset="-122"/>
            </a:endParaRPr>
          </a:p>
          <a:p>
            <a:pPr algn="l"/>
            <a:r>
              <a:rPr lang="zh-CN" altLang="en-US" b="1" i="0" dirty="0">
                <a:solidFill>
                  <a:srgbClr val="0F0F0F"/>
                </a:solidFill>
                <a:effectLst/>
                <a:latin typeface="����"/>
              </a:rPr>
              <a:t>狡兔死，走狗烹；飞鸟尽，良弓藏；敌国破，谋臣亡。</a:t>
            </a:r>
          </a:p>
          <a:p>
            <a:pPr algn="l"/>
            <a:r>
              <a:rPr lang="zh-CN" altLang="en-US" b="0" i="0" dirty="0">
                <a:solidFill>
                  <a:srgbClr val="0F0F0F"/>
                </a:solidFill>
                <a:effectLst/>
                <a:latin typeface="����"/>
              </a:rPr>
              <a:t>摘自</a:t>
            </a:r>
            <a:r>
              <a:rPr lang="en-US" altLang="zh-CN" b="0" i="0" dirty="0">
                <a:solidFill>
                  <a:srgbClr val="0F0F0F"/>
                </a:solidFill>
                <a:effectLst/>
                <a:latin typeface="����"/>
              </a:rPr>
              <a:t>《</a:t>
            </a:r>
            <a:r>
              <a:rPr lang="zh-CN" altLang="en-US" b="0" i="0" u="none" strike="noStrike" dirty="0">
                <a:solidFill>
                  <a:srgbClr val="19537D"/>
                </a:solidFill>
                <a:effectLst/>
                <a:latin typeface="����"/>
                <a:hlinkClick r:id="rId3"/>
              </a:rPr>
              <a:t>资治通鉴</a:t>
            </a:r>
            <a:r>
              <a:rPr lang="en-US" altLang="zh-CN" b="0" i="0" u="none" strike="noStrike" dirty="0">
                <a:solidFill>
                  <a:srgbClr val="19537D"/>
                </a:solidFill>
                <a:effectLst/>
                <a:latin typeface="����"/>
                <a:hlinkClick r:id="rId3"/>
              </a:rPr>
              <a:t>·</a:t>
            </a:r>
            <a:r>
              <a:rPr lang="zh-CN" altLang="en-US" b="0" i="0" u="none" strike="noStrike" dirty="0">
                <a:solidFill>
                  <a:srgbClr val="19537D"/>
                </a:solidFill>
                <a:effectLst/>
                <a:latin typeface="����"/>
                <a:hlinkClick r:id="rId3"/>
              </a:rPr>
              <a:t>汉纪三</a:t>
            </a:r>
            <a:r>
              <a:rPr lang="en-US" altLang="zh-CN" b="0" i="0" dirty="0">
                <a:solidFill>
                  <a:srgbClr val="0F0F0F"/>
                </a:solidFill>
                <a:effectLst/>
                <a:latin typeface="����"/>
              </a:rPr>
              <a:t>》</a:t>
            </a:r>
          </a:p>
          <a:p>
            <a:pPr algn="l"/>
            <a:r>
              <a:rPr lang="zh-CN" altLang="en-US" b="0" i="0" dirty="0">
                <a:solidFill>
                  <a:srgbClr val="191919"/>
                </a:solidFill>
                <a:effectLst/>
                <a:latin typeface="PingFang SC" panose="020B0400000000000000" pitchFamily="34" charset="-122"/>
                <a:ea typeface="PingFang SC" panose="020B0400000000000000" pitchFamily="34" charset="-122"/>
              </a:rPr>
              <a:t>“飞鸟尽，良弓藏；狡兔死，走狗烹；敌国破，谋臣亡”。</a:t>
            </a:r>
            <a:r>
              <a:rPr lang="en-US" altLang="zh-CN" b="0" i="0" dirty="0">
                <a:solidFill>
                  <a:srgbClr val="191919"/>
                </a:solidFill>
                <a:effectLst/>
                <a:latin typeface="PingFang SC" panose="020B0400000000000000" pitchFamily="34" charset="-122"/>
                <a:ea typeface="PingFang SC" panose="020B0400000000000000" pitchFamily="34" charset="-122"/>
              </a:rPr>
              <a:t>《</a:t>
            </a:r>
            <a:r>
              <a:rPr lang="zh-CN" altLang="en-US" b="0" i="0" dirty="0">
                <a:solidFill>
                  <a:srgbClr val="191919"/>
                </a:solidFill>
                <a:effectLst/>
                <a:latin typeface="PingFang SC" panose="020B0400000000000000" pitchFamily="34" charset="-122"/>
                <a:ea typeface="PingFang SC" panose="020B0400000000000000" pitchFamily="34" charset="-122"/>
              </a:rPr>
              <a:t>史记</a:t>
            </a:r>
            <a:r>
              <a:rPr lang="en-US" altLang="zh-CN" b="0" i="0" dirty="0">
                <a:solidFill>
                  <a:srgbClr val="191919"/>
                </a:solidFill>
                <a:effectLst/>
                <a:latin typeface="PingFang SC" panose="020B0400000000000000" pitchFamily="34" charset="-122"/>
                <a:ea typeface="PingFang SC" panose="020B0400000000000000" pitchFamily="34" charset="-122"/>
              </a:rPr>
              <a:t>·</a:t>
            </a:r>
            <a:r>
              <a:rPr lang="zh-CN" altLang="en-US" b="0" i="0" dirty="0">
                <a:solidFill>
                  <a:srgbClr val="191919"/>
                </a:solidFill>
                <a:effectLst/>
                <a:latin typeface="PingFang SC" panose="020B0400000000000000" pitchFamily="34" charset="-122"/>
                <a:ea typeface="PingFang SC" panose="020B0400000000000000" pitchFamily="34" charset="-122"/>
              </a:rPr>
              <a:t>越王勾践世家</a:t>
            </a:r>
            <a:r>
              <a:rPr lang="en-US" altLang="zh-CN" b="0" i="0" dirty="0">
                <a:solidFill>
                  <a:srgbClr val="191919"/>
                </a:solidFill>
                <a:effectLst/>
                <a:latin typeface="PingFang SC" panose="020B0400000000000000" pitchFamily="34" charset="-122"/>
                <a:ea typeface="PingFang SC" panose="020B0400000000000000" pitchFamily="34" charset="-122"/>
              </a:rPr>
              <a:t>》</a:t>
            </a:r>
            <a:r>
              <a:rPr lang="zh-CN" altLang="en-US" b="0" i="0" dirty="0">
                <a:solidFill>
                  <a:srgbClr val="191919"/>
                </a:solidFill>
                <a:effectLst/>
                <a:latin typeface="PingFang SC" panose="020B0400000000000000" pitchFamily="34" charset="-122"/>
                <a:ea typeface="PingFang SC" panose="020B0400000000000000" pitchFamily="34" charset="-122"/>
              </a:rPr>
              <a:t>这句话道尽了谋臣的悲哀。那么，为什么越王勾践要杀文种和范蠡？</a:t>
            </a:r>
          </a:p>
          <a:p>
            <a:pPr algn="l"/>
            <a:r>
              <a:rPr lang="zh-CN" altLang="en-US" b="0" i="0" dirty="0">
                <a:solidFill>
                  <a:srgbClr val="191919"/>
                </a:solidFill>
                <a:effectLst/>
                <a:latin typeface="PingFang SC" panose="020B0400000000000000" pitchFamily="34" charset="-122"/>
                <a:ea typeface="PingFang SC" panose="020B0400000000000000" pitchFamily="34" charset="-122"/>
              </a:rPr>
              <a:t>第一个解释来自于司马迁的记载，顺利逃脱勾践屠刀的范蠡在离开越国时给文种留了封信，在信中这样写道：“越王为人长颈鸟喙，可与共患难，不可与共乐”，即越王本人刻薄寡恩，可以共患难，但不能共富贵，这是从越王勾践本人的性格的角度去解释为什么其会在灭吴后会将屠刀伸向功臣文种和范蠡。</a:t>
            </a:r>
            <a:endParaRPr lang="en-US" altLang="zh-CN" b="0" i="0" dirty="0">
              <a:solidFill>
                <a:srgbClr val="191919"/>
              </a:solidFill>
              <a:effectLst/>
              <a:latin typeface="PingFang SC" panose="020B0400000000000000" pitchFamily="34" charset="-122"/>
              <a:ea typeface="PingFang SC" panose="020B0400000000000000" pitchFamily="34" charset="-122"/>
            </a:endParaRPr>
          </a:p>
          <a:p>
            <a:pPr algn="l"/>
            <a:endParaRPr lang="en-US" altLang="zh-CN" b="0" i="0" dirty="0">
              <a:solidFill>
                <a:srgbClr val="191919"/>
              </a:solidFill>
              <a:effectLst/>
              <a:latin typeface="PingFang SC" panose="020B0400000000000000" pitchFamily="34" charset="-122"/>
              <a:ea typeface="PingFang SC" panose="020B0400000000000000" pitchFamily="34" charset="-122"/>
            </a:endParaRPr>
          </a:p>
          <a:p>
            <a:pPr algn="l"/>
            <a:r>
              <a:rPr lang="zh-CN" altLang="en-US" b="0" i="0" dirty="0">
                <a:solidFill>
                  <a:srgbClr val="333333"/>
                </a:solidFill>
                <a:effectLst/>
                <a:latin typeface="Helvetica Neue" panose="02000503000000020004" pitchFamily="2" charset="0"/>
              </a:rPr>
              <a:t>后来，据说</a:t>
            </a:r>
            <a:r>
              <a:rPr lang="zh-CN" altLang="en-US" b="0" i="0" u="none" strike="noStrike" dirty="0">
                <a:solidFill>
                  <a:srgbClr val="136EC2"/>
                </a:solidFill>
                <a:effectLst/>
                <a:latin typeface="Helvetica Neue" panose="02000503000000020004" pitchFamily="2" charset="0"/>
                <a:hlinkClick r:id="rId4"/>
              </a:rPr>
              <a:t>范蠡</a:t>
            </a:r>
            <a:r>
              <a:rPr lang="zh-CN" altLang="en-US" b="0" i="0" dirty="0">
                <a:solidFill>
                  <a:srgbClr val="333333"/>
                </a:solidFill>
                <a:effectLst/>
                <a:latin typeface="Helvetica Neue" panose="02000503000000020004" pitchFamily="2" charset="0"/>
              </a:rPr>
              <a:t>弃政从商去了，还带走了美女</a:t>
            </a:r>
            <a:r>
              <a:rPr lang="zh-CN" altLang="en-US" b="0" i="0" u="none" strike="noStrike" dirty="0">
                <a:solidFill>
                  <a:srgbClr val="136EC2"/>
                </a:solidFill>
                <a:effectLst/>
                <a:latin typeface="Helvetica Neue" panose="02000503000000020004" pitchFamily="2" charset="0"/>
                <a:hlinkClick r:id="rId5"/>
              </a:rPr>
              <a:t>西施</a:t>
            </a:r>
            <a:r>
              <a:rPr lang="zh-CN" altLang="en-US" b="0" i="0" dirty="0">
                <a:solidFill>
                  <a:srgbClr val="333333"/>
                </a:solidFill>
                <a:effectLst/>
                <a:latin typeface="Helvetica Neue" panose="02000503000000020004" pitchFamily="2" charset="0"/>
              </a:rPr>
              <a:t>，飘隐江湖，一世逍遥。而</a:t>
            </a:r>
            <a:r>
              <a:rPr lang="zh-CN" altLang="en-US" b="0" i="0" u="none" strike="noStrike" dirty="0">
                <a:solidFill>
                  <a:srgbClr val="136EC2"/>
                </a:solidFill>
                <a:effectLst/>
                <a:latin typeface="Helvetica Neue" panose="02000503000000020004" pitchFamily="2" charset="0"/>
                <a:hlinkClick r:id="rId6"/>
              </a:rPr>
              <a:t>文种</a:t>
            </a:r>
            <a:r>
              <a:rPr lang="zh-CN" altLang="en-US" b="0" i="0" dirty="0">
                <a:solidFill>
                  <a:srgbClr val="333333"/>
                </a:solidFill>
                <a:effectLst/>
                <a:latin typeface="Helvetica Neue" panose="02000503000000020004" pitchFamily="2" charset="0"/>
              </a:rPr>
              <a:t>继续在越为官，命为相国。但好景不长，</a:t>
            </a:r>
            <a:r>
              <a:rPr lang="zh-CN" altLang="en-US" b="0" i="0" u="none" strike="noStrike" dirty="0">
                <a:solidFill>
                  <a:srgbClr val="136EC2"/>
                </a:solidFill>
                <a:effectLst/>
                <a:latin typeface="Helvetica Neue" panose="02000503000000020004" pitchFamily="2" charset="0"/>
                <a:hlinkClick r:id="rId7"/>
              </a:rPr>
              <a:t>勾践</a:t>
            </a:r>
            <a:r>
              <a:rPr lang="zh-CN" altLang="en-US" b="0" i="0" dirty="0">
                <a:solidFill>
                  <a:srgbClr val="333333"/>
                </a:solidFill>
                <a:effectLst/>
                <a:latin typeface="Helvetica Neue" panose="02000503000000020004" pitchFamily="2" charset="0"/>
              </a:rPr>
              <a:t>开始猜疑文种，谗臣也开始大肆讲文种坏话。所谓太高人愈妒，过洁世同嫌。鸟飞尽，良</a:t>
            </a:r>
            <a:r>
              <a:rPr lang="zh-CN" altLang="en-US" b="0" i="0" u="none" strike="noStrike" dirty="0">
                <a:solidFill>
                  <a:srgbClr val="136EC2"/>
                </a:solidFill>
                <a:effectLst/>
                <a:latin typeface="Helvetica Neue" panose="02000503000000020004" pitchFamily="2" charset="0"/>
                <a:hlinkClick r:id="rId8"/>
              </a:rPr>
              <a:t>弓藏</a:t>
            </a:r>
            <a:r>
              <a:rPr lang="zh-CN" altLang="en-US" b="0" i="0" dirty="0">
                <a:solidFill>
                  <a:srgbClr val="333333"/>
                </a:solidFill>
                <a:effectLst/>
                <a:latin typeface="Helvetica Neue" panose="02000503000000020004" pitchFamily="2" charset="0"/>
              </a:rPr>
              <a:t>；狡兔死，</a:t>
            </a:r>
            <a:r>
              <a:rPr lang="zh-CN" altLang="en-US" b="0" i="0" u="none" strike="noStrike" dirty="0">
                <a:solidFill>
                  <a:srgbClr val="136EC2"/>
                </a:solidFill>
                <a:effectLst/>
                <a:latin typeface="Helvetica Neue" panose="02000503000000020004" pitchFamily="2" charset="0"/>
                <a:hlinkClick r:id="rId9"/>
              </a:rPr>
              <a:t>走狗烹</a:t>
            </a:r>
            <a:r>
              <a:rPr lang="zh-CN" altLang="en-US" b="0" i="0" dirty="0">
                <a:solidFill>
                  <a:srgbClr val="333333"/>
                </a:solidFill>
                <a:effectLst/>
                <a:latin typeface="Helvetica Neue" panose="02000503000000020004" pitchFamily="2" charset="0"/>
              </a:rPr>
              <a:t>。历史的逻辑总是那么残酷而又真实。公元前</a:t>
            </a:r>
            <a:r>
              <a:rPr lang="en-US" altLang="zh-CN" b="0" i="0" dirty="0">
                <a:solidFill>
                  <a:srgbClr val="333333"/>
                </a:solidFill>
                <a:effectLst/>
                <a:latin typeface="Helvetica Neue" panose="02000503000000020004" pitchFamily="2" charset="0"/>
              </a:rPr>
              <a:t>472</a:t>
            </a:r>
            <a:r>
              <a:rPr lang="zh-CN" altLang="en-US" b="0" i="0" dirty="0">
                <a:solidFill>
                  <a:srgbClr val="333333"/>
                </a:solidFill>
                <a:effectLst/>
                <a:latin typeface="Helvetica Neue" panose="02000503000000020004" pitchFamily="2" charset="0"/>
              </a:rPr>
              <a:t>年，勾践召见文种，勾践说：“九术之策，今用三已破强吴。其六尚在子所，愿幸以余术，为孤</a:t>
            </a:r>
            <a:r>
              <a:rPr lang="zh-CN" altLang="en-US" b="0" i="0" u="none" strike="noStrike" dirty="0">
                <a:solidFill>
                  <a:srgbClr val="136EC2"/>
                </a:solidFill>
                <a:effectLst/>
                <a:latin typeface="Helvetica Neue" panose="02000503000000020004" pitchFamily="2" charset="0"/>
                <a:hlinkClick r:id="rId10"/>
              </a:rPr>
              <a:t>前王</a:t>
            </a:r>
            <a:r>
              <a:rPr lang="zh-CN" altLang="en-US" b="0" i="0" dirty="0">
                <a:solidFill>
                  <a:srgbClr val="333333"/>
                </a:solidFill>
                <a:effectLst/>
                <a:latin typeface="Helvetica Neue" panose="02000503000000020004" pitchFamily="2" charset="0"/>
              </a:rPr>
              <a:t>于地下谋吴之前人。”赐文种一把剑，令其自裁。文种仰天长叹：“大恩不报，大功不还。其谓斯乎？吾悔不随范蠡之谋，乃为越王所戮。”一代谋臣，</a:t>
            </a:r>
            <a:r>
              <a:rPr lang="zh-CN" altLang="en-US" b="0" i="0" u="none" strike="noStrike" dirty="0">
                <a:solidFill>
                  <a:srgbClr val="136EC2"/>
                </a:solidFill>
                <a:effectLst/>
                <a:latin typeface="Helvetica Neue" panose="02000503000000020004" pitchFamily="2" charset="0"/>
                <a:hlinkClick r:id="rId11"/>
              </a:rPr>
              <a:t>伏剑</a:t>
            </a:r>
            <a:r>
              <a:rPr lang="zh-CN" altLang="en-US" b="0" i="0" dirty="0">
                <a:solidFill>
                  <a:srgbClr val="333333"/>
                </a:solidFill>
                <a:effectLst/>
                <a:latin typeface="Helvetica Neue" panose="02000503000000020004" pitchFamily="2" charset="0"/>
              </a:rPr>
              <a:t>而死。</a:t>
            </a:r>
            <a:endParaRPr lang="zh-CN" altLang="en-US" b="0" i="0" dirty="0">
              <a:solidFill>
                <a:srgbClr val="191919"/>
              </a:solidFill>
              <a:effectLst/>
              <a:latin typeface="PingFang SC" panose="020B0400000000000000" pitchFamily="34" charset="-122"/>
              <a:ea typeface="PingFang SC" panose="020B0400000000000000" pitchFamily="34" charset="-122"/>
            </a:endParaRPr>
          </a:p>
          <a:p>
            <a:br>
              <a:rPr lang="zh-CN" altLang="en-US" dirty="0"/>
            </a:br>
            <a:r>
              <a:rPr lang="zh-CN" altLang="en-US" b="0" i="0" dirty="0">
                <a:solidFill>
                  <a:srgbClr val="333333"/>
                </a:solidFill>
                <a:effectLst/>
                <a:latin typeface="PingFang SC" panose="020B0400000000000000" pitchFamily="34" charset="-122"/>
                <a:ea typeface="PingFang SC" panose="020B0400000000000000" pitchFamily="34" charset="-122"/>
              </a:rPr>
              <a:t>勾践又采用大臣文种建议，贿赂吴王，麻痹对方；收购吴国粮食，使之粮库空虚，在将炒过的种子卖给吴国，让吴国耕种，结果吴国颗粒无收；赠送木料，耗费吴国人力物力兴建宫殿；散布谣言，离间吴国君臣，杀害伍子胥；施用美人计，消磨夫差精力，不问政事，加速吴亡。勾践施行的美人计最厉害。夫差在美人西施的美色迷惑下，按照越国的心愿和设想的步骤，一步步走向灭亡。公元前</a:t>
            </a:r>
            <a:r>
              <a:rPr lang="en-US" altLang="zh-CN" b="0" i="0" dirty="0">
                <a:solidFill>
                  <a:srgbClr val="333333"/>
                </a:solidFill>
                <a:effectLst/>
                <a:latin typeface="PingFang SC" panose="020B0400000000000000" pitchFamily="34" charset="-122"/>
                <a:ea typeface="PingFang SC" panose="020B0400000000000000" pitchFamily="34" charset="-122"/>
              </a:rPr>
              <a:t>482</a:t>
            </a:r>
            <a:r>
              <a:rPr lang="zh-CN" altLang="en-US" b="0" i="0" dirty="0">
                <a:solidFill>
                  <a:srgbClr val="333333"/>
                </a:solidFill>
                <a:effectLst/>
                <a:latin typeface="PingFang SC" panose="020B0400000000000000" pitchFamily="34" charset="-122"/>
                <a:ea typeface="PingFang SC" panose="020B0400000000000000" pitchFamily="34" charset="-122"/>
              </a:rPr>
              <a:t>年，越王乘夫差去黄池会盟，偷袭吴国成功，吴国只好求和。后来越国再次起兵，灭掉吴国，夫差自杀身亡。</a:t>
            </a:r>
            <a:r>
              <a:rPr lang="zh-CN" altLang="en-US" b="0" i="0" dirty="0">
                <a:solidFill>
                  <a:srgbClr val="222222"/>
                </a:solidFill>
                <a:effectLst/>
                <a:latin typeface="PingFang SC" panose="020B0400000000000000" pitchFamily="34" charset="-122"/>
                <a:ea typeface="PingFang SC" panose="020B0400000000000000" pitchFamily="34" charset="-122"/>
              </a:rPr>
              <a:t>此前，这把剑刚刚结束了伍子胥的生命。</a:t>
            </a:r>
            <a:br>
              <a:rPr lang="en-US" altLang="zh-CN" b="0" i="0" dirty="0">
                <a:solidFill>
                  <a:srgbClr val="0F0F0F"/>
                </a:solidFill>
                <a:effectLst/>
                <a:latin typeface="����"/>
              </a:rPr>
            </a:br>
            <a:endParaRPr lang="en-US" altLang="zh-CN" b="0" i="0" dirty="0">
              <a:solidFill>
                <a:srgbClr val="0F0F0F"/>
              </a:solidFill>
              <a:effectLst/>
              <a:latin typeface="����"/>
            </a:endParaRPr>
          </a:p>
          <a:p>
            <a:pPr algn="l"/>
            <a:endParaRPr lang="zh-CN" altLang="en-US" b="0" i="0" dirty="0">
              <a:solidFill>
                <a:srgbClr val="333333"/>
              </a:solidFill>
              <a:effectLst/>
              <a:latin typeface="PingFang SC" panose="020B0400000000000000" pitchFamily="34" charset="-122"/>
              <a:ea typeface="PingFang SC" panose="020B0400000000000000" pitchFamily="34" charset="-122"/>
            </a:endParaRPr>
          </a:p>
          <a:p>
            <a:endParaRPr lang="zh-CN" altLang="en-US" dirty="0">
              <a:effectLst/>
              <a:latin typeface="Helvetica Neue" panose="02000503000000020004" pitchFamily="2" charset="0"/>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932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接着上周講爲何自己會後悔跟隨神。在我</a:t>
            </a:r>
            <a:r>
              <a:rPr kumimoji="1" lang="en-US" altLang="zh-CN" dirty="0"/>
              <a:t>2000 </a:t>
            </a:r>
            <a:r>
              <a:rPr kumimoji="1" lang="zh-CN" altLang="en-US" dirty="0"/>
              <a:t>年時，跟隨耶穌的三年後我後悔了，因爲我覺得我三年來一分錢沒有帶回給父母，才讓他們吵架。再後來我發現吵架不是因爲沒有錢，而是因爲習慣。</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118587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a:r>
              <a:rPr lang="zh-CN" altLang="en-US" b="0" i="0" dirty="0">
                <a:solidFill>
                  <a:srgbClr val="050505"/>
                </a:solidFill>
                <a:effectLst/>
                <a:latin typeface="system-ui"/>
              </a:rPr>
              <a:t>有一人梦见自己与上帝在沙滩上走着，天空中闪过他人生的各种场景，这时他意识到沙滩上的两排足迹正代表主在人生道路上与他同行的证明。不过同时，他也发现在他人生中有许多时候都只有一排足迹，而且正好发生在他人生最低落、最难过的时候。他不禁质问上帝：“主啊，你曾说过一旦我跟从袮，袮便会一路陪着我走。为何在我人生最无助时沙滩上只有一排脚印？为何袮在我最需要袮的时候丢弃我？”上帝微笑着并温柔的告诉他：“亲爱的孩子啊，我爱你，我永远都不撇弃你。在你面临试炼和痛苦的时候，我一刻也没离开过，你所看见的那一排脚印 </a:t>
            </a:r>
            <a:r>
              <a:rPr lang="en-US" altLang="zh-CN" b="0" i="0" dirty="0">
                <a:solidFill>
                  <a:srgbClr val="050505"/>
                </a:solidFill>
                <a:effectLst/>
                <a:latin typeface="system-ui"/>
              </a:rPr>
              <a:t>– </a:t>
            </a:r>
            <a:r>
              <a:rPr lang="zh-CN" altLang="en-US" b="0" i="0" dirty="0">
                <a:solidFill>
                  <a:srgbClr val="050505"/>
                </a:solidFill>
                <a:effectLst/>
                <a:latin typeface="system-ui"/>
              </a:rPr>
              <a:t>是我背着你时而留下的。”</a:t>
            </a:r>
            <a:endParaRPr lang="en-US" altLang="zh-CN" b="0" i="0" dirty="0">
              <a:solidFill>
                <a:srgbClr val="050505"/>
              </a:solidFill>
              <a:effectLst/>
              <a:latin typeface="system-ui"/>
            </a:endParaRPr>
          </a:p>
          <a:p>
            <a:pPr algn="l"/>
            <a:endParaRPr lang="en-US" altLang="zh-CN" b="0" i="0" dirty="0">
              <a:solidFill>
                <a:srgbClr val="050505"/>
              </a:solidFill>
              <a:effectLst/>
              <a:latin typeface="system-ui"/>
              <a:ea typeface="微軟正黑體" panose="020B0604030504040204" pitchFamily="34" charset="-120"/>
            </a:endParaRPr>
          </a:p>
          <a:p>
            <a:pPr marL="0" indent="0">
              <a:lnSpc>
                <a:spcPct val="150000"/>
              </a:lnSpc>
              <a:buNone/>
            </a:pPr>
            <a:r>
              <a:rPr kumimoji="1" lang="zh-CN" altLang="en-US" sz="1200" dirty="0"/>
              <a:t>但愿使人有盼望的　神，因信，将诸般的喜乐平安充满你们的心，使你们藉着圣灵的能力大有盼望。</a:t>
            </a:r>
            <a:r>
              <a:rPr kumimoji="1" lang="en-US" altLang="zh-CN" sz="1200" dirty="0"/>
              <a:t>——(</a:t>
            </a:r>
            <a:r>
              <a:rPr kumimoji="1" lang="zh-CN" altLang="en-US" sz="1200" dirty="0"/>
              <a:t>罗马书 </a:t>
            </a:r>
            <a:r>
              <a:rPr kumimoji="1" lang="en-US" altLang="zh-CN" sz="1200" dirty="0"/>
              <a:t>15:13 </a:t>
            </a:r>
            <a:r>
              <a:rPr kumimoji="1" lang="zh-CN" altLang="en-US" sz="1200" dirty="0"/>
              <a:t>和合本</a:t>
            </a:r>
            <a:r>
              <a:rPr kumimoji="1" lang="en-US" altLang="zh-CN" sz="1200" dirty="0"/>
              <a:t>)</a:t>
            </a:r>
            <a:endParaRPr kumimoji="1" lang="zh-CN" altLang="en-US" sz="1200" dirty="0"/>
          </a:p>
          <a:p>
            <a:pPr algn="l"/>
            <a:endParaRPr lang="en-US" altLang="zh-CN" b="0" i="0" dirty="0">
              <a:solidFill>
                <a:srgbClr val="040404"/>
              </a:solidFill>
              <a:effectLst/>
              <a:latin typeface="微軟正黑體" panose="020B0604030504040204" pitchFamily="34" charset="-120"/>
              <a:ea typeface="微軟正黑體" panose="020B0604030504040204" pitchFamily="34" charset="-120"/>
            </a:endParaRPr>
          </a:p>
          <a:p>
            <a:pPr algn="l"/>
            <a:endParaRPr lang="en-US" altLang="zh-CN" b="0" i="0" dirty="0">
              <a:solidFill>
                <a:srgbClr val="040404"/>
              </a:solidFill>
              <a:effectLst/>
              <a:latin typeface="微軟正黑體" panose="020B0604030504040204" pitchFamily="34" charset="-120"/>
              <a:ea typeface="微軟正黑體" panose="020B0604030504040204" pitchFamily="34" charset="-120"/>
            </a:endParaRPr>
          </a:p>
          <a:p>
            <a:pPr algn="l"/>
            <a:endParaRPr lang="en-US" altLang="zh-CN" b="0" i="0" dirty="0">
              <a:solidFill>
                <a:srgbClr val="040404"/>
              </a:solidFill>
              <a:effectLst/>
              <a:latin typeface="微軟正黑體" panose="020B0604030504040204" pitchFamily="34" charset="-120"/>
              <a:ea typeface="微軟正黑體" panose="020B0604030504040204" pitchFamily="34" charset="-120"/>
            </a:endParaRP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這是改編自一位基督徒真實的故事。</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有一天，在美國的瑪麗做了一個夢。</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她夢見自己走在一片金色的沙灘上，海浪正柔柔拍打著一雙足踝，一切都是那般沁涼宜人。</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而夢中的此刻，神也走在她的旁邊。</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她抬頭，蔚藍的天空正倒映著她過往的人生，於是許多重要的、不重要的片段便在眼前一幕幕地閃過。</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瑪麗注意到，在那些回憶的場景中，沙灘上總有走過的足跡。</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從前是她一個人行走，但信主後，沙灘上開始有了第二行腳印。瑪麗知道，那是主與她同行的證明。</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但是，瑪麗卻心碎地發現，往往在她經歷重大難關、人生的低谷時，沙灘上卻只有一行腳印。</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她忍不住對主抱怨：「你答應過我，會陪我走過生命中的每個關口。但我發現在那些時候，沙灘上卻只有一行腳印。」</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「為什麼在我最需要你的時候，你不在我身邊？」</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這時，神回答她：「孩子，我從沒離棄過妳。」</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「當妳看見沙灘上只有一行腳印，那是我的足跡。是我在妳一切的苦難中，背負著妳行走。」</a:t>
            </a:r>
            <a:endParaRPr lang="en-US" altLang="zh-CN" b="0" i="0" dirty="0">
              <a:solidFill>
                <a:srgbClr val="040404"/>
              </a:solidFill>
              <a:effectLst/>
              <a:latin typeface="微軟正黑體" panose="020B0604030504040204" pitchFamily="34" charset="-120"/>
              <a:ea typeface="微軟正黑體" panose="020B0604030504040204" pitchFamily="34" charset="-120"/>
            </a:endParaRPr>
          </a:p>
          <a:p>
            <a:pPr algn="l"/>
            <a:endParaRPr lang="zh-CN" altLang="en-US" b="0" i="0" dirty="0">
              <a:solidFill>
                <a:srgbClr val="040404"/>
              </a:solidFill>
              <a:effectLst/>
              <a:latin typeface="微軟正黑體" panose="020B0604030504040204" pitchFamily="34" charset="-120"/>
              <a:ea typeface="微軟正黑體" panose="020B0604030504040204" pitchFamily="34" charset="-120"/>
            </a:endParaRP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神並沒有應許在信入祂之後，天色就會常藍，花香常漫，所行的路途也毫無阻礙。</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但基督徒之所以不喪膽，是因為這位主曾說，我絕不撇下你，也絕不丟棄你。 </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使徒保羅在書信裏提到：「誰能使我們與基督的愛隔絕？難道是患難麼？是困苦麼？是逼迫麼？是飢餓麼？是赤身麼？是危險麼？是刀劍麼？」</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在福音書裏，主耶穌也安慰信心微小的羣眾：「不要怕，只要信！」</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人會軟弱，甚至會因環境艱難而絆跌、失敗。</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神的愛，卻永不改變。</a:t>
            </a:r>
          </a:p>
          <a:p>
            <a:pPr algn="l"/>
            <a:r>
              <a:rPr lang="zh-CN" altLang="en-US" b="0" i="0" dirty="0">
                <a:solidFill>
                  <a:srgbClr val="040404"/>
                </a:solidFill>
                <a:effectLst/>
                <a:latin typeface="微軟正黑體" panose="020B0604030504040204" pitchFamily="34" charset="-120"/>
                <a:ea typeface="微軟正黑體" panose="020B0604030504040204" pitchFamily="34" charset="-120"/>
              </a:rPr>
              <a:t>當你失去信心時，請記得沙灘上的那一行腳印，因為神正背負著你。</a:t>
            </a:r>
          </a:p>
          <a:p>
            <a:pPr algn="l"/>
            <a:r>
              <a:rPr lang="zh-CN" altLang="en-US" b="1" i="0" dirty="0">
                <a:solidFill>
                  <a:srgbClr val="A52A2A"/>
                </a:solidFill>
                <a:effectLst/>
                <a:latin typeface="微軟正黑體" panose="020B0604030504040204" pitchFamily="34" charset="-120"/>
                <a:ea typeface="微軟正黑體" panose="020B0604030504040204" pitchFamily="34" charset="-120"/>
              </a:rPr>
              <a:t>你可以這樣向主禱告：「主耶穌，我需要你。我承認我是一個軟弱的人，求你背負我，使我享受你的恩典，享受你的同在，越過我一切的為難。主耶穌，我願意相信你，信靠你，我將自己交給你，阿們。」</a:t>
            </a:r>
            <a:endParaRPr lang="en-US" altLang="zh-CN" b="1" i="0" dirty="0">
              <a:solidFill>
                <a:srgbClr val="A52A2A"/>
              </a:solidFill>
              <a:effectLst/>
              <a:latin typeface="微軟正黑體" panose="020B0604030504040204" pitchFamily="34" charset="-120"/>
              <a:ea typeface="微軟正黑體" panose="020B0604030504040204" pitchFamily="34" charset="-120"/>
            </a:endParaRPr>
          </a:p>
          <a:p>
            <a:pPr algn="l"/>
            <a:endParaRPr lang="en-US" altLang="zh-CN" b="1" i="0" dirty="0">
              <a:solidFill>
                <a:srgbClr val="A52A2A"/>
              </a:solidFill>
              <a:effectLst/>
              <a:latin typeface="微軟正黑體" panose="020B0604030504040204" pitchFamily="34" charset="-120"/>
              <a:ea typeface="微軟正黑體" panose="020B0604030504040204" pitchFamily="34" charset="-120"/>
            </a:endParaRPr>
          </a:p>
          <a:p>
            <a:pPr algn="l"/>
            <a:r>
              <a:rPr lang="zh-CN" altLang="en-US" b="0" i="0" dirty="0">
                <a:solidFill>
                  <a:srgbClr val="131313"/>
                </a:solidFill>
                <a:effectLst/>
                <a:latin typeface="Roboto" panose="020F0502020204030204" pitchFamily="34" charset="0"/>
              </a:rPr>
              <a:t>人生有順境、有困厄，有得意、有挫折。 持守信仰走人生旅途，無論平坦或崎嶇，都不覺孤單，因為有天父同行！ 就像沙灘上的腳印，一行是我的，一行是主的。 而當人生最低潮、最哀傷、彷徨、無助的時刻，天父不僅陪伴在旁，更肩挑起我們的重擔，幫我們走過。</a:t>
            </a:r>
            <a:endParaRPr lang="zh-CN" altLang="en-US" b="0" i="0" dirty="0">
              <a:solidFill>
                <a:srgbClr val="040404"/>
              </a:solidFill>
              <a:effectLst/>
              <a:latin typeface="微軟正黑體" panose="020B0604030504040204" pitchFamily="34" charset="-120"/>
              <a:ea typeface="微軟正黑體" panose="020B0604030504040204" pitchFamily="34" charset="-120"/>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52401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sng" dirty="0">
                <a:solidFill>
                  <a:srgbClr val="1A0DAB"/>
                </a:solidFill>
                <a:effectLst/>
                <a:latin typeface="arial" panose="020B0604020202020204" pitchFamily="34" charset="0"/>
                <a:hlinkClick r:id="rId3"/>
              </a:rPr>
              <a:t>儿行千里母担忧，母行万里儿不愁。</a:t>
            </a:r>
          </a:p>
          <a:p>
            <a:endParaRPr lang="en-US" altLang="zh-CN" dirty="0">
              <a:effectLst/>
              <a:latin typeface="Helvetica Neue" panose="02000503000000020004" pitchFamily="2" charset="0"/>
            </a:endParaRPr>
          </a:p>
          <a:p>
            <a:r>
              <a:rPr lang="zh-CN" altLang="en-US" dirty="0">
                <a:effectLst/>
                <a:latin typeface="Helvetica Neue" panose="02000503000000020004" pitchFamily="2" charset="0"/>
              </a:rPr>
              <a:t>小的時候跟兩個好朋友一次去放驢，偷別人地裏的土豆燒着吃，不小心將褲子（的確良材料，</a:t>
            </a:r>
            <a:r>
              <a:rPr lang="zh-CN" altLang="en-US" b="0" i="0" dirty="0">
                <a:solidFill>
                  <a:srgbClr val="333333"/>
                </a:solidFill>
                <a:effectLst/>
                <a:latin typeface="Helvetica Neue" panose="02000503000000020004" pitchFamily="2" charset="0"/>
              </a:rPr>
              <a:t>通常被称作“涤纶”</a:t>
            </a:r>
            <a:r>
              <a:rPr lang="zh-CN" altLang="en-US" dirty="0">
                <a:effectLst/>
                <a:latin typeface="Helvetica Neue" panose="02000503000000020004" pitchFamily="2" charset="0"/>
              </a:rPr>
              <a:t>）燒爛了（</a:t>
            </a:r>
            <a:r>
              <a:rPr lang="zh-CN" altLang="en-US" b="1" i="0" dirty="0">
                <a:solidFill>
                  <a:srgbClr val="333333"/>
                </a:solidFill>
                <a:effectLst/>
                <a:latin typeface="Arial" panose="020B0604020202020204" pitchFamily="34" charset="0"/>
              </a:rPr>
              <a:t>的确良怕烫，容易燃烧，</a:t>
            </a:r>
            <a:r>
              <a:rPr lang="zh-CN" altLang="en-US" b="0" i="0" dirty="0">
                <a:solidFill>
                  <a:srgbClr val="333333"/>
                </a:solidFill>
                <a:effectLst/>
                <a:latin typeface="Arial" panose="020B0604020202020204" pitchFamily="34" charset="0"/>
              </a:rPr>
              <a:t>而穿着的确良遭了火，那玩意粘在皮肤上烧，灭都灭不掉。并且烧起来一股黑烟，简直有毒气体。</a:t>
            </a:r>
            <a:r>
              <a:rPr lang="zh-CN" altLang="en-US" dirty="0">
                <a:effectLst/>
                <a:latin typeface="Helvetica Neue" panose="02000503000000020004" pitchFamily="2" charset="0"/>
              </a:rPr>
              <a:t>），回去被狠狠地教訓了一翻。</a:t>
            </a:r>
            <a:endParaRPr lang="en-US" altLang="zh-CN" dirty="0">
              <a:effectLst/>
              <a:latin typeface="Helvetica Neue" panose="02000503000000020004" pitchFamily="2" charset="0"/>
            </a:endParaRPr>
          </a:p>
          <a:p>
            <a:r>
              <a:rPr lang="zh-CN" altLang="en-US" dirty="0">
                <a:effectLst/>
                <a:latin typeface="Helvetica Neue" panose="02000503000000020004" pitchFamily="2" charset="0"/>
              </a:rPr>
              <a:t>我妈给我说：你叫我为你省省心，行不行？</a:t>
            </a:r>
            <a:endParaRPr lang="en-US" altLang="zh-CN" dirty="0">
              <a:effectLst/>
              <a:latin typeface="Helvetica Neue" panose="02000503000000020004" pitchFamily="2" charset="0"/>
            </a:endParaRPr>
          </a:p>
          <a:p>
            <a:endParaRPr lang="zh-CN" alt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Helvetica Neue" panose="02000503000000020004" pitchFamily="2" charset="0"/>
              </a:rPr>
              <a:t>哦，原来当我听她的话，不去接触不好的人她就会放心、安心、省心，否则就会为我担心、操心、费心！听话才能让人省心。</a:t>
            </a:r>
            <a:endParaRPr lang="en-US" altLang="zh-CN"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effectLst/>
              <a:latin typeface="Helvetica Neue" panose="02000503000000020004" pitchFamily="2" charset="0"/>
            </a:endParaRPr>
          </a:p>
          <a:p>
            <a:r>
              <a:rPr lang="zh-CN" altLang="en-US" dirty="0">
                <a:effectLst/>
                <a:latin typeface="Helvetica Neue" panose="02000503000000020004" pitchFamily="2" charset="0"/>
              </a:rPr>
              <a:t>不当家不知柴米贵，不养儿不知父母恩。</a:t>
            </a:r>
          </a:p>
          <a:p>
            <a:r>
              <a:rPr lang="zh-CN" altLang="en-US" dirty="0">
                <a:effectLst/>
                <a:latin typeface="Helvetica Neue" panose="02000503000000020004" pitchFamily="2" charset="0"/>
              </a:rPr>
              <a:t>后来我才知道，我也经常对我的两个孩子说：你让我省省心。</a:t>
            </a:r>
          </a:p>
          <a:p>
            <a:endParaRPr lang="zh-CN" altLang="en-US" dirty="0">
              <a:effectLst/>
              <a:latin typeface="Helvetica Neue" panose="02000503000000020004" pitchFamily="2" charset="0"/>
            </a:endParaRPr>
          </a:p>
          <a:p>
            <a:r>
              <a:rPr lang="zh-CN" altLang="en-US" dirty="0">
                <a:effectLst/>
                <a:latin typeface="Helvetica Neue" panose="02000503000000020004" pitchFamily="2" charset="0"/>
              </a:rPr>
              <a:t>我成年後，父母不再是我的監護人了，他們也不再教導我：要省心，要聽話。</a:t>
            </a:r>
            <a:endParaRPr lang="en-US" altLang="zh-CN" dirty="0">
              <a:effectLst/>
              <a:latin typeface="Helvetica Neue" panose="02000503000000020004" pitchFamily="2" charset="0"/>
            </a:endParaRPr>
          </a:p>
          <a:p>
            <a:r>
              <a:rPr lang="zh-CN" altLang="en-US" dirty="0">
                <a:effectLst/>
                <a:latin typeface="Helvetica Neue" panose="02000503000000020004" pitchFamily="2" charset="0"/>
              </a:rPr>
              <a:t>圣灵卻一直是我们的监护人，直到见天父的面（一辈子的监护人），我们可否让他声音，让他智慧管理，听他的启示的圣经呢？</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972733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effectLst/>
                <a:latin typeface="PingFang SC" panose="020B0400000000000000" pitchFamily="34" charset="-122"/>
                <a:ea typeface="PingFang SC" panose="020B0400000000000000" pitchFamily="34" charset="-122"/>
              </a:rPr>
              <a:t>圣灵的充满，就是不让圣灵担忧的最好方法。</a:t>
            </a:r>
            <a:endParaRPr lang="en-US" altLang="zh-CN" dirty="0">
              <a:effectLst/>
              <a:latin typeface="PingFang SC" panose="020B0400000000000000" pitchFamily="34" charset="-122"/>
              <a:ea typeface="PingFang SC" panose="020B0400000000000000" pitchFamily="34" charset="-122"/>
            </a:endParaRPr>
          </a:p>
          <a:p>
            <a:r>
              <a:rPr lang="zh-CN" altLang="en-US" dirty="0">
                <a:effectLst/>
                <a:latin typeface="PingFang SC" panose="020B0400000000000000" pitchFamily="34" charset="-122"/>
                <a:ea typeface="PingFang SC" panose="020B0400000000000000" pitchFamily="34" charset="-122"/>
              </a:rPr>
              <a:t>充满就是完全的掌管，主宰，这不是冷酷无情的统治</a:t>
            </a:r>
            <a:r>
              <a:rPr lang="zh-CN" altLang="en-US" dirty="0">
                <a:effectLst/>
                <a:latin typeface="Helvetica Neue" panose="02000503000000020004" pitchFamily="2" charset="0"/>
                <a:ea typeface="PingFang SC" panose="020B0400000000000000" pitchFamily="34" charset="-122"/>
              </a:rPr>
              <a:t> </a:t>
            </a:r>
            <a:r>
              <a:rPr lang="zh-CN" altLang="en-US" dirty="0">
                <a:effectLst/>
                <a:latin typeface="PingFang SC" panose="020B0400000000000000" pitchFamily="34" charset="-122"/>
                <a:ea typeface="PingFang SC" panose="020B0400000000000000" pitchFamily="34" charset="-122"/>
              </a:rPr>
              <a:t>（核酸检测，强制隔离，城管执法，农管执法），而是充满活力和亲情的互动（我们过去的教育和社会氛围，是我们认为权力大就是帝王般统治，而不明白管理原来可以充满人情味的）。</a:t>
            </a:r>
            <a:endParaRPr lang="en-US" altLang="zh-CN" dirty="0">
              <a:effectLst/>
              <a:latin typeface="PingFang SC" panose="020B0400000000000000" pitchFamily="34" charset="-122"/>
              <a:ea typeface="PingFang SC" panose="020B0400000000000000" pitchFamily="34" charset="-122"/>
            </a:endParaRPr>
          </a:p>
          <a:p>
            <a:r>
              <a:rPr lang="zh-CN" altLang="en-US" dirty="0">
                <a:effectLst/>
                <a:latin typeface="PingFang SC" panose="020B0400000000000000" pitchFamily="34" charset="-122"/>
                <a:ea typeface="PingFang SC" panose="020B0400000000000000" pitchFamily="34" charset="-122"/>
              </a:rPr>
              <a:t>你知道我们的神充满公义和圣洁，同时充满爱和温暖，基督的掌权管理不是压制、不是消灭、不是利己，而是慈爱的、圣洁的、智慧的、利他的、荣神的。</a:t>
            </a:r>
          </a:p>
          <a:p>
            <a:endParaRPr lang="en-US" altLang="zh-CN" dirty="0">
              <a:effectLst/>
              <a:latin typeface="PingFang SC" panose="020B0400000000000000" pitchFamily="34" charset="-122"/>
              <a:ea typeface="PingFang SC" panose="020B0400000000000000" pitchFamily="34" charset="-122"/>
            </a:endParaRPr>
          </a:p>
          <a:p>
            <a:r>
              <a:rPr lang="zh-CN" altLang="en-US" dirty="0">
                <a:effectLst/>
                <a:latin typeface="PingFang SC" panose="020B0400000000000000" pitchFamily="34" charset="-122"/>
                <a:ea typeface="PingFang SC" panose="020B0400000000000000" pitchFamily="34" charset="-122"/>
              </a:rPr>
              <a:t>一个视频：法官处罚一个超速的老人。</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201143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i="0" dirty="0">
                <a:solidFill>
                  <a:srgbClr val="202122"/>
                </a:solidFill>
                <a:effectLst/>
                <a:latin typeface="Arial" panose="020B0604020202020204" pitchFamily="34" charset="0"/>
              </a:rPr>
              <a:t>现代国家政体主要包括</a:t>
            </a:r>
            <a:r>
              <a:rPr lang="zh-CN" altLang="en-US" b="0" i="0" u="none" strike="noStrike" dirty="0">
                <a:solidFill>
                  <a:srgbClr val="3366CC"/>
                </a:solidFill>
                <a:effectLst/>
                <a:latin typeface="Arial" panose="020B0604020202020204" pitchFamily="34" charset="0"/>
                <a:hlinkClick r:id="rId3" tooltip="君主立宪制"/>
              </a:rPr>
              <a:t>君主立宪制</a:t>
            </a:r>
            <a:r>
              <a:rPr lang="zh-CN" altLang="en-US" b="0" i="0" dirty="0">
                <a:solidFill>
                  <a:srgbClr val="202122"/>
                </a:solidFill>
                <a:effectLst/>
                <a:latin typeface="Arial" panose="020B0604020202020204" pitchFamily="34" charset="0"/>
              </a:rPr>
              <a:t>和</a:t>
            </a:r>
            <a:r>
              <a:rPr lang="zh-CN" altLang="en-US" b="0" i="0" u="none" strike="noStrike" dirty="0">
                <a:solidFill>
                  <a:srgbClr val="3366CC"/>
                </a:solidFill>
                <a:effectLst/>
                <a:latin typeface="Arial" panose="020B0604020202020204" pitchFamily="34" charset="0"/>
                <a:hlinkClick r:id="rId4" tooltip="共和制"/>
              </a:rPr>
              <a:t>共和制</a:t>
            </a:r>
            <a:r>
              <a:rPr lang="zh-CN" altLang="en-US" b="0" i="0" dirty="0">
                <a:solidFill>
                  <a:srgbClr val="202122"/>
                </a:solidFill>
                <a:effectLst/>
                <a:latin typeface="Arial" panose="020B0604020202020204" pitchFamily="34" charset="0"/>
              </a:rPr>
              <a:t>。君主立宪制又可以分为</a:t>
            </a:r>
            <a:r>
              <a:rPr lang="zh-CN" altLang="en-US" b="0" i="0" u="none" strike="noStrike" dirty="0">
                <a:solidFill>
                  <a:srgbClr val="3366CC"/>
                </a:solidFill>
                <a:effectLst/>
                <a:latin typeface="Arial" panose="020B0604020202020204" pitchFamily="34" charset="0"/>
                <a:hlinkClick r:id="rId5" tooltip="二元制君主立宪制"/>
              </a:rPr>
              <a:t>二元制君主立宪制</a:t>
            </a:r>
            <a:r>
              <a:rPr lang="zh-CN" altLang="en-US" b="0" i="0" dirty="0">
                <a:solidFill>
                  <a:srgbClr val="202122"/>
                </a:solidFill>
                <a:effectLst/>
                <a:latin typeface="Arial" panose="020B0604020202020204" pitchFamily="34" charset="0"/>
              </a:rPr>
              <a:t>和</a:t>
            </a:r>
            <a:r>
              <a:rPr lang="zh-CN" altLang="en-US" b="0" i="0" u="none" strike="noStrike" dirty="0">
                <a:solidFill>
                  <a:srgbClr val="3366CC"/>
                </a:solidFill>
                <a:effectLst/>
                <a:latin typeface="Arial" panose="020B0604020202020204" pitchFamily="34" charset="0"/>
                <a:hlinkClick r:id="rId6" tooltip="议会制君主立宪制"/>
              </a:rPr>
              <a:t>议会制君主立宪制</a:t>
            </a:r>
            <a:r>
              <a:rPr lang="zh-CN" altLang="en-US" b="0" i="0" dirty="0">
                <a:solidFill>
                  <a:srgbClr val="202122"/>
                </a:solidFill>
                <a:effectLst/>
                <a:latin typeface="Arial" panose="020B0604020202020204" pitchFamily="34" charset="0"/>
              </a:rPr>
              <a:t>；共和制包括</a:t>
            </a:r>
            <a:r>
              <a:rPr lang="zh-CN" altLang="en-US" b="0" i="0" u="none" strike="noStrike" dirty="0">
                <a:solidFill>
                  <a:srgbClr val="3366CC"/>
                </a:solidFill>
                <a:effectLst/>
                <a:latin typeface="Arial" panose="020B0604020202020204" pitchFamily="34" charset="0"/>
                <a:hlinkClick r:id="rId7" tooltip="议会共和制"/>
              </a:rPr>
              <a:t>议会共和制</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8" tooltip="总统制"/>
              </a:rPr>
              <a:t>总统制</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9" tooltip="半总统制"/>
              </a:rPr>
              <a:t>半总统制</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10" tooltip="委员会制"/>
              </a:rPr>
              <a:t>委员会制</a:t>
            </a:r>
            <a:r>
              <a:rPr lang="zh-CN" altLang="en-US" b="0" i="0" dirty="0">
                <a:solidFill>
                  <a:srgbClr val="202122"/>
                </a:solidFill>
                <a:effectLst/>
                <a:latin typeface="Arial" panose="020B0604020202020204" pitchFamily="34" charset="0"/>
              </a:rPr>
              <a:t>和</a:t>
            </a:r>
            <a:r>
              <a:rPr lang="zh-CN" altLang="en-US" b="0" i="0" u="none" strike="noStrike" dirty="0">
                <a:solidFill>
                  <a:srgbClr val="3366CC"/>
                </a:solidFill>
                <a:effectLst/>
                <a:latin typeface="Arial" panose="020B0604020202020204" pitchFamily="34" charset="0"/>
                <a:hlinkClick r:id="rId11" tooltip="一党制"/>
              </a:rPr>
              <a:t>一党执政制</a:t>
            </a:r>
            <a:r>
              <a:rPr lang="zh-CN" altLang="en-US" b="0" i="0" dirty="0">
                <a:solidFill>
                  <a:srgbClr val="202122"/>
                </a:solidFill>
                <a:effectLst/>
                <a:latin typeface="Arial" panose="020B0604020202020204" pitchFamily="34" charset="0"/>
              </a:rPr>
              <a:t>。</a:t>
            </a:r>
            <a:endParaRPr lang="en-US" altLang="zh-CN"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202122"/>
                </a:solidFill>
                <a:effectLst/>
                <a:latin typeface="Arial" panose="020B0604020202020204" pitchFamily="34" charset="0"/>
              </a:rPr>
              <a:t>独裁（  </a:t>
            </a:r>
            <a:r>
              <a:rPr lang="zh-CN" altLang="en-US" b="0" i="0" u="none" strike="noStrike" dirty="0">
                <a:solidFill>
                  <a:srgbClr val="3366CC"/>
                </a:solidFill>
                <a:effectLst/>
                <a:latin typeface="Arial" panose="020B0604020202020204" pitchFamily="34" charset="0"/>
                <a:hlinkClick r:id="rId12" tooltip="中华人民共和国"/>
              </a:rPr>
              <a:t>中华人民共和国</a:t>
            </a:r>
            <a:r>
              <a:rPr lang="zh-CN" altLang="en-US" b="0" i="0" dirty="0">
                <a:solidFill>
                  <a:srgbClr val="202122"/>
                </a:solidFill>
                <a:effectLst/>
                <a:latin typeface="Arial" panose="020B0604020202020204" pitchFamily="34" charset="0"/>
              </a:rPr>
              <a:t>、 </a:t>
            </a:r>
            <a:r>
              <a:rPr lang="zh-CN" altLang="en-US" b="0" i="0" u="none" strike="noStrike" dirty="0">
                <a:solidFill>
                  <a:srgbClr val="3366CC"/>
                </a:solidFill>
                <a:effectLst/>
                <a:latin typeface="Arial" panose="020B0604020202020204" pitchFamily="34" charset="0"/>
                <a:hlinkClick r:id="rId13" tooltip="朝鲜民主主义人民共和国"/>
              </a:rPr>
              <a:t>朝鲜民主主义人民共和国</a:t>
            </a:r>
            <a:r>
              <a:rPr lang="zh-CN" altLang="en-US" b="0" i="0" dirty="0">
                <a:solidFill>
                  <a:srgbClr val="202122"/>
                </a:solidFill>
                <a:effectLst/>
                <a:latin typeface="Arial" panose="020B0604020202020204" pitchFamily="34" charset="0"/>
              </a:rPr>
              <a:t> ） 或 民主（  </a:t>
            </a:r>
            <a:r>
              <a:rPr lang="zh-CN" altLang="en-US" b="0" i="0" u="none" strike="noStrike" dirty="0">
                <a:solidFill>
                  <a:srgbClr val="3366CC"/>
                </a:solidFill>
                <a:effectLst/>
                <a:latin typeface="Arial" panose="020B0604020202020204" pitchFamily="34" charset="0"/>
                <a:hlinkClick r:id="rId14" tooltip="日本"/>
              </a:rPr>
              <a:t>日本</a:t>
            </a:r>
            <a:r>
              <a:rPr lang="zh-CN" altLang="en-US" b="0" i="0" dirty="0">
                <a:solidFill>
                  <a:srgbClr val="202122"/>
                </a:solidFill>
                <a:effectLst/>
                <a:latin typeface="Arial" panose="020B0604020202020204" pitchFamily="34" charset="0"/>
              </a:rPr>
              <a:t>、 </a:t>
            </a:r>
            <a:r>
              <a:rPr lang="zh-CN" altLang="en-US" b="0" i="0" u="none" strike="noStrike" dirty="0">
                <a:solidFill>
                  <a:srgbClr val="3366CC"/>
                </a:solidFill>
                <a:effectLst/>
                <a:latin typeface="Arial" panose="020B0604020202020204" pitchFamily="34" charset="0"/>
                <a:hlinkClick r:id="rId15" tooltip="挪威"/>
              </a:rPr>
              <a:t>挪威</a:t>
            </a:r>
            <a:r>
              <a:rPr lang="zh-CN" altLang="en-US" b="0" i="0" dirty="0">
                <a:solidFill>
                  <a:srgbClr val="202122"/>
                </a:solidFill>
                <a:effectLst/>
                <a:latin typeface="Arial" panose="020B0604020202020204" pitchFamily="34" charset="0"/>
              </a:rPr>
              <a:t> ）</a:t>
            </a:r>
            <a:endParaRPr lang="en-US" altLang="zh-CN"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02122"/>
                </a:solidFill>
                <a:effectLst/>
                <a:latin typeface="Arial" panose="020B0604020202020204" pitchFamily="34" charset="0"/>
              </a:rPr>
              <a:t>https://</a:t>
            </a:r>
            <a:r>
              <a:rPr lang="en-US" altLang="zh-CN" b="0" i="0" dirty="0" err="1">
                <a:solidFill>
                  <a:srgbClr val="202122"/>
                </a:solidFill>
                <a:effectLst/>
                <a:latin typeface="Arial" panose="020B0604020202020204" pitchFamily="34" charset="0"/>
              </a:rPr>
              <a:t>zh.wikipedia.org</a:t>
            </a:r>
            <a:r>
              <a:rPr lang="en-US" altLang="zh-CN" b="0" i="0" dirty="0">
                <a:solidFill>
                  <a:srgbClr val="202122"/>
                </a:solidFill>
                <a:effectLst/>
                <a:latin typeface="Arial" panose="020B0604020202020204" pitchFamily="34" charset="0"/>
              </a:rPr>
              <a:t>/wiki/%E6%94%BF%E4%BD%93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202122"/>
                </a:solidFill>
                <a:effectLst/>
                <a:latin typeface="Arial" panose="020B0604020202020204" pitchFamily="34" charset="0"/>
              </a:rPr>
              <a:t>聖靈的管理是正義且慈愛的。一個沒有正義的政權，就是一個有組織的強盜</a:t>
            </a:r>
            <a:r>
              <a:rPr lang="en-US" altLang="zh-CN" b="0" i="0" dirty="0">
                <a:solidFill>
                  <a:srgbClr val="202122"/>
                </a:solidFill>
                <a:effectLst/>
                <a:latin typeface="Arial" panose="020B0604020202020204" pitchFamily="34" charset="0"/>
              </a:rPr>
              <a:t>——</a:t>
            </a:r>
            <a:r>
              <a:rPr lang="zh-CN" altLang="en-US" b="0" i="0" dirty="0">
                <a:solidFill>
                  <a:srgbClr val="202122"/>
                </a:solidFill>
                <a:effectLst/>
                <a:latin typeface="Arial" panose="020B0604020202020204" pitchFamily="34" charset="0"/>
              </a:rPr>
              <a:t>奧古斯丁。</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416327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聖靈在基督徒生活中扮演著非常重要的角色，管理和引導信徒走在神的旨意內。下面是聖靈管理基督徒生活的幾種方式：</a:t>
            </a:r>
          </a:p>
          <a:p>
            <a:endParaRPr kumimoji="1" lang="zh-CN" altLang="en-US" dirty="0"/>
          </a:p>
          <a:p>
            <a:r>
              <a:rPr kumimoji="1" lang="en-US" altLang="zh-CN" dirty="0"/>
              <a:t>1. **</a:t>
            </a:r>
            <a:r>
              <a:rPr kumimoji="1" lang="zh-CN" altLang="en-US" dirty="0"/>
              <a:t>教導和啟示** </a:t>
            </a:r>
            <a:r>
              <a:rPr kumimoji="1" lang="en-US" altLang="zh-CN" dirty="0"/>
              <a:t>- </a:t>
            </a:r>
            <a:r>
              <a:rPr kumimoji="1" lang="zh-CN" altLang="en-US" dirty="0"/>
              <a:t>聖靈幫助基督徒理解聖經的真理，啟示神的旨意和智慧。這是通過聖靈的啟示和個人的靈修時間，使信徒能更深入地了解神。</a:t>
            </a:r>
          </a:p>
          <a:p>
            <a:endParaRPr kumimoji="1" lang="zh-CN" altLang="en-US" dirty="0"/>
          </a:p>
          <a:p>
            <a:r>
              <a:rPr kumimoji="1" lang="en-US" altLang="zh-CN" dirty="0"/>
              <a:t>2. **</a:t>
            </a:r>
            <a:r>
              <a:rPr kumimoji="1" lang="zh-CN" altLang="en-US" dirty="0"/>
              <a:t>安慰和鼓勵** </a:t>
            </a:r>
            <a:r>
              <a:rPr kumimoji="1" lang="en-US" altLang="zh-CN" dirty="0"/>
              <a:t>- </a:t>
            </a:r>
            <a:r>
              <a:rPr kumimoji="1" lang="zh-CN" altLang="en-US" dirty="0"/>
              <a:t>在困難和試煉中，聖靈是基督徒的安慰者和幫助者。當信徒感到孤獨、悲傷或絕望時，聖靈提供安慰和鼓勵。</a:t>
            </a:r>
          </a:p>
          <a:p>
            <a:endParaRPr kumimoji="1" lang="zh-CN" altLang="en-US" dirty="0"/>
          </a:p>
          <a:p>
            <a:r>
              <a:rPr kumimoji="1" lang="en-US" altLang="zh-CN" dirty="0"/>
              <a:t>3. **</a:t>
            </a:r>
            <a:r>
              <a:rPr kumimoji="1" lang="zh-CN" altLang="en-US" dirty="0"/>
              <a:t>改變生命** </a:t>
            </a:r>
            <a:r>
              <a:rPr kumimoji="1" lang="en-US" altLang="zh-CN" dirty="0"/>
              <a:t>- </a:t>
            </a:r>
            <a:r>
              <a:rPr kumimoji="1" lang="zh-CN" altLang="en-US" dirty="0"/>
              <a:t>聖靈工作於信徒的心中，幫助他們悔改，成為新造的人。這包括改變個性、態度和行為，以更好地反映出基督的形象。</a:t>
            </a:r>
          </a:p>
          <a:p>
            <a:endParaRPr kumimoji="1" lang="zh-CN" altLang="en-US" dirty="0"/>
          </a:p>
          <a:p>
            <a:r>
              <a:rPr kumimoji="1" lang="en-US" altLang="zh-CN" dirty="0"/>
              <a:t>4. **</a:t>
            </a:r>
            <a:r>
              <a:rPr kumimoji="1" lang="zh-CN" altLang="en-US" dirty="0"/>
              <a:t>賜予屬靈恩賜** </a:t>
            </a:r>
            <a:r>
              <a:rPr kumimoji="1" lang="en-US" altLang="zh-CN" dirty="0"/>
              <a:t>- </a:t>
            </a:r>
            <a:r>
              <a:rPr kumimoji="1" lang="zh-CN" altLang="en-US" dirty="0"/>
              <a:t>聖靈按照祂的旨意賜予每位信徒特定的恩賜，用以服事教會和彰顯神的榮耀。這些恩賜包括教導、鼓勵、服事、醫治等。</a:t>
            </a:r>
          </a:p>
          <a:p>
            <a:endParaRPr kumimoji="1" lang="zh-CN" altLang="en-US" dirty="0"/>
          </a:p>
          <a:p>
            <a:r>
              <a:rPr kumimoji="1" lang="en-US" altLang="zh-CN" dirty="0"/>
              <a:t>5. **</a:t>
            </a:r>
            <a:r>
              <a:rPr kumimoji="1" lang="zh-CN" altLang="en-US" dirty="0"/>
              <a:t>引導和指引** </a:t>
            </a:r>
            <a:r>
              <a:rPr kumimoji="1" lang="en-US" altLang="zh-CN" dirty="0"/>
              <a:t>- </a:t>
            </a:r>
            <a:r>
              <a:rPr kumimoji="1" lang="zh-CN" altLang="en-US" dirty="0"/>
              <a:t>聖靈引導基督徒做出決策，指明神的旨意和方向。通过内心的平安、聖經的教導、教會的智慧和屬靈領袖的指導，聖靈幫助信徒辨別神的旨意。</a:t>
            </a:r>
          </a:p>
          <a:p>
            <a:endParaRPr kumimoji="1" lang="zh-CN" altLang="en-US" dirty="0"/>
          </a:p>
          <a:p>
            <a:r>
              <a:rPr kumimoji="1" lang="en-US" altLang="zh-CN" dirty="0"/>
              <a:t>6. **</a:t>
            </a:r>
            <a:r>
              <a:rPr kumimoji="1" lang="zh-CN" altLang="en-US" dirty="0"/>
              <a:t>促進聖潔和順從** </a:t>
            </a:r>
            <a:r>
              <a:rPr kumimoji="1" lang="en-US" altLang="zh-CN" dirty="0"/>
              <a:t>- </a:t>
            </a:r>
            <a:r>
              <a:rPr kumimoji="1" lang="zh-CN" altLang="en-US" dirty="0"/>
              <a:t>聖靈呼召信徒過聖潔的生活，遠離罪惡，並在一切事情中順服神。這是一個持續的潔淨過程，稱為聖化。</a:t>
            </a:r>
          </a:p>
          <a:p>
            <a:endParaRPr kumimoji="1" lang="zh-CN" altLang="en-US" dirty="0"/>
          </a:p>
          <a:p>
            <a:r>
              <a:rPr kumimoji="1" lang="en-US" altLang="zh-CN" dirty="0"/>
              <a:t>7. **</a:t>
            </a:r>
            <a:r>
              <a:rPr kumimoji="1" lang="zh-CN" altLang="en-US" dirty="0"/>
              <a:t>增強信仰和保證救恩** </a:t>
            </a:r>
            <a:r>
              <a:rPr kumimoji="1" lang="en-US" altLang="zh-CN" dirty="0"/>
              <a:t>- </a:t>
            </a:r>
            <a:r>
              <a:rPr kumimoji="1" lang="zh-CN" altLang="en-US" dirty="0"/>
              <a:t>聖靈印證在信徒心中，確保他們屬於神，有永生的盼望。這給予信徒在面對挑戰時的信心和勇氣。</a:t>
            </a:r>
          </a:p>
          <a:p>
            <a:endParaRPr kumimoji="1" lang="zh-CN" altLang="en-US" dirty="0"/>
          </a:p>
          <a:p>
            <a:r>
              <a:rPr kumimoji="1" lang="en-US" altLang="zh-CN" dirty="0"/>
              <a:t>8. **</a:t>
            </a:r>
            <a:r>
              <a:rPr kumimoji="1" lang="zh-CN" altLang="en-US" dirty="0"/>
              <a:t>促進團契和團體生活** </a:t>
            </a:r>
            <a:r>
              <a:rPr kumimoji="1" lang="en-US" altLang="zh-CN" dirty="0"/>
              <a:t>- </a:t>
            </a:r>
            <a:r>
              <a:rPr kumimoji="1" lang="zh-CN" altLang="en-US" dirty="0"/>
              <a:t>聖靈在信徒之間建立深厚的聯合和團契，使教會成為彼此關愛、支持和鼓勵的社群。</a:t>
            </a:r>
          </a:p>
          <a:p>
            <a:endParaRPr kumimoji="1" lang="zh-CN" altLang="en-US" dirty="0"/>
          </a:p>
          <a:p>
            <a:r>
              <a:rPr kumimoji="1" lang="zh-CN" altLang="en-US" dirty="0"/>
              <a:t>通過這些方式，聖靈不斷地在基督徒的生活中工作，幫助他們成長、成熟，並活出一個榮耀神的人生。</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4741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zh-CN" altLang="en-US" dirty="0">
                <a:latin typeface="Microsoft YaHei" panose="020B0503020204020204" pitchFamily="34" charset="-122"/>
                <a:ea typeface="Microsoft YaHei" panose="020B0503020204020204" pitchFamily="34" charset="-122"/>
              </a:rPr>
              <a:t>「恩賜」－希臘文</a:t>
            </a:r>
            <a:r>
              <a:rPr kumimoji="1" lang="en-US" altLang="zh-CN" dirty="0">
                <a:latin typeface="Microsoft YaHei" panose="020B0503020204020204" pitchFamily="34" charset="-122"/>
                <a:ea typeface="Microsoft YaHei" panose="020B0503020204020204" pitchFamily="34" charset="-122"/>
              </a:rPr>
              <a:t>Charisma</a:t>
            </a:r>
            <a:r>
              <a:rPr kumimoji="1" lang="zh-CN" altLang="en-US" dirty="0">
                <a:latin typeface="Microsoft YaHei" panose="020B0503020204020204" pitchFamily="34" charset="-122"/>
                <a:ea typeface="Microsoft YaHei" panose="020B0503020204020204" pitchFamily="34" charset="-122"/>
              </a:rPr>
              <a:t>，是神憑祂的主權，主動將恩賜給信靠祂的人。</a:t>
            </a:r>
            <a:endParaRPr kumimoji="1" lang="en-US" altLang="zh-CN" dirty="0">
              <a:latin typeface="Microsoft YaHei" panose="020B0503020204020204" pitchFamily="34" charset="-122"/>
              <a:ea typeface="Microsoft YaHei" panose="020B0503020204020204" pitchFamily="34" charset="-122"/>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zh-CN" altLang="en-US" sz="1200" dirty="0">
                <a:latin typeface="Microsoft YaHei" panose="020B0503020204020204" pitchFamily="34" charset="-122"/>
                <a:ea typeface="Microsoft YaHei" panose="020B0503020204020204" pitchFamily="34" charset="-122"/>
              </a:rPr>
              <a:t>華活特博士 </a:t>
            </a:r>
            <a:r>
              <a:rPr kumimoji="1" lang="en-US" altLang="zh-CN" sz="1200" dirty="0">
                <a:latin typeface="Microsoft YaHei" panose="020B0503020204020204" pitchFamily="34" charset="-122"/>
                <a:ea typeface="Microsoft YaHei" panose="020B0503020204020204" pitchFamily="34" charset="-122"/>
              </a:rPr>
              <a:t>(Dr. John F. Walvoord</a:t>
            </a:r>
            <a:r>
              <a:rPr kumimoji="1" lang="zh-CN" altLang="en-US" sz="1200" dirty="0">
                <a:latin typeface="Microsoft YaHei" panose="020B0503020204020204" pitchFamily="34" charset="-122"/>
                <a:ea typeface="Microsoft YaHei" panose="020B0503020204020204" pitchFamily="34" charset="-122"/>
              </a:rPr>
              <a:t>）曾任達拉斯神學院院長，</a:t>
            </a:r>
            <a:endParaRPr kumimoji="1" lang="en-US" altLang="zh-CN" sz="1200" dirty="0">
              <a:latin typeface="Microsoft YaHei" panose="020B0503020204020204" pitchFamily="34" charset="-122"/>
              <a:ea typeface="Microsoft YaHei" panose="020B0503020204020204" pitchFamily="34" charset="-122"/>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zh-CN" sz="1200" dirty="0">
              <a:latin typeface="Microsoft YaHei" panose="020B0503020204020204" pitchFamily="34" charset="-122"/>
              <a:ea typeface="Microsoft YaHei" panose="020B0503020204020204" pitchFamily="34" charset="-122"/>
            </a:endParaRPr>
          </a:p>
          <a:p>
            <a:pPr>
              <a:lnSpc>
                <a:spcPct val="150000"/>
              </a:lnSpc>
              <a:buFont typeface="Wingdings" pitchFamily="2" charset="2"/>
              <a:buChar char="l"/>
            </a:pPr>
            <a:r>
              <a:rPr kumimoji="1" lang="zh-CN" altLang="en-US" sz="2400" dirty="0">
                <a:latin typeface="Microsoft YaHei" panose="020B0503020204020204" pitchFamily="34" charset="-122"/>
                <a:ea typeface="Microsoft YaHei" panose="020B0503020204020204" pitchFamily="34" charset="-122"/>
              </a:rPr>
              <a:t>魏格納博士：在</a:t>
            </a:r>
            <a:r>
              <a:rPr kumimoji="1" lang="en-US" altLang="zh-CN" sz="2400" dirty="0">
                <a:latin typeface="Microsoft YaHei" panose="020B0503020204020204" pitchFamily="34" charset="-122"/>
                <a:ea typeface="Microsoft YaHei" panose="020B0503020204020204" pitchFamily="34" charset="-122"/>
              </a:rPr>
              <a:t>《</a:t>
            </a:r>
            <a:r>
              <a:rPr kumimoji="1" lang="zh-CN" altLang="en-US" sz="2400" dirty="0">
                <a:latin typeface="Microsoft YaHei" panose="020B0503020204020204" pitchFamily="34" charset="-122"/>
                <a:ea typeface="Microsoft YaHei" panose="020B0503020204020204" pitchFamily="34" charset="-122"/>
              </a:rPr>
              <a:t>你的屬靈恩賜</a:t>
            </a:r>
            <a:r>
              <a:rPr kumimoji="1" lang="en-US" altLang="zh-CN" sz="2400" dirty="0">
                <a:latin typeface="Microsoft YaHei" panose="020B0503020204020204" pitchFamily="34" charset="-122"/>
                <a:ea typeface="Microsoft YaHei" panose="020B0503020204020204" pitchFamily="34" charset="-122"/>
              </a:rPr>
              <a:t>》(Your Spirit Gifts) </a:t>
            </a:r>
            <a:r>
              <a:rPr kumimoji="1" lang="zh-CN" altLang="en-US" sz="2400" dirty="0">
                <a:latin typeface="Microsoft YaHei" panose="020B0503020204020204" pitchFamily="34" charset="-122"/>
                <a:ea typeface="Microsoft YaHei" panose="020B0503020204020204" pitchFamily="34" charset="-122"/>
              </a:rPr>
              <a:t>提出</a:t>
            </a:r>
            <a:r>
              <a:rPr kumimoji="1" lang="en-US" altLang="zh-CN" sz="2400" dirty="0">
                <a:latin typeface="Microsoft YaHei" panose="020B0503020204020204" pitchFamily="34" charset="-122"/>
                <a:ea typeface="Microsoft YaHei" panose="020B0503020204020204" pitchFamily="34" charset="-122"/>
              </a:rPr>
              <a:t>27</a:t>
            </a:r>
            <a:r>
              <a:rPr kumimoji="1" lang="zh-CN" altLang="en-US" sz="2400" dirty="0">
                <a:latin typeface="Microsoft YaHei" panose="020B0503020204020204" pitchFamily="34" charset="-122"/>
                <a:ea typeface="Microsoft YaHei" panose="020B0503020204020204" pitchFamily="34" charset="-122"/>
              </a:rPr>
              <a:t>種</a:t>
            </a:r>
            <a:endParaRPr kumimoji="1" lang="en-US" altLang="zh-CN" sz="2400" dirty="0">
              <a:latin typeface="Microsoft YaHei" panose="020B0503020204020204" pitchFamily="34" charset="-122"/>
              <a:ea typeface="Microsoft YaHei" panose="020B0503020204020204" pitchFamily="34" charset="-122"/>
            </a:endParaRPr>
          </a:p>
          <a:p>
            <a:pPr>
              <a:lnSpc>
                <a:spcPct val="150000"/>
              </a:lnSpc>
              <a:buFont typeface="Wingdings" pitchFamily="2" charset="2"/>
              <a:buChar char="l"/>
            </a:pPr>
            <a:r>
              <a:rPr kumimoji="1" lang="zh-CN" altLang="en-US" sz="2400" dirty="0">
                <a:latin typeface="Microsoft YaHei" panose="020B0503020204020204" pitchFamily="34" charset="-122"/>
                <a:ea typeface="Microsoft YaHei" panose="020B0503020204020204" pitchFamily="34" charset="-122"/>
              </a:rPr>
              <a:t>華活特博士：在</a:t>
            </a:r>
            <a:r>
              <a:rPr kumimoji="1" lang="en-US" altLang="zh-CN" sz="2400" dirty="0">
                <a:latin typeface="Microsoft YaHei" panose="020B0503020204020204" pitchFamily="34" charset="-122"/>
                <a:ea typeface="Microsoft YaHei" panose="020B0503020204020204" pitchFamily="34" charset="-122"/>
              </a:rPr>
              <a:t>《</a:t>
            </a:r>
            <a:r>
              <a:rPr kumimoji="1" lang="zh-CN" altLang="en-US" sz="2400" dirty="0">
                <a:latin typeface="Microsoft YaHei" panose="020B0503020204020204" pitchFamily="34" charset="-122"/>
                <a:ea typeface="Microsoft YaHei" panose="020B0503020204020204" pitchFamily="34" charset="-122"/>
              </a:rPr>
              <a:t>聖靈的恩賜</a:t>
            </a:r>
            <a:r>
              <a:rPr kumimoji="1" lang="en-US" altLang="zh-CN" sz="2400" dirty="0">
                <a:latin typeface="Microsoft YaHei" panose="020B0503020204020204" pitchFamily="34" charset="-122"/>
                <a:ea typeface="Microsoft YaHei" panose="020B0503020204020204" pitchFamily="34" charset="-122"/>
              </a:rPr>
              <a:t>》</a:t>
            </a:r>
            <a:r>
              <a:rPr kumimoji="1" lang="zh-CN" altLang="en-US" sz="2400" dirty="0">
                <a:latin typeface="Microsoft YaHei" panose="020B0503020204020204" pitchFamily="34" charset="-122"/>
                <a:ea typeface="Microsoft YaHei" panose="020B0503020204020204" pitchFamily="34" charset="-122"/>
              </a:rPr>
              <a:t>一書將恩賜分成兩大類。</a:t>
            </a:r>
            <a:r>
              <a:rPr kumimoji="1" lang="zh-CN" altLang="en-US" sz="2400" dirty="0">
                <a:solidFill>
                  <a:srgbClr val="FF0000"/>
                </a:solidFill>
                <a:highlight>
                  <a:srgbClr val="FFFF00"/>
                </a:highlight>
                <a:latin typeface="Microsoft YaHei" panose="020B0503020204020204" pitchFamily="34" charset="-122"/>
                <a:ea typeface="Microsoft YaHei" panose="020B0503020204020204" pitchFamily="34" charset="-122"/>
              </a:rPr>
              <a:t>第一類為永久性屬靈的恩賜 </a:t>
            </a:r>
            <a:r>
              <a:rPr kumimoji="1" lang="en-US" altLang="zh-CN" sz="2400" dirty="0">
                <a:latin typeface="Microsoft YaHei" panose="020B0503020204020204" pitchFamily="34" charset="-122"/>
                <a:ea typeface="Microsoft YaHei" panose="020B0503020204020204" pitchFamily="34" charset="-122"/>
              </a:rPr>
              <a:t>(Permanent Spiritual Gifts)</a:t>
            </a:r>
            <a:r>
              <a:rPr kumimoji="1" lang="zh-CN" altLang="en-US" sz="2400" dirty="0">
                <a:latin typeface="Microsoft YaHei" panose="020B0503020204020204" pitchFamily="34" charset="-122"/>
                <a:ea typeface="Microsoft YaHei" panose="020B0503020204020204" pitchFamily="34" charset="-122"/>
              </a:rPr>
              <a:t>，有九種</a:t>
            </a:r>
            <a:r>
              <a:rPr kumimoji="1" lang="en-US" altLang="zh-CN" sz="2400" dirty="0">
                <a:latin typeface="Microsoft YaHei" panose="020B0503020204020204" pitchFamily="34" charset="-122"/>
                <a:ea typeface="Microsoft YaHei" panose="020B0503020204020204" pitchFamily="34" charset="-122"/>
              </a:rPr>
              <a:t>﹕</a:t>
            </a:r>
            <a:r>
              <a:rPr kumimoji="1" lang="zh-CN" altLang="en-US" sz="2400" dirty="0">
                <a:latin typeface="Microsoft YaHei" panose="020B0503020204020204" pitchFamily="34" charset="-122"/>
                <a:ea typeface="Microsoft YaHei" panose="020B0503020204020204" pitchFamily="34" charset="-122"/>
              </a:rPr>
              <a:t>如教導、牧養、管理、傳福音、牧會、勸導、施捨、憐憫、信心。</a:t>
            </a:r>
            <a:r>
              <a:rPr kumimoji="1" lang="zh-CN" altLang="en-US" sz="2400" dirty="0">
                <a:solidFill>
                  <a:srgbClr val="FF0000"/>
                </a:solidFill>
                <a:highlight>
                  <a:srgbClr val="FFFF00"/>
                </a:highlight>
                <a:latin typeface="Microsoft YaHei" panose="020B0503020204020204" pitchFamily="34" charset="-122"/>
                <a:ea typeface="Microsoft YaHei" panose="020B0503020204020204" pitchFamily="34" charset="-122"/>
              </a:rPr>
              <a:t>第二類為暫時性屬靈的恩賜 </a:t>
            </a:r>
            <a:r>
              <a:rPr kumimoji="1" lang="en-US" altLang="zh-CN" sz="2400" dirty="0">
                <a:latin typeface="Microsoft YaHei" panose="020B0503020204020204" pitchFamily="34" charset="-122"/>
                <a:ea typeface="Microsoft YaHei" panose="020B0503020204020204" pitchFamily="34" charset="-122"/>
              </a:rPr>
              <a:t>(Temporary Spiritual Gifts)</a:t>
            </a:r>
            <a:r>
              <a:rPr kumimoji="1" lang="zh-CN" altLang="en-US" sz="2400" dirty="0">
                <a:latin typeface="Microsoft YaHei" panose="020B0503020204020204" pitchFamily="34" charset="-122"/>
                <a:ea typeface="Microsoft YaHei" panose="020B0503020204020204" pitchFamily="34" charset="-122"/>
              </a:rPr>
              <a:t>，有七種</a:t>
            </a:r>
            <a:r>
              <a:rPr kumimoji="1" lang="en-US" altLang="zh-CN" sz="2400" dirty="0">
                <a:latin typeface="Microsoft YaHei" panose="020B0503020204020204" pitchFamily="34" charset="-122"/>
                <a:ea typeface="Microsoft YaHei" panose="020B0503020204020204" pitchFamily="34" charset="-122"/>
              </a:rPr>
              <a:t>﹕</a:t>
            </a:r>
            <a:r>
              <a:rPr kumimoji="1" lang="zh-CN" altLang="en-US" sz="2400" dirty="0">
                <a:latin typeface="Microsoft YaHei" panose="020B0503020204020204" pitchFamily="34" charset="-122"/>
                <a:ea typeface="Microsoft YaHei" panose="020B0503020204020204" pitchFamily="34" charset="-122"/>
              </a:rPr>
              <a:t>即作使徒、預言、行異能、醫病、方言、翻方言、辨別諸靈。</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zh-CN" dirty="0">
              <a:latin typeface="Microsoft YaHei" panose="020B0503020204020204" pitchFamily="34" charset="-122"/>
              <a:ea typeface="Microsoft YaHei" panose="020B0503020204020204" pitchFamily="34" charset="-122"/>
            </a:endParaRPr>
          </a:p>
          <a:p>
            <a:pPr algn="l" fontAlgn="base"/>
            <a:endParaRPr lang="en-US" altLang="zh-CN" b="0" i="0" dirty="0">
              <a:solidFill>
                <a:srgbClr val="333333"/>
              </a:solidFill>
              <a:effectLst/>
              <a:latin typeface="Times New Roman" panose="02020603050405020304" pitchFamily="18" charset="0"/>
            </a:endParaRPr>
          </a:p>
          <a:p>
            <a:pPr algn="l" fontAlgn="base"/>
            <a:r>
              <a:rPr lang="zh-CN" altLang="en-US" b="0" i="0" dirty="0">
                <a:solidFill>
                  <a:srgbClr val="333333"/>
                </a:solidFill>
                <a:effectLst/>
                <a:latin typeface="Times New Roman" panose="02020603050405020304" pitchFamily="18" charset="0"/>
              </a:rPr>
              <a:t>人一切的才幹（無論信徒或非信徒）都是神所賜的恩典。人天然的才幹或才能如音樂、寫作、演技、唱歌、演講、藝術、建築、工程、電腦技能等都是後天可以學的。信徒或非信徒都是如此。因為人的天賦才能都是神所賜的。天然才幹可以補助教會的工作，但屬靈的恩賜乃是透過聖靈的工作，使一個人心意、悟性更新變化，而產生對屬靈事奉的價值與目的，如演講家及佈道家，都屬於演說的範疇，但意義卻不相同；演講家不一定會佈道（若他未重生），就是佈道，也不一定會有功效。而佈道家（因他已重生）靠聖靈所賜的恩賜佈道，果效就顯然不同，這就是屬靈的恩賜；恩賜越大，果效越大。</a:t>
            </a:r>
            <a:br>
              <a:rPr lang="zh-CN" altLang="en-US" dirty="0"/>
            </a:br>
            <a:r>
              <a:rPr lang="zh-CN" altLang="en-US" b="0" i="0" dirty="0">
                <a:solidFill>
                  <a:srgbClr val="333333"/>
                </a:solidFill>
                <a:effectLst/>
                <a:latin typeface="Times New Roman" panose="02020603050405020304" pitchFamily="18" charset="0"/>
              </a:rPr>
              <a:t>信徒不能藉口說</a:t>
            </a:r>
            <a:r>
              <a:rPr lang="en-US" altLang="zh-CN" b="0" i="0" dirty="0">
                <a:solidFill>
                  <a:srgbClr val="333333"/>
                </a:solidFill>
                <a:effectLst/>
                <a:latin typeface="Times New Roman" panose="02020603050405020304" pitchFamily="18" charset="0"/>
              </a:rPr>
              <a:t>﹕</a:t>
            </a:r>
            <a:r>
              <a:rPr lang="zh-CN" altLang="en-US" b="0" i="0" dirty="0">
                <a:solidFill>
                  <a:srgbClr val="333333"/>
                </a:solidFill>
                <a:effectLst/>
                <a:latin typeface="Times New Roman" panose="02020603050405020304" pitchFamily="18" charset="0"/>
              </a:rPr>
              <a:t>「我沒有屬靈的恩賜」而不事奉。為主作見證，傳福音是神的命令，主的吩咐，不論有沒有佈道的恩賜都應該為主作見證（太</a:t>
            </a:r>
            <a:r>
              <a:rPr lang="en-US" altLang="zh-CN" b="0" i="0" dirty="0">
                <a:solidFill>
                  <a:srgbClr val="333333"/>
                </a:solidFill>
                <a:effectLst/>
                <a:latin typeface="Times New Roman" panose="02020603050405020304" pitchFamily="18" charset="0"/>
              </a:rPr>
              <a:t>28:19, 20</a:t>
            </a:r>
            <a:r>
              <a:rPr lang="zh-CN" altLang="en-US" b="0" i="0" dirty="0">
                <a:solidFill>
                  <a:srgbClr val="333333"/>
                </a:solidFill>
                <a:effectLst/>
                <a:latin typeface="Times New Roman" panose="02020603050405020304" pitchFamily="18" charset="0"/>
              </a:rPr>
              <a:t>；徒</a:t>
            </a:r>
            <a:r>
              <a:rPr lang="en-US" altLang="zh-CN" b="0" i="0" dirty="0">
                <a:solidFill>
                  <a:srgbClr val="333333"/>
                </a:solidFill>
                <a:effectLst/>
                <a:latin typeface="Times New Roman" panose="02020603050405020304" pitchFamily="18" charset="0"/>
              </a:rPr>
              <a:t>1:8</a:t>
            </a:r>
            <a:r>
              <a:rPr lang="zh-CN" altLang="en-US" b="0" i="0" dirty="0">
                <a:solidFill>
                  <a:srgbClr val="333333"/>
                </a:solidFill>
                <a:effectLst/>
                <a:latin typeface="Times New Roman" panose="02020603050405020304" pitchFamily="18" charset="0"/>
              </a:rPr>
              <a:t>；林前</a:t>
            </a:r>
            <a:r>
              <a:rPr lang="en-US" altLang="zh-CN" b="0" i="0" dirty="0">
                <a:solidFill>
                  <a:srgbClr val="333333"/>
                </a:solidFill>
                <a:effectLst/>
                <a:latin typeface="Times New Roman" panose="02020603050405020304" pitchFamily="18" charset="0"/>
              </a:rPr>
              <a:t>9:16</a:t>
            </a:r>
            <a:r>
              <a:rPr lang="zh-CN" altLang="en-US" b="0" i="0" dirty="0">
                <a:solidFill>
                  <a:srgbClr val="333333"/>
                </a:solidFill>
                <a:effectLst/>
                <a:latin typeface="Times New Roman" panose="02020603050405020304" pitchFamily="18" charset="0"/>
              </a:rPr>
              <a:t>）。</a:t>
            </a:r>
            <a:endParaRPr kumimoji="1" lang="en-US" altLang="zh-CN" dirty="0"/>
          </a:p>
          <a:p>
            <a:pPr algn="l" fontAlgn="base"/>
            <a:endParaRPr kumimoji="1" lang="en-US" altLang="zh-CN" dirty="0"/>
          </a:p>
          <a:p>
            <a:pPr algn="l" fontAlgn="base"/>
            <a:r>
              <a:rPr kumimoji="1" lang="en-US" altLang="zh-CN" dirty="0"/>
              <a:t>https://</a:t>
            </a:r>
            <a:r>
              <a:rPr kumimoji="1" lang="en-US" altLang="zh-CN" dirty="0" err="1"/>
              <a:t>chineseministries.com</a:t>
            </a:r>
            <a:r>
              <a:rPr kumimoji="1" lang="en-US" altLang="zh-CN" dirty="0"/>
              <a:t>/books/spirited12.htm</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280049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https://</a:t>
            </a:r>
            <a:r>
              <a:rPr kumimoji="1" lang="en-US" altLang="zh-CN" dirty="0" err="1"/>
              <a:t>chineseministries.com</a:t>
            </a:r>
            <a:r>
              <a:rPr kumimoji="1" lang="en-US" altLang="zh-CN" dirty="0"/>
              <a:t>/books/spirited12.htm</a:t>
            </a:r>
          </a:p>
          <a:p>
            <a:r>
              <a:rPr kumimoji="1" lang="en-US" altLang="zh-CN" dirty="0"/>
              <a:t>6+9+4+5=24 </a:t>
            </a:r>
            <a:r>
              <a:rPr kumimoji="1" lang="zh-CN" altLang="en-US" dirty="0"/>
              <a:t>种。</a:t>
            </a:r>
            <a:endParaRPr kumimoji="1" lang="en-US" altLang="zh-CN" dirty="0"/>
          </a:p>
          <a:p>
            <a:endParaRPr kumimoji="1" lang="en-US" altLang="zh-CN" dirty="0"/>
          </a:p>
          <a:p>
            <a:r>
              <a:rPr lang="zh-CN" altLang="en-US" b="0" i="0" dirty="0">
                <a:solidFill>
                  <a:srgbClr val="4D5156"/>
                </a:solidFill>
                <a:effectLst/>
                <a:highlight>
                  <a:srgbClr val="FFFFFF"/>
                </a:highlight>
                <a:latin typeface="arial" panose="020B0604020202020204" pitchFamily="34" charset="0"/>
              </a:rPr>
              <a:t>郑</a:t>
            </a:r>
            <a:r>
              <a:rPr lang="zh-CN" altLang="en-US" b="0" i="0" dirty="0">
                <a:solidFill>
                  <a:srgbClr val="EA4335"/>
                </a:solidFill>
                <a:effectLst/>
                <a:highlight>
                  <a:srgbClr val="FFFFFF"/>
                </a:highlight>
                <a:latin typeface="arial" panose="020B0604020202020204" pitchFamily="34" charset="0"/>
              </a:rPr>
              <a:t>牧师</a:t>
            </a:r>
            <a:r>
              <a:rPr lang="zh-CN" altLang="en-US" b="0" i="0" dirty="0">
                <a:solidFill>
                  <a:srgbClr val="4D5156"/>
                </a:solidFill>
                <a:effectLst/>
                <a:highlight>
                  <a:srgbClr val="FFFFFF"/>
                </a:highlight>
                <a:latin typeface="arial" panose="020B0604020202020204" pitchFamily="34" charset="0"/>
              </a:rPr>
              <a:t>是马来西亚学园传道会创设人兼首任会长（</a:t>
            </a:r>
            <a:r>
              <a:rPr lang="en-US" altLang="zh-CN" b="0" i="0" dirty="0">
                <a:solidFill>
                  <a:srgbClr val="4D5156"/>
                </a:solidFill>
                <a:effectLst/>
                <a:highlight>
                  <a:srgbClr val="FFFFFF"/>
                </a:highlight>
                <a:latin typeface="arial" panose="020B0604020202020204" pitchFamily="34" charset="0"/>
              </a:rPr>
              <a:t>1968-1986</a:t>
            </a:r>
            <a:r>
              <a:rPr lang="zh-CN" altLang="en-US" b="0" i="0" dirty="0">
                <a:solidFill>
                  <a:srgbClr val="4D5156"/>
                </a:solidFill>
                <a:effectLst/>
                <a:highlight>
                  <a:srgbClr val="FFFFFF"/>
                </a:highlight>
                <a:latin typeface="arial" panose="020B0604020202020204" pitchFamily="34" charset="0"/>
              </a:rPr>
              <a:t>）。现任国际学园传道会：美国华人事工会长、国际华人布道团主席、</a:t>
            </a:r>
            <a:r>
              <a:rPr lang="en-US" altLang="zh-CN" b="0" i="0" dirty="0">
                <a:solidFill>
                  <a:srgbClr val="4D5156"/>
                </a:solidFill>
                <a:effectLst/>
                <a:highlight>
                  <a:srgbClr val="FFFFFF"/>
                </a:highlight>
                <a:latin typeface="arial" panose="020B0604020202020204" pitchFamily="34" charset="0"/>
              </a:rPr>
              <a:t>21</a:t>
            </a:r>
            <a:r>
              <a:rPr lang="zh-CN" altLang="en-US" b="0" i="0" dirty="0">
                <a:solidFill>
                  <a:srgbClr val="4D5156"/>
                </a:solidFill>
                <a:effectLst/>
                <a:highlight>
                  <a:srgbClr val="FFFFFF"/>
                </a:highlight>
                <a:latin typeface="arial" panose="020B0604020202020204" pitchFamily="34" charset="0"/>
              </a:rPr>
              <a:t>世纪美国华人福音遍传主席。</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16778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4228882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457200" rtl="0" latinLnBrk="0">
              <a:lnSpc>
                <a:spcPct val="117999"/>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482815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lgn="l">
              <a:lnSpc>
                <a:spcPct val="120000"/>
              </a:lnSpc>
              <a:buNone/>
            </a:pPr>
            <a:r>
              <a:rPr lang="zh-CN" altLang="en-US" sz="1200" dirty="0">
                <a:effectLst/>
                <a:latin typeface="Helvetica Neue" panose="02000503000000020004" pitchFamily="2" charset="0"/>
              </a:rPr>
              <a:t>爱神至诚，爱人如己。</a:t>
            </a:r>
          </a:p>
          <a:p>
            <a:pPr marL="0" indent="0" algn="l">
              <a:lnSpc>
                <a:spcPct val="120000"/>
              </a:lnSpc>
              <a:buNone/>
            </a:pPr>
            <a:r>
              <a:rPr lang="zh-CN" altLang="en-US" sz="1200" dirty="0">
                <a:effectLst/>
                <a:latin typeface="Helvetica Neue" panose="02000503000000020004" pitchFamily="2" charset="0"/>
              </a:rPr>
              <a:t>厌恶邪欲，钟爱圣洁。</a:t>
            </a:r>
          </a:p>
          <a:p>
            <a:pPr marL="0" indent="0" algn="l">
              <a:lnSpc>
                <a:spcPct val="120000"/>
              </a:lnSpc>
              <a:buNone/>
            </a:pPr>
            <a:r>
              <a:rPr lang="zh-CN" altLang="en-US" sz="1200" dirty="0">
                <a:effectLst/>
                <a:latin typeface="Helvetica Neue" panose="02000503000000020004" pitchFamily="2" charset="0"/>
              </a:rPr>
              <a:t>忠于基督，领人归主。</a:t>
            </a:r>
          </a:p>
          <a:p>
            <a:pPr marL="0" indent="0" algn="l">
              <a:lnSpc>
                <a:spcPct val="120000"/>
              </a:lnSpc>
              <a:buNone/>
            </a:pPr>
            <a:r>
              <a:rPr lang="zh-CN" altLang="en-US" sz="1200" dirty="0">
                <a:effectLst/>
                <a:latin typeface="Helvetica Neue" panose="02000503000000020004" pitchFamily="2" charset="0"/>
              </a:rPr>
              <a:t>盼望神国，警醒等候。</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29290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不是自己努力掙扎，是主裡面動工，</a:t>
            </a:r>
            <a:br>
              <a:rPr lang="zh-CN" altLang="en-US" sz="2400" b="0" kern="1200" dirty="0">
                <a:solidFill>
                  <a:prstClr val="black"/>
                </a:solidFill>
                <a:latin typeface="微软雅黑" panose="020B0503020204020204" pitchFamily="34" charset="-122"/>
                <a:ea typeface="微软雅黑" panose="020B0503020204020204" pitchFamily="34" charset="-122"/>
              </a:rPr>
            </a:br>
            <a:r>
              <a:rPr lang="zh-CN" altLang="en-US" sz="2400" b="0" kern="1200" dirty="0">
                <a:solidFill>
                  <a:srgbClr val="0000FF"/>
                </a:solidFill>
                <a:latin typeface="微软雅黑" panose="020B0503020204020204" pitchFamily="34" charset="-122"/>
                <a:ea typeface="微软雅黑" panose="020B0503020204020204" pitchFamily="34" charset="-122"/>
              </a:rPr>
              <a:t>不是自己模倣基督，是主裡面長大。</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主住裡面，變化一切，</a:t>
            </a:r>
            <a:br>
              <a:rPr lang="zh-CN" altLang="en-US" sz="2400" b="0" kern="1200" dirty="0">
                <a:solidFill>
                  <a:prstClr val="black"/>
                </a:solidFill>
                <a:latin typeface="微软雅黑" panose="020B0503020204020204" pitchFamily="34" charset="-122"/>
                <a:ea typeface="微软雅黑" panose="020B0503020204020204" pitchFamily="34" charset="-122"/>
              </a:rPr>
            </a:br>
            <a:r>
              <a:rPr lang="zh-CN" altLang="en-US" sz="2400" b="0" kern="1200" dirty="0">
                <a:solidFill>
                  <a:srgbClr val="0000FF"/>
                </a:solidFill>
                <a:latin typeface="微软雅黑" panose="020B0503020204020204" pitchFamily="34" charset="-122"/>
                <a:ea typeface="微软雅黑" panose="020B0503020204020204" pitchFamily="34" charset="-122"/>
              </a:rPr>
              <a:t>愛主所愛，樂主所樂，</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憂主所憂，負主所負，</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主心我心。</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endParaRPr kumimoji="1"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不是自己努力掙扎，是主裡面動工，</a:t>
            </a:r>
            <a:br>
              <a:rPr lang="zh-CN" altLang="en-US" sz="2400" b="0" kern="1200" dirty="0">
                <a:solidFill>
                  <a:prstClr val="black"/>
                </a:solidFill>
                <a:latin typeface="微软雅黑" panose="020B0503020204020204" pitchFamily="34" charset="-122"/>
                <a:ea typeface="微软雅黑" panose="020B0503020204020204" pitchFamily="34" charset="-122"/>
              </a:rPr>
            </a:br>
            <a:r>
              <a:rPr lang="zh-CN" altLang="en-US" sz="2400" b="0" kern="1200" dirty="0">
                <a:solidFill>
                  <a:srgbClr val="0000FF"/>
                </a:solidFill>
                <a:latin typeface="微软雅黑" panose="020B0503020204020204" pitchFamily="34" charset="-122"/>
                <a:ea typeface="微软雅黑" panose="020B0503020204020204" pitchFamily="34" charset="-122"/>
              </a:rPr>
              <a:t>不是自己模倣基督，是主裡面長大。</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主住裡面，變化一切，</a:t>
            </a:r>
            <a:br>
              <a:rPr lang="zh-CN" altLang="en-US" sz="2400" b="0" kern="1200" dirty="0">
                <a:solidFill>
                  <a:prstClr val="black"/>
                </a:solidFill>
                <a:latin typeface="微软雅黑" panose="020B0503020204020204" pitchFamily="34" charset="-122"/>
                <a:ea typeface="微软雅黑" panose="020B0503020204020204" pitchFamily="34" charset="-122"/>
              </a:rPr>
            </a:br>
            <a:r>
              <a:rPr lang="zh-CN" altLang="en-US" sz="2400" b="0" kern="1200" dirty="0">
                <a:solidFill>
                  <a:srgbClr val="0000FF"/>
                </a:solidFill>
                <a:latin typeface="微软雅黑" panose="020B0503020204020204" pitchFamily="34" charset="-122"/>
                <a:ea typeface="微软雅黑" panose="020B0503020204020204" pitchFamily="34" charset="-122"/>
              </a:rPr>
              <a:t>愛主所愛，樂主所樂，</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憂主所憂，負主所負，</a:t>
            </a:r>
            <a:endParaRPr lang="en-US" altLang="zh-CN" sz="2400" b="0" kern="1200" dirty="0">
              <a:solidFill>
                <a:srgbClr val="0000FF"/>
              </a:solidFill>
              <a:latin typeface="微软雅黑" panose="020B0503020204020204" pitchFamily="34" charset="-122"/>
              <a:ea typeface="微软雅黑" panose="020B0503020204020204" pitchFamily="34" charset="-122"/>
            </a:endParaRPr>
          </a:p>
          <a:p>
            <a:pPr defTabSz="914400" hangingPunct="1">
              <a:lnSpc>
                <a:spcPct val="165000"/>
              </a:lnSpc>
            </a:pPr>
            <a:r>
              <a:rPr lang="zh-CN" altLang="en-US" sz="2400" b="0" kern="1200" dirty="0">
                <a:solidFill>
                  <a:srgbClr val="0000FF"/>
                </a:solidFill>
                <a:latin typeface="微软雅黑" panose="020B0503020204020204" pitchFamily="34" charset="-122"/>
                <a:ea typeface="微软雅黑" panose="020B0503020204020204" pitchFamily="34" charset="-122"/>
              </a:rPr>
              <a:t>主心我心。</a:t>
            </a:r>
            <a:endParaRPr kumimoji="1" lang="zh-CN" altLang="en-US" sz="2400" b="0" kern="1200" dirty="0">
              <a:solidFill>
                <a:prstClr val="black"/>
              </a:solidFill>
              <a:latin typeface="微软雅黑" panose="020B0503020204020204" pitchFamily="34" charset="-122"/>
              <a:ea typeface="微软雅黑" panose="020B0503020204020204" pitchFamily="34" charset="-122"/>
            </a:endParaRPr>
          </a:p>
          <a:p>
            <a:pPr defTabSz="914400" hangingPunct="1">
              <a:lnSpc>
                <a:spcPct val="165000"/>
              </a:lnSpc>
            </a:pPr>
            <a:endParaRPr kumimoji="1" lang="zh-CN" altLang="en-US" sz="2400" b="0" kern="1200" dirty="0">
              <a:solidFill>
                <a:prstClr val="black"/>
              </a:solidFill>
              <a:latin typeface="微软雅黑" panose="020B0503020204020204" pitchFamily="34" charset="-122"/>
              <a:ea typeface="微软雅黑" panose="020B0503020204020204" pitchFamily="34" charset="-122"/>
            </a:endParaRPr>
          </a:p>
          <a:p>
            <a:pPr algn="l" defTabSz="457200" rtl="0" latinLnBrk="0">
              <a:lnSpc>
                <a:spcPct val="117999"/>
              </a:lnSpc>
            </a:pPr>
            <a:endParaRPr kumimoji="1" lang="zh-CN" altLang="en-US" dirty="0"/>
          </a:p>
        </p:txBody>
      </p:sp>
    </p:spTree>
    <p:extLst>
      <p:ext uri="{BB962C8B-B14F-4D97-AF65-F5344CB8AC3E}">
        <p14:creationId xmlns:p14="http://schemas.microsoft.com/office/powerpoint/2010/main" val="2805308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effectLst/>
                <a:latin typeface="Helvetica Neue" panose="02000503000000020004" pitchFamily="2" charset="0"/>
              </a:rPr>
              <a:t>两样進攻性武器：神的道和祷告，都与圣灵有关。</a:t>
            </a:r>
          </a:p>
          <a:p>
            <a:r>
              <a:rPr lang="zh-CN" altLang="en-US" dirty="0">
                <a:effectLst/>
                <a:latin typeface="Helvetica Neue" panose="02000503000000020004" pitchFamily="2" charset="0"/>
              </a:rPr>
              <a:t>神的道，圣灵的宝剑：</a:t>
            </a:r>
            <a:endParaRPr lang="en-US" altLang="zh-CN" dirty="0">
              <a:effectLst/>
              <a:latin typeface="Helvetica Neue" panose="02000503000000020004" pitchFamily="2" charset="0"/>
            </a:endParaRPr>
          </a:p>
          <a:p>
            <a:r>
              <a:rPr lang="zh-CN" altLang="en-US" dirty="0">
                <a:latin typeface="Helvetica Neue" panose="02000503000000020004" pitchFamily="2" charset="0"/>
              </a:rPr>
              <a:t>靠聖靈</a:t>
            </a:r>
            <a:r>
              <a:rPr lang="en-US" altLang="zh-CN" dirty="0">
                <a:latin typeface="Helvetica Neue" panose="02000503000000020004" pitchFamily="2" charset="0"/>
              </a:rPr>
              <a:t>……</a:t>
            </a:r>
            <a:r>
              <a:rPr lang="zh-CN" altLang="en-US" dirty="0">
                <a:latin typeface="Helvetica Neue" panose="02000503000000020004" pitchFamily="2" charset="0"/>
              </a:rPr>
              <a:t>禱告：</a:t>
            </a:r>
            <a:endParaRPr lang="zh-CN" altLang="en-US" dirty="0">
              <a:effectLst/>
              <a:latin typeface="Helvetica Neue" panose="02000503000000020004" pitchFamily="2" charset="0"/>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18829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F3A"/>
                </a:solidFill>
                <a:effectLst/>
                <a:latin typeface="NSimSun" panose="020B0400000000000000" pitchFamily="34" charset="-122"/>
                <a:ea typeface="NSimSun" panose="020B0400000000000000" pitchFamily="34" charset="-122"/>
              </a:rPr>
              <a:t>德国国防部星期一</a:t>
            </a:r>
            <a:r>
              <a:rPr lang="en-US" altLang="zh-CN" b="0" i="0" dirty="0">
                <a:solidFill>
                  <a:srgbClr val="222F3A"/>
                </a:solidFill>
                <a:effectLst/>
                <a:latin typeface="NSimSun" panose="020B0400000000000000" pitchFamily="34" charset="-122"/>
                <a:ea typeface="NSimSun" panose="020B0400000000000000" pitchFamily="34" charset="-122"/>
              </a:rPr>
              <a:t>(3</a:t>
            </a:r>
            <a:r>
              <a:rPr lang="zh-CN" altLang="en-US" b="0" i="0" dirty="0">
                <a:solidFill>
                  <a:srgbClr val="222F3A"/>
                </a:solidFill>
                <a:effectLst/>
                <a:latin typeface="NSimSun" panose="020B0400000000000000" pitchFamily="34" charset="-122"/>
                <a:ea typeface="NSimSun" panose="020B0400000000000000" pitchFamily="34" charset="-122"/>
              </a:rPr>
              <a:t>月</a:t>
            </a:r>
            <a:r>
              <a:rPr lang="en-US" altLang="zh-CN" b="0" i="0" dirty="0">
                <a:solidFill>
                  <a:srgbClr val="222F3A"/>
                </a:solidFill>
                <a:effectLst/>
                <a:latin typeface="NSimSun" panose="020B0400000000000000" pitchFamily="34" charset="-122"/>
                <a:ea typeface="NSimSun" panose="020B0400000000000000" pitchFamily="34" charset="-122"/>
              </a:rPr>
              <a:t>27</a:t>
            </a:r>
            <a:r>
              <a:rPr lang="zh-CN" altLang="en-US" b="0" i="0" dirty="0">
                <a:solidFill>
                  <a:srgbClr val="222F3A"/>
                </a:solidFill>
                <a:effectLst/>
                <a:latin typeface="NSimSun" panose="020B0400000000000000" pitchFamily="34" charset="-122"/>
                <a:ea typeface="NSimSun" panose="020B0400000000000000" pitchFamily="34" charset="-122"/>
              </a:rPr>
              <a:t>日</a:t>
            </a:r>
            <a:r>
              <a:rPr lang="en-US" altLang="zh-CN" b="0" i="0" dirty="0">
                <a:solidFill>
                  <a:srgbClr val="222F3A"/>
                </a:solidFill>
                <a:effectLst/>
                <a:latin typeface="NSimSun" panose="020B0400000000000000" pitchFamily="34" charset="-122"/>
                <a:ea typeface="NSimSun" panose="020B0400000000000000" pitchFamily="34" charset="-122"/>
              </a:rPr>
              <a:t>)</a:t>
            </a:r>
            <a:r>
              <a:rPr lang="zh-CN" altLang="en-US" b="0" i="0" dirty="0">
                <a:solidFill>
                  <a:srgbClr val="222F3A"/>
                </a:solidFill>
                <a:effectLst/>
                <a:latin typeface="NSimSun" panose="020B0400000000000000" pitchFamily="34" charset="-122"/>
                <a:ea typeface="NSimSun" panose="020B0400000000000000" pitchFamily="34" charset="-122"/>
              </a:rPr>
              <a:t>说，</a:t>
            </a:r>
            <a:r>
              <a:rPr lang="en-US" altLang="zh-CN" b="0" i="0" dirty="0">
                <a:solidFill>
                  <a:srgbClr val="222F3A"/>
                </a:solidFill>
                <a:effectLst/>
                <a:latin typeface="NSimSun" panose="020B0400000000000000" pitchFamily="34" charset="-122"/>
                <a:ea typeface="NSimSun" panose="020B0400000000000000" pitchFamily="34" charset="-122"/>
              </a:rPr>
              <a:t>18</a:t>
            </a:r>
            <a:r>
              <a:rPr lang="zh-CN" altLang="en-US" b="0" i="0" dirty="0">
                <a:solidFill>
                  <a:srgbClr val="222F3A"/>
                </a:solidFill>
                <a:effectLst/>
                <a:latin typeface="NSimSun" panose="020B0400000000000000" pitchFamily="34" charset="-122"/>
                <a:ea typeface="NSimSun" panose="020B0400000000000000" pitchFamily="34" charset="-122"/>
              </a:rPr>
              <a:t>辆德国承诺支援乌克兰抗击俄罗斯入侵的豹</a:t>
            </a:r>
            <a:r>
              <a:rPr lang="en-US" altLang="zh-CN" b="0" i="0" dirty="0">
                <a:solidFill>
                  <a:srgbClr val="222F3A"/>
                </a:solidFill>
                <a:effectLst/>
                <a:latin typeface="NSimSun" panose="020B0400000000000000" pitchFamily="34" charset="-122"/>
                <a:ea typeface="NSimSun" panose="020B0400000000000000" pitchFamily="34" charset="-122"/>
              </a:rPr>
              <a:t>2(Leopard 2)</a:t>
            </a:r>
            <a:r>
              <a:rPr lang="zh-CN" altLang="en-US" b="0" i="0" dirty="0">
                <a:solidFill>
                  <a:srgbClr val="222F3A"/>
                </a:solidFill>
                <a:effectLst/>
                <a:latin typeface="NSimSun" panose="020B0400000000000000" pitchFamily="34" charset="-122"/>
                <a:ea typeface="NSimSun" panose="020B0400000000000000" pitchFamily="34" charset="-122"/>
              </a:rPr>
              <a:t>主战坦克已经抵达乌克兰。</a:t>
            </a:r>
            <a:br>
              <a:rPr lang="zh-CN" altLang="en-US" dirty="0"/>
            </a:br>
            <a:r>
              <a:rPr lang="zh-CN" altLang="en-US" b="0" i="0" dirty="0">
                <a:solidFill>
                  <a:srgbClr val="222F3A"/>
                </a:solidFill>
                <a:effectLst/>
                <a:latin typeface="NSimSun" panose="020B0400000000000000" pitchFamily="34" charset="-122"/>
                <a:ea typeface="NSimSun" panose="020B0400000000000000" pitchFamily="34" charset="-122"/>
              </a:rPr>
              <a:t>德国在今年</a:t>
            </a:r>
            <a:r>
              <a:rPr lang="en-US" altLang="zh-CN" b="0" i="0" dirty="0">
                <a:solidFill>
                  <a:srgbClr val="222F3A"/>
                </a:solidFill>
                <a:effectLst/>
                <a:latin typeface="NSimSun" panose="020B0400000000000000" pitchFamily="34" charset="-122"/>
                <a:ea typeface="NSimSun" panose="020B0400000000000000" pitchFamily="34" charset="-122"/>
              </a:rPr>
              <a:t>1</a:t>
            </a:r>
            <a:r>
              <a:rPr lang="zh-CN" altLang="en-US" b="0" i="0" dirty="0">
                <a:solidFill>
                  <a:srgbClr val="222F3A"/>
                </a:solidFill>
                <a:effectLst/>
                <a:latin typeface="NSimSun" panose="020B0400000000000000" pitchFamily="34" charset="-122"/>
                <a:ea typeface="NSimSun" panose="020B0400000000000000" pitchFamily="34" charset="-122"/>
              </a:rPr>
              <a:t>月同意提供这批坦克。豹</a:t>
            </a:r>
            <a:r>
              <a:rPr lang="en-US" altLang="zh-CN" b="0" i="0" dirty="0">
                <a:solidFill>
                  <a:srgbClr val="222F3A"/>
                </a:solidFill>
                <a:effectLst/>
                <a:latin typeface="NSimSun" panose="020B0400000000000000" pitchFamily="34" charset="-122"/>
                <a:ea typeface="NSimSun" panose="020B0400000000000000" pitchFamily="34" charset="-122"/>
              </a:rPr>
              <a:t>2</a:t>
            </a:r>
            <a:r>
              <a:rPr lang="zh-CN" altLang="en-US" b="0" i="0" dirty="0">
                <a:solidFill>
                  <a:srgbClr val="222F3A"/>
                </a:solidFill>
                <a:effectLst/>
                <a:latin typeface="NSimSun" panose="020B0400000000000000" pitchFamily="34" charset="-122"/>
                <a:ea typeface="NSimSun" panose="020B0400000000000000" pitchFamily="34" charset="-122"/>
              </a:rPr>
              <a:t>坦克被认为属于西方最强大武器之列。</a:t>
            </a:r>
            <a:endParaRPr lang="en-US" altLang="zh-CN" b="0" i="0" dirty="0">
              <a:solidFill>
                <a:srgbClr val="222F3A"/>
              </a:solidFill>
              <a:effectLst/>
              <a:latin typeface="NSimSun" panose="020B0400000000000000" pitchFamily="34" charset="-122"/>
              <a:ea typeface="NSimSun" panose="020B0400000000000000" pitchFamily="34" charset="-122"/>
            </a:endParaRPr>
          </a:p>
          <a:p>
            <a:r>
              <a:rPr lang="zh-CN" altLang="en-US" dirty="0">
                <a:effectLst/>
              </a:rPr>
              <a:t>坦克在陆地上可攻可守。</a:t>
            </a:r>
            <a:endParaRPr lang="en-US" altLang="zh-CN" b="0" i="0" dirty="0">
              <a:solidFill>
                <a:srgbClr val="222F3A"/>
              </a:solidFill>
              <a:effectLst/>
              <a:latin typeface="NSimSun" panose="020B0400000000000000" pitchFamily="34" charset="-122"/>
              <a:ea typeface="NSimSun" panose="020B0400000000000000" pitchFamily="34" charset="-122"/>
            </a:endParaRPr>
          </a:p>
          <a:p>
            <a:endParaRPr kumimoji="1" lang="en-US" altLang="zh-CN" dirty="0"/>
          </a:p>
          <a:p>
            <a:r>
              <a:rPr kumimoji="1" lang="en-US" altLang="zh-CN" dirty="0"/>
              <a:t>https://</a:t>
            </a:r>
            <a:r>
              <a:rPr kumimoji="1" lang="en-US" altLang="zh-CN" dirty="0" err="1"/>
              <a:t>mil.ifeng.com</a:t>
            </a:r>
            <a:r>
              <a:rPr kumimoji="1" lang="en-US" altLang="zh-CN" dirty="0"/>
              <a:t>/c/7kErGZAAFDj</a:t>
            </a:r>
          </a:p>
          <a:p>
            <a:endParaRPr kumimoji="1" lang="en-US" altLang="zh-CN" dirty="0"/>
          </a:p>
          <a:p>
            <a:pPr algn="just"/>
            <a:r>
              <a:rPr lang="zh-CN" altLang="en-US" b="0" i="0" dirty="0">
                <a:solidFill>
                  <a:srgbClr val="2B2B2B"/>
                </a:solidFill>
                <a:effectLst/>
                <a:latin typeface="PingFangSC-Regular" panose="020B0400000000000000" pitchFamily="34" charset="-122"/>
                <a:ea typeface="PingFangSC-Regular" panose="020B0400000000000000" pitchFamily="34" charset="-122"/>
              </a:rPr>
              <a:t>德国目前现役的豹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主战坦克，是战后第三代主战坦克中的佼佼者，在多次主战坦克评比中都是稳稳占据第一的宝座，在各种坦克排行榜上也一直是名列前茅，那么豹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坦克性能究竟如何？</a:t>
            </a:r>
          </a:p>
          <a:p>
            <a:pPr algn="just"/>
            <a:r>
              <a:rPr lang="zh-CN" altLang="en-US" b="0" i="0" dirty="0">
                <a:solidFill>
                  <a:srgbClr val="2B2B2B"/>
                </a:solidFill>
                <a:effectLst/>
                <a:latin typeface="PingFangSC-Regular" panose="020B0400000000000000" pitchFamily="34" charset="-122"/>
                <a:ea typeface="PingFangSC-Regular" panose="020B0400000000000000" pitchFamily="34" charset="-122"/>
              </a:rPr>
              <a:t>  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坦克是德国（当时德国还没有统一，确切说是联邦德国）于</a:t>
            </a:r>
            <a:r>
              <a:rPr lang="en-US" altLang="zh-CN" b="0" i="0" dirty="0">
                <a:solidFill>
                  <a:srgbClr val="2B2B2B"/>
                </a:solidFill>
                <a:effectLst/>
                <a:latin typeface="PingFangSC-Regular" panose="020B0400000000000000" pitchFamily="34" charset="-122"/>
                <a:ea typeface="PingFangSC-Regular" panose="020B0400000000000000" pitchFamily="34" charset="-122"/>
              </a:rPr>
              <a:t>20</a:t>
            </a:r>
            <a:r>
              <a:rPr lang="zh-CN" altLang="en-US" b="0" i="0" dirty="0">
                <a:solidFill>
                  <a:srgbClr val="2B2B2B"/>
                </a:solidFill>
                <a:effectLst/>
                <a:latin typeface="PingFangSC-Regular" panose="020B0400000000000000" pitchFamily="34" charset="-122"/>
                <a:ea typeface="PingFangSC-Regular" panose="020B0400000000000000" pitchFamily="34" charset="-122"/>
              </a:rPr>
              <a:t>世纪</a:t>
            </a:r>
            <a:r>
              <a:rPr lang="en-US" altLang="zh-CN" b="0" i="0" dirty="0">
                <a:solidFill>
                  <a:srgbClr val="2B2B2B"/>
                </a:solidFill>
                <a:effectLst/>
                <a:latin typeface="PingFangSC-Regular" panose="020B0400000000000000" pitchFamily="34" charset="-122"/>
                <a:ea typeface="PingFangSC-Regular" panose="020B0400000000000000" pitchFamily="34" charset="-122"/>
              </a:rPr>
              <a:t>70</a:t>
            </a:r>
            <a:r>
              <a:rPr lang="zh-CN" altLang="en-US" b="0" i="0" dirty="0">
                <a:solidFill>
                  <a:srgbClr val="2B2B2B"/>
                </a:solidFill>
                <a:effectLst/>
                <a:latin typeface="PingFangSC-Regular" panose="020B0400000000000000" pitchFamily="34" charset="-122"/>
                <a:ea typeface="PingFangSC-Regular" panose="020B0400000000000000" pitchFamily="34" charset="-122"/>
              </a:rPr>
              <a:t>年代开始研制的一款主战坦克。战斗全重</a:t>
            </a:r>
            <a:r>
              <a:rPr lang="en-US" altLang="zh-CN" b="0" i="0" dirty="0">
                <a:solidFill>
                  <a:srgbClr val="2B2B2B"/>
                </a:solidFill>
                <a:effectLst/>
                <a:latin typeface="PingFangSC-Regular" panose="020B0400000000000000" pitchFamily="34" charset="-122"/>
                <a:ea typeface="PingFangSC-Regular" panose="020B0400000000000000" pitchFamily="34" charset="-122"/>
              </a:rPr>
              <a:t>55.15</a:t>
            </a:r>
            <a:r>
              <a:rPr lang="zh-CN" altLang="en-US" b="0" i="0" dirty="0">
                <a:solidFill>
                  <a:srgbClr val="2B2B2B"/>
                </a:solidFill>
                <a:effectLst/>
                <a:latin typeface="PingFangSC-Regular" panose="020B0400000000000000" pitchFamily="34" charset="-122"/>
                <a:ea typeface="PingFangSC-Regular" panose="020B0400000000000000" pitchFamily="34" charset="-122"/>
              </a:rPr>
              <a:t>吨，最大公路速度</a:t>
            </a:r>
            <a:r>
              <a:rPr lang="en-US" altLang="zh-CN" b="0" i="0" dirty="0">
                <a:solidFill>
                  <a:srgbClr val="2B2B2B"/>
                </a:solidFill>
                <a:effectLst/>
                <a:latin typeface="PingFangSC-Regular" panose="020B0400000000000000" pitchFamily="34" charset="-122"/>
                <a:ea typeface="PingFangSC-Regular" panose="020B0400000000000000" pitchFamily="34" charset="-122"/>
              </a:rPr>
              <a:t>72</a:t>
            </a:r>
            <a:r>
              <a:rPr lang="zh-CN" altLang="en-US" b="0" i="0" dirty="0">
                <a:solidFill>
                  <a:srgbClr val="2B2B2B"/>
                </a:solidFill>
                <a:effectLst/>
                <a:latin typeface="PingFangSC-Regular" panose="020B0400000000000000" pitchFamily="34" charset="-122"/>
                <a:ea typeface="PingFangSC-Regular" panose="020B0400000000000000" pitchFamily="34" charset="-122"/>
              </a:rPr>
              <a:t>千米</a:t>
            </a:r>
            <a:r>
              <a:rPr lang="en-US" altLang="zh-CN" b="0" i="0" dirty="0">
                <a:solidFill>
                  <a:srgbClr val="2B2B2B"/>
                </a:solidFill>
                <a:effectLst/>
                <a:latin typeface="PingFangSC-Regular" panose="020B0400000000000000" pitchFamily="34" charset="-122"/>
                <a:ea typeface="PingFangSC-Regular" panose="020B0400000000000000" pitchFamily="34" charset="-122"/>
              </a:rPr>
              <a:t>/</a:t>
            </a:r>
            <a:r>
              <a:rPr lang="zh-CN" altLang="en-US" b="0" i="0" dirty="0">
                <a:solidFill>
                  <a:srgbClr val="2B2B2B"/>
                </a:solidFill>
                <a:effectLst/>
                <a:latin typeface="PingFangSC-Regular" panose="020B0400000000000000" pitchFamily="34" charset="-122"/>
                <a:ea typeface="PingFangSC-Regular" panose="020B0400000000000000" pitchFamily="34" charset="-122"/>
              </a:rPr>
              <a:t>小时，最大行程</a:t>
            </a:r>
            <a:r>
              <a:rPr lang="en-US" altLang="zh-CN" b="0" i="0" dirty="0">
                <a:solidFill>
                  <a:srgbClr val="2B2B2B"/>
                </a:solidFill>
                <a:effectLst/>
                <a:latin typeface="PingFangSC-Regular" panose="020B0400000000000000" pitchFamily="34" charset="-122"/>
                <a:ea typeface="PingFangSC-Regular" panose="020B0400000000000000" pitchFamily="34" charset="-122"/>
              </a:rPr>
              <a:t>550</a:t>
            </a:r>
            <a:r>
              <a:rPr lang="zh-CN" altLang="en-US" b="0" i="0" dirty="0">
                <a:solidFill>
                  <a:srgbClr val="2B2B2B"/>
                </a:solidFill>
                <a:effectLst/>
                <a:latin typeface="PingFangSC-Regular" panose="020B0400000000000000" pitchFamily="34" charset="-122"/>
                <a:ea typeface="PingFangSC-Regular" panose="020B0400000000000000" pitchFamily="34" charset="-122"/>
              </a:rPr>
              <a:t>千米。武备为</a:t>
            </a:r>
            <a:r>
              <a:rPr lang="en-US" altLang="zh-CN" b="0" i="0" dirty="0">
                <a:solidFill>
                  <a:srgbClr val="2B2B2B"/>
                </a:solidFill>
                <a:effectLst/>
                <a:latin typeface="PingFangSC-Regular" panose="020B0400000000000000" pitchFamily="34" charset="-122"/>
                <a:ea typeface="PingFangSC-Regular" panose="020B0400000000000000" pitchFamily="34" charset="-122"/>
              </a:rPr>
              <a:t>1</a:t>
            </a:r>
            <a:r>
              <a:rPr lang="zh-CN" altLang="en-US" b="0" i="0" dirty="0">
                <a:solidFill>
                  <a:srgbClr val="2B2B2B"/>
                </a:solidFill>
                <a:effectLst/>
                <a:latin typeface="PingFangSC-Regular" panose="020B0400000000000000" pitchFamily="34" charset="-122"/>
                <a:ea typeface="PingFangSC-Regular" panose="020B0400000000000000" pitchFamily="34" charset="-122"/>
              </a:rPr>
              <a:t>门</a:t>
            </a:r>
            <a:r>
              <a:rPr lang="en-US" altLang="zh-CN" b="0" i="0" dirty="0">
                <a:solidFill>
                  <a:srgbClr val="2B2B2B"/>
                </a:solidFill>
                <a:effectLst/>
                <a:latin typeface="PingFangSC-Regular" panose="020B0400000000000000" pitchFamily="34" charset="-122"/>
                <a:ea typeface="PingFangSC-Regular" panose="020B0400000000000000" pitchFamily="34" charset="-122"/>
              </a:rPr>
              <a:t>120</a:t>
            </a:r>
            <a:r>
              <a:rPr lang="zh-CN" altLang="en-US" b="0" i="0" dirty="0">
                <a:solidFill>
                  <a:srgbClr val="2B2B2B"/>
                </a:solidFill>
                <a:effectLst/>
                <a:latin typeface="PingFangSC-Regular" panose="020B0400000000000000" pitchFamily="34" charset="-122"/>
                <a:ea typeface="PingFangSC-Regular" panose="020B0400000000000000" pitchFamily="34" charset="-122"/>
              </a:rPr>
              <a:t>毫米滑膛炮。截至到</a:t>
            </a:r>
            <a:r>
              <a:rPr lang="en-US" altLang="zh-CN" b="0" i="0" dirty="0">
                <a:solidFill>
                  <a:srgbClr val="2B2B2B"/>
                </a:solidFill>
                <a:effectLst/>
                <a:latin typeface="PingFangSC-Regular" panose="020B0400000000000000" pitchFamily="34" charset="-122"/>
                <a:ea typeface="PingFangSC-Regular" panose="020B0400000000000000" pitchFamily="34" charset="-122"/>
              </a:rPr>
              <a:t>20</a:t>
            </a:r>
            <a:r>
              <a:rPr lang="zh-CN" altLang="en-US" b="0" i="0" dirty="0">
                <a:solidFill>
                  <a:srgbClr val="2B2B2B"/>
                </a:solidFill>
                <a:effectLst/>
                <a:latin typeface="PingFangSC-Regular" panose="020B0400000000000000" pitchFamily="34" charset="-122"/>
                <a:ea typeface="PingFangSC-Regular" panose="020B0400000000000000" pitchFamily="34" charset="-122"/>
              </a:rPr>
              <a:t>世纪末，豹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型坦克共生产了约</a:t>
            </a:r>
            <a:r>
              <a:rPr lang="en-US" altLang="zh-CN" b="0" i="0" dirty="0">
                <a:solidFill>
                  <a:srgbClr val="2B2B2B"/>
                </a:solidFill>
                <a:effectLst/>
                <a:latin typeface="PingFangSC-Regular" panose="020B0400000000000000" pitchFamily="34" charset="-122"/>
                <a:ea typeface="PingFangSC-Regular" panose="020B0400000000000000" pitchFamily="34" charset="-122"/>
              </a:rPr>
              <a:t>3100</a:t>
            </a:r>
            <a:r>
              <a:rPr lang="zh-CN" altLang="en-US" b="0" i="0" dirty="0">
                <a:solidFill>
                  <a:srgbClr val="2B2B2B"/>
                </a:solidFill>
                <a:effectLst/>
                <a:latin typeface="PingFangSC-Regular" panose="020B0400000000000000" pitchFamily="34" charset="-122"/>
                <a:ea typeface="PingFangSC-Regular" panose="020B0400000000000000" pitchFamily="34" charset="-122"/>
              </a:rPr>
              <a:t>辆。除了装备德国陆军外，还有荷兰、瑞士、瑞典、西班牙、丹麦、挪威、奥地利、波兰、土耳其等国也引进装备了豹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坦克。</a:t>
            </a:r>
          </a:p>
          <a:p>
            <a:pPr algn="just"/>
            <a:r>
              <a:rPr lang="zh-CN" altLang="en-US" b="0" i="0" dirty="0">
                <a:solidFill>
                  <a:srgbClr val="2B2B2B"/>
                </a:solidFill>
                <a:effectLst/>
                <a:latin typeface="PingFangSC-Regular" panose="020B0400000000000000" pitchFamily="34" charset="-122"/>
                <a:ea typeface="PingFangSC-Regular" panose="020B0400000000000000" pitchFamily="34" charset="-122"/>
              </a:rPr>
              <a:t>下面就用坦克的三大性能：机动性，火力，防御力来阐述豹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的性能。</a:t>
            </a:r>
          </a:p>
          <a:p>
            <a:pPr algn="just"/>
            <a:r>
              <a:rPr lang="zh-CN" altLang="en-US" b="0" i="0" dirty="0">
                <a:solidFill>
                  <a:srgbClr val="2B2B2B"/>
                </a:solidFill>
                <a:effectLst/>
                <a:latin typeface="PingFangSC-Regular" panose="020B0400000000000000" pitchFamily="34" charset="-122"/>
                <a:ea typeface="PingFangSC-Regular" panose="020B0400000000000000" pitchFamily="34" charset="-122"/>
              </a:rPr>
              <a:t>  第一，火力和火控堪称一流</a:t>
            </a:r>
          </a:p>
          <a:p>
            <a:pPr algn="just"/>
            <a:r>
              <a:rPr lang="zh-CN" altLang="en-US" b="0" i="0" dirty="0">
                <a:solidFill>
                  <a:srgbClr val="2B2B2B"/>
                </a:solidFill>
                <a:effectLst/>
                <a:latin typeface="PingFangSC-Regular" panose="020B0400000000000000" pitchFamily="34" charset="-122"/>
                <a:ea typeface="PingFangSC-Regular" panose="020B0400000000000000" pitchFamily="34" charset="-122"/>
              </a:rPr>
              <a:t>  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采用的是当时世界上最先进的指挥仪式火控系统。虽然配备指挥仪式火控系统的坦克很多，譬如美国的</a:t>
            </a:r>
            <a:r>
              <a:rPr lang="en-US" altLang="zh-CN" b="0" i="0" dirty="0">
                <a:solidFill>
                  <a:srgbClr val="2B2B2B"/>
                </a:solidFill>
                <a:effectLst/>
                <a:latin typeface="PingFangSC-Regular" panose="020B0400000000000000" pitchFamily="34" charset="-122"/>
                <a:ea typeface="PingFangSC-Regular" panose="020B0400000000000000" pitchFamily="34" charset="-122"/>
              </a:rPr>
              <a:t>M1</a:t>
            </a:r>
            <a:r>
              <a:rPr lang="zh-CN" altLang="en-US" b="0" i="0" dirty="0">
                <a:solidFill>
                  <a:srgbClr val="2B2B2B"/>
                </a:solidFill>
                <a:effectLst/>
                <a:latin typeface="PingFangSC-Regular" panose="020B0400000000000000" pitchFamily="34" charset="-122"/>
                <a:ea typeface="PingFangSC-Regular" panose="020B0400000000000000" pitchFamily="34" charset="-122"/>
              </a:rPr>
              <a:t>，法国的勒克莱尔，英国的挑战者</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也是指挥仪式，但显然豹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的火控系统最完备，当然一分价钱一分货，成本也最高。</a:t>
            </a:r>
          </a:p>
          <a:p>
            <a:endParaRPr kumimoji="1" lang="en-US" altLang="zh-CN" dirty="0"/>
          </a:p>
          <a:p>
            <a:r>
              <a:rPr lang="zh-CN" altLang="en-US" b="0" i="0" dirty="0">
                <a:solidFill>
                  <a:srgbClr val="2B2B2B"/>
                </a:solidFill>
                <a:effectLst/>
                <a:latin typeface="PingFangSC-Regular" panose="020B0400000000000000" pitchFamily="34" charset="-122"/>
                <a:ea typeface="PingFangSC-Regular" panose="020B0400000000000000" pitchFamily="34" charset="-122"/>
              </a:rPr>
              <a:t>出众的火控让豹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不论车长还是炮长都可以控制火炮进行瞄准，且静对静，动对静射击精度很高。顶级的火控系统让豹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从发现目标到击发仅用</a:t>
            </a:r>
            <a:r>
              <a:rPr lang="en-US" altLang="zh-CN" b="0" i="0" dirty="0">
                <a:solidFill>
                  <a:srgbClr val="2B2B2B"/>
                </a:solidFill>
                <a:effectLst/>
                <a:latin typeface="PingFangSC-Regular" panose="020B0400000000000000" pitchFamily="34" charset="-122"/>
                <a:ea typeface="PingFangSC-Regular" panose="020B0400000000000000" pitchFamily="34" charset="-122"/>
              </a:rPr>
              <a:t>6</a:t>
            </a:r>
            <a:r>
              <a:rPr lang="zh-CN" altLang="en-US" b="0" i="0" dirty="0">
                <a:solidFill>
                  <a:srgbClr val="2B2B2B"/>
                </a:solidFill>
                <a:effectLst/>
                <a:latin typeface="PingFangSC-Regular" panose="020B0400000000000000" pitchFamily="34" charset="-122"/>
                <a:ea typeface="PingFangSC-Regular" panose="020B0400000000000000" pitchFamily="34" charset="-122"/>
              </a:rPr>
              <a:t>秒，这在</a:t>
            </a:r>
            <a:r>
              <a:rPr lang="en-US" altLang="zh-CN" b="0" i="0" dirty="0">
                <a:solidFill>
                  <a:srgbClr val="2B2B2B"/>
                </a:solidFill>
                <a:effectLst/>
                <a:latin typeface="PingFangSC-Regular" panose="020B0400000000000000" pitchFamily="34" charset="-122"/>
                <a:ea typeface="PingFangSC-Regular" panose="020B0400000000000000" pitchFamily="34" charset="-122"/>
              </a:rPr>
              <a:t>80</a:t>
            </a:r>
            <a:r>
              <a:rPr lang="zh-CN" altLang="en-US" b="0" i="0" dirty="0">
                <a:solidFill>
                  <a:srgbClr val="2B2B2B"/>
                </a:solidFill>
                <a:effectLst/>
                <a:latin typeface="PingFangSC-Regular" panose="020B0400000000000000" pitchFamily="34" charset="-122"/>
                <a:ea typeface="PingFangSC-Regular" panose="020B0400000000000000" pitchFamily="34" charset="-122"/>
              </a:rPr>
              <a:t>年代属于最快的。</a:t>
            </a:r>
            <a:endParaRPr kumimoji="1" lang="en-US" altLang="zh-CN" b="0" i="0" dirty="0">
              <a:solidFill>
                <a:srgbClr val="2B2B2B"/>
              </a:solidFill>
              <a:effectLst/>
              <a:latin typeface="PingFangSC-Regular" panose="020B0400000000000000" pitchFamily="34" charset="-122"/>
              <a:ea typeface="PingFangSC-Regular" panose="020B0400000000000000" pitchFamily="34" charset="-122"/>
            </a:endParaRPr>
          </a:p>
          <a:p>
            <a:endParaRPr kumimoji="1" lang="en-US" altLang="zh-CN" b="0" i="0" dirty="0">
              <a:solidFill>
                <a:srgbClr val="2B2B2B"/>
              </a:solidFill>
              <a:effectLst/>
              <a:latin typeface="PingFangSC-Regular" panose="020B0400000000000000" pitchFamily="34" charset="-122"/>
              <a:ea typeface="PingFangSC-Regular" panose="020B0400000000000000" pitchFamily="34" charset="-122"/>
            </a:endParaRPr>
          </a:p>
          <a:p>
            <a:r>
              <a:rPr lang="zh-CN" altLang="en-US" b="0" i="0" dirty="0">
                <a:solidFill>
                  <a:srgbClr val="2B2B2B"/>
                </a:solidFill>
                <a:effectLst/>
                <a:latin typeface="PingFangSC-Regular" panose="020B0400000000000000" pitchFamily="34" charset="-122"/>
                <a:ea typeface="PingFangSC-Regular" panose="020B0400000000000000" pitchFamily="34" charset="-122"/>
              </a:rPr>
              <a:t>因此，豹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是一款火力，机动性，防护均衡发展的坦克。稳坐世界第一宝座几十年是夸张的说法，但豹二坦克在多个国家服役，技术出口到美英法日韩等国；其技术特点对我国</a:t>
            </a:r>
            <a:r>
              <a:rPr lang="en-US" altLang="zh-CN" b="0" i="0" dirty="0">
                <a:solidFill>
                  <a:srgbClr val="2B2B2B"/>
                </a:solidFill>
                <a:effectLst/>
                <a:latin typeface="PingFangSC-Regular" panose="020B0400000000000000" pitchFamily="34" charset="-122"/>
                <a:ea typeface="PingFangSC-Regular" panose="020B0400000000000000" pitchFamily="34" charset="-122"/>
              </a:rPr>
              <a:t>99</a:t>
            </a:r>
            <a:r>
              <a:rPr lang="zh-CN" altLang="en-US" b="0" i="0" dirty="0">
                <a:solidFill>
                  <a:srgbClr val="2B2B2B"/>
                </a:solidFill>
                <a:effectLst/>
                <a:latin typeface="PingFangSC-Regular" panose="020B0400000000000000" pitchFamily="34" charset="-122"/>
                <a:ea typeface="PingFangSC-Regular" panose="020B0400000000000000" pitchFamily="34" charset="-122"/>
              </a:rPr>
              <a:t>式主战坦克的研发也起到了非常多的启发；这已经足以说明豹</a:t>
            </a:r>
            <a:r>
              <a:rPr lang="en-US" altLang="zh-CN" b="0" i="0" dirty="0">
                <a:solidFill>
                  <a:srgbClr val="2B2B2B"/>
                </a:solidFill>
                <a:effectLst/>
                <a:latin typeface="PingFangSC-Regular" panose="020B0400000000000000" pitchFamily="34" charset="-122"/>
                <a:ea typeface="PingFangSC-Regular" panose="020B0400000000000000" pitchFamily="34" charset="-122"/>
              </a:rPr>
              <a:t>2</a:t>
            </a:r>
            <a:r>
              <a:rPr lang="zh-CN" altLang="en-US" b="0" i="0" dirty="0">
                <a:solidFill>
                  <a:srgbClr val="2B2B2B"/>
                </a:solidFill>
                <a:effectLst/>
                <a:latin typeface="PingFangSC-Regular" panose="020B0400000000000000" pitchFamily="34" charset="-122"/>
                <a:ea typeface="PingFangSC-Regular" panose="020B0400000000000000" pitchFamily="34" charset="-122"/>
              </a:rPr>
              <a:t>本身的优秀。</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110349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i="0" dirty="0">
                <a:solidFill>
                  <a:srgbClr val="222222"/>
                </a:solidFill>
                <a:effectLst/>
                <a:latin typeface="-apple-system"/>
              </a:rPr>
              <a:t>基督教改革运动对西方文艺复兴、工业革命和现代科学的巨大的、历史性的影响时</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ED844E-158D-F546-8D93-1C94E597CEA3}" type="slidenum">
              <a:rPr kumimoji="1" lang="zh-CN" altLang="en-US"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858705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517537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ffectLst/>
                <a:latin typeface="Helvetica Neue" panose="02000503000000020004" pitchFamily="2" charset="0"/>
              </a:rPr>
              <a:t>代表得胜的祷告、活在圣灵里的祷告：</a:t>
            </a:r>
          </a:p>
          <a:p>
            <a:pPr>
              <a:lnSpc>
                <a:spcPct val="150000"/>
              </a:lnSpc>
            </a:pPr>
            <a:endParaRPr lang="en-US" altLang="zh-CN" dirty="0">
              <a:effectLst/>
              <a:latin typeface="Helvetica Neue" panose="02000503000000020004" pitchFamily="2" charset="0"/>
            </a:endParaRPr>
          </a:p>
          <a:p>
            <a:pPr>
              <a:lnSpc>
                <a:spcPct val="150000"/>
              </a:lnSpc>
            </a:pPr>
            <a:r>
              <a:rPr lang="zh-CN" altLang="en-US" dirty="0">
                <a:effectLst/>
                <a:latin typeface="Helvetica Neue" panose="02000503000000020004" pitchFamily="2" charset="0"/>
              </a:rPr>
              <a:t>为什么需要圣灵带领征战呢？</a:t>
            </a:r>
            <a:endParaRPr lang="en-US" altLang="zh-CN" dirty="0">
              <a:effectLst/>
              <a:latin typeface="Helvetica Neue" panose="02000503000000020004" pitchFamily="2" charset="0"/>
            </a:endParaRPr>
          </a:p>
          <a:p>
            <a:pPr>
              <a:lnSpc>
                <a:spcPct val="150000"/>
              </a:lnSpc>
            </a:pPr>
            <a:r>
              <a:rPr lang="en-US" altLang="zh-CN" dirty="0">
                <a:effectLst/>
                <a:latin typeface="Helvetica Neue" panose="02000503000000020004" pitchFamily="2" charset="0"/>
              </a:rPr>
              <a:t>1.</a:t>
            </a:r>
            <a:r>
              <a:rPr lang="zh-CN" altLang="en-US" dirty="0">
                <a:effectLst/>
                <a:latin typeface="Helvetica Neue" panose="02000503000000020004" pitchFamily="2" charset="0"/>
              </a:rPr>
              <a:t>这是灵界的、不可见的征战</a:t>
            </a:r>
          </a:p>
          <a:p>
            <a:pPr>
              <a:lnSpc>
                <a:spcPct val="150000"/>
              </a:lnSpc>
            </a:pPr>
            <a:r>
              <a:rPr lang="en-US" altLang="zh-CN" dirty="0">
                <a:effectLst/>
                <a:latin typeface="Helvetica Neue" panose="02000503000000020004" pitchFamily="2" charset="0"/>
              </a:rPr>
              <a:t>2.</a:t>
            </a:r>
            <a:r>
              <a:rPr lang="zh-CN" altLang="en-US" dirty="0">
                <a:effectLst/>
                <a:latin typeface="Helvetica Neue" panose="02000503000000020004" pitchFamily="2" charset="0"/>
              </a:rPr>
              <a:t>这是对手强大且凶狠的征战</a:t>
            </a:r>
          </a:p>
          <a:p>
            <a:pPr>
              <a:lnSpc>
                <a:spcPct val="150000"/>
              </a:lnSpc>
            </a:pPr>
            <a:r>
              <a:rPr lang="en-US" altLang="zh-CN" dirty="0">
                <a:effectLst/>
                <a:latin typeface="Helvetica Neue" panose="02000503000000020004" pitchFamily="2" charset="0"/>
              </a:rPr>
              <a:t>3.</a:t>
            </a:r>
            <a:r>
              <a:rPr lang="zh-CN" altLang="en-US" dirty="0">
                <a:effectLst/>
                <a:latin typeface="Helvetica Neue" panose="02000503000000020004" pitchFamily="2" charset="0"/>
              </a:rPr>
              <a:t>这是基督已经打胜过的征战</a:t>
            </a:r>
          </a:p>
          <a:p>
            <a:pPr>
              <a:lnSpc>
                <a:spcPct val="150000"/>
              </a:lnSpc>
            </a:pPr>
            <a:r>
              <a:rPr lang="en-US" altLang="zh-CN" dirty="0">
                <a:effectLst/>
                <a:latin typeface="Helvetica Neue" panose="02000503000000020004" pitchFamily="2" charset="0"/>
              </a:rPr>
              <a:t>4.</a:t>
            </a:r>
            <a:r>
              <a:rPr lang="zh-CN" altLang="en-US" dirty="0">
                <a:effectLst/>
                <a:latin typeface="Helvetica Neue" panose="02000503000000020004" pitchFamily="2" charset="0"/>
              </a:rPr>
              <a:t>这是基督徒不可避免的征战。你逃不掉，不打不行。要么投降示弱，要么凯旋归来。</a:t>
            </a:r>
          </a:p>
          <a:p>
            <a:pPr>
              <a:lnSpc>
                <a:spcPct val="150000"/>
              </a:lnSpc>
            </a:pPr>
            <a:r>
              <a:rPr lang="en-US" altLang="zh-CN" dirty="0">
                <a:effectLst/>
                <a:latin typeface="Helvetica Neue" panose="02000503000000020004" pitchFamily="2" charset="0"/>
              </a:rPr>
              <a:t>5.</a:t>
            </a:r>
            <a:r>
              <a:rPr lang="zh-CN" altLang="en-US" dirty="0">
                <a:effectLst/>
                <a:latin typeface="Helvetica Neue" panose="02000503000000020004" pitchFamily="2" charset="0"/>
              </a:rPr>
              <a:t>这是圣灵带领且必胜的征战。</a:t>
            </a:r>
          </a:p>
          <a:p>
            <a:pPr>
              <a:lnSpc>
                <a:spcPct val="150000"/>
              </a:lnSpc>
            </a:pPr>
            <a:r>
              <a:rPr lang="zh-CN" altLang="en-US" dirty="0">
                <a:effectLst/>
                <a:latin typeface="PingFang SC" panose="020B0400000000000000" pitchFamily="34" charset="-122"/>
                <a:ea typeface="PingFang SC" panose="020B0400000000000000" pitchFamily="34" charset="-122"/>
              </a:rPr>
              <a:t>最后公义必然得胜邪恶！</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2444486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en-US" altLang="zh-CN" dirty="0">
                <a:effectLst/>
                <a:latin typeface="Helvetica Neue" panose="02000503000000020004" pitchFamily="2" charset="0"/>
              </a:rPr>
              <a:t>1.</a:t>
            </a:r>
            <a:r>
              <a:rPr lang="zh-CN" altLang="en-US" dirty="0">
                <a:effectLst/>
                <a:latin typeface="Helvetica Neue" panose="02000503000000020004" pitchFamily="2" charset="0"/>
              </a:rPr>
              <a:t>这是灵界的、不可见的征战</a:t>
            </a:r>
          </a:p>
          <a:p>
            <a:pPr>
              <a:lnSpc>
                <a:spcPct val="150000"/>
              </a:lnSpc>
            </a:pPr>
            <a:r>
              <a:rPr lang="en-US" altLang="zh-CN" dirty="0">
                <a:effectLst/>
                <a:latin typeface="Helvetica Neue" panose="02000503000000020004" pitchFamily="2" charset="0"/>
              </a:rPr>
              <a:t>2.</a:t>
            </a:r>
            <a:r>
              <a:rPr lang="zh-CN" altLang="en-US" dirty="0">
                <a:effectLst/>
                <a:latin typeface="Helvetica Neue" panose="02000503000000020004" pitchFamily="2" charset="0"/>
              </a:rPr>
              <a:t>这是对手强大且凶狠的征战</a:t>
            </a:r>
          </a:p>
          <a:p>
            <a:pPr>
              <a:lnSpc>
                <a:spcPct val="150000"/>
              </a:lnSpc>
            </a:pPr>
            <a:r>
              <a:rPr lang="en-US" altLang="zh-CN" dirty="0">
                <a:effectLst/>
                <a:latin typeface="Helvetica Neue" panose="02000503000000020004" pitchFamily="2" charset="0"/>
              </a:rPr>
              <a:t>3.</a:t>
            </a:r>
            <a:r>
              <a:rPr lang="zh-CN" altLang="en-US" dirty="0">
                <a:effectLst/>
                <a:latin typeface="Helvetica Neue" panose="02000503000000020004" pitchFamily="2" charset="0"/>
              </a:rPr>
              <a:t>这是基督已经打胜过的征战</a:t>
            </a:r>
          </a:p>
          <a:p>
            <a:pPr>
              <a:lnSpc>
                <a:spcPct val="150000"/>
              </a:lnSpc>
            </a:pPr>
            <a:r>
              <a:rPr lang="en-US" altLang="zh-CN" dirty="0">
                <a:effectLst/>
                <a:latin typeface="Helvetica Neue" panose="02000503000000020004" pitchFamily="2" charset="0"/>
              </a:rPr>
              <a:t>4.</a:t>
            </a:r>
            <a:r>
              <a:rPr lang="zh-CN" altLang="en-US" dirty="0">
                <a:effectLst/>
                <a:latin typeface="Helvetica Neue" panose="02000503000000020004" pitchFamily="2" charset="0"/>
              </a:rPr>
              <a:t>这是基督徒不可避免的征战。你逃不掉，不打不行。要么投降示弱，要么凯旋归来。</a:t>
            </a:r>
          </a:p>
          <a:p>
            <a:pPr>
              <a:lnSpc>
                <a:spcPct val="150000"/>
              </a:lnSpc>
            </a:pPr>
            <a:r>
              <a:rPr lang="en-US" altLang="zh-CN" dirty="0">
                <a:effectLst/>
                <a:latin typeface="Helvetica Neue" panose="02000503000000020004" pitchFamily="2" charset="0"/>
              </a:rPr>
              <a:t>5.</a:t>
            </a:r>
            <a:r>
              <a:rPr lang="zh-CN" altLang="en-US" dirty="0">
                <a:effectLst/>
                <a:latin typeface="Helvetica Neue" panose="02000503000000020004" pitchFamily="2" charset="0"/>
              </a:rPr>
              <a:t>这是圣灵带领且必胜的征战。</a:t>
            </a:r>
          </a:p>
          <a:p>
            <a:pPr>
              <a:lnSpc>
                <a:spcPct val="150000"/>
              </a:lnSpc>
            </a:pPr>
            <a:r>
              <a:rPr lang="zh-CN" altLang="en-US" dirty="0">
                <a:effectLst/>
                <a:latin typeface="PingFang SC" panose="020B0400000000000000" pitchFamily="34" charset="-122"/>
                <a:ea typeface="PingFang SC" panose="020B0400000000000000" pitchFamily="34" charset="-122"/>
              </a:rPr>
              <a:t>最后公义必然得胜邪恶！</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2199014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ffectLst/>
                <a:latin typeface="PingFang SC" panose="020B0400000000000000" pitchFamily="34" charset="-122"/>
                <a:ea typeface="PingFang SC" panose="020B0400000000000000" pitchFamily="34" charset="-122"/>
              </a:rPr>
              <a:t>靠圣灵祷告，高举传扬神的真理！</a:t>
            </a:r>
            <a:endParaRPr lang="en-US" altLang="zh-CN" sz="1200" dirty="0">
              <a:effectLst/>
              <a:latin typeface="PingFang SC" panose="020B0400000000000000" pitchFamily="34" charset="-122"/>
              <a:ea typeface="PingFang SC" panose="020B04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44794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亞他那修信經</a:t>
            </a:r>
            <a:endParaRPr lang="en-US" altLang="zh-CN" dirty="0"/>
          </a:p>
          <a:p>
            <a:r>
              <a:rPr kumimoji="1" lang="en-US" altLang="zh-CN" dirty="0"/>
              <a:t>https://</a:t>
            </a:r>
            <a:r>
              <a:rPr kumimoji="1" lang="en-US" altLang="zh-CN" dirty="0" err="1"/>
              <a:t>www.ccel.org</a:t>
            </a:r>
            <a:r>
              <a:rPr kumimoji="1" lang="en-US" altLang="zh-CN" dirty="0"/>
              <a:t>/</a:t>
            </a:r>
            <a:r>
              <a:rPr kumimoji="1" lang="en-US" altLang="zh-CN" dirty="0" err="1"/>
              <a:t>contrib</a:t>
            </a:r>
            <a:r>
              <a:rPr kumimoji="1" lang="en-US" altLang="zh-CN" dirty="0"/>
              <a:t>/</a:t>
            </a:r>
            <a:r>
              <a:rPr kumimoji="1" lang="en-US" altLang="zh-CN" dirty="0" err="1"/>
              <a:t>cn</a:t>
            </a:r>
            <a:r>
              <a:rPr kumimoji="1" lang="en-US" altLang="zh-CN" dirty="0"/>
              <a:t>/creeds/</a:t>
            </a:r>
            <a:r>
              <a:rPr kumimoji="1" lang="en-US" altLang="zh-CN" dirty="0" err="1"/>
              <a:t>athancreed.html</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24740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lnSpc>
                <a:spcPct val="117999"/>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363140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a:effectLst/>
                <a:latin typeface="Helvetica Neue" panose="02000503000000020004" pitchFamily="2" charset="0"/>
              </a:rPr>
              <a:t>圣灵不会随便住在一个人身上，他足够智慧和明辨，不会被欺骗的（周日发物资，有人骗领，很好识别。问哪条线？看脸：晒得通红跟黑油油的）</a:t>
            </a:r>
          </a:p>
          <a:p>
            <a:pPr>
              <a:lnSpc>
                <a:spcPct val="150000"/>
              </a:lnSpc>
            </a:pPr>
            <a:r>
              <a:rPr lang="zh-CN" altLang="en-US" dirty="0">
                <a:effectLst/>
                <a:latin typeface="Helvetica Neue" panose="02000503000000020004" pitchFamily="2" charset="0"/>
              </a:rPr>
              <a:t>圣灵不会随便离开一个人，他足够强大且可靠。一个真基督徒会灭亡吗？灵魂三反问：圣父，圣子，圣灵，</a:t>
            </a:r>
          </a:p>
          <a:p>
            <a:pPr>
              <a:lnSpc>
                <a:spcPct val="150000"/>
              </a:lnSpc>
            </a:pPr>
            <a:r>
              <a:rPr lang="zh-CN" altLang="en-US" dirty="0">
                <a:effectLst/>
                <a:latin typeface="Helvetica Neue" panose="02000503000000020004" pitchFamily="2" charset="0"/>
              </a:rPr>
              <a:t>圣灵一直在做信仰与得救确认的工作，每天都在做</a:t>
            </a:r>
            <a:r>
              <a:rPr lang="en-US" altLang="zh-CN" dirty="0">
                <a:effectLst/>
                <a:latin typeface="Helvetica Neue" panose="02000503000000020004" pitchFamily="2" charset="0"/>
              </a:rPr>
              <a:t>……</a:t>
            </a:r>
            <a:r>
              <a:rPr lang="zh-CN" altLang="en-US" dirty="0">
                <a:effectLst/>
                <a:latin typeface="Helvetica Neue" panose="02000503000000020004" pitchFamily="2" charset="0"/>
              </a:rPr>
              <a:t>因为我们会有犯罪带来的疑惑，会有环境带来的压力，会有属灵状况好坏的影响。</a:t>
            </a:r>
            <a:endParaRPr lang="en-US" altLang="zh-CN" dirty="0">
              <a:effectLst/>
              <a:latin typeface="Helvetica Neue" panose="02000503000000020004" pitchFamily="2" charset="0"/>
            </a:endParaRPr>
          </a:p>
          <a:p>
            <a:pPr>
              <a:lnSpc>
                <a:spcPct val="150000"/>
              </a:lnSpc>
            </a:pPr>
            <a:r>
              <a:rPr lang="en-US" altLang="zh-CN" dirty="0">
                <a:effectLst/>
                <a:latin typeface="Helvetica Neue" panose="02000503000000020004" pitchFamily="2" charset="0"/>
              </a:rPr>
              <a:t>……</a:t>
            </a:r>
            <a:r>
              <a:rPr lang="zh-CN" altLang="en-US" dirty="0">
                <a:effectLst/>
                <a:latin typeface="Helvetica Neue" panose="02000503000000020004" pitchFamily="2" charset="0"/>
              </a:rPr>
              <a:t>马丁路德的罪被基督完全涂抹</a:t>
            </a:r>
            <a:r>
              <a:rPr lang="en-US" altLang="zh-CN" dirty="0">
                <a:effectLst/>
                <a:latin typeface="Helvetica Neue" panose="02000503000000020004" pitchFamily="2" charset="0"/>
              </a:rPr>
              <a:t>……</a:t>
            </a:r>
          </a:p>
          <a:p>
            <a:pPr>
              <a:lnSpc>
                <a:spcPct val="150000"/>
              </a:lnSpc>
            </a:pPr>
            <a:r>
              <a:rPr lang="zh-CN" altLang="en-US" dirty="0">
                <a:effectLst/>
                <a:latin typeface="PingFang SC" panose="020B0400000000000000" pitchFamily="34" charset="-122"/>
                <a:ea typeface="PingFang SC" panose="020B0400000000000000" pitchFamily="34" charset="-122"/>
              </a:rPr>
              <a:t>因此：我们时刻需要做一个祷告：主啊，开恩可怜我这个罪人！</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50374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effectLst/>
                <a:latin typeface="PingFang SC" panose="020B0400000000000000" pitchFamily="34" charset="-122"/>
                <a:ea typeface="PingFang SC" panose="020B0400000000000000" pitchFamily="34" charset="-122"/>
              </a:rPr>
              <a:t>没有圣灵就是不信基督，就是不认识基督，就是不属于基督。言外之意，圣灵让我们有归属、安全感、被接纳的事实（不是感觉）。</a:t>
            </a:r>
            <a:endParaRPr lang="en-US" altLang="zh-CN" dirty="0">
              <a:effectLst/>
              <a:latin typeface="PingFang SC" panose="020B0400000000000000" pitchFamily="34" charset="-122"/>
              <a:ea typeface="PingFang SC" panose="020B0400000000000000" pitchFamily="34" charset="-122"/>
            </a:endParaRPr>
          </a:p>
          <a:p>
            <a:endParaRPr kumimoji="1" lang="en-US" altLang="zh-CN" dirty="0">
              <a:effectLst/>
              <a:latin typeface="PingFang SC" panose="020B0400000000000000" pitchFamily="34" charset="-122"/>
              <a:ea typeface="PingFang SC" panose="020B0400000000000000" pitchFamily="34" charset="-122"/>
            </a:endParaRPr>
          </a:p>
          <a:p>
            <a:pPr>
              <a:lnSpc>
                <a:spcPct val="100000"/>
              </a:lnSpc>
            </a:pPr>
            <a:r>
              <a:rPr lang="zh-CN" altLang="en-US" sz="1200" dirty="0">
                <a:effectLst/>
                <a:latin typeface="Helvetica Neue" panose="02000503000000020004" pitchFamily="2" charset="0"/>
              </a:rPr>
              <a:t>最起码有以上</a:t>
            </a:r>
            <a:r>
              <a:rPr lang="en-US" altLang="zh-CN" sz="1200" dirty="0">
                <a:effectLst/>
                <a:latin typeface="Helvetica Neue" panose="02000503000000020004" pitchFamily="2" charset="0"/>
              </a:rPr>
              <a:t>2</a:t>
            </a:r>
            <a:r>
              <a:rPr lang="zh-CN" altLang="en-US" sz="1200" dirty="0">
                <a:effectLst/>
                <a:latin typeface="Helvetica Neue" panose="02000503000000020004" pitchFamily="2" charset="0"/>
              </a:rPr>
              <a:t>个，你就可以确认圣灵住在你心里了！</a:t>
            </a:r>
          </a:p>
          <a:p>
            <a:pPr>
              <a:lnSpc>
                <a:spcPct val="100000"/>
              </a:lnSpc>
            </a:pPr>
            <a:r>
              <a:rPr lang="zh-CN" altLang="en-US" sz="1200" dirty="0">
                <a:effectLst/>
                <a:latin typeface="PingFang SC" panose="020B0400000000000000" pitchFamily="34" charset="-122"/>
                <a:ea typeface="PingFang SC" panose="020B0400000000000000" pitchFamily="34" charset="-122"/>
              </a:rPr>
              <a:t>人若没有基督的灵就不是属基督的。</a:t>
            </a:r>
            <a:endParaRPr lang="zh-CN" altLang="en-US" dirty="0">
              <a:effectLst/>
              <a:latin typeface="PingFang SC" panose="020B0400000000000000" pitchFamily="34" charset="-122"/>
              <a:ea typeface="PingFang SC" panose="020B04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58741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lnSpc>
                <a:spcPct val="150000"/>
              </a:lnSpc>
              <a:buNone/>
            </a:pPr>
            <a:r>
              <a:rPr kumimoji="1" lang="zh-CN" altLang="en-US" sz="2400" dirty="0"/>
              <a:t>求他按着他豐盛的榮耀，藉着</a:t>
            </a:r>
            <a:r>
              <a:rPr kumimoji="1" lang="zh-CN" altLang="en-US" sz="2400" dirty="0">
                <a:solidFill>
                  <a:srgbClr val="FFFF00"/>
                </a:solidFill>
                <a:highlight>
                  <a:srgbClr val="0000FF"/>
                </a:highlight>
              </a:rPr>
              <a:t>他的靈</a:t>
            </a:r>
            <a:r>
              <a:rPr kumimoji="1" lang="zh-CN" altLang="en-US" sz="2400" dirty="0"/>
              <a:t>，</a:t>
            </a:r>
            <a:endParaRPr kumimoji="1" lang="en-US" altLang="zh-CN" sz="2400" dirty="0">
              <a:solidFill>
                <a:schemeClr val="bg1"/>
              </a:solidFill>
              <a:highlight>
                <a:srgbClr val="FFFF00"/>
              </a:highlight>
            </a:endParaRPr>
          </a:p>
          <a:p>
            <a:pPr marL="0" indent="0">
              <a:lnSpc>
                <a:spcPct val="150000"/>
              </a:lnSpc>
              <a:buNone/>
            </a:pPr>
            <a:r>
              <a:rPr kumimoji="1" lang="en-US" altLang="zh-CN" sz="2400" dirty="0"/>
              <a:t>	</a:t>
            </a:r>
            <a:r>
              <a:rPr kumimoji="1" lang="zh-CN" altLang="en-US" sz="2400" dirty="0"/>
              <a:t>叫你們</a:t>
            </a:r>
            <a:r>
              <a:rPr kumimoji="1" lang="zh-CN" altLang="en-US" sz="2400" dirty="0">
                <a:solidFill>
                  <a:srgbClr val="FF0000"/>
                </a:solidFill>
                <a:highlight>
                  <a:srgbClr val="FFFF00"/>
                </a:highlight>
              </a:rPr>
              <a:t>心裏的力量剛強起來</a:t>
            </a:r>
            <a:r>
              <a:rPr kumimoji="1" lang="zh-CN" altLang="en-US" sz="2400" dirty="0"/>
              <a:t>， </a:t>
            </a:r>
            <a:r>
              <a:rPr kumimoji="1" lang="en-US" altLang="zh-CN" sz="2400" dirty="0"/>
              <a:t>	</a:t>
            </a:r>
            <a:r>
              <a:rPr kumimoji="1" lang="zh-CN" altLang="en-US" sz="2400" dirty="0"/>
              <a:t>          </a:t>
            </a:r>
            <a:r>
              <a:rPr kumimoji="1" lang="en-US" altLang="zh-CN" sz="2400" dirty="0"/>
              <a:t>	</a:t>
            </a:r>
            <a:r>
              <a:rPr kumimoji="1" lang="en-US" altLang="zh-CN" sz="2400" b="1" dirty="0">
                <a:solidFill>
                  <a:srgbClr val="7030A0"/>
                </a:solidFill>
                <a:highlight>
                  <a:srgbClr val="FFFF00"/>
                </a:highlight>
                <a:latin typeface="KaiTi" panose="02010609060101010101" pitchFamily="49" charset="-122"/>
                <a:ea typeface="KaiTi" panose="02010609060101010101" pitchFamily="49" charset="-122"/>
              </a:rPr>
              <a:t>A</a:t>
            </a:r>
            <a:r>
              <a:rPr kumimoji="1" lang="zh-CN" altLang="en-US" sz="2400" b="1" dirty="0">
                <a:solidFill>
                  <a:srgbClr val="7030A0"/>
                </a:solidFill>
                <a:highlight>
                  <a:srgbClr val="FFFF00"/>
                </a:highlight>
                <a:latin typeface="KaiTi" panose="02010609060101010101" pitchFamily="49" charset="-122"/>
                <a:ea typeface="KaiTi" panose="02010609060101010101" pitchFamily="49" charset="-122"/>
              </a:rPr>
              <a:t> 心力靠大能剛強（第一目的） </a:t>
            </a:r>
            <a:r>
              <a:rPr kumimoji="1" lang="en-US" altLang="zh-CN" sz="2400" dirty="0">
                <a:solidFill>
                  <a:schemeClr val="bg1"/>
                </a:solidFill>
                <a:highlight>
                  <a:srgbClr val="FFFF00"/>
                </a:highlight>
                <a:latin typeface="KaiTi" panose="02010609060101010101" pitchFamily="49" charset="-122"/>
                <a:ea typeface="KaiTi" panose="02010609060101010101" pitchFamily="49" charset="-122"/>
              </a:rPr>
              <a:t>	</a:t>
            </a:r>
            <a:r>
              <a:rPr kumimoji="1" lang="zh-CN" altLang="en-US" sz="2400" dirty="0">
                <a:solidFill>
                  <a:schemeClr val="bg1"/>
                </a:solidFill>
                <a:highlight>
                  <a:srgbClr val="FFFF00"/>
                </a:highlight>
                <a:latin typeface="KaiTi" panose="02010609060101010101" pitchFamily="49" charset="-122"/>
                <a:ea typeface="KaiTi" panose="02010609060101010101" pitchFamily="49" charset="-122"/>
              </a:rPr>
              <a:t>  </a:t>
            </a:r>
            <a:endParaRPr kumimoji="1" lang="en-US" altLang="zh-CN" sz="2400" dirty="0">
              <a:solidFill>
                <a:schemeClr val="bg1"/>
              </a:solidFill>
              <a:highlight>
                <a:srgbClr val="FFFF00"/>
              </a:highlight>
              <a:latin typeface="KaiTi" panose="02010609060101010101" pitchFamily="49" charset="-122"/>
              <a:ea typeface="KaiTi" panose="02010609060101010101" pitchFamily="49" charset="-122"/>
            </a:endParaRPr>
          </a:p>
          <a:p>
            <a:pPr marL="0" indent="0">
              <a:lnSpc>
                <a:spcPct val="150000"/>
              </a:lnSpc>
              <a:buNone/>
            </a:pPr>
            <a:r>
              <a:rPr kumimoji="1" lang="en-US" altLang="zh-CN" sz="2400" dirty="0"/>
              <a:t>	</a:t>
            </a:r>
            <a:r>
              <a:rPr kumimoji="1" lang="zh-CN" altLang="en-US" sz="2400" dirty="0"/>
              <a:t>        使</a:t>
            </a:r>
            <a:r>
              <a:rPr kumimoji="1" lang="zh-CN" altLang="en-US" sz="2400" dirty="0">
                <a:solidFill>
                  <a:srgbClr val="FFFF00"/>
                </a:solidFill>
                <a:highlight>
                  <a:srgbClr val="0000FF"/>
                </a:highlight>
              </a:rPr>
              <a:t>基督</a:t>
            </a:r>
            <a:r>
              <a:rPr kumimoji="1" lang="zh-CN" altLang="en-US" sz="2400" dirty="0"/>
              <a:t>因你們的信，</a:t>
            </a:r>
            <a:r>
              <a:rPr kumimoji="1" lang="zh-CN" altLang="en-US" sz="2400" dirty="0">
                <a:solidFill>
                  <a:srgbClr val="FF0000"/>
                </a:solidFill>
                <a:highlight>
                  <a:srgbClr val="FFFF00"/>
                </a:highlight>
              </a:rPr>
              <a:t>住在你們心裏</a:t>
            </a:r>
            <a:r>
              <a:rPr kumimoji="1" lang="zh-CN" altLang="en-US" sz="2400" dirty="0"/>
              <a:t>，</a:t>
            </a:r>
            <a:r>
              <a:rPr kumimoji="1" lang="en-US" altLang="zh-CN" sz="2400" dirty="0"/>
              <a:t>	</a:t>
            </a:r>
            <a:r>
              <a:rPr kumimoji="1" lang="zh-CN" altLang="en-US" sz="2400" dirty="0"/>
              <a:t>          </a:t>
            </a:r>
            <a:r>
              <a:rPr kumimoji="1" lang="zh-CN" altLang="en-US" sz="2400" dirty="0">
                <a:solidFill>
                  <a:srgbClr val="0070C0"/>
                </a:solidFill>
                <a:highlight>
                  <a:srgbClr val="FFFF00"/>
                </a:highlight>
                <a:latin typeface="KaiTi" panose="02010609060101010101" pitchFamily="49" charset="-122"/>
                <a:ea typeface="KaiTi" panose="02010609060101010101" pitchFamily="49" charset="-122"/>
              </a:rPr>
              <a:t>（基督憑信住心間）     </a:t>
            </a:r>
            <a:endParaRPr kumimoji="1" lang="en-US" altLang="zh-CN" sz="2400" dirty="0">
              <a:solidFill>
                <a:srgbClr val="0070C0"/>
              </a:solidFill>
              <a:highlight>
                <a:srgbClr val="FFFF00"/>
              </a:highlight>
              <a:latin typeface="KaiTi" panose="02010609060101010101" pitchFamily="49" charset="-122"/>
              <a:ea typeface="KaiTi" panose="02010609060101010101" pitchFamily="49" charset="-122"/>
            </a:endParaRPr>
          </a:p>
          <a:p>
            <a:pPr marL="0" indent="0">
              <a:lnSpc>
                <a:spcPct val="150000"/>
              </a:lnSpc>
              <a:buNone/>
            </a:pPr>
            <a:r>
              <a:rPr kumimoji="1" lang="en-US" altLang="zh-CN" sz="2400" dirty="0"/>
              <a:t>           </a:t>
            </a:r>
            <a:r>
              <a:rPr kumimoji="1" lang="zh-CN" altLang="en-US" sz="2400" dirty="0"/>
              <a:t>叫你們的</a:t>
            </a:r>
            <a:r>
              <a:rPr kumimoji="1" lang="zh-CN" altLang="en-US" sz="2400" dirty="0">
                <a:solidFill>
                  <a:schemeClr val="bg1"/>
                </a:solidFill>
                <a:highlight>
                  <a:srgbClr val="FFFF00"/>
                </a:highlight>
              </a:rPr>
              <a:t>愛心</a:t>
            </a:r>
            <a:r>
              <a:rPr kumimoji="1" lang="zh-CN" altLang="en-US" sz="2400" dirty="0"/>
              <a:t>有根有基，</a:t>
            </a:r>
            <a:r>
              <a:rPr kumimoji="1" lang="en-US" altLang="zh-CN" sz="2400" dirty="0"/>
              <a:t>	</a:t>
            </a:r>
            <a:r>
              <a:rPr kumimoji="1" lang="zh-CN" altLang="en-US" sz="2400" dirty="0"/>
              <a:t>                     </a:t>
            </a:r>
            <a:r>
              <a:rPr kumimoji="1" lang="en-US" altLang="zh-CN" sz="2400" b="1" dirty="0">
                <a:solidFill>
                  <a:srgbClr val="7030A0"/>
                </a:solidFill>
                <a:highlight>
                  <a:srgbClr val="FFFF00"/>
                </a:highlight>
                <a:latin typeface="KaiTi" panose="02010609060101010101" pitchFamily="49" charset="-122"/>
                <a:ea typeface="KaiTi" panose="02010609060101010101" pitchFamily="49" charset="-122"/>
              </a:rPr>
              <a:t>B</a:t>
            </a:r>
            <a:r>
              <a:rPr kumimoji="1" lang="zh-CN" altLang="en-US" sz="2400" b="1" dirty="0">
                <a:solidFill>
                  <a:srgbClr val="7030A0"/>
                </a:solidFill>
                <a:highlight>
                  <a:srgbClr val="FFFF00"/>
                </a:highlight>
                <a:latin typeface="KaiTi" panose="02010609060101010101" pitchFamily="49" charset="-122"/>
                <a:ea typeface="KaiTi" panose="02010609060101010101" pitchFamily="49" charset="-122"/>
              </a:rPr>
              <a:t> 紮根立基在愛中（第二目的） </a:t>
            </a:r>
            <a:endParaRPr kumimoji="1" lang="en-US" altLang="zh-CN" sz="2400" b="1" dirty="0">
              <a:solidFill>
                <a:srgbClr val="7030A0"/>
              </a:solidFill>
              <a:highlight>
                <a:srgbClr val="FFFF00"/>
              </a:highlight>
              <a:latin typeface="KaiTi" panose="02010609060101010101" pitchFamily="49" charset="-122"/>
              <a:ea typeface="KaiTi" panose="02010609060101010101" pitchFamily="49" charset="-122"/>
            </a:endParaRPr>
          </a:p>
          <a:p>
            <a:pPr marL="0" indent="0">
              <a:lnSpc>
                <a:spcPct val="150000"/>
              </a:lnSpc>
              <a:buNone/>
            </a:pPr>
            <a:r>
              <a:rPr kumimoji="1" lang="en-US" altLang="zh-CN" sz="2400" dirty="0"/>
              <a:t>		</a:t>
            </a:r>
            <a:r>
              <a:rPr kumimoji="1" lang="zh-CN" altLang="en-US" sz="2400" dirty="0"/>
              <a:t>   能以和眾聖徒一同明白基督的</a:t>
            </a:r>
            <a:r>
              <a:rPr kumimoji="1" lang="zh-CN" altLang="en-US" sz="2400" dirty="0">
                <a:solidFill>
                  <a:schemeClr val="bg1"/>
                </a:solidFill>
                <a:highlight>
                  <a:srgbClr val="FFFF00"/>
                </a:highlight>
              </a:rPr>
              <a:t>愛</a:t>
            </a:r>
            <a:r>
              <a:rPr kumimoji="1" lang="zh-CN" altLang="en-US" sz="2400" dirty="0"/>
              <a:t>是何等長闊高深，</a:t>
            </a:r>
            <a:r>
              <a:rPr kumimoji="1" lang="zh-CN" altLang="en-US" sz="2400" dirty="0">
                <a:solidFill>
                  <a:srgbClr val="0070C0"/>
                </a:solidFill>
                <a:highlight>
                  <a:srgbClr val="FFFF00"/>
                </a:highlight>
              </a:rPr>
              <a:t>（</a:t>
            </a:r>
            <a:r>
              <a:rPr kumimoji="1" lang="zh-CN" altLang="en-US" sz="2400" dirty="0">
                <a:solidFill>
                  <a:srgbClr val="0070C0"/>
                </a:solidFill>
                <a:highlight>
                  <a:srgbClr val="FFFF00"/>
                </a:highlight>
                <a:latin typeface="KaiTi" panose="02010609060101010101" pitchFamily="49" charset="-122"/>
                <a:ea typeface="KaiTi" panose="02010609060101010101" pitchFamily="49" charset="-122"/>
              </a:rPr>
              <a:t>領悟基督深厚的愛）</a:t>
            </a:r>
            <a:endParaRPr kumimoji="1" lang="en-US" altLang="zh-CN" sz="2400" dirty="0">
              <a:solidFill>
                <a:srgbClr val="0070C0"/>
              </a:solidFill>
              <a:highlight>
                <a:srgbClr val="FFFF00"/>
              </a:highlight>
              <a:latin typeface="KaiTi" panose="02010609060101010101" pitchFamily="49" charset="-122"/>
              <a:ea typeface="KaiTi" panose="02010609060101010101" pitchFamily="49" charset="-122"/>
            </a:endParaRPr>
          </a:p>
          <a:p>
            <a:pPr marL="0" indent="0">
              <a:lnSpc>
                <a:spcPct val="150000"/>
              </a:lnSpc>
              <a:buNone/>
            </a:pPr>
            <a:r>
              <a:rPr kumimoji="1" lang="en-US" altLang="zh-CN" sz="2400" dirty="0"/>
              <a:t>		   </a:t>
            </a:r>
            <a:r>
              <a:rPr kumimoji="1" lang="zh-CN" altLang="en-US" sz="2400" dirty="0"/>
              <a:t>       並知道這</a:t>
            </a:r>
            <a:r>
              <a:rPr kumimoji="1" lang="zh-CN" altLang="en-US" sz="2400" dirty="0">
                <a:solidFill>
                  <a:schemeClr val="bg1"/>
                </a:solidFill>
                <a:highlight>
                  <a:srgbClr val="FFFF00"/>
                </a:highlight>
              </a:rPr>
              <a:t>愛</a:t>
            </a:r>
            <a:r>
              <a:rPr kumimoji="1" lang="zh-CN" altLang="en-US" sz="2400" dirty="0"/>
              <a:t>是過於人所能測度的， </a:t>
            </a:r>
            <a:r>
              <a:rPr kumimoji="1" lang="en-US" altLang="zh-CN" sz="2400" dirty="0"/>
              <a:t>			</a:t>
            </a:r>
            <a:r>
              <a:rPr kumimoji="1" lang="zh-CN" altLang="en-US" sz="2400" dirty="0">
                <a:solidFill>
                  <a:srgbClr val="0070C0"/>
                </a:solidFill>
                <a:highlight>
                  <a:srgbClr val="FFFF00"/>
                </a:highlight>
                <a:latin typeface="KaiTi" panose="02010609060101010101" pitchFamily="49" charset="-122"/>
                <a:ea typeface="KaiTi" panose="02010609060101010101" pitchFamily="49" charset="-122"/>
              </a:rPr>
              <a:t>「超越人智的愛」</a:t>
            </a:r>
            <a:endParaRPr kumimoji="1" lang="en-US" altLang="zh-CN" sz="2400" dirty="0">
              <a:solidFill>
                <a:srgbClr val="0070C0"/>
              </a:solidFill>
              <a:highlight>
                <a:srgbClr val="FFFF00"/>
              </a:highlight>
              <a:latin typeface="KaiTi" panose="02010609060101010101" pitchFamily="49" charset="-122"/>
              <a:ea typeface="KaiTi" panose="02010609060101010101" pitchFamily="49" charset="-122"/>
            </a:endParaRPr>
          </a:p>
          <a:p>
            <a:pPr marL="0" indent="0">
              <a:lnSpc>
                <a:spcPct val="150000"/>
              </a:lnSpc>
              <a:buNone/>
            </a:pPr>
            <a:r>
              <a:rPr kumimoji="1" lang="en-US" altLang="zh-CN" sz="2400" dirty="0"/>
              <a:t>	</a:t>
            </a:r>
            <a:r>
              <a:rPr kumimoji="1" lang="zh-CN" altLang="en-US" sz="2400" dirty="0"/>
              <a:t>便叫</a:t>
            </a:r>
            <a:r>
              <a:rPr kumimoji="1" lang="zh-CN" altLang="en-US" sz="2400" dirty="0">
                <a:solidFill>
                  <a:srgbClr val="FFFF00"/>
                </a:solidFill>
                <a:highlight>
                  <a:srgbClr val="0000FF"/>
                </a:highlight>
              </a:rPr>
              <a:t>神</a:t>
            </a:r>
            <a:r>
              <a:rPr kumimoji="1" lang="zh-CN" altLang="en-US" sz="2400" dirty="0"/>
              <a:t>一切所充滿的，充滿了你們。     </a:t>
            </a:r>
            <a:r>
              <a:rPr kumimoji="1" lang="en-US" altLang="zh-CN" sz="2400" dirty="0"/>
              <a:t>	</a:t>
            </a:r>
            <a:r>
              <a:rPr kumimoji="1" lang="en-US" altLang="zh-CN" sz="2400" b="1" dirty="0">
                <a:solidFill>
                  <a:srgbClr val="7030A0"/>
                </a:solidFill>
                <a:highlight>
                  <a:srgbClr val="FFFF00"/>
                </a:highlight>
                <a:latin typeface="KaiTi" panose="02010609060101010101" pitchFamily="49" charset="-122"/>
                <a:ea typeface="KaiTi" panose="02010609060101010101" pitchFamily="49" charset="-122"/>
              </a:rPr>
              <a:t>C</a:t>
            </a:r>
            <a:r>
              <a:rPr kumimoji="1" lang="zh-CN" altLang="en-US" sz="2400" b="1" dirty="0">
                <a:solidFill>
                  <a:srgbClr val="7030A0"/>
                </a:solidFill>
                <a:highlight>
                  <a:srgbClr val="FFFF00"/>
                </a:highlight>
                <a:latin typeface="KaiTi" panose="02010609060101010101" pitchFamily="49" charset="-122"/>
                <a:ea typeface="KaiTi" panose="02010609060101010101" pitchFamily="49" charset="-122"/>
              </a:rPr>
              <a:t> 被神的豐盛</a:t>
            </a:r>
            <a:r>
              <a:rPr kumimoji="1" lang="en-US" altLang="zh-CN" sz="2400" b="1" dirty="0">
                <a:solidFill>
                  <a:srgbClr val="7030A0"/>
                </a:solidFill>
                <a:highlight>
                  <a:srgbClr val="FFFF00"/>
                </a:highlight>
                <a:latin typeface="KaiTi" panose="02010609060101010101" pitchFamily="49" charset="-122"/>
                <a:ea typeface="KaiTi" panose="02010609060101010101" pitchFamily="49" charset="-122"/>
              </a:rPr>
              <a:t>/</a:t>
            </a:r>
            <a:r>
              <a:rPr kumimoji="1" lang="zh-CN" altLang="en-US" sz="2400" b="1" dirty="0">
                <a:solidFill>
                  <a:srgbClr val="7030A0"/>
                </a:solidFill>
                <a:highlight>
                  <a:srgbClr val="FFFF00"/>
                </a:highlight>
                <a:latin typeface="KaiTi" panose="02010609060101010101" pitchFamily="49" charset="-122"/>
                <a:ea typeface="KaiTi" panose="02010609060101010101" pitchFamily="49" charset="-122"/>
              </a:rPr>
              <a:t>基督完全充滿 （第三目的）</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41244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lnSpc>
                <a:spcPct val="117999"/>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1102177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世界上的苦難包括：天災人禍，生老病死，缺衣少食，鰥寡孤獨，</a:t>
            </a:r>
            <a:r>
              <a:rPr lang="zh-CN" altLang="en-US" b="0" i="0" dirty="0">
                <a:solidFill>
                  <a:srgbClr val="202122"/>
                </a:solidFill>
                <a:effectLst/>
                <a:latin typeface="Arial" panose="020B0604020202020204" pitchFamily="34" charset="0"/>
              </a:rPr>
              <a:t>悲</a:t>
            </a:r>
            <a:r>
              <a:rPr kumimoji="1" lang="zh-CN" altLang="en-US" dirty="0"/>
              <a:t>愁</a:t>
            </a:r>
            <a:r>
              <a:rPr lang="zh-CN" altLang="en-US" b="0" i="0" dirty="0">
                <a:solidFill>
                  <a:srgbClr val="202122"/>
                </a:solidFill>
                <a:effectLst/>
                <a:latin typeface="Arial" panose="020B0604020202020204" pitchFamily="34" charset="0"/>
              </a:rPr>
              <a:t>恼忧，</a:t>
            </a:r>
            <a:r>
              <a:rPr kumimoji="1" lang="zh-CN" altLang="en-US" dirty="0"/>
              <a:t>好人命不長，壞人禍千年，社會不公，靈魂貧瘠。</a:t>
            </a:r>
            <a:endParaRPr kumimoji="1" lang="en-US" altLang="zh-CN" dirty="0"/>
          </a:p>
          <a:p>
            <a:r>
              <a:rPr lang="zh-CN" altLang="en-US" b="0" i="0" dirty="0">
                <a:solidFill>
                  <a:srgbClr val="333333"/>
                </a:solidFill>
                <a:effectLst/>
                <a:latin typeface="Helvetica Neue" panose="02000503000000020004" pitchFamily="2" charset="0"/>
              </a:rPr>
              <a:t>人生八苦，也叫佛教八苦，属佛教用语，是指生、老、病、死、求不得、怨憎会、爱别离（</a:t>
            </a:r>
            <a:r>
              <a:rPr lang="zh-CN" altLang="en-US" b="0" i="0" u="sng" dirty="0">
                <a:solidFill>
                  <a:srgbClr val="136EC2"/>
                </a:solidFill>
                <a:effectLst/>
                <a:latin typeface="Helvetica Neue" panose="02000503000000020004" pitchFamily="2" charset="0"/>
                <a:hlinkClick r:id="rId3"/>
              </a:rPr>
              <a:t>天下没有不散的筵席</a:t>
            </a:r>
            <a:r>
              <a:rPr lang="zh-CN" altLang="en-US" b="0" i="0" dirty="0">
                <a:solidFill>
                  <a:srgbClr val="333333"/>
                </a:solidFill>
                <a:effectLst/>
                <a:latin typeface="Helvetica Neue" panose="02000503000000020004" pitchFamily="2" charset="0"/>
              </a:rPr>
              <a:t>）、五阴</a:t>
            </a:r>
            <a:r>
              <a:rPr lang="en-US" altLang="zh-CN" b="0" i="0" dirty="0">
                <a:solidFill>
                  <a:srgbClr val="333333"/>
                </a:solidFill>
                <a:effectLst/>
                <a:latin typeface="Helvetica Neue" panose="02000503000000020004" pitchFamily="2" charset="0"/>
              </a:rPr>
              <a:t>/</a:t>
            </a:r>
            <a:r>
              <a:rPr lang="zh-CN" altLang="en-US" b="0" i="0" dirty="0">
                <a:solidFill>
                  <a:srgbClr val="333333"/>
                </a:solidFill>
                <a:effectLst/>
                <a:latin typeface="Helvetica Neue" panose="02000503000000020004" pitchFamily="2" charset="0"/>
              </a:rPr>
              <a:t>五蘊盛（</a:t>
            </a:r>
            <a:r>
              <a:rPr lang="zh-CN" altLang="en-US" b="0" i="0" dirty="0">
                <a:solidFill>
                  <a:srgbClr val="000000"/>
                </a:solidFill>
                <a:effectLst/>
                <a:latin typeface="Arial" panose="020B0604020202020204" pitchFamily="34" charset="0"/>
              </a:rPr>
              <a:t>身心是由色、受、想、行、識五陰假合而成；五陰造業，逼惱身心，生生不息，如火熾然，真是苦上加苦，是名五陰熾盛苦。此苦是前面七苦的總體）</a:t>
            </a:r>
            <a:r>
              <a:rPr lang="zh-CN" altLang="en-US" b="0" i="0" dirty="0">
                <a:solidFill>
                  <a:srgbClr val="333333"/>
                </a:solidFill>
                <a:effectLst/>
                <a:latin typeface="Helvetica Neue" panose="02000503000000020004" pitchFamily="2" charset="0"/>
              </a:rPr>
              <a:t>。</a:t>
            </a:r>
            <a:r>
              <a:rPr kumimoji="1" lang="en-US" altLang="zh-CN" b="0" i="0" dirty="0">
                <a:solidFill>
                  <a:srgbClr val="333333"/>
                </a:solidFill>
                <a:effectLst/>
                <a:latin typeface="Helvetica Neue" panose="02000503000000020004" pitchFamily="2" charset="0"/>
              </a:rPr>
              <a:t>——</a:t>
            </a:r>
            <a:r>
              <a:rPr kumimoji="1" lang="zh-CN" altLang="en-US" b="0" i="0" dirty="0">
                <a:solidFill>
                  <a:srgbClr val="333333"/>
                </a:solidFill>
                <a:effectLst/>
                <a:latin typeface="Helvetica Neue" panose="02000503000000020004" pitchFamily="2" charset="0"/>
              </a:rPr>
              <a:t>來自佛教思想</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D0BC5-116C-42CF-8B28-245F66D50665}" type="slidenum">
              <a:rPr kumimoji="0" lang="en-US" altLang="zh-CN"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Helvetica Neue Medium"/>
              <a:sym typeface="Helvetica Neue"/>
            </a:endParaRPr>
          </a:p>
        </p:txBody>
      </p:sp>
    </p:spTree>
    <p:extLst>
      <p:ext uri="{BB962C8B-B14F-4D97-AF65-F5344CB8AC3E}">
        <p14:creationId xmlns:p14="http://schemas.microsoft.com/office/powerpoint/2010/main" val="2991266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1"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9"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680322" y="4394043"/>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9255346" y="2750337"/>
            <a:ext cx="1171888" cy="1356442"/>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958531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20"/>
            <a:ext cx="9613859" cy="453051"/>
          </a:xfrm>
        </p:spPr>
        <p:txBody>
          <a:bodyPr anchor="b">
            <a:normAutofit/>
          </a:bodyPr>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80322" y="609600"/>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0319" y="5169587"/>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11313"/>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9625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0322" y="4711619"/>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1161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403378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402290"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680322" y="4711619"/>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09929"/>
            <a:ext cx="1154151" cy="1090789"/>
          </a:xfrm>
        </p:spPr>
        <p:txBody>
          <a:bodyPr/>
          <a:lstStyle/>
          <a:p>
            <a:fld id="{8A419A30-7709-2C43-A641-ABD414689370}" type="slidenum">
              <a:rPr kumimoji="1" lang="zh-CN" altLang="en-US" smtClean="0"/>
              <a:t>‹#›</a:t>
            </a:fld>
            <a:endParaRPr kumimoji="1" lang="zh-CN" alt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0315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9"/>
            <a:ext cx="9613862" cy="5885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0320" y="5300153"/>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0992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034558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680322" y="3022674"/>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3945470" y="3022674"/>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7224156" y="3022674"/>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13450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3944121"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7230681"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7230681"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306921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560995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6"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807126" y="5936191"/>
            <a:ext cx="2743200" cy="365125"/>
          </a:xfrm>
        </p:spPr>
        <p:txBody>
          <a:body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11"/>
          </p:nvPr>
        </p:nvSpPr>
        <p:spPr>
          <a:xfrm>
            <a:off x="680321" y="5936192"/>
            <a:ext cx="6126805" cy="365125"/>
          </a:xfrm>
        </p:spPr>
        <p:txBody>
          <a:bodyPr/>
          <a:lstStyle/>
          <a:p>
            <a:endParaRPr kumimoji="1" lang="zh-CN" altLang="en-US"/>
          </a:p>
        </p:txBody>
      </p:sp>
      <p:sp>
        <p:nvSpPr>
          <p:cNvPr id="6" name="Slide Number Placeholder 5"/>
          <p:cNvSpPr>
            <a:spLocks noGrp="1"/>
          </p:cNvSpPr>
          <p:nvPr>
            <p:ph type="sldNum" sz="quarter" idx="12"/>
          </p:nvPr>
        </p:nvSpPr>
        <p:spPr>
          <a:xfrm>
            <a:off x="10097554" y="5398637"/>
            <a:ext cx="1154151" cy="1090789"/>
          </a:xfrm>
        </p:spPr>
        <p:txBody>
          <a:bodyPr anchor="t"/>
          <a:lstStyle>
            <a:lvl1pPr algn="ctr">
              <a:defRPr/>
            </a:lvl1p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71559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图片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矩形 8"/>
          <p:cNvSpPr/>
          <p:nvPr/>
        </p:nvSpPr>
        <p:spPr bwMode="ltGray">
          <a:xfrm>
            <a:off x="1"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矩形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ctrTitle"/>
          </p:nvPr>
        </p:nvSpPr>
        <p:spPr>
          <a:xfrm>
            <a:off x="680322" y="2733709"/>
            <a:ext cx="8144134" cy="1373070"/>
          </a:xfrm>
        </p:spPr>
        <p:txBody>
          <a:bodyPr rtlCol="0" anchor="b">
            <a:noAutofit/>
          </a:bodyPr>
          <a:lstStyle>
            <a:lvl1pPr algn="r">
              <a:defRPr sz="5400"/>
            </a:lvl1pPr>
          </a:lstStyle>
          <a:p>
            <a:pPr rtl="0"/>
            <a:r>
              <a:rPr lang="zh-CN" altLang="en-US" noProof="0"/>
              <a:t>单击此处编辑母版标题样式</a:t>
            </a:r>
            <a:endParaRPr lang="zh-CN" altLang="en-US" noProof="0" dirty="0"/>
          </a:p>
        </p:txBody>
      </p:sp>
      <p:sp>
        <p:nvSpPr>
          <p:cNvPr id="3" name="副标题 2"/>
          <p:cNvSpPr>
            <a:spLocks noGrp="1"/>
          </p:cNvSpPr>
          <p:nvPr>
            <p:ph type="subTitle" idx="1"/>
          </p:nvPr>
        </p:nvSpPr>
        <p:spPr>
          <a:xfrm>
            <a:off x="680322" y="4394040"/>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单击此处编辑母版副标题样式</a:t>
            </a:r>
            <a:endParaRPr lang="zh-CN" altLang="en-US" noProof="0" dirty="0"/>
          </a:p>
        </p:txBody>
      </p:sp>
      <p:sp>
        <p:nvSpPr>
          <p:cNvPr id="4" name="日期占位符 3"/>
          <p:cNvSpPr>
            <a:spLocks noGrp="1"/>
          </p:cNvSpPr>
          <p:nvPr>
            <p:ph type="dt" sz="half" idx="10"/>
          </p:nvPr>
        </p:nvSpPr>
        <p:spPr/>
        <p:txBody>
          <a:bodyPr rtlCol="0"/>
          <a:lstStyle>
            <a:lvl1pPr>
              <a:defRPr/>
            </a:lvl1pPr>
          </a:lstStyle>
          <a:p>
            <a:fld id="{5A7D916C-8C89-4C83-8D22-BB167901612D}" type="datetime1">
              <a:rPr lang="zh-CN" altLang="en-US" smtClean="0"/>
              <a:pPr/>
              <a:t>2024/4/27</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a:xfrm>
            <a:off x="9255346" y="2750337"/>
            <a:ext cx="1171888" cy="1356442"/>
          </a:xfrm>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423092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5" name="图片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图片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矩形​​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矩形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idx="1"/>
          </p:nvPr>
        </p:nvSpPr>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p:txBody>
          <a:bodyPr rtlCol="0"/>
          <a:lstStyle>
            <a:lvl1pPr>
              <a:defRPr/>
            </a:lvl1pPr>
          </a:lstStyle>
          <a:p>
            <a:fld id="{0C65A90A-CF36-4408-8507-A0BF800AF33E}" type="datetime1">
              <a:rPr lang="zh-CN" altLang="en-US" smtClean="0"/>
              <a:pPr/>
              <a:t>2024/4/27</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3035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794658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图片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5" y="4087901"/>
            <a:ext cx="1602997" cy="144270"/>
          </a:xfrm>
          <a:prstGeom prst="rect">
            <a:avLst/>
          </a:prstGeom>
        </p:spPr>
      </p:pic>
      <p:sp>
        <p:nvSpPr>
          <p:cNvPr id="9" name="矩形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矩形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22" y="2869895"/>
            <a:ext cx="9613860" cy="1090788"/>
          </a:xfrm>
        </p:spPr>
        <p:txBody>
          <a:bodyPr rtlCol="0" anchor="ctr">
            <a:normAutofit/>
          </a:bodyPr>
          <a:lstStyle>
            <a:lvl1pPr algn="r">
              <a:defRPr sz="3600"/>
            </a:lvl1pPr>
          </a:lstStyle>
          <a:p>
            <a:pPr rtl="0"/>
            <a:r>
              <a:rPr lang="zh-CN" altLang="en-US" noProof="0"/>
              <a:t>单击此处编辑母版标题样式</a:t>
            </a:r>
            <a:endParaRPr lang="zh-CN" altLang="en-US" noProof="0" dirty="0"/>
          </a:p>
        </p:txBody>
      </p:sp>
      <p:sp>
        <p:nvSpPr>
          <p:cNvPr id="3" name="文本占位符 2"/>
          <p:cNvSpPr>
            <a:spLocks noGrp="1"/>
          </p:cNvSpPr>
          <p:nvPr>
            <p:ph type="body" idx="1"/>
          </p:nvPr>
        </p:nvSpPr>
        <p:spPr>
          <a:xfrm>
            <a:off x="680322" y="4232172"/>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lvl1pPr>
              <a:defRPr/>
            </a:lvl1pPr>
          </a:lstStyle>
          <a:p>
            <a:fld id="{054A304E-2382-4789-B607-E71352B42CD8}" type="datetime1">
              <a:rPr lang="zh-CN" altLang="en-US" smtClean="0"/>
              <a:pPr/>
              <a:t>2024/4/27</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a:xfrm>
            <a:off x="10729456" y="2869896"/>
            <a:ext cx="1154151" cy="1090789"/>
          </a:xfrm>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361284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图片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矩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矩形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sz="half" idx="1"/>
          </p:nvPr>
        </p:nvSpPr>
        <p:spPr>
          <a:xfrm>
            <a:off x="680320" y="2336873"/>
            <a:ext cx="4698358" cy="3599316"/>
          </a:xfrm>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内容占位符 3"/>
          <p:cNvSpPr>
            <a:spLocks noGrp="1"/>
          </p:cNvSpPr>
          <p:nvPr>
            <p:ph sz="half" idx="2"/>
          </p:nvPr>
        </p:nvSpPr>
        <p:spPr>
          <a:xfrm>
            <a:off x="5594123" y="2336873"/>
            <a:ext cx="4700058" cy="3599316"/>
          </a:xfrm>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5" name="日期占位符 4"/>
          <p:cNvSpPr>
            <a:spLocks noGrp="1"/>
          </p:cNvSpPr>
          <p:nvPr>
            <p:ph type="dt" sz="half" idx="10"/>
          </p:nvPr>
        </p:nvSpPr>
        <p:spPr/>
        <p:txBody>
          <a:bodyPr rtlCol="0"/>
          <a:lstStyle>
            <a:lvl1pPr>
              <a:defRPr/>
            </a:lvl1pPr>
          </a:lstStyle>
          <a:p>
            <a:fld id="{18965581-FFED-4ED1-B4A1-F42F6EB45E6A}"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930712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图片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矩形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矩形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19" y="753230"/>
            <a:ext cx="9613863" cy="1080937"/>
          </a:xfrm>
        </p:spPr>
        <p:txBody>
          <a:bodyPr rtlCol="0"/>
          <a:lstStyle/>
          <a:p>
            <a:pPr rtl="0"/>
            <a:r>
              <a:rPr lang="zh-CN" altLang="en-US" noProof="0"/>
              <a:t>单击此处编辑母版标题样式</a:t>
            </a:r>
            <a:endParaRPr lang="zh-CN" altLang="en-US" noProof="0" dirty="0"/>
          </a:p>
        </p:txBody>
      </p:sp>
      <p:sp>
        <p:nvSpPr>
          <p:cNvPr id="3" name="文本占位符 2"/>
          <p:cNvSpPr>
            <a:spLocks noGrp="1"/>
          </p:cNvSpPr>
          <p:nvPr>
            <p:ph type="body" idx="1"/>
          </p:nvPr>
        </p:nvSpPr>
        <p:spPr>
          <a:xfrm>
            <a:off x="906351" y="2336874"/>
            <a:ext cx="4472327"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4" name="内容占位符 3"/>
          <p:cNvSpPr>
            <a:spLocks noGrp="1"/>
          </p:cNvSpPr>
          <p:nvPr>
            <p:ph sz="half" idx="2"/>
          </p:nvPr>
        </p:nvSpPr>
        <p:spPr>
          <a:xfrm>
            <a:off x="680323" y="3030009"/>
            <a:ext cx="4698355" cy="2906179"/>
          </a:xfrm>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5" name="文本占位符 4"/>
          <p:cNvSpPr>
            <a:spLocks noGrp="1"/>
          </p:cNvSpPr>
          <p:nvPr>
            <p:ph type="body" sz="quarter" idx="3"/>
          </p:nvPr>
        </p:nvSpPr>
        <p:spPr>
          <a:xfrm>
            <a:off x="5820154" y="2336873"/>
            <a:ext cx="4474028"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6" name="内容占位符 5"/>
          <p:cNvSpPr>
            <a:spLocks noGrp="1"/>
          </p:cNvSpPr>
          <p:nvPr>
            <p:ph sz="quarter" idx="4"/>
          </p:nvPr>
        </p:nvSpPr>
        <p:spPr>
          <a:xfrm>
            <a:off x="5594124" y="3030009"/>
            <a:ext cx="4700059" cy="2906179"/>
          </a:xfrm>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7" name="日期占位符 6"/>
          <p:cNvSpPr>
            <a:spLocks noGrp="1"/>
          </p:cNvSpPr>
          <p:nvPr>
            <p:ph type="dt" sz="half" idx="10"/>
          </p:nvPr>
        </p:nvSpPr>
        <p:spPr/>
        <p:txBody>
          <a:bodyPr rtlCol="0"/>
          <a:lstStyle>
            <a:lvl1pPr>
              <a:defRPr/>
            </a:lvl1pPr>
          </a:lstStyle>
          <a:p>
            <a:fld id="{9CCF5ABB-5116-4C36-85AE-E5C485F314F9}" type="datetime1">
              <a:rPr lang="zh-CN" altLang="en-US" smtClean="0"/>
              <a:pPr/>
              <a:t>2024/4/27</a:t>
            </a:fld>
            <a:endParaRPr lang="zh-CN" altLang="en-US" dirty="0"/>
          </a:p>
        </p:txBody>
      </p:sp>
      <p:sp>
        <p:nvSpPr>
          <p:cNvPr id="8" name="页脚占位符 7"/>
          <p:cNvSpPr>
            <a:spLocks noGrp="1"/>
          </p:cNvSpPr>
          <p:nvPr>
            <p:ph type="ftr" sz="quarter" idx="11"/>
          </p:nvPr>
        </p:nvSpPr>
        <p:spPr/>
        <p:txBody>
          <a:bodyPr rtlCol="0"/>
          <a:lstStyle/>
          <a:p>
            <a:pPr rtl="0"/>
            <a:endParaRPr lang="zh-CN" altLang="en-US" noProof="0" dirty="0"/>
          </a:p>
        </p:txBody>
      </p:sp>
      <p:sp>
        <p:nvSpPr>
          <p:cNvPr id="9" name="灯片编号占位符 8"/>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224963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图片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矩形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矩形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日期占位符 2"/>
          <p:cNvSpPr>
            <a:spLocks noGrp="1"/>
          </p:cNvSpPr>
          <p:nvPr>
            <p:ph type="dt" sz="half" idx="10"/>
          </p:nvPr>
        </p:nvSpPr>
        <p:spPr/>
        <p:txBody>
          <a:bodyPr rtlCol="0"/>
          <a:lstStyle>
            <a:lvl1pPr>
              <a:defRPr/>
            </a:lvl1pPr>
          </a:lstStyle>
          <a:p>
            <a:fld id="{496848AA-8735-4025-980B-8AD464A18843}" type="datetime1">
              <a:rPr lang="zh-CN" altLang="en-US" smtClean="0"/>
              <a:pPr/>
              <a:t>2024/4/27</a:t>
            </a:fld>
            <a:endParaRPr lang="zh-CN" altLang="en-US" dirty="0"/>
          </a:p>
        </p:txBody>
      </p:sp>
      <p:sp>
        <p:nvSpPr>
          <p:cNvPr id="4" name="页脚占位符 3"/>
          <p:cNvSpPr>
            <a:spLocks noGrp="1"/>
          </p:cNvSpPr>
          <p:nvPr>
            <p:ph type="ftr" sz="quarter" idx="11"/>
          </p:nvPr>
        </p:nvSpPr>
        <p:spPr/>
        <p:txBody>
          <a:bodyPr rtlCol="0"/>
          <a:lstStyle/>
          <a:p>
            <a:pPr rtl="0"/>
            <a:endParaRPr lang="zh-CN" altLang="en-US" noProof="0" dirty="0"/>
          </a:p>
        </p:txBody>
      </p:sp>
      <p:sp>
        <p:nvSpPr>
          <p:cNvPr id="5" name="灯片编号占位符 4"/>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503453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矩形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日期占位符 1"/>
          <p:cNvSpPr>
            <a:spLocks noGrp="1"/>
          </p:cNvSpPr>
          <p:nvPr>
            <p:ph type="dt" sz="half" idx="10"/>
          </p:nvPr>
        </p:nvSpPr>
        <p:spPr/>
        <p:txBody>
          <a:bodyPr rtlCol="0"/>
          <a:lstStyle>
            <a:lvl1pPr>
              <a:defRPr/>
            </a:lvl1pPr>
          </a:lstStyle>
          <a:p>
            <a:fld id="{FF7568C4-9C66-40DA-8FBC-60BEB6E6A97B}" type="datetime1">
              <a:rPr lang="zh-CN" altLang="en-US" smtClean="0"/>
              <a:pPr/>
              <a:t>2024/4/27</a:t>
            </a:fld>
            <a:endParaRPr lang="zh-CN" altLang="en-US" dirty="0"/>
          </a:p>
        </p:txBody>
      </p:sp>
      <p:sp>
        <p:nvSpPr>
          <p:cNvPr id="3" name="页脚占位符 2"/>
          <p:cNvSpPr>
            <a:spLocks noGrp="1"/>
          </p:cNvSpPr>
          <p:nvPr>
            <p:ph type="ftr" sz="quarter" idx="11"/>
          </p:nvPr>
        </p:nvSpPr>
        <p:spPr/>
        <p:txBody>
          <a:bodyPr rtlCol="0"/>
          <a:lstStyle/>
          <a:p>
            <a:pPr rtl="0"/>
            <a:endParaRPr lang="zh-CN" altLang="en-US" noProof="0" dirty="0"/>
          </a:p>
        </p:txBody>
      </p:sp>
      <p:sp>
        <p:nvSpPr>
          <p:cNvPr id="4" name="灯片编号占位符 3"/>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110412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带标题的内容">
    <p:spTree>
      <p:nvGrpSpPr>
        <p:cNvPr id="1" name=""/>
        <p:cNvGrpSpPr/>
        <p:nvPr/>
      </p:nvGrpSpPr>
      <p:grpSpPr>
        <a:xfrm>
          <a:off x="0" y="0"/>
          <a:ext cx="0" cy="0"/>
          <a:chOff x="0" y="0"/>
          <a:chExt cx="0" cy="0"/>
        </a:xfrm>
      </p:grpSpPr>
      <p:pic>
        <p:nvPicPr>
          <p:cNvPr id="8" name="图片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图片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矩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矩形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21" y="753227"/>
            <a:ext cx="9613859" cy="1080940"/>
          </a:xfrm>
        </p:spPr>
        <p:txBody>
          <a:bodyPr rtlCol="0" anchor="ctr">
            <a:normAutofit/>
          </a:bodyPr>
          <a:lstStyle>
            <a:lvl1pPr>
              <a:defRPr sz="3600"/>
            </a:lvl1pPr>
          </a:lstStyle>
          <a:p>
            <a:pPr rtl="0"/>
            <a:r>
              <a:rPr lang="zh-CN" altLang="en-US" noProof="0"/>
              <a:t>单击此处编辑母版标题样式</a:t>
            </a:r>
            <a:endParaRPr lang="zh-CN" altLang="en-US" noProof="0" dirty="0"/>
          </a:p>
        </p:txBody>
      </p:sp>
      <p:sp>
        <p:nvSpPr>
          <p:cNvPr id="3" name="内容占位符 2"/>
          <p:cNvSpPr>
            <a:spLocks noGrp="1"/>
          </p:cNvSpPr>
          <p:nvPr>
            <p:ph idx="1"/>
          </p:nvPr>
        </p:nvSpPr>
        <p:spPr>
          <a:xfrm>
            <a:off x="4685846" y="2336874"/>
            <a:ext cx="5608336" cy="3599313"/>
          </a:xfrm>
        </p:spPr>
        <p:txBody>
          <a:bodyPr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文本占位符 3"/>
          <p:cNvSpPr>
            <a:spLocks noGrp="1"/>
          </p:cNvSpPr>
          <p:nvPr>
            <p:ph type="body" sz="half" idx="2"/>
          </p:nvPr>
        </p:nvSpPr>
        <p:spPr>
          <a:xfrm>
            <a:off x="680322" y="2336873"/>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C7FA0D7C-1005-4940-80D4-7B5F42A942B6}"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903490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带标题的图片">
    <p:spTree>
      <p:nvGrpSpPr>
        <p:cNvPr id="1" name=""/>
        <p:cNvGrpSpPr/>
        <p:nvPr/>
      </p:nvGrpSpPr>
      <p:grpSpPr>
        <a:xfrm>
          <a:off x="0" y="0"/>
          <a:ext cx="0" cy="0"/>
          <a:chOff x="0" y="0"/>
          <a:chExt cx="0" cy="0"/>
        </a:xfrm>
      </p:grpSpPr>
      <p:pic>
        <p:nvPicPr>
          <p:cNvPr id="8" name="图片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图片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矩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矩形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23" y="753228"/>
            <a:ext cx="9613857" cy="1080938"/>
          </a:xfrm>
        </p:spPr>
        <p:txBody>
          <a:bodyPr rtlCol="0" anchor="ctr">
            <a:normAutofit/>
          </a:bodyPr>
          <a:lstStyle>
            <a:lvl1pPr>
              <a:defRPr sz="3600"/>
            </a:lvl1pPr>
          </a:lstStyle>
          <a:p>
            <a:pPr rtl="0"/>
            <a:r>
              <a:rPr lang="zh-CN" altLang="en-US" noProof="0"/>
              <a:t>单击此处编辑母版标题样式</a:t>
            </a:r>
            <a:endParaRPr lang="zh-CN" altLang="en-US" noProof="0" dirty="0"/>
          </a:p>
        </p:txBody>
      </p:sp>
      <p:sp>
        <p:nvSpPr>
          <p:cNvPr id="3" name="图片占位符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单击图标添加图片</a:t>
            </a:r>
            <a:endParaRPr lang="zh-CN" altLang="en-US" noProof="0" dirty="0"/>
          </a:p>
        </p:txBody>
      </p:sp>
      <p:sp>
        <p:nvSpPr>
          <p:cNvPr id="4" name="文本占位符 3"/>
          <p:cNvSpPr>
            <a:spLocks noGrp="1"/>
          </p:cNvSpPr>
          <p:nvPr>
            <p:ph type="body" sz="half" idx="2"/>
          </p:nvPr>
        </p:nvSpPr>
        <p:spPr>
          <a:xfrm>
            <a:off x="680323" y="2336874"/>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E6E7AD4A-31C7-4F5F-BB61-761A8C3B439A}"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418744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带题注的全景图片">
    <p:spTree>
      <p:nvGrpSpPr>
        <p:cNvPr id="1" name=""/>
        <p:cNvGrpSpPr/>
        <p:nvPr/>
      </p:nvGrpSpPr>
      <p:grpSpPr>
        <a:xfrm>
          <a:off x="0" y="0"/>
          <a:ext cx="0" cy="0"/>
          <a:chOff x="0" y="0"/>
          <a:chExt cx="0" cy="0"/>
        </a:xfrm>
      </p:grpSpPr>
      <p:pic>
        <p:nvPicPr>
          <p:cNvPr id="8" name="图片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图片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矩形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矩形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22" y="4711617"/>
            <a:ext cx="9613859" cy="453051"/>
          </a:xfrm>
        </p:spPr>
        <p:txBody>
          <a:bodyPr rtlCol="0" anchor="b">
            <a:normAutofit/>
          </a:bodyPr>
          <a:lstStyle>
            <a:lvl1pPr>
              <a:defRPr sz="2400"/>
            </a:lvl1pPr>
          </a:lstStyle>
          <a:p>
            <a:pPr rtl="0"/>
            <a:r>
              <a:rPr lang="zh-CN" altLang="en-US" noProof="0"/>
              <a:t>单击此处编辑母版标题样式</a:t>
            </a:r>
            <a:endParaRPr lang="zh-CN" altLang="en-US" noProof="0" dirty="0"/>
          </a:p>
        </p:txBody>
      </p:sp>
      <p:sp>
        <p:nvSpPr>
          <p:cNvPr id="3" name="图片占位符 2"/>
          <p:cNvSpPr>
            <a:spLocks noGrp="1" noChangeAspect="1"/>
          </p:cNvSpPr>
          <p:nvPr>
            <p:ph type="pic" idx="1"/>
          </p:nvPr>
        </p:nvSpPr>
        <p:spPr>
          <a:xfrm>
            <a:off x="680322" y="609598"/>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单击图标添加图片</a:t>
            </a:r>
            <a:endParaRPr lang="zh-CN" altLang="en-US" noProof="0" dirty="0"/>
          </a:p>
        </p:txBody>
      </p:sp>
      <p:sp>
        <p:nvSpPr>
          <p:cNvPr id="4" name="文本占位符 3"/>
          <p:cNvSpPr>
            <a:spLocks noGrp="1"/>
          </p:cNvSpPr>
          <p:nvPr>
            <p:ph type="body" sz="half" idx="2"/>
          </p:nvPr>
        </p:nvSpPr>
        <p:spPr>
          <a:xfrm>
            <a:off x="680319" y="5169584"/>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40800290-BD09-41DD-ABBC-EE1BF8FB522B}"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幻灯片编号占位符 6"/>
          <p:cNvSpPr>
            <a:spLocks noGrp="1"/>
          </p:cNvSpPr>
          <p:nvPr>
            <p:ph type="sldNum" sz="quarter" idx="12"/>
          </p:nvPr>
        </p:nvSpPr>
        <p:spPr>
          <a:xfrm>
            <a:off x="10729456" y="4711310"/>
            <a:ext cx="1154151" cy="1090789"/>
          </a:xfrm>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151050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标题和描述文字">
    <p:spTree>
      <p:nvGrpSpPr>
        <p:cNvPr id="1" name=""/>
        <p:cNvGrpSpPr/>
        <p:nvPr/>
      </p:nvGrpSpPr>
      <p:grpSpPr>
        <a:xfrm>
          <a:off x="0" y="0"/>
          <a:ext cx="0" cy="0"/>
          <a:chOff x="0" y="0"/>
          <a:chExt cx="0" cy="0"/>
        </a:xfrm>
      </p:grpSpPr>
      <p:pic>
        <p:nvPicPr>
          <p:cNvPr id="8" name="图片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图片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矩形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长方形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22" y="609597"/>
            <a:ext cx="9613858" cy="3592750"/>
          </a:xfrm>
        </p:spPr>
        <p:txBody>
          <a:bodyPr rtlCol="0" anchor="ctr"/>
          <a:lstStyle>
            <a:lvl1pPr>
              <a:defRPr sz="3200"/>
            </a:lvl1pPr>
          </a:lstStyle>
          <a:p>
            <a:pPr rtl="0"/>
            <a:r>
              <a:rPr lang="zh-CN" altLang="en-US" noProof="0"/>
              <a:t>单击此处编辑母版标题样式</a:t>
            </a:r>
            <a:endParaRPr lang="zh-CN" altLang="en-US" noProof="0" dirty="0"/>
          </a:p>
        </p:txBody>
      </p:sp>
      <p:sp>
        <p:nvSpPr>
          <p:cNvPr id="4" name="文本占位符 3"/>
          <p:cNvSpPr>
            <a:spLocks noGrp="1"/>
          </p:cNvSpPr>
          <p:nvPr>
            <p:ph type="body" sz="half" idx="2"/>
          </p:nvPr>
        </p:nvSpPr>
        <p:spPr>
          <a:xfrm>
            <a:off x="680322" y="4711616"/>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E987DA41-37C6-44C5-86A2-82347C82F516}"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a:xfrm>
            <a:off x="10729456" y="4711616"/>
            <a:ext cx="1154151" cy="1090789"/>
          </a:xfrm>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141088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带题注的引用">
    <p:spTree>
      <p:nvGrpSpPr>
        <p:cNvPr id="1" name=""/>
        <p:cNvGrpSpPr/>
        <p:nvPr/>
      </p:nvGrpSpPr>
      <p:grpSpPr>
        <a:xfrm>
          <a:off x="0" y="0"/>
          <a:ext cx="0" cy="0"/>
          <a:chOff x="0" y="0"/>
          <a:chExt cx="0" cy="0"/>
        </a:xfrm>
      </p:grpSpPr>
      <p:pic>
        <p:nvPicPr>
          <p:cNvPr id="11" name="图片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图片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长方形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矩形​​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1127856" y="609598"/>
            <a:ext cx="8718877" cy="3036061"/>
          </a:xfrm>
        </p:spPr>
        <p:txBody>
          <a:bodyPr rtlCol="0" anchor="ctr"/>
          <a:lstStyle>
            <a:lvl1pPr>
              <a:defRPr sz="3200"/>
            </a:lvl1pPr>
          </a:lstStyle>
          <a:p>
            <a:pPr rtl="0"/>
            <a:r>
              <a:rPr lang="zh-CN" altLang="en-US" noProof="0"/>
              <a:t>单击此处编辑母版标题样式</a:t>
            </a:r>
            <a:endParaRPr lang="zh-CN" altLang="en-US" noProof="0" dirty="0"/>
          </a:p>
        </p:txBody>
      </p:sp>
      <p:sp>
        <p:nvSpPr>
          <p:cNvPr id="12" name="文本占位符 3"/>
          <p:cNvSpPr>
            <a:spLocks noGrp="1"/>
          </p:cNvSpPr>
          <p:nvPr>
            <p:ph type="body" sz="half" idx="13"/>
          </p:nvPr>
        </p:nvSpPr>
        <p:spPr>
          <a:xfrm>
            <a:off x="1402289"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4" name="文本占位符 3"/>
          <p:cNvSpPr>
            <a:spLocks noGrp="1"/>
          </p:cNvSpPr>
          <p:nvPr>
            <p:ph type="body" sz="half" idx="2"/>
          </p:nvPr>
        </p:nvSpPr>
        <p:spPr>
          <a:xfrm>
            <a:off x="680322" y="4711616"/>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33A17B50-02C3-4653-89CF-0276E6107D7D}"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幻灯片编号占位符 6"/>
          <p:cNvSpPr>
            <a:spLocks noGrp="1"/>
          </p:cNvSpPr>
          <p:nvPr>
            <p:ph type="sldNum" sz="quarter" idx="12"/>
          </p:nvPr>
        </p:nvSpPr>
        <p:spPr>
          <a:xfrm>
            <a:off x="10729456" y="4709926"/>
            <a:ext cx="1154151" cy="1090789"/>
          </a:xfrm>
        </p:spPr>
        <p:txBody>
          <a:bodyPr rtlCol="0"/>
          <a:lstStyle/>
          <a:p>
            <a:pPr rtl="0"/>
            <a:fld id="{6D22F896-40B5-4ADD-8801-0D06FADFA095}" type="slidenum">
              <a:rPr lang="en-US" altLang="zh-CN" noProof="0" smtClean="0"/>
              <a:t>‹#›</a:t>
            </a:fld>
            <a:endParaRPr lang="zh-CN" altLang="en-US" noProof="0" dirty="0"/>
          </a:p>
        </p:txBody>
      </p:sp>
      <p:sp>
        <p:nvSpPr>
          <p:cNvPr id="16" name="文本框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zh-CN" altLang="en-US" sz="7200" noProof="0" dirty="0">
                <a:solidFill>
                  <a:schemeClr val="tx1"/>
                </a:solidFill>
                <a:effectLst/>
              </a:rPr>
              <a:t>“</a:t>
            </a:r>
          </a:p>
        </p:txBody>
      </p:sp>
      <p:sp>
        <p:nvSpPr>
          <p:cNvPr id="17" name="文本框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zh-CN" altLang="en-US" sz="7200" noProof="0" dirty="0">
                <a:solidFill>
                  <a:schemeClr val="tx1"/>
                </a:solidFill>
                <a:effectLst/>
              </a:rPr>
              <a:t>”</a:t>
            </a:r>
          </a:p>
        </p:txBody>
      </p:sp>
    </p:spTree>
    <p:extLst>
      <p:ext uri="{BB962C8B-B14F-4D97-AF65-F5344CB8AC3E}">
        <p14:creationId xmlns:p14="http://schemas.microsoft.com/office/powerpoint/2010/main" val="17493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8"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9"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zh-CN" altLang="en-US"/>
              <a:t>单击此处编辑母版标题样式</a:t>
            </a:r>
            <a:endParaRPr lang="en-US" dirty="0"/>
          </a:p>
        </p:txBody>
      </p:sp>
      <p:sp>
        <p:nvSpPr>
          <p:cNvPr id="3" name="Text Placeholder 2"/>
          <p:cNvSpPr>
            <a:spLocks noGrp="1"/>
          </p:cNvSpPr>
          <p:nvPr>
            <p:ph type="body" idx="1"/>
          </p:nvPr>
        </p:nvSpPr>
        <p:spPr>
          <a:xfrm>
            <a:off x="680322" y="4232175"/>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0729459" y="286989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658451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图片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图片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矩形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矩形 11"/>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680319" y="4711616"/>
            <a:ext cx="9613862" cy="588535"/>
          </a:xfrm>
        </p:spPr>
        <p:txBody>
          <a:bodyPr rtlCol="0" anchor="b"/>
          <a:lstStyle>
            <a:lvl1pPr>
              <a:defRPr sz="3200"/>
            </a:lvl1pPr>
          </a:lstStyle>
          <a:p>
            <a:pPr rtl="0"/>
            <a:r>
              <a:rPr lang="zh-CN" altLang="en-US" noProof="0"/>
              <a:t>单击此处编辑母版标题样式</a:t>
            </a:r>
            <a:endParaRPr lang="zh-CN" altLang="en-US" noProof="0" dirty="0"/>
          </a:p>
        </p:txBody>
      </p:sp>
      <p:sp>
        <p:nvSpPr>
          <p:cNvPr id="4" name="文本占位符 3"/>
          <p:cNvSpPr>
            <a:spLocks noGrp="1"/>
          </p:cNvSpPr>
          <p:nvPr>
            <p:ph type="body" sz="half" idx="2"/>
          </p:nvPr>
        </p:nvSpPr>
        <p:spPr>
          <a:xfrm>
            <a:off x="680320" y="5300150"/>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vl1pPr>
          </a:lstStyle>
          <a:p>
            <a:fld id="{C165F4ED-924B-450B-8959-E198532F07EC}" type="datetime1">
              <a:rPr lang="zh-CN" altLang="en-US" smtClean="0"/>
              <a:pPr/>
              <a:t>2024/4/27</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幻灯片编号占位符 6"/>
          <p:cNvSpPr>
            <a:spLocks noGrp="1"/>
          </p:cNvSpPr>
          <p:nvPr>
            <p:ph type="sldNum" sz="quarter" idx="12"/>
          </p:nvPr>
        </p:nvSpPr>
        <p:spPr>
          <a:xfrm>
            <a:off x="10729456" y="4709926"/>
            <a:ext cx="1154151" cy="1090789"/>
          </a:xfrm>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1860841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列">
    <p:spTree>
      <p:nvGrpSpPr>
        <p:cNvPr id="1" name=""/>
        <p:cNvGrpSpPr/>
        <p:nvPr/>
      </p:nvGrpSpPr>
      <p:grpSpPr>
        <a:xfrm>
          <a:off x="0" y="0"/>
          <a:ext cx="0" cy="0"/>
          <a:chOff x="0" y="0"/>
          <a:chExt cx="0" cy="0"/>
        </a:xfrm>
      </p:grpSpPr>
      <p:pic>
        <p:nvPicPr>
          <p:cNvPr id="13" name="图片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图片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矩形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矩形​​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标题 1"/>
          <p:cNvSpPr>
            <a:spLocks noGrp="1"/>
          </p:cNvSpPr>
          <p:nvPr>
            <p:ph type="title"/>
          </p:nvPr>
        </p:nvSpPr>
        <p:spPr>
          <a:xfrm>
            <a:off x="669222" y="753228"/>
            <a:ext cx="9624960" cy="1080938"/>
          </a:xfrm>
        </p:spPr>
        <p:txBody>
          <a:bodyPr rtlCol="0"/>
          <a:lstStyle/>
          <a:p>
            <a:pPr rtl="0"/>
            <a:r>
              <a:rPr lang="zh-CN" altLang="en-US" noProof="0"/>
              <a:t>单击此处编辑母版标题样式</a:t>
            </a:r>
            <a:endParaRPr lang="zh-CN" altLang="en-US" noProof="0" dirty="0"/>
          </a:p>
        </p:txBody>
      </p:sp>
      <p:sp>
        <p:nvSpPr>
          <p:cNvPr id="7" name="文本占位符 2"/>
          <p:cNvSpPr>
            <a:spLocks noGrp="1"/>
          </p:cNvSpPr>
          <p:nvPr>
            <p:ph type="body" idx="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8" name="文本占位符 3"/>
          <p:cNvSpPr>
            <a:spLocks noGrp="1"/>
          </p:cNvSpPr>
          <p:nvPr>
            <p:ph type="body" sz="half" idx="15"/>
          </p:nvPr>
        </p:nvSpPr>
        <p:spPr>
          <a:xfrm>
            <a:off x="680322" y="3022674"/>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9" name="文本占位符 4"/>
          <p:cNvSpPr>
            <a:spLocks noGrp="1"/>
          </p:cNvSpPr>
          <p:nvPr>
            <p:ph type="body" sz="quarter" idx="3"/>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10" name="文本占位符 3"/>
          <p:cNvSpPr>
            <a:spLocks noGrp="1"/>
          </p:cNvSpPr>
          <p:nvPr>
            <p:ph type="body" sz="half" idx="16"/>
          </p:nvPr>
        </p:nvSpPr>
        <p:spPr>
          <a:xfrm>
            <a:off x="3945470" y="3022674"/>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11" name="文本占位符 4"/>
          <p:cNvSpPr>
            <a:spLocks noGrp="1"/>
          </p:cNvSpPr>
          <p:nvPr>
            <p:ph type="body" sz="quarter" idx="13"/>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12" name="文本占位符 3"/>
          <p:cNvSpPr>
            <a:spLocks noGrp="1"/>
          </p:cNvSpPr>
          <p:nvPr>
            <p:ph type="body" sz="half" idx="17"/>
          </p:nvPr>
        </p:nvSpPr>
        <p:spPr>
          <a:xfrm>
            <a:off x="7224156" y="3022674"/>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3" name="日期占位符 2"/>
          <p:cNvSpPr>
            <a:spLocks noGrp="1"/>
          </p:cNvSpPr>
          <p:nvPr>
            <p:ph type="dt" sz="half" idx="10"/>
          </p:nvPr>
        </p:nvSpPr>
        <p:spPr/>
        <p:txBody>
          <a:bodyPr rtlCol="0"/>
          <a:lstStyle>
            <a:lvl1pPr>
              <a:defRPr/>
            </a:lvl1pPr>
          </a:lstStyle>
          <a:p>
            <a:fld id="{DBD5A407-83A8-42FC-A146-F324F9E4E3FD}" type="datetime1">
              <a:rPr lang="zh-CN" altLang="en-US" smtClean="0"/>
              <a:pPr/>
              <a:t>2024/4/27</a:t>
            </a:fld>
            <a:endParaRPr lang="zh-CN" altLang="en-US" dirty="0"/>
          </a:p>
        </p:txBody>
      </p:sp>
      <p:sp>
        <p:nvSpPr>
          <p:cNvPr id="4" name="页脚占位符 3"/>
          <p:cNvSpPr>
            <a:spLocks noGrp="1"/>
          </p:cNvSpPr>
          <p:nvPr>
            <p:ph type="ftr" sz="quarter" idx="11"/>
          </p:nvPr>
        </p:nvSpPr>
        <p:spPr/>
        <p:txBody>
          <a:bodyPr rtlCol="0"/>
          <a:lstStyle/>
          <a:p>
            <a:pPr rtl="0"/>
            <a:endParaRPr lang="zh-CN" altLang="en-US" noProof="0" dirty="0"/>
          </a:p>
        </p:txBody>
      </p:sp>
      <p:sp>
        <p:nvSpPr>
          <p:cNvPr id="5" name="灯片编号占位符 4"/>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3474739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图片列">
    <p:spTree>
      <p:nvGrpSpPr>
        <p:cNvPr id="1" name=""/>
        <p:cNvGrpSpPr/>
        <p:nvPr/>
      </p:nvGrpSpPr>
      <p:grpSpPr>
        <a:xfrm>
          <a:off x="0" y="0"/>
          <a:ext cx="0" cy="0"/>
          <a:chOff x="0" y="0"/>
          <a:chExt cx="0" cy="0"/>
        </a:xfrm>
      </p:grpSpPr>
      <p:pic>
        <p:nvPicPr>
          <p:cNvPr id="15" name="图片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图片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矩形​​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矩形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标题 1"/>
          <p:cNvSpPr>
            <a:spLocks noGrp="1"/>
          </p:cNvSpPr>
          <p:nvPr>
            <p:ph type="title"/>
          </p:nvPr>
        </p:nvSpPr>
        <p:spPr>
          <a:xfrm>
            <a:off x="680322" y="753228"/>
            <a:ext cx="9613860" cy="1080938"/>
          </a:xfrm>
        </p:spPr>
        <p:txBody>
          <a:bodyPr rtlCol="0"/>
          <a:lstStyle/>
          <a:p>
            <a:pPr rtl="0"/>
            <a:r>
              <a:rPr lang="zh-CN" altLang="en-US" noProof="0"/>
              <a:t>单击此处编辑母版标题样式</a:t>
            </a:r>
            <a:endParaRPr lang="zh-CN" altLang="en-US" noProof="0" dirty="0"/>
          </a:p>
        </p:txBody>
      </p:sp>
      <p:sp>
        <p:nvSpPr>
          <p:cNvPr id="19" name="文本占位符 2"/>
          <p:cNvSpPr>
            <a:spLocks noGrp="1"/>
          </p:cNvSpPr>
          <p:nvPr>
            <p:ph type="body" idx="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20" name="图片占位符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noProof="0"/>
              <a:t>单击图标添加图片</a:t>
            </a:r>
            <a:endParaRPr lang="zh-CN" altLang="en-US" noProof="0" dirty="0"/>
          </a:p>
        </p:txBody>
      </p:sp>
      <p:sp>
        <p:nvSpPr>
          <p:cNvPr id="21" name="文本占位符 3"/>
          <p:cNvSpPr>
            <a:spLocks noGrp="1"/>
          </p:cNvSpPr>
          <p:nvPr>
            <p:ph type="body" sz="half" idx="18"/>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22" name="文本占位符 4"/>
          <p:cNvSpPr>
            <a:spLocks noGrp="1"/>
          </p:cNvSpPr>
          <p:nvPr>
            <p:ph type="body" sz="quarter" idx="3"/>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23" name="图片占位符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noProof="0"/>
              <a:t>单击图标添加图片</a:t>
            </a:r>
            <a:endParaRPr lang="zh-CN" altLang="en-US" noProof="0" dirty="0"/>
          </a:p>
        </p:txBody>
      </p:sp>
      <p:sp>
        <p:nvSpPr>
          <p:cNvPr id="24" name="文本占位符 3"/>
          <p:cNvSpPr>
            <a:spLocks noGrp="1"/>
          </p:cNvSpPr>
          <p:nvPr>
            <p:ph type="body" sz="half" idx="19"/>
          </p:nvPr>
        </p:nvSpPr>
        <p:spPr>
          <a:xfrm>
            <a:off x="3944118"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25" name="文本占位符 4"/>
          <p:cNvSpPr>
            <a:spLocks noGrp="1"/>
          </p:cNvSpPr>
          <p:nvPr>
            <p:ph type="body" sz="quarter" idx="13"/>
          </p:nvPr>
        </p:nvSpPr>
        <p:spPr>
          <a:xfrm>
            <a:off x="7230679"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26" name="图片占位符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noProof="0"/>
              <a:t>单击图标添加图片</a:t>
            </a:r>
            <a:endParaRPr lang="zh-CN" altLang="en-US" noProof="0" dirty="0"/>
          </a:p>
        </p:txBody>
      </p:sp>
      <p:sp>
        <p:nvSpPr>
          <p:cNvPr id="27" name="文本占位符 3"/>
          <p:cNvSpPr>
            <a:spLocks noGrp="1"/>
          </p:cNvSpPr>
          <p:nvPr>
            <p:ph type="body" sz="half" idx="20"/>
          </p:nvPr>
        </p:nvSpPr>
        <p:spPr>
          <a:xfrm>
            <a:off x="7230554"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3" name="日期占位符 2"/>
          <p:cNvSpPr>
            <a:spLocks noGrp="1"/>
          </p:cNvSpPr>
          <p:nvPr>
            <p:ph type="dt" sz="half" idx="10"/>
          </p:nvPr>
        </p:nvSpPr>
        <p:spPr/>
        <p:txBody>
          <a:bodyPr rtlCol="0"/>
          <a:lstStyle>
            <a:lvl1pPr>
              <a:defRPr/>
            </a:lvl1pPr>
          </a:lstStyle>
          <a:p>
            <a:fld id="{C7045DBE-C7D4-48BD-87E0-BBB351FF11BC}" type="datetime1">
              <a:rPr lang="zh-CN" altLang="en-US" smtClean="0"/>
              <a:pPr/>
              <a:t>2024/4/27</a:t>
            </a:fld>
            <a:endParaRPr lang="zh-CN" altLang="en-US" dirty="0"/>
          </a:p>
        </p:txBody>
      </p:sp>
      <p:sp>
        <p:nvSpPr>
          <p:cNvPr id="4" name="页脚占位符 3"/>
          <p:cNvSpPr>
            <a:spLocks noGrp="1"/>
          </p:cNvSpPr>
          <p:nvPr>
            <p:ph type="ftr" sz="quarter" idx="11"/>
          </p:nvPr>
        </p:nvSpPr>
        <p:spPr/>
        <p:txBody>
          <a:bodyPr rtlCol="0"/>
          <a:lstStyle/>
          <a:p>
            <a:pPr rtl="0"/>
            <a:endParaRPr lang="zh-CN" altLang="en-US" noProof="0" dirty="0"/>
          </a:p>
        </p:txBody>
      </p:sp>
      <p:sp>
        <p:nvSpPr>
          <p:cNvPr id="5" name="灯片编号占位符 4"/>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1771085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图片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矩形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矩形 9"/>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p:txBody>
          <a:bodyPr rtlCol="0"/>
          <a:lstStyle>
            <a:lvl1pPr algn="r">
              <a:defRPr/>
            </a:lvl1pPr>
          </a:lstStyle>
          <a:p>
            <a:pPr rtl="0"/>
            <a:r>
              <a:rPr lang="zh-CN" altLang="en-US" noProof="0"/>
              <a:t>单击此处编辑母版标题样式</a:t>
            </a:r>
            <a:endParaRPr lang="zh-CN" altLang="en-US" noProof="0" dirty="0"/>
          </a:p>
        </p:txBody>
      </p:sp>
      <p:sp>
        <p:nvSpPr>
          <p:cNvPr id="3" name="垂直文本占位符 2"/>
          <p:cNvSpPr>
            <a:spLocks noGrp="1"/>
          </p:cNvSpPr>
          <p:nvPr>
            <p:ph type="body" orient="vert" idx="1"/>
          </p:nvPr>
        </p:nvSpPr>
        <p:spPr/>
        <p:txBody>
          <a:bodyPr vert="eaVert"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p:txBody>
          <a:bodyPr rtlCol="0"/>
          <a:lstStyle>
            <a:lvl1pPr>
              <a:defRPr/>
            </a:lvl1pPr>
          </a:lstStyle>
          <a:p>
            <a:fld id="{CD9DBA61-0C3A-4B24-9414-4B594986F5EE}" type="datetime1">
              <a:rPr lang="zh-CN" altLang="en-US" smtClean="0"/>
              <a:pPr/>
              <a:t>2024/4/27</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6D22F896-40B5-4ADD-8801-0D06FADFA095}" type="slidenum">
              <a:rPr lang="en-US" altLang="zh-CN" noProof="0" smtClean="0"/>
              <a:t>‹#›</a:t>
            </a:fld>
            <a:endParaRPr lang="zh-CN" altLang="en-US" noProof="0" dirty="0"/>
          </a:p>
        </p:txBody>
      </p:sp>
    </p:spTree>
    <p:extLst>
      <p:ext uri="{BB962C8B-B14F-4D97-AF65-F5344CB8AC3E}">
        <p14:creationId xmlns:p14="http://schemas.microsoft.com/office/powerpoint/2010/main" val="422363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标题与文本">
    <p:spTree>
      <p:nvGrpSpPr>
        <p:cNvPr id="1" name=""/>
        <p:cNvGrpSpPr/>
        <p:nvPr/>
      </p:nvGrpSpPr>
      <p:grpSpPr>
        <a:xfrm>
          <a:off x="0" y="0"/>
          <a:ext cx="0" cy="0"/>
          <a:chOff x="0" y="0"/>
          <a:chExt cx="0" cy="0"/>
        </a:xfrm>
      </p:grpSpPr>
      <p:sp>
        <p:nvSpPr>
          <p:cNvPr id="7" name="矩形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矩形 7"/>
          <p:cNvSpPr/>
          <p:nvPr/>
        </p:nvSpPr>
        <p:spPr>
          <a:xfrm rot="5400000">
            <a:off x="9868203"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垂直标题 1"/>
          <p:cNvSpPr>
            <a:spLocks noGrp="1"/>
          </p:cNvSpPr>
          <p:nvPr>
            <p:ph type="title" orient="vert"/>
          </p:nvPr>
        </p:nvSpPr>
        <p:spPr>
          <a:xfrm>
            <a:off x="10129231" y="609597"/>
            <a:ext cx="1073802" cy="4353760"/>
          </a:xfrm>
        </p:spPr>
        <p:txBody>
          <a:bodyPr vert="eaVert" rtlCol="0"/>
          <a:lstStyle/>
          <a:p>
            <a:pPr rtl="0"/>
            <a:r>
              <a:rPr lang="zh-CN" altLang="en-US" noProof="0"/>
              <a:t>单击此处编辑母版标题样式</a:t>
            </a:r>
            <a:endParaRPr lang="zh-CN" altLang="en-US" noProof="0" dirty="0"/>
          </a:p>
        </p:txBody>
      </p:sp>
      <p:sp>
        <p:nvSpPr>
          <p:cNvPr id="3" name="垂直文本占位符 2"/>
          <p:cNvSpPr>
            <a:spLocks noGrp="1"/>
          </p:cNvSpPr>
          <p:nvPr>
            <p:ph type="body" orient="vert" idx="1"/>
          </p:nvPr>
        </p:nvSpPr>
        <p:spPr>
          <a:xfrm>
            <a:off x="680322" y="609598"/>
            <a:ext cx="8870004" cy="5326589"/>
          </a:xfrm>
        </p:spPr>
        <p:txBody>
          <a:bodyPr vert="eaVert"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a:xfrm>
            <a:off x="6807126" y="5936188"/>
            <a:ext cx="2743200" cy="365125"/>
          </a:xfrm>
        </p:spPr>
        <p:txBody>
          <a:bodyPr rtlCol="0"/>
          <a:lstStyle>
            <a:lvl1pPr>
              <a:defRPr/>
            </a:lvl1pPr>
          </a:lstStyle>
          <a:p>
            <a:fld id="{CD5B9963-EED1-4066-9ED1-B433287FB667}" type="datetime1">
              <a:rPr lang="zh-CN" altLang="en-US" smtClean="0"/>
              <a:pPr/>
              <a:t>2024/4/27</a:t>
            </a:fld>
            <a:endParaRPr lang="zh-CN" altLang="en-US" dirty="0"/>
          </a:p>
        </p:txBody>
      </p:sp>
      <p:sp>
        <p:nvSpPr>
          <p:cNvPr id="5" name="页脚占位符 4"/>
          <p:cNvSpPr>
            <a:spLocks noGrp="1"/>
          </p:cNvSpPr>
          <p:nvPr>
            <p:ph type="ftr" sz="quarter" idx="11"/>
          </p:nvPr>
        </p:nvSpPr>
        <p:spPr>
          <a:xfrm>
            <a:off x="680321" y="5936189"/>
            <a:ext cx="6126805" cy="365125"/>
          </a:xfrm>
        </p:spPr>
        <p:txBody>
          <a:bodyPr rtlCol="0"/>
          <a:lstStyle/>
          <a:p>
            <a:pPr rtl="0"/>
            <a:endParaRPr lang="zh-CN" altLang="en-US" noProof="0" dirty="0"/>
          </a:p>
        </p:txBody>
      </p:sp>
      <p:sp>
        <p:nvSpPr>
          <p:cNvPr id="6" name="幻灯片编号占位符 5"/>
          <p:cNvSpPr>
            <a:spLocks noGrp="1"/>
          </p:cNvSpPr>
          <p:nvPr>
            <p:ph type="sldNum" sz="quarter" idx="12"/>
          </p:nvPr>
        </p:nvSpPr>
        <p:spPr>
          <a:xfrm>
            <a:off x="10097551" y="5398634"/>
            <a:ext cx="1154151" cy="1090789"/>
          </a:xfrm>
        </p:spPr>
        <p:txBody>
          <a:bodyPr rtlCol="0" anchor="t"/>
          <a:lstStyle>
            <a:lvl1pPr algn="ctr">
              <a:defRPr/>
            </a:lvl1pPr>
          </a:lstStyle>
          <a:p>
            <a:pPr rtl="0"/>
            <a:fld id="{6D22F896-40B5-4ADD-8801-0D06FADFA095}" type="slidenum">
              <a:rPr lang="en-US" altLang="zh-CN" noProof="0" smtClean="0"/>
              <a:pPr/>
              <a:t>‹#›</a:t>
            </a:fld>
            <a:endParaRPr lang="zh-CN" altLang="en-US" noProof="0" dirty="0"/>
          </a:p>
        </p:txBody>
      </p:sp>
    </p:spTree>
    <p:extLst>
      <p:ext uri="{BB962C8B-B14F-4D97-AF65-F5344CB8AC3E}">
        <p14:creationId xmlns:p14="http://schemas.microsoft.com/office/powerpoint/2010/main" val="56876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15523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2"/>
            <a:ext cx="9613863" cy="108093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06353" y="2336877"/>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0323" y="3030011"/>
            <a:ext cx="4698355" cy="29061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594125" y="3030011"/>
            <a:ext cx="4700059" cy="29061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78959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04174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6" name="Rectangle 5"/>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65243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a:xfrm>
            <a:off x="4685846" y="2336877"/>
            <a:ext cx="5608336" cy="359931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80322" y="2336876"/>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12903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0323" y="2336877"/>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2024/4/27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455486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550981" y="593619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D216F9E-7EF5-F14F-8EDE-7462B83303CA}" type="datetimeFigureOut">
              <a:rPr kumimoji="1" lang="zh-CN" altLang="en-US" smtClean="0"/>
              <a:t>2024/4/27</a:t>
            </a:fld>
            <a:endParaRPr kumimoji="1" lang="zh-CN" altLang="en-US"/>
          </a:p>
        </p:txBody>
      </p:sp>
      <p:sp>
        <p:nvSpPr>
          <p:cNvPr id="5" name="Footer Placeholder 4"/>
          <p:cNvSpPr>
            <a:spLocks noGrp="1"/>
          </p:cNvSpPr>
          <p:nvPr>
            <p:ph type="ftr" sz="quarter" idx="3"/>
          </p:nvPr>
        </p:nvSpPr>
        <p:spPr>
          <a:xfrm>
            <a:off x="680321" y="5936192"/>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10729459" y="753228"/>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6256338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图片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zh-CN" altLang="en-US" noProof="0" dirty="0"/>
              <a:t>单击此处编辑母版标题样式</a:t>
            </a:r>
          </a:p>
        </p:txBody>
      </p:sp>
      <p:sp>
        <p:nvSpPr>
          <p:cNvPr id="3" name="文本占位符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4" name="日期占位符 3"/>
          <p:cNvSpPr>
            <a:spLocks noGrp="1"/>
          </p:cNvSpPr>
          <p:nvPr>
            <p:ph type="dt" sz="half" idx="2"/>
          </p:nvPr>
        </p:nvSpPr>
        <p:spPr>
          <a:xfrm>
            <a:off x="7550981" y="5936188"/>
            <a:ext cx="2743200" cy="365125"/>
          </a:xfrm>
          <a:prstGeom prst="rect">
            <a:avLst/>
          </a:prstGeom>
        </p:spPr>
        <p:txBody>
          <a:bodyPr vert="horz" lIns="91440" tIns="45720" rIns="91440" bIns="45720" rtlCol="0" anchor="ctr"/>
          <a:lstStyle>
            <a:lvl1pPr algn="r">
              <a:defRPr sz="1050">
                <a:solidFill>
                  <a:schemeClr val="tx1">
                    <a:tint val="75000"/>
                  </a:schemeClr>
                </a:solidFill>
                <a:latin typeface="Microsoft YaHei UI" panose="020B0503020204020204" pitchFamily="34" charset="-122"/>
                <a:ea typeface="Microsoft YaHei UI" panose="020B0503020204020204" pitchFamily="34" charset="-122"/>
              </a:defRPr>
            </a:lvl1pPr>
          </a:lstStyle>
          <a:p>
            <a:fld id="{AD45E410-6E75-4C1E-9ABA-DDB8114B7EA1}" type="datetime1">
              <a:rPr lang="zh-CN" altLang="en-US" smtClean="0"/>
              <a:pPr/>
              <a:t>2024/4/27</a:t>
            </a:fld>
            <a:endParaRPr lang="zh-CN" altLang="en-US" dirty="0"/>
          </a:p>
        </p:txBody>
      </p:sp>
      <p:sp>
        <p:nvSpPr>
          <p:cNvPr id="5" name="页脚占位符 4"/>
          <p:cNvSpPr>
            <a:spLocks noGrp="1"/>
          </p:cNvSpPr>
          <p:nvPr>
            <p:ph type="ftr" sz="quarter" idx="3"/>
          </p:nvPr>
        </p:nvSpPr>
        <p:spPr>
          <a:xfrm>
            <a:off x="680321" y="5936189"/>
            <a:ext cx="6870660" cy="365125"/>
          </a:xfrm>
          <a:prstGeom prst="rect">
            <a:avLst/>
          </a:prstGeom>
        </p:spPr>
        <p:txBody>
          <a:bodyPr vert="horz" lIns="91440" tIns="45720" rIns="91440" bIns="45720" rtlCol="0" anchor="ctr"/>
          <a:lstStyle>
            <a:lvl1pPr algn="l">
              <a:defRPr sz="105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noProof="0" dirty="0"/>
          </a:p>
        </p:txBody>
      </p:sp>
      <p:sp>
        <p:nvSpPr>
          <p:cNvPr id="6" name="幻灯片编号占位符 5"/>
          <p:cNvSpPr>
            <a:spLocks noGrp="1"/>
          </p:cNvSpPr>
          <p:nvPr>
            <p:ph type="sldNum" sz="quarter" idx="4"/>
          </p:nvPr>
        </p:nvSpPr>
        <p:spPr>
          <a:xfrm>
            <a:off x="10729456" y="753228"/>
            <a:ext cx="1154151" cy="1090789"/>
          </a:xfrm>
          <a:prstGeom prst="rect">
            <a:avLst/>
          </a:prstGeom>
        </p:spPr>
        <p:txBody>
          <a:bodyPr vert="horz" lIns="91440" tIns="45720" rIns="91440" bIns="45720" rtlCol="0" anchor="ctr"/>
          <a:lstStyle>
            <a:lvl1pPr algn="l">
              <a:defRPr sz="3600">
                <a:solidFill>
                  <a:schemeClr val="tx1">
                    <a:tint val="75000"/>
                  </a:schemeClr>
                </a:solidFill>
                <a:latin typeface="Microsoft YaHei UI" panose="020B0503020204020204" pitchFamily="34" charset="-122"/>
                <a:ea typeface="Microsoft YaHei UI" panose="020B0503020204020204" pitchFamily="34" charset="-122"/>
              </a:defRPr>
            </a:lvl1pPr>
          </a:lstStyle>
          <a:p>
            <a:fld id="{6D22F896-40B5-4ADD-8801-0D06FADFA095}" type="slidenum">
              <a:rPr lang="en-US" altLang="zh-CN" noProof="0" smtClean="0"/>
              <a:pPr/>
              <a:t>‹#›</a:t>
            </a:fld>
            <a:endParaRPr lang="zh-CN" altLang="en-US" noProof="0" dirty="0"/>
          </a:p>
        </p:txBody>
      </p:sp>
    </p:spTree>
    <p:extLst>
      <p:ext uri="{BB962C8B-B14F-4D97-AF65-F5344CB8AC3E}">
        <p14:creationId xmlns:p14="http://schemas.microsoft.com/office/powerpoint/2010/main" val="353703842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8" name="Freeform: Shape 7"/>
          <p:cNvSpPr>
            <a:spLocks noGrp="1" noRot="1" noChangeAspect="1" noMove="1" noResize="1" noEditPoints="1" noAdjustHandles="1" noChangeArrowheads="1" noChangeShapeType="1" noTextEdit="1"/>
          </p:cNvSpPr>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defRPr/>
            </a:pPr>
            <a:endParaRPr lang="en-US" sz="1500" b="1" kern="0">
              <a:solidFill>
                <a:prstClr val="white"/>
              </a:solidFill>
              <a:latin typeface="Arial" panose="020B0604020202090204"/>
              <a:sym typeface="Helvetica Neue"/>
            </a:endParaRPr>
          </a:p>
        </p:txBody>
      </p:sp>
      <p:sp>
        <p:nvSpPr>
          <p:cNvPr id="10" name="Freeform: Shape 9"/>
          <p:cNvSpPr>
            <a:spLocks noGrp="1" noRot="1" noChangeAspect="1" noMove="1" noResize="1" noEditPoints="1" noAdjustHandles="1" noChangeArrowheads="1" noChangeShapeType="1" noTextEdit="1"/>
          </p:cNvSpPr>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defRPr/>
            </a:pPr>
            <a:endParaRPr lang="en-US" sz="1500" b="1" kern="0">
              <a:solidFill>
                <a:prstClr val="white"/>
              </a:solidFill>
              <a:latin typeface="Arial" panose="020B0604020202090204"/>
              <a:sym typeface="Helvetica Neue"/>
            </a:endParaRPr>
          </a:p>
        </p:txBody>
      </p:sp>
      <p:sp>
        <p:nvSpPr>
          <p:cNvPr id="2" name="标题 1"/>
          <p:cNvSpPr>
            <a:spLocks noGrp="1"/>
          </p:cNvSpPr>
          <p:nvPr>
            <p:ph type="title"/>
          </p:nvPr>
        </p:nvSpPr>
        <p:spPr>
          <a:xfrm>
            <a:off x="1828800" y="233729"/>
            <a:ext cx="8592312" cy="3815255"/>
          </a:xfrm>
        </p:spPr>
        <p:txBody>
          <a:bodyPr vert="horz" lIns="45720" tIns="22860" rIns="45720" bIns="22860" rtlCol="0" anchor="ctr">
            <a:normAutofit fontScale="90000"/>
          </a:bodyPr>
          <a:lstStyle/>
          <a:p>
            <a:pPr algn="ctr" defTabSz="457200">
              <a:lnSpc>
                <a:spcPct val="125000"/>
              </a:lnSpc>
            </a:pPr>
            <a:r>
              <a:rPr lang="zh-CN" altLang="en-US" sz="5300" dirty="0">
                <a:solidFill>
                  <a:schemeClr val="bg1">
                    <a:lumMod val="95000"/>
                    <a:lumOff val="5000"/>
                  </a:schemeClr>
                </a:solidFill>
                <a:latin typeface="Microsoft YaHei" panose="020B0503020204020204" pitchFamily="34" charset="-122"/>
                <a:ea typeface="Microsoft YaHei" panose="020B0503020204020204" pitchFamily="34" charset="-122"/>
                <a:cs typeface="Helvetica Neue Condensed Black" panose="02000503000000020004" pitchFamily="2" charset="0"/>
              </a:rPr>
              <a:t>主題：</a:t>
            </a:r>
            <a:br>
              <a:rPr lang="en-US" altLang="zh-CN" sz="5300" b="1" dirty="0">
                <a:solidFill>
                  <a:schemeClr val="bg1">
                    <a:lumMod val="95000"/>
                    <a:lumOff val="5000"/>
                  </a:schemeClr>
                </a:solidFill>
                <a:latin typeface="Microsoft YaHei" panose="020B0503020204020204" pitchFamily="34" charset="-122"/>
                <a:ea typeface="Microsoft YaHei" panose="020B0503020204020204" pitchFamily="34" charset="-122"/>
                <a:cs typeface="Helvetica Neue Condensed Black" panose="02000503000000020004" pitchFamily="2" charset="0"/>
              </a:rPr>
            </a:br>
            <a:r>
              <a:rPr lang="zh-CN" altLang="en-US" sz="6700" b="1" dirty="0">
                <a:solidFill>
                  <a:schemeClr val="bg1">
                    <a:lumMod val="95000"/>
                    <a:lumOff val="5000"/>
                  </a:schemeClr>
                </a:solidFill>
                <a:latin typeface="Microsoft YaHei" panose="020B0503020204020204" pitchFamily="34" charset="-122"/>
                <a:ea typeface="Microsoft YaHei" panose="020B0503020204020204" pitchFamily="34" charset="-122"/>
                <a:cs typeface="Helvetica Neue Condensed Black" panose="02000503000000020004" pitchFamily="2" charset="0"/>
              </a:rPr>
              <a:t>活在聖靈中</a:t>
            </a:r>
            <a:br>
              <a:rPr lang="en-US" altLang="zh-CN" sz="7300" b="1" dirty="0">
                <a:solidFill>
                  <a:srgbClr val="0070C0"/>
                </a:solidFill>
                <a:latin typeface="微软雅黑" panose="020B0503020204020204" pitchFamily="34" charset="-122"/>
                <a:ea typeface="微软雅黑" panose="020B0503020204020204" pitchFamily="34" charset="-122"/>
                <a:cs typeface="Helvetica Neue Condensed Black" panose="02000503000000020004" pitchFamily="2" charset="0"/>
              </a:rPr>
            </a:br>
            <a:r>
              <a:rPr lang="zh-CN" altLang="en-US" sz="5300" dirty="0">
                <a:solidFill>
                  <a:schemeClr val="bg1">
                    <a:lumMod val="95000"/>
                    <a:lumOff val="5000"/>
                  </a:schemeClr>
                </a:solidFill>
                <a:latin typeface="微软雅黑" panose="020B0503020204020204" pitchFamily="34" charset="-122"/>
                <a:ea typeface="微软雅黑" panose="020B0503020204020204" pitchFamily="34" charset="-122"/>
              </a:rPr>
              <a:t>經文：</a:t>
            </a:r>
            <a:br>
              <a:rPr lang="en-US" altLang="zh-CN" sz="5400" b="1" dirty="0">
                <a:solidFill>
                  <a:schemeClr val="bg1">
                    <a:lumMod val="95000"/>
                    <a:lumOff val="5000"/>
                  </a:schemeClr>
                </a:solidFill>
                <a:latin typeface="KaiTi" panose="02010609060101010101" pitchFamily="49" charset="-122"/>
                <a:ea typeface="KaiTi" panose="02010609060101010101" pitchFamily="49" charset="-122"/>
              </a:rPr>
            </a:br>
            <a:r>
              <a:rPr lang="zh-CN" altLang="en-US" sz="5300" b="1" dirty="0">
                <a:solidFill>
                  <a:schemeClr val="bg1">
                    <a:lumMod val="95000"/>
                    <a:lumOff val="5000"/>
                  </a:schemeClr>
                </a:solidFill>
                <a:latin typeface="KaiTi" panose="02010609060101010101" pitchFamily="49" charset="-122"/>
                <a:ea typeface="KaiTi" panose="02010609060101010101" pitchFamily="49" charset="-122"/>
              </a:rPr>
              <a:t>以</a:t>
            </a:r>
            <a:r>
              <a:rPr lang="zh-CN" altLang="en-US" sz="5300" b="1" dirty="0">
                <a:solidFill>
                  <a:schemeClr val="bg1">
                    <a:lumMod val="95000"/>
                    <a:lumOff val="5000"/>
                  </a:schemeClr>
                </a:solidFill>
                <a:latin typeface="Times New Roman" panose="02020503050405090304" pitchFamily="18" charset="0"/>
                <a:ea typeface="KaiTi" panose="02010609060101010101" pitchFamily="49" charset="-122"/>
                <a:cs typeface="Times New Roman" panose="02020503050405090304" pitchFamily="18" charset="0"/>
              </a:rPr>
              <a:t>弗所書</a:t>
            </a:r>
            <a:r>
              <a:rPr lang="en-US" altLang="zh-CN" sz="5300" b="1" dirty="0">
                <a:solidFill>
                  <a:schemeClr val="bg1">
                    <a:lumMod val="95000"/>
                    <a:lumOff val="5000"/>
                  </a:schemeClr>
                </a:solidFill>
                <a:latin typeface="Times New Roman" panose="02020503050405090304" pitchFamily="18" charset="0"/>
                <a:ea typeface="KaiTi" panose="02010609060101010101" pitchFamily="49" charset="-122"/>
                <a:cs typeface="Times New Roman" panose="02020503050405090304" pitchFamily="18" charset="0"/>
              </a:rPr>
              <a:t>1-6 </a:t>
            </a:r>
            <a:r>
              <a:rPr lang="zh-CN" altLang="en-US" sz="5300" b="1" dirty="0">
                <a:solidFill>
                  <a:schemeClr val="bg1">
                    <a:lumMod val="95000"/>
                    <a:lumOff val="5000"/>
                  </a:schemeClr>
                </a:solidFill>
                <a:latin typeface="Times New Roman" panose="02020503050405090304" pitchFamily="18" charset="0"/>
                <a:ea typeface="KaiTi" panose="02010609060101010101" pitchFamily="49" charset="-122"/>
                <a:cs typeface="Times New Roman" panose="02020503050405090304" pitchFamily="18" charset="0"/>
              </a:rPr>
              <a:t>章</a:t>
            </a:r>
            <a:endParaRPr lang="en-US" altLang="zh-CN" sz="5400" dirty="0">
              <a:solidFill>
                <a:schemeClr val="bg1"/>
              </a:solidFill>
              <a:latin typeface="Times New Roman" panose="02020503050405090304" pitchFamily="18" charset="0"/>
              <a:ea typeface="KaiTi" panose="02010609060101010101" pitchFamily="49" charset="-122"/>
              <a:cs typeface="Times New Roman" panose="02020503050405090304" pitchFamily="18" charset="0"/>
            </a:endParaRPr>
          </a:p>
        </p:txBody>
      </p:sp>
      <p:sp>
        <p:nvSpPr>
          <p:cNvPr id="4" name="文本框 3"/>
          <p:cNvSpPr txBox="1"/>
          <p:nvPr/>
        </p:nvSpPr>
        <p:spPr>
          <a:xfrm>
            <a:off x="2695904" y="4282713"/>
            <a:ext cx="6826469" cy="2358338"/>
          </a:xfrm>
          <a:prstGeom prst="rect">
            <a:avLst/>
          </a:prstGeom>
          <a:noFill/>
        </p:spPr>
        <p:txBody>
          <a:bodyPr wrap="square" rtlCol="0">
            <a:spAutoFit/>
          </a:bodyPr>
          <a:lstStyle/>
          <a:p>
            <a:pPr algn="ctr" defTabSz="412750" hangingPunct="0">
              <a:lnSpc>
                <a:spcPct val="150000"/>
              </a:lnSpc>
              <a:defRPr/>
            </a:pPr>
            <a:r>
              <a:rPr kumimoji="1" lang="zh-CN" altLang="en-US" sz="3000" b="1" kern="0" dirty="0">
                <a:solidFill>
                  <a:srgbClr val="9D360E">
                    <a:lumMod val="75000"/>
                  </a:srgbClr>
                </a:solidFill>
                <a:latin typeface="Helvetica Neue"/>
                <a:ea typeface="黑体" panose="02010609060101010101" pitchFamily="49" charset="-122"/>
                <a:cs typeface="Helvetica Neue"/>
                <a:sym typeface="Helvetica Neue"/>
              </a:rPr>
              <a:t>牧場第一華人浸信會 </a:t>
            </a:r>
            <a:r>
              <a:rPr kumimoji="1" lang="en-US" altLang="zh-CN" sz="3000" b="1" kern="0" dirty="0">
                <a:solidFill>
                  <a:srgbClr val="9D360E">
                    <a:lumMod val="75000"/>
                  </a:srgbClr>
                </a:solidFill>
                <a:latin typeface="Times New Roman" panose="02020503050405090304" pitchFamily="18" charset="0"/>
                <a:ea typeface="Helvetica Neue"/>
                <a:cs typeface="Times New Roman" panose="02020503050405090304" pitchFamily="18" charset="0"/>
                <a:sym typeface="Helvetica Neue"/>
              </a:rPr>
              <a:t>FCBC,RC</a:t>
            </a:r>
          </a:p>
          <a:p>
            <a:pPr algn="ctr" defTabSz="412750" hangingPunct="0">
              <a:lnSpc>
                <a:spcPct val="150000"/>
              </a:lnSpc>
              <a:defRPr/>
            </a:pPr>
            <a:r>
              <a:rPr kumimoji="1" lang="en-US" altLang="zh-CN" sz="3600" b="1" kern="0" dirty="0">
                <a:solidFill>
                  <a:srgbClr val="9D360E">
                    <a:lumMod val="75000"/>
                  </a:srgbClr>
                </a:solidFill>
                <a:latin typeface="Helvetica Neue"/>
                <a:ea typeface="Helvetica Neue"/>
                <a:cs typeface="Helvetica Neue"/>
                <a:sym typeface="Helvetica Neue"/>
              </a:rPr>
              <a:t> </a:t>
            </a:r>
            <a:r>
              <a:rPr kumimoji="1" lang="zh-CN" altLang="en-US" sz="4000" b="1" kern="0" dirty="0">
                <a:solidFill>
                  <a:srgbClr val="9D360E">
                    <a:lumMod val="75000"/>
                  </a:srgbClr>
                </a:solidFill>
                <a:latin typeface="微软雅黑" panose="020B0503020204020204" pitchFamily="34" charset="-122"/>
                <a:ea typeface="微软雅黑" panose="020B0503020204020204" pitchFamily="34" charset="-122"/>
                <a:cs typeface="Times New Roman" panose="02020503050405090304" pitchFamily="18" charset="0"/>
                <a:sym typeface="Helvetica Neue"/>
              </a:rPr>
              <a:t>講員：程勝全 傳道</a:t>
            </a:r>
            <a:endParaRPr kumimoji="1" lang="en-US" altLang="zh-CN" sz="3600" b="1" kern="0" dirty="0">
              <a:solidFill>
                <a:srgbClr val="9D360E">
                  <a:lumMod val="75000"/>
                </a:srgbClr>
              </a:solidFill>
              <a:latin typeface="微软雅黑" panose="020B0503020204020204" pitchFamily="34" charset="-122"/>
              <a:ea typeface="微软雅黑" panose="020B0503020204020204" pitchFamily="34" charset="-122"/>
              <a:cs typeface="Times New Roman" panose="02020503050405090304" pitchFamily="18" charset="0"/>
              <a:sym typeface="Helvetica Neue"/>
            </a:endParaRPr>
          </a:p>
          <a:p>
            <a:pPr algn="ctr" defTabSz="412750" hangingPunct="0">
              <a:lnSpc>
                <a:spcPct val="150000"/>
              </a:lnSpc>
              <a:defRPr/>
            </a:pPr>
            <a:r>
              <a:rPr kumimoji="1" lang="en-US" altLang="zh-CN" sz="3200" b="1" kern="0" dirty="0">
                <a:solidFill>
                  <a:srgbClr val="9D360E">
                    <a:lumMod val="75000"/>
                  </a:srgbClr>
                </a:solidFill>
                <a:latin typeface="Times New Roman" panose="02020503050405090304" pitchFamily="18" charset="0"/>
                <a:ea typeface="Helvetica Neue"/>
                <a:cs typeface="Times New Roman" panose="02020503050405090304" pitchFamily="18" charset="0"/>
                <a:sym typeface="Helvetica Neue"/>
              </a:rPr>
              <a:t>4/28/2024</a:t>
            </a:r>
            <a:endParaRPr kumimoji="1" lang="zh-CN" altLang="en-US" sz="2000" b="1" kern="0" dirty="0">
              <a:solidFill>
                <a:srgbClr val="9D360E">
                  <a:lumMod val="75000"/>
                </a:srgbClr>
              </a:solidFill>
              <a:latin typeface="Times New Roman" panose="02020503050405090304" pitchFamily="18" charset="0"/>
              <a:ea typeface="黑体" panose="02010609060101010101" pitchFamily="49" charset="-122"/>
              <a:cs typeface="Times New Roman" panose="02020503050405090304" pitchFamily="18" charset="0"/>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31B071-D1AD-0BB0-5073-465B36F5BC44}"/>
              </a:ext>
            </a:extLst>
          </p:cNvPr>
          <p:cNvSpPr>
            <a:spLocks noGrp="1"/>
          </p:cNvSpPr>
          <p:nvPr>
            <p:ph type="title"/>
          </p:nvPr>
        </p:nvSpPr>
        <p:spPr>
          <a:xfrm>
            <a:off x="2" y="737186"/>
            <a:ext cx="6561137" cy="1080938"/>
          </a:xfrm>
        </p:spPr>
        <p:txBody>
          <a:bodyPr>
            <a:normAutofit/>
          </a:bodyPr>
          <a:lstStyle/>
          <a:p>
            <a:r>
              <a:rPr lang="en-US" altLang="zh-CN" sz="4000" b="1" dirty="0">
                <a:latin typeface="Helvetica Neue"/>
                <a:ea typeface="Microsoft YaHei UI"/>
              </a:rPr>
              <a:t> 1</a:t>
            </a:r>
            <a:r>
              <a:rPr lang="zh-CN" altLang="en-US" sz="4000" b="1">
                <a:latin typeface="Helvetica Neue"/>
                <a:ea typeface="Microsoft YaHei UI"/>
              </a:rPr>
              <a:t>、靠聖靈得剛強</a:t>
            </a:r>
            <a:endParaRPr kumimoji="1" lang="zh-CN" altLang="en-US" sz="4000" b="1">
              <a:latin typeface="Helvetica Neue"/>
              <a:ea typeface="Microsoft YaHei UI"/>
            </a:endParaRPr>
          </a:p>
        </p:txBody>
      </p:sp>
      <p:sp>
        <p:nvSpPr>
          <p:cNvPr id="3" name="内容占位符 2">
            <a:extLst>
              <a:ext uri="{FF2B5EF4-FFF2-40B4-BE49-F238E27FC236}">
                <a16:creationId xmlns:a16="http://schemas.microsoft.com/office/drawing/2014/main" id="{0DF160EF-8FAF-06E0-8C0E-289D6DA76EE7}"/>
              </a:ext>
            </a:extLst>
          </p:cNvPr>
          <p:cNvSpPr>
            <a:spLocks noGrp="1"/>
          </p:cNvSpPr>
          <p:nvPr>
            <p:ph idx="1"/>
          </p:nvPr>
        </p:nvSpPr>
        <p:spPr>
          <a:xfrm>
            <a:off x="1" y="2021306"/>
            <a:ext cx="6561136" cy="4836694"/>
          </a:xfrm>
        </p:spPr>
        <p:txBody>
          <a:bodyPr vert="horz" lIns="45720" tIns="22860" rIns="45720" bIns="22860" rtlCol="0" anchor="t">
            <a:normAutofit fontScale="77500" lnSpcReduction="20000"/>
          </a:bodyPr>
          <a:lstStyle/>
          <a:p>
            <a:pPr lvl="1">
              <a:lnSpc>
                <a:spcPct val="150000"/>
              </a:lnSpc>
            </a:pPr>
            <a:r>
              <a:rPr lang="zh-CN" altLang="en-US" sz="4000" i="1" dirty="0">
                <a:latin typeface="微软雅黑"/>
                <a:ea typeface="微软雅黑"/>
              </a:rPr>
              <a:t>有逼迫</a:t>
            </a:r>
          </a:p>
          <a:p>
            <a:pPr lvl="1">
              <a:lnSpc>
                <a:spcPct val="150000"/>
              </a:lnSpc>
            </a:pPr>
            <a:r>
              <a:rPr lang="zh-CN" altLang="en-US" sz="4000" i="1" dirty="0">
                <a:latin typeface="微软雅黑"/>
                <a:ea typeface="微软雅黑"/>
              </a:rPr>
              <a:t>有壓力</a:t>
            </a:r>
          </a:p>
          <a:p>
            <a:pPr lvl="1">
              <a:lnSpc>
                <a:spcPct val="150000"/>
              </a:lnSpc>
            </a:pPr>
            <a:r>
              <a:rPr lang="zh-CN" altLang="en-US" sz="4000" i="1" dirty="0">
                <a:latin typeface="微软雅黑"/>
                <a:ea typeface="微软雅黑"/>
              </a:rPr>
              <a:t>有動盪</a:t>
            </a:r>
          </a:p>
          <a:p>
            <a:pPr lvl="1">
              <a:lnSpc>
                <a:spcPct val="150000"/>
              </a:lnSpc>
            </a:pPr>
            <a:r>
              <a:rPr lang="zh-CN" altLang="en-US" sz="4000" i="1" dirty="0">
                <a:latin typeface="微软雅黑"/>
                <a:ea typeface="微软雅黑"/>
              </a:rPr>
              <a:t>有罪恶</a:t>
            </a:r>
          </a:p>
          <a:p>
            <a:pPr lvl="1">
              <a:lnSpc>
                <a:spcPct val="150000"/>
              </a:lnSpc>
            </a:pPr>
            <a:r>
              <a:rPr lang="zh-CN" altLang="en-US" sz="4000" i="1" dirty="0">
                <a:latin typeface="微软雅黑"/>
                <a:ea typeface="微软雅黑"/>
              </a:rPr>
              <a:t>有試探</a:t>
            </a:r>
            <a:endParaRPr lang="en-US" altLang="zh-CN" sz="4000" i="1" dirty="0">
              <a:latin typeface="微软雅黑"/>
              <a:ea typeface="微软雅黑"/>
            </a:endParaRPr>
          </a:p>
          <a:p>
            <a:pPr lvl="1">
              <a:lnSpc>
                <a:spcPct val="150000"/>
              </a:lnSpc>
            </a:pPr>
            <a:r>
              <a:rPr lang="zh-CN" altLang="en-US" sz="4000" i="1" dirty="0">
                <a:latin typeface="+mn-ea"/>
                <a:ea typeface="+mn-ea"/>
              </a:rPr>
              <a:t>有负面情绪</a:t>
            </a:r>
            <a:r>
              <a:rPr lang="en-US" altLang="zh-CN" sz="4000" i="1" dirty="0">
                <a:latin typeface="+mn-ea"/>
                <a:ea typeface="+mn-ea"/>
              </a:rPr>
              <a:t>……</a:t>
            </a:r>
          </a:p>
          <a:p>
            <a:pPr marL="457200" lvl="1" indent="0">
              <a:lnSpc>
                <a:spcPct val="150000"/>
              </a:lnSpc>
              <a:buNone/>
            </a:pPr>
            <a:r>
              <a:rPr lang="zh-CN" altLang="en-US" sz="4000" i="1" dirty="0">
                <a:latin typeface="+mn-ea"/>
                <a:ea typeface="+mn-ea"/>
              </a:rPr>
              <a:t>主耶穌說：在世界你們有苦難</a:t>
            </a:r>
            <a:r>
              <a:rPr lang="en-US" altLang="zh-CN" sz="4000" i="1" dirty="0">
                <a:latin typeface="+mn-ea"/>
                <a:ea typeface="+mn-ea"/>
              </a:rPr>
              <a:t>……</a:t>
            </a:r>
            <a:endParaRPr lang="zh-CN" altLang="en-US" sz="4000" i="1" dirty="0">
              <a:latin typeface="+mn-ea"/>
              <a:ea typeface="+mn-ea"/>
            </a:endParaRPr>
          </a:p>
          <a:p>
            <a:endParaRPr kumimoji="1" lang="zh-CN" altLang="en-US" dirty="0"/>
          </a:p>
        </p:txBody>
      </p:sp>
      <p:pic>
        <p:nvPicPr>
          <p:cNvPr id="4098" name="Picture 2" descr="Rembrandt Harmenszoon van Rijn 使徒保罗在监狱里, 1627, 73×60 厘米：作品描述| Arthive">
            <a:extLst>
              <a:ext uri="{FF2B5EF4-FFF2-40B4-BE49-F238E27FC236}">
                <a16:creationId xmlns:a16="http://schemas.microsoft.com/office/drawing/2014/main" id="{F47A1FE0-3DBA-70B3-4DEB-00599014B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139" y="0"/>
            <a:ext cx="5630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57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台湾2024年4月3日大地震报道图片&#10;资料照片">
            <a:extLst>
              <a:ext uri="{FF2B5EF4-FFF2-40B4-BE49-F238E27FC236}">
                <a16:creationId xmlns:a16="http://schemas.microsoft.com/office/drawing/2014/main" id="{1D913F8B-9DFF-7922-2078-D0D064483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4772062" cy="2683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财商天下】全球抗通胀中国却陷通缩威胁| 通货紧缩| 中国经济| 资产负债表衰退| 新唐人电视台">
            <a:extLst>
              <a:ext uri="{FF2B5EF4-FFF2-40B4-BE49-F238E27FC236}">
                <a16:creationId xmlns:a16="http://schemas.microsoft.com/office/drawing/2014/main" id="{A4033FA7-6191-FDB1-BDA0-EE1BE3F67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38875"/>
            <a:ext cx="4656221" cy="261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是只存在了一天就被坦克碾平的天安门民主大学吗😁 : r/real_China_irl">
            <a:extLst>
              <a:ext uri="{FF2B5EF4-FFF2-40B4-BE49-F238E27FC236}">
                <a16:creationId xmlns:a16="http://schemas.microsoft.com/office/drawing/2014/main" id="{EB0A0B59-4934-1960-E4BA-50658AC46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581" y="0"/>
            <a:ext cx="3041418" cy="41771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哥伦比亚大学亲巴抗议继续纽约警察把门紧张气氛延烧全美｜驱逐无证移民获支持｜洛杉矶女子遭割喉命丧地铁｜最高法院或驳回川普绝对豁免权｜布林肯访华第二日关注美中经贸｜GDP增幅远低预期《中文正点》  - YouTube">
            <a:extLst>
              <a:ext uri="{FF2B5EF4-FFF2-40B4-BE49-F238E27FC236}">
                <a16:creationId xmlns:a16="http://schemas.microsoft.com/office/drawing/2014/main" id="{E7192CE8-151E-B23C-AFE3-939560602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481" y="1825123"/>
            <a:ext cx="43561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009D185C-D76E-A0B0-D638-6116A9CF083A}"/>
              </a:ext>
            </a:extLst>
          </p:cNvPr>
          <p:cNvPicPr>
            <a:picLocks noChangeAspect="1"/>
          </p:cNvPicPr>
          <p:nvPr/>
        </p:nvPicPr>
        <p:blipFill>
          <a:blip r:embed="rId7"/>
          <a:stretch>
            <a:fillRect/>
          </a:stretch>
        </p:blipFill>
        <p:spPr>
          <a:xfrm>
            <a:off x="7663241" y="4244340"/>
            <a:ext cx="4356100" cy="2613660"/>
          </a:xfrm>
          <a:prstGeom prst="rect">
            <a:avLst/>
          </a:prstGeom>
        </p:spPr>
      </p:pic>
    </p:spTree>
    <p:extLst>
      <p:ext uri="{BB962C8B-B14F-4D97-AF65-F5344CB8AC3E}">
        <p14:creationId xmlns:p14="http://schemas.microsoft.com/office/powerpoint/2010/main" val="1186810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62279F-9667-E2D9-91F8-B73FBC33ABB5}"/>
              </a:ext>
            </a:extLst>
          </p:cNvPr>
          <p:cNvSpPr>
            <a:spLocks noGrp="1"/>
          </p:cNvSpPr>
          <p:nvPr>
            <p:ph type="title"/>
          </p:nvPr>
        </p:nvSpPr>
        <p:spPr>
          <a:xfrm>
            <a:off x="680323" y="753228"/>
            <a:ext cx="9613861" cy="1080938"/>
          </a:xfrm>
        </p:spPr>
        <p:txBody>
          <a:bodyPr anchor="ctr">
            <a:normAutofit/>
          </a:bodyPr>
          <a:lstStyle/>
          <a:p>
            <a:r>
              <a:rPr kumimoji="1" lang="en-US" altLang="zh-CN" sz="4400" b="1" dirty="0">
                <a:latin typeface="Microsoft YaHei"/>
                <a:ea typeface="Microsoft YaHei"/>
              </a:rPr>
              <a:t>2</a:t>
            </a:r>
            <a:r>
              <a:rPr kumimoji="1" lang="zh-CN" altLang="en-US" sz="4400" b="1" dirty="0">
                <a:latin typeface="Microsoft YaHei"/>
                <a:ea typeface="Microsoft YaHei"/>
              </a:rPr>
              <a:t>、靠聖靈建立愛心</a:t>
            </a:r>
            <a:r>
              <a:rPr kumimoji="1" lang="zh-CN" altLang="en-US" sz="4400" b="1" dirty="0">
                <a:latin typeface="Microsoft YaHei"/>
                <a:ea typeface="Microsoft YaHei"/>
                <a:cs typeface="Times New Roman"/>
              </a:rPr>
              <a:t> </a:t>
            </a:r>
            <a:r>
              <a:rPr kumimoji="1" lang="zh-CN" altLang="en-US" sz="4400" b="1" dirty="0">
                <a:latin typeface="Times New Roman"/>
                <a:ea typeface="Microsoft YaHei"/>
                <a:cs typeface="Times New Roman"/>
              </a:rPr>
              <a:t>&amp; </a:t>
            </a:r>
            <a:r>
              <a:rPr kumimoji="1" lang="zh-CN" altLang="en-US" sz="4400" b="1" dirty="0">
                <a:latin typeface="Microsoft YaHei"/>
                <a:ea typeface="Microsoft YaHei"/>
              </a:rPr>
              <a:t>被神恩充滿</a:t>
            </a:r>
          </a:p>
        </p:txBody>
      </p:sp>
      <p:sp>
        <p:nvSpPr>
          <p:cNvPr id="3" name="内容占位符 2">
            <a:extLst>
              <a:ext uri="{FF2B5EF4-FFF2-40B4-BE49-F238E27FC236}">
                <a16:creationId xmlns:a16="http://schemas.microsoft.com/office/drawing/2014/main" id="{55D193AC-EA71-6696-680D-BD85B044049B}"/>
              </a:ext>
            </a:extLst>
          </p:cNvPr>
          <p:cNvSpPr>
            <a:spLocks noGrp="1"/>
          </p:cNvSpPr>
          <p:nvPr>
            <p:ph sz="half" idx="1"/>
          </p:nvPr>
        </p:nvSpPr>
        <p:spPr>
          <a:xfrm>
            <a:off x="-2" y="1973181"/>
            <a:ext cx="12147727" cy="4878471"/>
          </a:xfrm>
        </p:spPr>
        <p:txBody>
          <a:bodyPr vert="horz" lIns="45720" tIns="22860" rIns="45720" bIns="22860" rtlCol="0" anchor="t">
            <a:normAutofit lnSpcReduction="10000"/>
          </a:bodyPr>
          <a:lstStyle/>
          <a:p>
            <a:pPr>
              <a:lnSpc>
                <a:spcPct val="150000"/>
              </a:lnSpc>
            </a:pPr>
            <a:r>
              <a:rPr lang="zh-CN" altLang="en-US" sz="3600" b="1" dirty="0">
                <a:latin typeface="Microsoft YaHei UI"/>
                <a:ea typeface="Microsoft YaHei UI"/>
              </a:rPr>
              <a:t>聖靈建立愛心</a:t>
            </a:r>
          </a:p>
          <a:p>
            <a:pPr lvl="1">
              <a:lnSpc>
                <a:spcPct val="150000"/>
              </a:lnSpc>
            </a:pPr>
            <a:r>
              <a:rPr lang="zh-CN" altLang="en-US" sz="3200" dirty="0">
                <a:latin typeface="Microsoft YaHei UI"/>
                <a:ea typeface="Microsoft YaHei UI"/>
              </a:rPr>
              <a:t>因聖靈，穩住於神愛中。</a:t>
            </a:r>
            <a:r>
              <a:rPr lang="zh-CN" altLang="en-US" sz="2700" dirty="0">
                <a:latin typeface="Times New Roman"/>
                <a:ea typeface="Microsoft YaHei UI"/>
                <a:cs typeface="Times New Roman"/>
              </a:rPr>
              <a:t>羅 8:35-39節</a:t>
            </a:r>
          </a:p>
          <a:p>
            <a:pPr lvl="1">
              <a:lnSpc>
                <a:spcPct val="150000"/>
              </a:lnSpc>
            </a:pPr>
            <a:r>
              <a:rPr lang="zh-CN" altLang="en-US" sz="3200" dirty="0">
                <a:latin typeface="Microsoft YaHei UI"/>
                <a:ea typeface="Microsoft YaHei UI"/>
              </a:rPr>
              <a:t>借聖靈，領悟神聖的愛。</a:t>
            </a:r>
            <a:r>
              <a:rPr lang="zh-CN" altLang="en-US" sz="2700" dirty="0">
                <a:latin typeface="Times New Roman"/>
                <a:ea typeface="Microsoft YaHei UI"/>
                <a:cs typeface="Times New Roman"/>
              </a:rPr>
              <a:t>羅 5:5 節</a:t>
            </a:r>
            <a:endParaRPr lang="zh-CN" dirty="0">
              <a:cs typeface="Times New Roman"/>
            </a:endParaRPr>
          </a:p>
          <a:p>
            <a:pPr>
              <a:lnSpc>
                <a:spcPct val="150000"/>
              </a:lnSpc>
            </a:pPr>
            <a:r>
              <a:rPr kumimoji="1" lang="zh-CN" altLang="en-US" sz="3600" b="1" dirty="0">
                <a:latin typeface="Microsoft YaHei UI"/>
                <a:ea typeface="Microsoft YaHei UI"/>
              </a:rPr>
              <a:t>聖靈澆灌神恩</a:t>
            </a:r>
          </a:p>
          <a:p>
            <a:pPr lvl="1">
              <a:lnSpc>
                <a:spcPct val="150000"/>
              </a:lnSpc>
            </a:pPr>
            <a:r>
              <a:rPr lang="zh-CN" altLang="en-US" sz="3200" dirty="0">
                <a:highlight>
                  <a:srgbClr val="0000FF"/>
                </a:highlight>
                <a:latin typeface="Microsoft YaHei UI"/>
                <a:ea typeface="Microsoft YaHei UI"/>
              </a:rPr>
              <a:t>聖父</a:t>
            </a:r>
            <a:r>
              <a:rPr lang="zh-CN" altLang="en-US" sz="3200" dirty="0">
                <a:highlight>
                  <a:srgbClr val="D3430C"/>
                </a:highlight>
                <a:latin typeface="Microsoft YaHei UI"/>
                <a:ea typeface="Microsoft YaHei UI"/>
              </a:rPr>
              <a:t>通過</a:t>
            </a:r>
            <a:r>
              <a:rPr lang="zh-CN" altLang="en-US" sz="3200" dirty="0">
                <a:highlight>
                  <a:srgbClr val="0000FF"/>
                </a:highlight>
                <a:latin typeface="Microsoft YaHei UI"/>
                <a:ea typeface="Microsoft YaHei UI"/>
              </a:rPr>
              <a:t>聖靈</a:t>
            </a:r>
            <a:r>
              <a:rPr lang="zh-CN" altLang="en-US" sz="3200" dirty="0">
                <a:latin typeface="Microsoft YaHei UI"/>
                <a:ea typeface="Microsoft YaHei UI"/>
              </a:rPr>
              <a:t>將他自己的豐富恩典（</a:t>
            </a:r>
            <a:r>
              <a:rPr lang="zh-CN" altLang="en-US" sz="3200" dirty="0">
                <a:highlight>
                  <a:srgbClr val="0000FF"/>
                </a:highlight>
                <a:latin typeface="Microsoft YaHei UI"/>
                <a:ea typeface="Microsoft YaHei UI"/>
              </a:rPr>
              <a:t>聖子</a:t>
            </a:r>
            <a:r>
              <a:rPr lang="zh-CN" altLang="en-US" sz="3200" dirty="0">
                <a:latin typeface="Microsoft YaHei UI"/>
                <a:ea typeface="Microsoft YaHei UI"/>
              </a:rPr>
              <a:t>耶穌成就的）灌灌給聖徒。（三一神的工作）</a:t>
            </a:r>
          </a:p>
          <a:p>
            <a:pPr lvl="1">
              <a:lnSpc>
                <a:spcPct val="150000"/>
              </a:lnSpc>
            </a:pPr>
            <a:endParaRPr lang="zh-CN" altLang="en-US" sz="3200" b="1" dirty="0">
              <a:latin typeface="Microsoft YaHei UI"/>
              <a:ea typeface="Microsoft YaHei UI"/>
            </a:endParaRPr>
          </a:p>
        </p:txBody>
      </p:sp>
      <p:pic>
        <p:nvPicPr>
          <p:cNvPr id="5" name="图片 4">
            <a:extLst>
              <a:ext uri="{FF2B5EF4-FFF2-40B4-BE49-F238E27FC236}">
                <a16:creationId xmlns:a16="http://schemas.microsoft.com/office/drawing/2014/main" id="{E5AEF891-86AB-5947-6BD8-031764FEE68A}"/>
              </a:ext>
            </a:extLst>
          </p:cNvPr>
          <p:cNvPicPr>
            <a:picLocks noChangeAspect="1"/>
          </p:cNvPicPr>
          <p:nvPr/>
        </p:nvPicPr>
        <p:blipFill>
          <a:blip r:embed="rId3"/>
          <a:stretch>
            <a:fillRect/>
          </a:stretch>
        </p:blipFill>
        <p:spPr>
          <a:xfrm>
            <a:off x="7110608" y="2008114"/>
            <a:ext cx="5037118" cy="1799388"/>
          </a:xfrm>
          <a:prstGeom prst="rect">
            <a:avLst/>
          </a:prstGeom>
        </p:spPr>
      </p:pic>
    </p:spTree>
    <p:extLst>
      <p:ext uri="{BB962C8B-B14F-4D97-AF65-F5344CB8AC3E}">
        <p14:creationId xmlns:p14="http://schemas.microsoft.com/office/powerpoint/2010/main" val="8876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1A289-6892-B78A-D49F-CD4F0B002C45}"/>
              </a:ext>
            </a:extLst>
          </p:cNvPr>
          <p:cNvSpPr>
            <a:spLocks noGrp="1"/>
          </p:cNvSpPr>
          <p:nvPr>
            <p:ph type="title"/>
          </p:nvPr>
        </p:nvSpPr>
        <p:spPr/>
        <p:txBody>
          <a:bodyPr>
            <a:normAutofit/>
          </a:bodyPr>
          <a:lstStyle/>
          <a:p>
            <a:pPr algn="ctr"/>
            <a:r>
              <a:rPr kumimoji="1" lang="zh-CN" altLang="en-US" sz="5400" b="1" dirty="0">
                <a:latin typeface="Microsoft YaHei" panose="020B0503020204020204" pitchFamily="34" charset="-122"/>
                <a:ea typeface="Microsoft YaHei" panose="020B0503020204020204" pitchFamily="34" charset="-122"/>
              </a:rPr>
              <a:t>在逆境中獲得神安慰的人</a:t>
            </a:r>
          </a:p>
        </p:txBody>
      </p:sp>
      <p:sp>
        <p:nvSpPr>
          <p:cNvPr id="5" name="内容占位符 4">
            <a:extLst>
              <a:ext uri="{FF2B5EF4-FFF2-40B4-BE49-F238E27FC236}">
                <a16:creationId xmlns:a16="http://schemas.microsoft.com/office/drawing/2014/main" id="{81E12DDD-62DF-8907-DC08-E265CB037754}"/>
              </a:ext>
            </a:extLst>
          </p:cNvPr>
          <p:cNvSpPr>
            <a:spLocks noGrp="1"/>
          </p:cNvSpPr>
          <p:nvPr>
            <p:ph idx="1"/>
          </p:nvPr>
        </p:nvSpPr>
        <p:spPr>
          <a:xfrm>
            <a:off x="1" y="1981200"/>
            <a:ext cx="11667067" cy="4876800"/>
          </a:xfrm>
        </p:spPr>
        <p:txBody>
          <a:bodyPr>
            <a:normAutofit fontScale="92500" lnSpcReduction="10000"/>
          </a:bodyPr>
          <a:lstStyle/>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亞伯拉罕</a:t>
            </a:r>
            <a:r>
              <a:rPr lang="zh-CN" altLang="en-US" sz="3200" dirty="0">
                <a:latin typeface="Microsoft YaHei" panose="020B0503020204020204" pitchFamily="34" charset="-122"/>
                <a:ea typeface="Microsoft YaHei" panose="020B0503020204020204" pitchFamily="34" charset="-122"/>
              </a:rPr>
              <a:t>：神在埃及保護撒拉，並平安歸來（創 </a:t>
            </a:r>
            <a:r>
              <a:rPr lang="en-US" altLang="zh-CN" sz="3200" dirty="0">
                <a:latin typeface="Microsoft YaHei" panose="020B0503020204020204" pitchFamily="34" charset="-122"/>
                <a:ea typeface="Microsoft YaHei" panose="020B0503020204020204" pitchFamily="34" charset="-122"/>
              </a:rPr>
              <a:t>12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雅各</a:t>
            </a:r>
            <a:r>
              <a:rPr lang="zh-CN" altLang="en-US" sz="3200" dirty="0">
                <a:latin typeface="Microsoft YaHei" panose="020B0503020204020204" pitchFamily="34" charset="-122"/>
                <a:ea typeface="Microsoft YaHei" panose="020B0503020204020204" pitchFamily="34" charset="-122"/>
              </a:rPr>
              <a:t>：在逃亡路上神向他顯現，並保障他的安全（創 </a:t>
            </a:r>
            <a:r>
              <a:rPr lang="en-US" altLang="zh-CN" sz="3200" dirty="0">
                <a:latin typeface="Microsoft YaHei" panose="020B0503020204020204" pitchFamily="34" charset="-122"/>
                <a:ea typeface="Microsoft YaHei" panose="020B0503020204020204" pitchFamily="34" charset="-122"/>
              </a:rPr>
              <a:t>26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約瑟</a:t>
            </a:r>
            <a:r>
              <a:rPr lang="zh-CN" altLang="en-US" sz="3200" dirty="0">
                <a:latin typeface="Microsoft YaHei" panose="020B0503020204020204" pitchFamily="34" charset="-122"/>
                <a:ea typeface="Microsoft YaHei" panose="020B0503020204020204" pitchFamily="34" charset="-122"/>
              </a:rPr>
              <a:t>：神與他同在，使他在監獄中安然度日（創</a:t>
            </a:r>
            <a:r>
              <a:rPr lang="en-US" altLang="zh-CN" sz="3200" dirty="0">
                <a:latin typeface="Microsoft YaHei" panose="020B0503020204020204" pitchFamily="34" charset="-122"/>
                <a:ea typeface="Microsoft YaHei" panose="020B0503020204020204" pitchFamily="34" charset="-122"/>
              </a:rPr>
              <a:t>39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摩西</a:t>
            </a:r>
            <a:r>
              <a:rPr lang="zh-CN" altLang="en-US" sz="3200" dirty="0">
                <a:latin typeface="Microsoft YaHei" panose="020B0503020204020204" pitchFamily="34" charset="-122"/>
                <a:ea typeface="Microsoft YaHei" panose="020B0503020204020204" pitchFamily="34" charset="-122"/>
              </a:rPr>
              <a:t>：獲得神同在的承諾，率領以色列人出埃及（出 </a:t>
            </a:r>
            <a:r>
              <a:rPr lang="en-US" altLang="zh-CN" sz="3200" dirty="0">
                <a:latin typeface="Microsoft YaHei" panose="020B0503020204020204" pitchFamily="34" charset="-122"/>
                <a:ea typeface="Microsoft YaHei" panose="020B0503020204020204" pitchFamily="34" charset="-122"/>
              </a:rPr>
              <a:t>14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大衛</a:t>
            </a:r>
            <a:r>
              <a:rPr lang="zh-CN" altLang="en-US" sz="3200" dirty="0">
                <a:latin typeface="Microsoft YaHei" panose="020B0503020204020204" pitchFamily="34" charset="-122"/>
                <a:ea typeface="Microsoft YaHei" panose="020B0503020204020204" pitchFamily="34" charset="-122"/>
              </a:rPr>
              <a:t>：在逃避掃羅王追殺時，神保守他安然無恙（撒上 </a:t>
            </a:r>
            <a:r>
              <a:rPr lang="en-US" altLang="zh-CN" sz="3200" dirty="0">
                <a:latin typeface="Microsoft YaHei" panose="020B0503020204020204" pitchFamily="34" charset="-122"/>
                <a:ea typeface="Microsoft YaHei" panose="020B0503020204020204" pitchFamily="34" charset="-122"/>
              </a:rPr>
              <a:t>23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保羅</a:t>
            </a:r>
            <a:r>
              <a:rPr lang="zh-CN" altLang="en-US" sz="3200" dirty="0">
                <a:latin typeface="Microsoft YaHei" panose="020B0503020204020204" pitchFamily="34" charset="-122"/>
                <a:ea typeface="Microsoft YaHei" panose="020B0503020204020204" pitchFamily="34" charset="-122"/>
              </a:rPr>
              <a:t>：在哥林多城傳道遭遇困難，神顯現並安慰鼓勵（徒 </a:t>
            </a:r>
            <a:r>
              <a:rPr lang="en-US" altLang="zh-CN" sz="3200" dirty="0">
                <a:latin typeface="Microsoft YaHei" panose="020B0503020204020204" pitchFamily="34" charset="-122"/>
                <a:ea typeface="Microsoft YaHei" panose="020B0503020204020204" pitchFamily="34" charset="-122"/>
              </a:rPr>
              <a:t>18 </a:t>
            </a:r>
            <a:r>
              <a:rPr lang="zh-CN" altLang="en-US" sz="3200" dirty="0">
                <a:latin typeface="Microsoft YaHei" panose="020B0503020204020204" pitchFamily="34" charset="-122"/>
                <a:ea typeface="Microsoft YaHei" panose="020B0503020204020204" pitchFamily="34" charset="-122"/>
              </a:rPr>
              <a:t>章）</a:t>
            </a:r>
            <a:endParaRPr lang="en-US" altLang="zh-CN" sz="3200" dirty="0">
              <a:latin typeface="Microsoft YaHei" panose="020B0503020204020204" pitchFamily="34" charset="-122"/>
              <a:ea typeface="Microsoft YaHei" panose="020B0503020204020204" pitchFamily="34" charset="-122"/>
            </a:endParaRPr>
          </a:p>
          <a:p>
            <a:pPr algn="ctr">
              <a:lnSpc>
                <a:spcPct val="150000"/>
              </a:lnSpc>
              <a:spcBef>
                <a:spcPts val="0"/>
              </a:spcBef>
            </a:pPr>
            <a:r>
              <a:rPr lang="zh-CN" altLang="en-US" sz="3200" b="1" dirty="0">
                <a:latin typeface="Microsoft YaHei" panose="020B0503020204020204" pitchFamily="34" charset="-122"/>
                <a:ea typeface="Microsoft YaHei" panose="020B0503020204020204" pitchFamily="34" charset="-122"/>
              </a:rPr>
              <a:t>我和你</a:t>
            </a:r>
            <a:r>
              <a:rPr lang="zh-CN" altLang="en-US" sz="3200" dirty="0">
                <a:latin typeface="Microsoft YaHei" panose="020B0503020204020204" pitchFamily="34" charset="-122"/>
                <a:ea typeface="Microsoft YaHei" panose="020B0503020204020204" pitchFamily="34" charset="-122"/>
              </a:rPr>
              <a:t>：同樣是神恩典的見證</a:t>
            </a:r>
            <a:endParaRPr lang="en-US" altLang="zh-CN" sz="3200" dirty="0">
              <a:latin typeface="Microsoft YaHei" panose="020B0503020204020204" pitchFamily="34" charset="-122"/>
              <a:ea typeface="Microsoft YaHei" panose="020B0503020204020204" pitchFamily="34" charset="-122"/>
            </a:endParaRPr>
          </a:p>
          <a:p>
            <a:pPr>
              <a:spcBef>
                <a:spcPts val="0"/>
              </a:spcBef>
            </a:pPr>
            <a:endParaRPr lang="en-US" altLang="zh-CN" dirty="0"/>
          </a:p>
        </p:txBody>
      </p:sp>
    </p:spTree>
    <p:extLst>
      <p:ext uri="{BB962C8B-B14F-4D97-AF65-F5344CB8AC3E}">
        <p14:creationId xmlns:p14="http://schemas.microsoft.com/office/powerpoint/2010/main" val="127388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784651-A07E-16A5-F29D-8FFB602388F4}"/>
              </a:ext>
            </a:extLst>
          </p:cNvPr>
          <p:cNvSpPr>
            <a:spLocks noGrp="1"/>
          </p:cNvSpPr>
          <p:nvPr>
            <p:ph type="title"/>
          </p:nvPr>
        </p:nvSpPr>
        <p:spPr/>
        <p:txBody>
          <a:bodyPr>
            <a:normAutofit/>
          </a:bodyPr>
          <a:lstStyle/>
          <a:p>
            <a:pPr algn="ctr"/>
            <a:r>
              <a:rPr kumimoji="1" lang="zh-CN" altLang="en-US" sz="4400" dirty="0"/>
              <a:t>沙灘上的腳印</a:t>
            </a:r>
            <a:r>
              <a:rPr kumimoji="1" lang="en-US" altLang="zh-CN" sz="4400" dirty="0"/>
              <a:t>/</a:t>
            </a:r>
            <a:r>
              <a:rPr kumimoji="1" lang="zh-CN" altLang="en-US" sz="4400" dirty="0"/>
              <a:t>上帝的腳印</a:t>
            </a:r>
          </a:p>
        </p:txBody>
      </p:sp>
      <p:pic>
        <p:nvPicPr>
          <p:cNvPr id="3074" name="Picture 2" descr="没有照片描述。">
            <a:extLst>
              <a:ext uri="{FF2B5EF4-FFF2-40B4-BE49-F238E27FC236}">
                <a16:creationId xmlns:a16="http://schemas.microsoft.com/office/drawing/2014/main" id="{A232704C-744E-81FF-64E0-1E479961244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960827" y="2556934"/>
            <a:ext cx="5231172" cy="3818755"/>
          </a:xfrm>
          <a:prstGeom prst="rect">
            <a:avLst/>
          </a:prstGeom>
          <a:noFill/>
          <a:extLst>
            <a:ext uri="{909E8E84-426E-40DD-AFC4-6F175D3DCCD1}">
              <a14:hiddenFill xmlns:a14="http://schemas.microsoft.com/office/drawing/2010/main">
                <a:solidFill>
                  <a:srgbClr val="FFFFFF"/>
                </a:solidFill>
              </a14:hiddenFill>
            </a:ext>
          </a:extLst>
        </p:spPr>
      </p:pic>
      <p:pic>
        <p:nvPicPr>
          <p:cNvPr id="4" name="上帝的腳印 -  - 2024-04-26 11-12-58.mp4">
            <a:hlinkClick r:id="" action="ppaction://media"/>
            <a:extLst>
              <a:ext uri="{FF2B5EF4-FFF2-40B4-BE49-F238E27FC236}">
                <a16:creationId xmlns:a16="http://schemas.microsoft.com/office/drawing/2014/main" id="{2D0892E5-7857-2658-BEC1-3827B6A303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482" y="2063859"/>
            <a:ext cx="6385035" cy="4788776"/>
          </a:xfrm>
          <a:prstGeom prst="rect">
            <a:avLst/>
          </a:prstGeom>
        </p:spPr>
      </p:pic>
    </p:spTree>
    <p:extLst>
      <p:ext uri="{BB962C8B-B14F-4D97-AF65-F5344CB8AC3E}">
        <p14:creationId xmlns:p14="http://schemas.microsoft.com/office/powerpoint/2010/main" val="42845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6CD613-CCAE-A23D-208A-63CD4A5693B1}"/>
              </a:ext>
            </a:extLst>
          </p:cNvPr>
          <p:cNvSpPr>
            <a:spLocks noGrp="1"/>
          </p:cNvSpPr>
          <p:nvPr>
            <p:ph type="title"/>
          </p:nvPr>
        </p:nvSpPr>
        <p:spPr/>
        <p:txBody>
          <a:bodyPr>
            <a:normAutofit/>
          </a:bodyPr>
          <a:lstStyle/>
          <a:p>
            <a:r>
              <a:rPr lang="zh-CN" altLang="en-US" sz="4800" b="1" dirty="0">
                <a:latin typeface="Microsoft YaHei" panose="020B0503020204020204" pitchFamily="34" charset="-122"/>
                <a:ea typeface="Microsoft YaHei" panose="020B0503020204020204" pitchFamily="34" charset="-122"/>
              </a:rPr>
              <a:t>三、求圣灵：对我省心並管理</a:t>
            </a:r>
            <a:endParaRPr kumimoji="1" lang="zh-CN" altLang="en-US" sz="48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2713AEF3-4CB1-2563-368E-A003F5BD962F}"/>
              </a:ext>
            </a:extLst>
          </p:cNvPr>
          <p:cNvSpPr>
            <a:spLocks noGrp="1"/>
          </p:cNvSpPr>
          <p:nvPr>
            <p:ph idx="1"/>
          </p:nvPr>
        </p:nvSpPr>
        <p:spPr>
          <a:xfrm>
            <a:off x="176463" y="2053389"/>
            <a:ext cx="11839074" cy="4804611"/>
          </a:xfrm>
        </p:spPr>
        <p:txBody>
          <a:bodyPr>
            <a:normAutofit lnSpcReduction="10000"/>
          </a:bodyPr>
          <a:lstStyle/>
          <a:p>
            <a:pPr marL="0" indent="0">
              <a:lnSpc>
                <a:spcPct val="150000"/>
              </a:lnSpc>
              <a:buNone/>
            </a:pPr>
            <a:r>
              <a:rPr lang="zh-CN" altLang="en-US" sz="3200" b="1" dirty="0">
                <a:latin typeface="Microsoft YaHei" panose="020B0503020204020204" pitchFamily="34" charset="-122"/>
                <a:ea typeface="Microsoft YaHei" panose="020B0503020204020204" pitchFamily="34" charset="-122"/>
              </a:rPr>
              <a:t>以弗所書 </a:t>
            </a:r>
            <a:r>
              <a:rPr lang="en-US" altLang="zh-CN" sz="3200" b="1" dirty="0">
                <a:latin typeface="Microsoft YaHei" panose="020B0503020204020204" pitchFamily="34" charset="-122"/>
                <a:ea typeface="Microsoft YaHei" panose="020B0503020204020204" pitchFamily="34" charset="-122"/>
              </a:rPr>
              <a:t>4:30 </a:t>
            </a:r>
            <a:endParaRPr lang="zh-CN" altLang="en-US" sz="3200" b="1" dirty="0">
              <a:latin typeface="Microsoft YaHei" panose="020B0503020204020204" pitchFamily="34" charset="-122"/>
              <a:ea typeface="Microsoft YaHei" panose="020B0503020204020204" pitchFamily="34" charset="-122"/>
            </a:endParaRPr>
          </a:p>
          <a:p>
            <a:pPr>
              <a:lnSpc>
                <a:spcPct val="150000"/>
              </a:lnSpc>
            </a:pPr>
            <a:r>
              <a:rPr lang="zh-CN" altLang="en-US" sz="3200" dirty="0">
                <a:solidFill>
                  <a:srgbClr val="FFFF00"/>
                </a:solidFill>
                <a:highlight>
                  <a:srgbClr val="0000FF"/>
                </a:highlight>
                <a:latin typeface="Microsoft YaHei" panose="020B0503020204020204" pitchFamily="34" charset="-122"/>
                <a:ea typeface="Microsoft YaHei" panose="020B0503020204020204" pitchFamily="34" charset="-122"/>
              </a:rPr>
              <a:t>不要叫神的聖靈擔憂</a:t>
            </a:r>
            <a:r>
              <a:rPr lang="zh-CN" altLang="en-US" sz="3200" dirty="0">
                <a:latin typeface="Microsoft YaHei" panose="020B0503020204020204" pitchFamily="34" charset="-122"/>
                <a:ea typeface="Microsoft YaHei" panose="020B0503020204020204" pitchFamily="34" charset="-122"/>
              </a:rPr>
              <a:t>；你們原是受了他的印記，等候得贖的日子來到。 </a:t>
            </a:r>
            <a:endParaRPr lang="en-US" altLang="zh-CN" sz="3200" dirty="0">
              <a:latin typeface="Microsoft YaHei" panose="020B0503020204020204" pitchFamily="34" charset="-122"/>
              <a:ea typeface="Microsoft YaHei" panose="020B0503020204020204" pitchFamily="34" charset="-122"/>
            </a:endParaRPr>
          </a:p>
          <a:p>
            <a:pPr marL="0" indent="0">
              <a:lnSpc>
                <a:spcPct val="150000"/>
              </a:lnSpc>
              <a:buNone/>
            </a:pPr>
            <a:r>
              <a:rPr lang="zh-CN" altLang="en-US" sz="3200" b="1" dirty="0">
                <a:latin typeface="Microsoft YaHei" panose="020B0503020204020204" pitchFamily="34" charset="-122"/>
                <a:ea typeface="Microsoft YaHei" panose="020B0503020204020204" pitchFamily="34" charset="-122"/>
              </a:rPr>
              <a:t>以弗所書 </a:t>
            </a:r>
            <a:r>
              <a:rPr lang="en-US" altLang="zh-CN" sz="3200" b="1" dirty="0">
                <a:latin typeface="Microsoft YaHei" panose="020B0503020204020204" pitchFamily="34" charset="-122"/>
                <a:ea typeface="Microsoft YaHei" panose="020B0503020204020204" pitchFamily="34" charset="-122"/>
              </a:rPr>
              <a:t>5:18 </a:t>
            </a:r>
            <a:endParaRPr lang="zh-CN" altLang="en-US" sz="3200" b="1" dirty="0">
              <a:latin typeface="Microsoft YaHei" panose="020B0503020204020204" pitchFamily="34" charset="-122"/>
              <a:ea typeface="Microsoft YaHei" panose="020B0503020204020204" pitchFamily="34" charset="-122"/>
            </a:endParaRPr>
          </a:p>
          <a:p>
            <a:pPr>
              <a:lnSpc>
                <a:spcPct val="150000"/>
              </a:lnSpc>
            </a:pPr>
            <a:r>
              <a:rPr lang="zh-CN" altLang="en-US" sz="3200" dirty="0">
                <a:latin typeface="Microsoft YaHei" panose="020B0503020204020204" pitchFamily="34" charset="-122"/>
                <a:ea typeface="Microsoft YaHei" panose="020B0503020204020204" pitchFamily="34" charset="-122"/>
              </a:rPr>
              <a:t>不要醉酒，酒能使人放蕩；乃</a:t>
            </a:r>
            <a:r>
              <a:rPr lang="zh-CN" altLang="en-US" sz="3200" dirty="0">
                <a:solidFill>
                  <a:srgbClr val="FFFF00"/>
                </a:solidFill>
                <a:highlight>
                  <a:srgbClr val="0000FF"/>
                </a:highlight>
                <a:latin typeface="Microsoft YaHei" panose="020B0503020204020204" pitchFamily="34" charset="-122"/>
                <a:ea typeface="Microsoft YaHei" panose="020B0503020204020204" pitchFamily="34" charset="-122"/>
              </a:rPr>
              <a:t>要被聖靈充滿</a:t>
            </a:r>
            <a:r>
              <a:rPr lang="zh-CN" altLang="en-US" sz="3200" dirty="0">
                <a:latin typeface="Microsoft YaHei" panose="020B0503020204020204" pitchFamily="34" charset="-122"/>
                <a:ea typeface="Microsoft YaHei" panose="020B0503020204020204" pitchFamily="34" charset="-122"/>
              </a:rPr>
              <a:t>。 </a:t>
            </a:r>
            <a:endParaRPr kumimoji="1" lang="en-US" altLang="zh-CN" sz="3200" dirty="0">
              <a:latin typeface="Microsoft YaHei" panose="020B0503020204020204" pitchFamily="34" charset="-122"/>
              <a:ea typeface="Microsoft YaHei" panose="020B0503020204020204" pitchFamily="34" charset="-122"/>
            </a:endParaRPr>
          </a:p>
          <a:p>
            <a:pPr marL="0" indent="0" algn="ctr">
              <a:lnSpc>
                <a:spcPct val="150000"/>
              </a:lnSpc>
              <a:buNone/>
            </a:pPr>
            <a:r>
              <a:rPr kumimoji="1" lang="zh-CN" altLang="en-US" sz="4000" b="1" dirty="0">
                <a:solidFill>
                  <a:srgbClr val="FF0000"/>
                </a:solidFill>
                <a:highlight>
                  <a:srgbClr val="FFFF00"/>
                </a:highlight>
                <a:latin typeface="KaiTi" panose="02010609060101010101" pitchFamily="49" charset="-122"/>
                <a:ea typeface="KaiTi" panose="02010609060101010101" pitchFamily="49" charset="-122"/>
              </a:rPr>
              <a:t>不要讓聖靈擔憂：讓聖靈省心、放心、舒心</a:t>
            </a:r>
          </a:p>
        </p:txBody>
      </p:sp>
    </p:spTree>
    <p:extLst>
      <p:ext uri="{BB962C8B-B14F-4D97-AF65-F5344CB8AC3E}">
        <p14:creationId xmlns:p14="http://schemas.microsoft.com/office/powerpoint/2010/main" val="21598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30CBA-D300-71DC-DA8B-41EC0597C338}"/>
              </a:ext>
            </a:extLst>
          </p:cNvPr>
          <p:cNvSpPr>
            <a:spLocks noGrp="1"/>
          </p:cNvSpPr>
          <p:nvPr>
            <p:ph type="title"/>
          </p:nvPr>
        </p:nvSpPr>
        <p:spPr>
          <a:xfrm>
            <a:off x="112295" y="753228"/>
            <a:ext cx="10427368" cy="1080938"/>
          </a:xfrm>
        </p:spPr>
        <p:txBody>
          <a:bodyPr/>
          <a:lstStyle/>
          <a:p>
            <a:r>
              <a:rPr kumimoji="1" lang="zh-CN" altLang="en-US" b="1" dirty="0"/>
              <a:t>童年回憶：讓父母擔憂（不省心、不放心、不安心）</a:t>
            </a:r>
          </a:p>
        </p:txBody>
      </p:sp>
      <p:pic>
        <p:nvPicPr>
          <p:cNvPr id="3076" name="Picture 4" descr="六十张老照片：60后70后80后的记忆，回不去的童年，张张戳中泪点">
            <a:extLst>
              <a:ext uri="{FF2B5EF4-FFF2-40B4-BE49-F238E27FC236}">
                <a16:creationId xmlns:a16="http://schemas.microsoft.com/office/drawing/2014/main" id="{26AA7861-F7DB-A61E-E7F6-C4378066C10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220"/>
          <a:stretch/>
        </p:blipFill>
        <p:spPr bwMode="auto">
          <a:xfrm>
            <a:off x="112295" y="2599363"/>
            <a:ext cx="6029832" cy="37110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六十张老照片：60后70后80后的记忆，回不去的童年，张张戳中泪点">
            <a:extLst>
              <a:ext uri="{FF2B5EF4-FFF2-40B4-BE49-F238E27FC236}">
                <a16:creationId xmlns:a16="http://schemas.microsoft.com/office/drawing/2014/main" id="{D09CD6C9-583C-EEA9-00DE-096E498AA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59"/>
          <a:stretch/>
        </p:blipFill>
        <p:spPr bwMode="auto">
          <a:xfrm>
            <a:off x="6336139" y="2599363"/>
            <a:ext cx="5743567" cy="371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74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1802C-3D7D-E5FF-7820-23A014C3F5BD}"/>
              </a:ext>
            </a:extLst>
          </p:cNvPr>
          <p:cNvSpPr>
            <a:spLocks noGrp="1"/>
          </p:cNvSpPr>
          <p:nvPr>
            <p:ph type="title"/>
          </p:nvPr>
        </p:nvSpPr>
        <p:spPr/>
        <p:txBody>
          <a:bodyPr>
            <a:normAutofit/>
          </a:bodyPr>
          <a:lstStyle/>
          <a:p>
            <a:r>
              <a:rPr kumimoji="1" lang="zh-CN" altLang="en-US" sz="4800" b="1" dirty="0"/>
              <a:t>聖靈充滿</a:t>
            </a:r>
            <a:r>
              <a:rPr kumimoji="1" lang="en-US" altLang="zh-CN" sz="4800" b="1" dirty="0"/>
              <a:t>/</a:t>
            </a:r>
            <a:r>
              <a:rPr kumimoji="1" lang="zh-CN" altLang="en-US" sz="4800" b="1" dirty="0"/>
              <a:t>管理</a:t>
            </a:r>
          </a:p>
        </p:txBody>
      </p:sp>
      <p:sp>
        <p:nvSpPr>
          <p:cNvPr id="3" name="内容占位符 2">
            <a:extLst>
              <a:ext uri="{FF2B5EF4-FFF2-40B4-BE49-F238E27FC236}">
                <a16:creationId xmlns:a16="http://schemas.microsoft.com/office/drawing/2014/main" id="{498D5859-DA93-1B97-ACEF-A17B289D5CF7}"/>
              </a:ext>
            </a:extLst>
          </p:cNvPr>
          <p:cNvSpPr>
            <a:spLocks noGrp="1"/>
          </p:cNvSpPr>
          <p:nvPr>
            <p:ph idx="1"/>
          </p:nvPr>
        </p:nvSpPr>
        <p:spPr>
          <a:xfrm>
            <a:off x="0" y="1989222"/>
            <a:ext cx="12192000" cy="4868779"/>
          </a:xfrm>
        </p:spPr>
        <p:txBody>
          <a:bodyPr>
            <a:normAutofit/>
          </a:bodyPr>
          <a:lstStyle/>
          <a:p>
            <a:pPr>
              <a:lnSpc>
                <a:spcPct val="150000"/>
              </a:lnSpc>
            </a:pPr>
            <a:r>
              <a:rPr lang="zh-CN" altLang="en-US" sz="4000" b="1" dirty="0">
                <a:latin typeface="Microsoft YaHei" panose="020B0503020204020204" pitchFamily="34" charset="-122"/>
                <a:ea typeface="Microsoft YaHei" panose="020B0503020204020204" pitchFamily="34" charset="-122"/>
              </a:rPr>
              <a:t>圣灵的充满，是不让圣灵担忧的最好方法。</a:t>
            </a:r>
            <a:endParaRPr lang="en-US" altLang="zh-CN" sz="4000" b="1" dirty="0">
              <a:latin typeface="Microsoft YaHei" panose="020B0503020204020204" pitchFamily="34" charset="-122"/>
              <a:ea typeface="Microsoft YaHei" panose="020B0503020204020204" pitchFamily="34" charset="-122"/>
            </a:endParaRPr>
          </a:p>
          <a:p>
            <a:pPr>
              <a:lnSpc>
                <a:spcPct val="150000"/>
              </a:lnSpc>
            </a:pPr>
            <a:r>
              <a:rPr lang="zh-CN" altLang="en-US" sz="4000" b="1" dirty="0">
                <a:solidFill>
                  <a:srgbClr val="FFFF00"/>
                </a:solidFill>
                <a:highlight>
                  <a:srgbClr val="0000FF"/>
                </a:highlight>
                <a:latin typeface="Microsoft YaHei" panose="020B0503020204020204" pitchFamily="34" charset="-122"/>
                <a:ea typeface="Microsoft YaHei" panose="020B0503020204020204" pitchFamily="34" charset="-122"/>
              </a:rPr>
              <a:t>聖靈充满： </a:t>
            </a:r>
            <a:r>
              <a:rPr lang="zh-CN" altLang="en-US" sz="4000" dirty="0">
                <a:solidFill>
                  <a:srgbClr val="FFFF00"/>
                </a:solidFill>
                <a:highlight>
                  <a:srgbClr val="0000FF"/>
                </a:highlight>
                <a:latin typeface="Microsoft YaHei" panose="020B0503020204020204" pitchFamily="34" charset="-122"/>
                <a:ea typeface="Microsoft YaHei" panose="020B0503020204020204" pitchFamily="34" charset="-122"/>
              </a:rPr>
              <a:t>完全接受聖靈的掌管與帶領，並成爲有能力的事奉者，爲基督作見證。</a:t>
            </a:r>
            <a:endParaRPr lang="en-US" altLang="zh-CN" sz="4000" dirty="0">
              <a:solidFill>
                <a:srgbClr val="FFFF00"/>
              </a:solidFill>
              <a:highlight>
                <a:srgbClr val="0000FF"/>
              </a:highlight>
              <a:latin typeface="Microsoft YaHei" panose="020B0503020204020204" pitchFamily="34" charset="-122"/>
              <a:ea typeface="Microsoft YaHei" panose="020B0503020204020204" pitchFamily="34" charset="-122"/>
            </a:endParaRPr>
          </a:p>
          <a:p>
            <a:pPr>
              <a:lnSpc>
                <a:spcPct val="150000"/>
              </a:lnSpc>
            </a:pPr>
            <a:r>
              <a:rPr lang="zh-CN" altLang="en-US" sz="4000" dirty="0">
                <a:latin typeface="Microsoft YaHei" panose="020B0503020204020204" pitchFamily="34" charset="-122"/>
                <a:ea typeface="Microsoft YaHei" panose="020B0503020204020204" pitchFamily="34" charset="-122"/>
              </a:rPr>
              <a:t>聖靈管理不是冷酷</a:t>
            </a:r>
            <a:r>
              <a:rPr lang="zh-CN" altLang="en-US" sz="4000" dirty="0">
                <a:solidFill>
                  <a:srgbClr val="FF0000"/>
                </a:solidFill>
                <a:highlight>
                  <a:srgbClr val="FFFF00"/>
                </a:highlight>
                <a:latin typeface="Microsoft YaHei" panose="020B0503020204020204" pitchFamily="34" charset="-122"/>
                <a:ea typeface="Microsoft YaHei" panose="020B0503020204020204" pitchFamily="34" charset="-122"/>
              </a:rPr>
              <a:t>无情</a:t>
            </a:r>
            <a:r>
              <a:rPr lang="zh-CN" altLang="en-US" sz="4000" dirty="0">
                <a:latin typeface="Microsoft YaHei" panose="020B0503020204020204" pitchFamily="34" charset="-122"/>
                <a:ea typeface="Microsoft YaHei" panose="020B0503020204020204" pitchFamily="34" charset="-122"/>
              </a:rPr>
              <a:t>的统治 ，而是充满活力的</a:t>
            </a:r>
            <a:r>
              <a:rPr lang="zh-CN" altLang="en-US" sz="4000" dirty="0">
                <a:solidFill>
                  <a:srgbClr val="FF0000"/>
                </a:solidFill>
                <a:highlight>
                  <a:srgbClr val="FFFF00"/>
                </a:highlight>
                <a:latin typeface="Microsoft YaHei" panose="020B0503020204020204" pitchFamily="34" charset="-122"/>
                <a:ea typeface="Microsoft YaHei" panose="020B0503020204020204" pitchFamily="34" charset="-122"/>
              </a:rPr>
              <a:t>亲情</a:t>
            </a:r>
            <a:r>
              <a:rPr lang="zh-CN" altLang="en-US" sz="4000" dirty="0">
                <a:latin typeface="Microsoft YaHei" panose="020B0503020204020204" pitchFamily="34" charset="-122"/>
                <a:ea typeface="Microsoft YaHei" panose="020B0503020204020204" pitchFamily="34" charset="-122"/>
              </a:rPr>
              <a:t>互动。</a:t>
            </a:r>
            <a:endParaRPr lang="en-US" altLang="zh-CN" sz="3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882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676DE1-10E8-81A5-51B9-7CAFE16EFF53}"/>
              </a:ext>
            </a:extLst>
          </p:cNvPr>
          <p:cNvSpPr>
            <a:spLocks noGrp="1"/>
          </p:cNvSpPr>
          <p:nvPr>
            <p:ph type="title"/>
          </p:nvPr>
        </p:nvSpPr>
        <p:spPr>
          <a:xfrm>
            <a:off x="256989" y="753228"/>
            <a:ext cx="5500345" cy="1080938"/>
          </a:xfrm>
        </p:spPr>
        <p:txBody>
          <a:bodyPr anchor="ctr">
            <a:normAutofit/>
          </a:bodyPr>
          <a:lstStyle/>
          <a:p>
            <a:pPr algn="ctr"/>
            <a:r>
              <a:rPr kumimoji="1" lang="zh-CN" altLang="en-US" sz="4000" b="1" dirty="0"/>
              <a:t>聖靈（神）的管理</a:t>
            </a:r>
          </a:p>
        </p:txBody>
      </p:sp>
      <p:pic>
        <p:nvPicPr>
          <p:cNvPr id="4" name="内容占位符 3">
            <a:extLst>
              <a:ext uri="{FF2B5EF4-FFF2-40B4-BE49-F238E27FC236}">
                <a16:creationId xmlns:a16="http://schemas.microsoft.com/office/drawing/2014/main" id="{4B23EDE4-46BE-23E8-8963-265E8D2AB301}"/>
              </a:ext>
            </a:extLst>
          </p:cNvPr>
          <p:cNvPicPr>
            <a:picLocks noGrp="1" noChangeAspect="1"/>
          </p:cNvPicPr>
          <p:nvPr>
            <p:ph sz="half" idx="1"/>
          </p:nvPr>
        </p:nvPicPr>
        <p:blipFill>
          <a:blip r:embed="rId3"/>
          <a:stretch>
            <a:fillRect/>
          </a:stretch>
        </p:blipFill>
        <p:spPr>
          <a:xfrm>
            <a:off x="6096001" y="0"/>
            <a:ext cx="6064249" cy="6858000"/>
          </a:xfrm>
          <a:prstGeom prst="rect">
            <a:avLst/>
          </a:prstGeom>
          <a:noFill/>
        </p:spPr>
      </p:pic>
      <p:sp>
        <p:nvSpPr>
          <p:cNvPr id="11" name="Content Placeholder 3">
            <a:extLst>
              <a:ext uri="{FF2B5EF4-FFF2-40B4-BE49-F238E27FC236}">
                <a16:creationId xmlns:a16="http://schemas.microsoft.com/office/drawing/2014/main" id="{AAABA0C5-ED22-3C3A-C214-B507BA332BBA}"/>
              </a:ext>
            </a:extLst>
          </p:cNvPr>
          <p:cNvSpPr>
            <a:spLocks noGrp="1"/>
          </p:cNvSpPr>
          <p:nvPr>
            <p:ph sz="half" idx="2"/>
          </p:nvPr>
        </p:nvSpPr>
        <p:spPr>
          <a:xfrm>
            <a:off x="31752" y="1834166"/>
            <a:ext cx="6064249" cy="4985588"/>
          </a:xfrm>
        </p:spPr>
        <p:txBody>
          <a:bodyPr>
            <a:noAutofit/>
          </a:bodyPr>
          <a:lstStyle/>
          <a:p>
            <a:pPr marL="0" indent="0" algn="ctr">
              <a:lnSpc>
                <a:spcPct val="145000"/>
              </a:lnSpc>
              <a:spcBef>
                <a:spcPts val="0"/>
              </a:spcBef>
              <a:buNone/>
            </a:pPr>
            <a:r>
              <a:rPr lang="en-US" sz="2900" b="1" dirty="0" err="1">
                <a:latin typeface="Microsoft YaHei" panose="020B0503020204020204" pitchFamily="34" charset="-122"/>
                <a:ea typeface="Microsoft YaHei" panose="020B0503020204020204" pitchFamily="34" charset="-122"/>
              </a:rPr>
              <a:t>聖靈管理的</a:t>
            </a:r>
            <a:r>
              <a:rPr lang="zh-CN" altLang="en-US" sz="2900" b="1" dirty="0">
                <a:latin typeface="Microsoft YaHei" panose="020B0503020204020204" pitchFamily="34" charset="-122"/>
                <a:ea typeface="Microsoft YaHei" panose="020B0503020204020204" pitchFamily="34" charset="-122"/>
              </a:rPr>
              <a:t>「非」</a:t>
            </a:r>
            <a:endParaRPr lang="en-US" sz="2900" b="1" dirty="0">
              <a:latin typeface="Microsoft YaHei" panose="020B0503020204020204" pitchFamily="34" charset="-122"/>
              <a:ea typeface="Microsoft YaHei" panose="020B0503020204020204" pitchFamily="34" charset="-122"/>
            </a:endParaRP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非獨裁</a:t>
            </a:r>
            <a:endParaRPr lang="en-US" sz="2900" b="1" dirty="0">
              <a:latin typeface="Microsoft YaHei" panose="020B0503020204020204" pitchFamily="34" charset="-122"/>
              <a:ea typeface="Microsoft YaHei" panose="020B0503020204020204" pitchFamily="34" charset="-122"/>
            </a:endParaRP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非暴力</a:t>
            </a:r>
            <a:endParaRPr lang="en-US" sz="2900" b="1" dirty="0">
              <a:latin typeface="Microsoft YaHei" panose="020B0503020204020204" pitchFamily="34" charset="-122"/>
              <a:ea typeface="Microsoft YaHei" panose="020B0503020204020204" pitchFamily="34" charset="-122"/>
            </a:endParaRP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非自私</a:t>
            </a:r>
            <a:endParaRPr lang="en-US" sz="2900" b="1" dirty="0">
              <a:latin typeface="Microsoft YaHei" panose="020B0503020204020204" pitchFamily="34" charset="-122"/>
              <a:ea typeface="Microsoft YaHei" panose="020B0503020204020204" pitchFamily="34" charset="-122"/>
            </a:endParaRPr>
          </a:p>
          <a:p>
            <a:pPr marL="0" indent="0" algn="ctr">
              <a:lnSpc>
                <a:spcPct val="145000"/>
              </a:lnSpc>
              <a:spcBef>
                <a:spcPts val="0"/>
              </a:spcBef>
              <a:buNone/>
            </a:pPr>
            <a:r>
              <a:rPr lang="en-US" sz="2900" b="1" dirty="0" err="1">
                <a:latin typeface="Microsoft YaHei" panose="020B0503020204020204" pitchFamily="34" charset="-122"/>
                <a:ea typeface="Microsoft YaHei" panose="020B0503020204020204" pitchFamily="34" charset="-122"/>
              </a:rPr>
              <a:t>聖靈管理的</a:t>
            </a:r>
            <a:r>
              <a:rPr lang="zh-CN" altLang="en-US" sz="2900" b="1" dirty="0">
                <a:latin typeface="Microsoft YaHei" panose="020B0503020204020204" pitchFamily="34" charset="-122"/>
                <a:ea typeface="Microsoft YaHei" panose="020B0503020204020204" pitchFamily="34" charset="-122"/>
              </a:rPr>
              <a:t>「是」</a:t>
            </a:r>
            <a:r>
              <a:rPr lang="en-US" sz="2900" b="1" dirty="0">
                <a:latin typeface="Microsoft YaHei" panose="020B0503020204020204" pitchFamily="34" charset="-122"/>
                <a:ea typeface="Microsoft YaHei" panose="020B0503020204020204" pitchFamily="34" charset="-122"/>
              </a:rPr>
              <a:t> </a:t>
            </a: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是恩情式</a:t>
            </a:r>
            <a:endParaRPr lang="en-US" sz="2900" b="1" dirty="0">
              <a:latin typeface="Microsoft YaHei" panose="020B0503020204020204" pitchFamily="34" charset="-122"/>
              <a:ea typeface="Microsoft YaHei" panose="020B0503020204020204" pitchFamily="34" charset="-122"/>
            </a:endParaRP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是互動式</a:t>
            </a:r>
            <a:endParaRPr lang="en-US" sz="2900" b="1" dirty="0">
              <a:latin typeface="Microsoft YaHei" panose="020B0503020204020204" pitchFamily="34" charset="-122"/>
              <a:ea typeface="Microsoft YaHei" panose="020B0503020204020204" pitchFamily="34" charset="-122"/>
            </a:endParaRPr>
          </a:p>
          <a:p>
            <a:pPr algn="ctr">
              <a:lnSpc>
                <a:spcPct val="145000"/>
              </a:lnSpc>
              <a:spcBef>
                <a:spcPts val="0"/>
              </a:spcBef>
            </a:pPr>
            <a:r>
              <a:rPr lang="en-US" sz="2900" b="1" dirty="0" err="1">
                <a:latin typeface="Microsoft YaHei" panose="020B0503020204020204" pitchFamily="34" charset="-122"/>
                <a:ea typeface="Microsoft YaHei" panose="020B0503020204020204" pitchFamily="34" charset="-122"/>
              </a:rPr>
              <a:t>是造就式</a:t>
            </a:r>
            <a:endParaRPr lang="en-US" sz="29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27C8754-DEF9-B67A-1A09-37057E696933}"/>
              </a:ext>
            </a:extLst>
          </p:cNvPr>
          <p:cNvSpPr txBox="1"/>
          <p:nvPr/>
        </p:nvSpPr>
        <p:spPr>
          <a:xfrm>
            <a:off x="8356003" y="6542756"/>
            <a:ext cx="3803349" cy="276999"/>
          </a:xfrm>
          <a:prstGeom prst="rect">
            <a:avLst/>
          </a:prstGeom>
          <a:noFill/>
        </p:spPr>
        <p:txBody>
          <a:bodyPr wrap="none" rtlCol="0">
            <a:spAutoFit/>
          </a:bodyPr>
          <a:lstStyle/>
          <a:p>
            <a:pPr defTabSz="457200"/>
            <a:r>
              <a:rPr kumimoji="1" lang="en-US" altLang="zh-CN" sz="1200" i="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Helvetica Neue"/>
              </a:rPr>
              <a:t>https://</a:t>
            </a:r>
            <a:r>
              <a:rPr kumimoji="1" lang="en-US" altLang="zh-CN" sz="1200" i="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Helvetica Neue"/>
              </a:rPr>
              <a:t>zh.wikipedia.org</a:t>
            </a:r>
            <a:r>
              <a:rPr kumimoji="1" lang="en-US" altLang="zh-CN" sz="1200" i="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Helvetica Neue"/>
              </a:rPr>
              <a:t>/wiki/%E6%94%BF%E4%BD%93</a:t>
            </a:r>
            <a:endParaRPr kumimoji="1" lang="zh-CN" altLang="en-US" sz="1200" i="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Helvetica Neue"/>
            </a:endParaRPr>
          </a:p>
        </p:txBody>
      </p:sp>
    </p:spTree>
    <p:extLst>
      <p:ext uri="{BB962C8B-B14F-4D97-AF65-F5344CB8AC3E}">
        <p14:creationId xmlns:p14="http://schemas.microsoft.com/office/powerpoint/2010/main" val="34441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7D3843-94D1-8310-1B9C-56338D01D695}"/>
              </a:ext>
            </a:extLst>
          </p:cNvPr>
          <p:cNvSpPr>
            <a:spLocks noGrp="1"/>
          </p:cNvSpPr>
          <p:nvPr>
            <p:ph type="title"/>
          </p:nvPr>
        </p:nvSpPr>
        <p:spPr/>
        <p:txBody>
          <a:bodyPr>
            <a:normAutofit/>
          </a:bodyPr>
          <a:lstStyle/>
          <a:p>
            <a:pPr algn="ctr"/>
            <a:r>
              <a:rPr kumimoji="1" lang="zh-CN" altLang="en-US" sz="4400" b="1" dirty="0"/>
              <a:t>聖靈管理基督徒的幾種方式 </a:t>
            </a:r>
          </a:p>
        </p:txBody>
      </p:sp>
      <p:sp>
        <p:nvSpPr>
          <p:cNvPr id="5" name="内容占位符 4">
            <a:extLst>
              <a:ext uri="{FF2B5EF4-FFF2-40B4-BE49-F238E27FC236}">
                <a16:creationId xmlns:a16="http://schemas.microsoft.com/office/drawing/2014/main" id="{655953B6-B151-531F-298E-932E79E4733D}"/>
              </a:ext>
            </a:extLst>
          </p:cNvPr>
          <p:cNvSpPr>
            <a:spLocks noGrp="1"/>
          </p:cNvSpPr>
          <p:nvPr>
            <p:ph idx="1"/>
          </p:nvPr>
        </p:nvSpPr>
        <p:spPr>
          <a:xfrm>
            <a:off x="1" y="2032000"/>
            <a:ext cx="12191999" cy="4826000"/>
          </a:xfrm>
        </p:spPr>
        <p:txBody>
          <a:bodyPr>
            <a:normAutofit fontScale="92500" lnSpcReduction="20000"/>
          </a:bodyPr>
          <a:lstStyle/>
          <a:p>
            <a:pPr marL="0" indent="0">
              <a:lnSpc>
                <a:spcPct val="150000"/>
              </a:lnSpc>
              <a:spcBef>
                <a:spcPts val="0"/>
              </a:spcBef>
              <a:buNone/>
            </a:pPr>
            <a:r>
              <a:rPr kumimoji="1" lang="en-US" altLang="zh-CN" sz="3600" b="1" dirty="0">
                <a:latin typeface="+mn-ea"/>
                <a:ea typeface="+mn-ea"/>
              </a:rPr>
              <a:t>1.</a:t>
            </a:r>
            <a:r>
              <a:rPr kumimoji="1" lang="zh-CN" altLang="en-US" sz="3600" b="1" dirty="0">
                <a:latin typeface="+mn-ea"/>
                <a:ea typeface="+mn-ea"/>
              </a:rPr>
              <a:t>教導和啟示 </a:t>
            </a:r>
            <a:r>
              <a:rPr lang="zh-CN" altLang="en-US" sz="3600" b="1" dirty="0">
                <a:latin typeface="+mn-ea"/>
                <a:ea typeface="+mn-ea"/>
              </a:rPr>
              <a:t>。</a:t>
            </a:r>
            <a:r>
              <a:rPr lang="zh-CN" altLang="en-US" sz="3600" b="1" dirty="0">
                <a:latin typeface="KaiTi" panose="02010609060101010101" pitchFamily="49" charset="-122"/>
                <a:ea typeface="KaiTi" panose="02010609060101010101" pitchFamily="49" charset="-122"/>
              </a:rPr>
              <a:t>聖靈幫助基督徒理解聖經的真理及神的旨意。</a:t>
            </a:r>
            <a:endParaRPr lang="en-US" altLang="zh-CN" sz="3600" b="1" dirty="0">
              <a:latin typeface="KaiTi" panose="02010609060101010101" pitchFamily="49" charset="-122"/>
              <a:ea typeface="KaiTi" panose="02010609060101010101" pitchFamily="49" charset="-122"/>
            </a:endParaRPr>
          </a:p>
          <a:p>
            <a:pPr marL="0" indent="0">
              <a:lnSpc>
                <a:spcPct val="150000"/>
              </a:lnSpc>
              <a:spcBef>
                <a:spcPts val="0"/>
              </a:spcBef>
              <a:buNone/>
            </a:pPr>
            <a:r>
              <a:rPr kumimoji="1" lang="en-US" altLang="zh-CN" sz="3600" b="1" dirty="0">
                <a:latin typeface="+mn-ea"/>
                <a:ea typeface="+mn-ea"/>
              </a:rPr>
              <a:t>2.</a:t>
            </a:r>
            <a:r>
              <a:rPr kumimoji="1" lang="zh-CN" altLang="en-US" sz="3600" b="1" dirty="0">
                <a:latin typeface="+mn-ea"/>
                <a:ea typeface="+mn-ea"/>
              </a:rPr>
              <a:t>安慰和鼓勵。 </a:t>
            </a:r>
            <a:r>
              <a:rPr kumimoji="1" lang="zh-CN" altLang="en-US" sz="3600" b="1" dirty="0">
                <a:latin typeface="KaiTi" panose="02010609060101010101" pitchFamily="49" charset="-122"/>
                <a:ea typeface="KaiTi" panose="02010609060101010101" pitchFamily="49" charset="-122"/>
              </a:rPr>
              <a:t>在困難和試煉中，聖靈是基督徒的安慰者和幫助者。</a:t>
            </a:r>
            <a:endParaRPr kumimoji="1" lang="en-US" altLang="zh-CN" sz="3600" b="1" dirty="0">
              <a:latin typeface="KaiTi" panose="02010609060101010101" pitchFamily="49" charset="-122"/>
              <a:ea typeface="KaiTi" panose="02010609060101010101" pitchFamily="49" charset="-122"/>
            </a:endParaRPr>
          </a:p>
          <a:p>
            <a:pPr marL="0" indent="0">
              <a:lnSpc>
                <a:spcPct val="150000"/>
              </a:lnSpc>
              <a:spcBef>
                <a:spcPts val="0"/>
              </a:spcBef>
              <a:buNone/>
            </a:pPr>
            <a:r>
              <a:rPr kumimoji="1" lang="en-US" altLang="zh-CN" sz="3600" b="1" dirty="0">
                <a:latin typeface="+mn-ea"/>
                <a:ea typeface="+mn-ea"/>
              </a:rPr>
              <a:t>3.</a:t>
            </a:r>
            <a:r>
              <a:rPr kumimoji="1" lang="zh-CN" altLang="en-US" sz="3600" b="1" dirty="0">
                <a:latin typeface="+mn-ea"/>
                <a:ea typeface="+mn-ea"/>
              </a:rPr>
              <a:t>改變生命。</a:t>
            </a:r>
            <a:r>
              <a:rPr kumimoji="1" lang="zh-CN" altLang="en-US" sz="3600" b="1" dirty="0">
                <a:latin typeface="KaiTi" panose="02010609060101010101" pitchFamily="49" charset="-122"/>
                <a:ea typeface="KaiTi" panose="02010609060101010101" pitchFamily="49" charset="-122"/>
              </a:rPr>
              <a:t>聖靈工作於信徒的心中，幫助他們悔改，成為新造的人。</a:t>
            </a:r>
            <a:endParaRPr kumimoji="1" lang="en-US" altLang="zh-CN" sz="3600" b="1" dirty="0">
              <a:latin typeface="KaiTi" panose="02010609060101010101" pitchFamily="49" charset="-122"/>
              <a:ea typeface="KaiTi" panose="02010609060101010101" pitchFamily="49" charset="-122"/>
            </a:endParaRPr>
          </a:p>
          <a:p>
            <a:pPr marL="0" indent="0">
              <a:lnSpc>
                <a:spcPct val="150000"/>
              </a:lnSpc>
              <a:spcBef>
                <a:spcPts val="0"/>
              </a:spcBef>
              <a:buNone/>
            </a:pPr>
            <a:r>
              <a:rPr kumimoji="1" lang="en-US" altLang="zh-CN" sz="3600" b="1" dirty="0">
                <a:latin typeface="+mn-ea"/>
                <a:ea typeface="+mn-ea"/>
              </a:rPr>
              <a:t>4.</a:t>
            </a:r>
            <a:r>
              <a:rPr kumimoji="1" lang="zh-CN" altLang="en-US" sz="3600" b="1" dirty="0">
                <a:latin typeface="+mn-ea"/>
                <a:ea typeface="+mn-ea"/>
              </a:rPr>
              <a:t>賜下屬靈恩賜。</a:t>
            </a:r>
            <a:r>
              <a:rPr kumimoji="1" lang="zh-CN" altLang="en-US" sz="3600" b="1" dirty="0">
                <a:latin typeface="KaiTi" panose="02010609060101010101" pitchFamily="49" charset="-122"/>
                <a:ea typeface="KaiTi" panose="02010609060101010101" pitchFamily="49" charset="-122"/>
              </a:rPr>
              <a:t>聖靈按照祂的旨意賜予每位信徒特定的恩賜，用以服事教會和彰顯神的榮耀。</a:t>
            </a:r>
            <a:endParaRPr kumimoji="1" lang="en-US" altLang="zh-CN" sz="36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12144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AF5ED-FC20-4831-8454-D57E6A498BE8}"/>
              </a:ext>
            </a:extLst>
          </p:cNvPr>
          <p:cNvSpPr>
            <a:spLocks noGrp="1"/>
          </p:cNvSpPr>
          <p:nvPr>
            <p:ph type="ctrTitle"/>
          </p:nvPr>
        </p:nvSpPr>
        <p:spPr>
          <a:xfrm>
            <a:off x="680322" y="2733709"/>
            <a:ext cx="8144134" cy="1373070"/>
          </a:xfrm>
        </p:spPr>
        <p:txBody>
          <a:bodyPr rtlCol="0" anchor="b">
            <a:normAutofit/>
          </a:bodyPr>
          <a:lstStyle/>
          <a:p>
            <a:r>
              <a:rPr lang="ja-JP" altLang="en-US" sz="8800"/>
              <a:t>活在聖靈中</a:t>
            </a:r>
            <a:endParaRPr lang="en-US" altLang="zh-CN" sz="8800" dirty="0"/>
          </a:p>
        </p:txBody>
      </p:sp>
      <p:sp>
        <p:nvSpPr>
          <p:cNvPr id="3" name="副标题 2">
            <a:extLst>
              <a:ext uri="{FF2B5EF4-FFF2-40B4-BE49-F238E27FC236}">
                <a16:creationId xmlns:a16="http://schemas.microsoft.com/office/drawing/2014/main" id="{4129664F-1730-4E16-9129-9C058466EFC7}"/>
              </a:ext>
            </a:extLst>
          </p:cNvPr>
          <p:cNvSpPr>
            <a:spLocks noGrp="1"/>
          </p:cNvSpPr>
          <p:nvPr>
            <p:ph type="subTitle" idx="1"/>
          </p:nvPr>
        </p:nvSpPr>
        <p:spPr>
          <a:xfrm>
            <a:off x="1514511" y="4701532"/>
            <a:ext cx="8144134" cy="1117687"/>
          </a:xfrm>
        </p:spPr>
        <p:txBody>
          <a:bodyPr rtlCol="0">
            <a:normAutofit/>
          </a:bodyPr>
          <a:lstStyle/>
          <a:p>
            <a:pPr algn="ctr" rtl="0"/>
            <a:r>
              <a:rPr lang="zh-CN" altLang="en-US" sz="4400" b="1" dirty="0"/>
              <a:t> 以弗所书 </a:t>
            </a:r>
            <a:r>
              <a:rPr lang="en-US" altLang="zh-CN" sz="4400" b="1" dirty="0"/>
              <a:t>1-6</a:t>
            </a:r>
            <a:r>
              <a:rPr lang="zh-CN" altLang="en-US" sz="4400" b="1" dirty="0"/>
              <a:t>章</a:t>
            </a:r>
            <a:r>
              <a:rPr lang="en-US" altLang="zh-CN" sz="4400" b="1" dirty="0"/>
              <a:t> </a:t>
            </a:r>
            <a:endParaRPr lang="zh-CN" altLang="en-US" sz="4400" b="1" dirty="0"/>
          </a:p>
        </p:txBody>
      </p:sp>
      <p:sp>
        <p:nvSpPr>
          <p:cNvPr id="4" name="文本框 3">
            <a:extLst>
              <a:ext uri="{FF2B5EF4-FFF2-40B4-BE49-F238E27FC236}">
                <a16:creationId xmlns:a16="http://schemas.microsoft.com/office/drawing/2014/main" id="{AB6D0AE2-0532-5694-1521-6A9D9F777131}"/>
              </a:ext>
            </a:extLst>
          </p:cNvPr>
          <p:cNvSpPr txBox="1"/>
          <p:nvPr/>
        </p:nvSpPr>
        <p:spPr>
          <a:xfrm>
            <a:off x="160423" y="256675"/>
            <a:ext cx="4887877" cy="1323439"/>
          </a:xfrm>
          <a:prstGeom prst="rect">
            <a:avLst/>
          </a:prstGeom>
          <a:noFill/>
        </p:spPr>
        <p:txBody>
          <a:bodyPr wrap="none" rtlCol="0">
            <a:spAutoFit/>
          </a:bodyPr>
          <a:lstStyle/>
          <a:p>
            <a:pPr defTabSz="457200"/>
            <a:r>
              <a:rPr kumimoji="1" lang="zh-CN" altLang="en-US" sz="4000" b="1" i="1" dirty="0">
                <a:solidFill>
                  <a:prstClr val="white"/>
                </a:solidFill>
                <a:latin typeface="Times New Roman" panose="02020603050405020304" pitchFamily="18" charset="0"/>
                <a:ea typeface="KaiTi" panose="02010609060101010101" pitchFamily="49" charset="-122"/>
                <a:cs typeface="Times New Roman" panose="02020603050405020304" pitchFamily="18" charset="0"/>
                <a:sym typeface="Helvetica Neue"/>
              </a:rPr>
              <a:t>「聖靈月」</a:t>
            </a:r>
            <a:r>
              <a:rPr kumimoji="1" lang="zh-CN" altLang="en-US" sz="4000" b="1" i="1" dirty="0">
                <a:solidFill>
                  <a:prstClr val="white"/>
                </a:solidFill>
                <a:latin typeface="KaiTi" panose="02010609060101010101" pitchFamily="49" charset="-122"/>
                <a:ea typeface="KaiTi" panose="02010609060101010101" pitchFamily="49" charset="-122"/>
                <a:cs typeface="Times New Roman" panose="02020603050405020304" pitchFamily="18" charset="0"/>
                <a:sym typeface="Helvetica Neue"/>
              </a:rPr>
              <a:t>講道信息</a:t>
            </a:r>
          </a:p>
          <a:p>
            <a:pPr defTabSz="457200"/>
            <a:endParaRPr kumimoji="1" lang="zh-CN" altLang="en-US" sz="4000" i="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Helvetica Neue"/>
            </a:endParaRPr>
          </a:p>
        </p:txBody>
      </p:sp>
    </p:spTree>
    <p:extLst>
      <p:ext uri="{BB962C8B-B14F-4D97-AF65-F5344CB8AC3E}">
        <p14:creationId xmlns:p14="http://schemas.microsoft.com/office/powerpoint/2010/main" val="1017681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A93B3-07E2-1150-D827-973E9356BEFB}"/>
              </a:ext>
            </a:extLst>
          </p:cNvPr>
          <p:cNvSpPr>
            <a:spLocks noGrp="1"/>
          </p:cNvSpPr>
          <p:nvPr>
            <p:ph type="title"/>
          </p:nvPr>
        </p:nvSpPr>
        <p:spPr>
          <a:xfrm>
            <a:off x="324722" y="228295"/>
            <a:ext cx="10600782" cy="1663567"/>
          </a:xfrm>
        </p:spPr>
        <p:txBody>
          <a:bodyPr>
            <a:normAutofit fontScale="90000"/>
          </a:bodyPr>
          <a:lstStyle/>
          <a:p>
            <a:pPr algn="ctr"/>
            <a:r>
              <a:rPr kumimoji="1" lang="zh-CN" altLang="en-US" sz="6900" b="1" dirty="0">
                <a:solidFill>
                  <a:srgbClr val="FFFF00"/>
                </a:solidFill>
                <a:highlight>
                  <a:srgbClr val="0000FF"/>
                </a:highlight>
                <a:latin typeface="Microsoft YaHei" panose="020B0503020204020204" pitchFamily="34" charset="-122"/>
                <a:ea typeface="Microsoft YaHei" panose="020B0503020204020204" pitchFamily="34" charset="-122"/>
              </a:rPr>
              <a:t>附：聖靈的恩賜</a:t>
            </a:r>
            <a:r>
              <a:rPr kumimoji="1" lang="en-US" altLang="zh-CN" sz="6900" b="1" dirty="0">
                <a:solidFill>
                  <a:srgbClr val="FFFF00"/>
                </a:solidFill>
                <a:highlight>
                  <a:srgbClr val="0000FF"/>
                </a:highlight>
                <a:latin typeface="Microsoft YaHei" panose="020B0503020204020204" pitchFamily="34" charset="-122"/>
                <a:ea typeface="Microsoft YaHei" panose="020B0503020204020204" pitchFamily="34" charset="-122"/>
              </a:rPr>
              <a:t>/</a:t>
            </a:r>
            <a:r>
              <a:rPr kumimoji="1" lang="zh-CN" altLang="en-US" sz="6900" b="1" dirty="0">
                <a:solidFill>
                  <a:srgbClr val="FFFF00"/>
                </a:solidFill>
                <a:highlight>
                  <a:srgbClr val="0000FF"/>
                </a:highlight>
                <a:latin typeface="Microsoft YaHei" panose="020B0503020204020204" pitchFamily="34" charset="-122"/>
                <a:ea typeface="Microsoft YaHei" panose="020B0503020204020204" pitchFamily="34" charset="-122"/>
              </a:rPr>
              <a:t>屬靈的恩賜</a:t>
            </a:r>
          </a:p>
        </p:txBody>
      </p:sp>
      <p:sp useBgFill="1">
        <p:nvSpPr>
          <p:cNvPr id="3" name="内容占位符 2">
            <a:extLst>
              <a:ext uri="{FF2B5EF4-FFF2-40B4-BE49-F238E27FC236}">
                <a16:creationId xmlns:a16="http://schemas.microsoft.com/office/drawing/2014/main" id="{1FCEACFC-C444-26EC-D2D2-86C5E3557D7B}"/>
              </a:ext>
            </a:extLst>
          </p:cNvPr>
          <p:cNvSpPr>
            <a:spLocks noGrp="1"/>
          </p:cNvSpPr>
          <p:nvPr>
            <p:ph idx="1"/>
          </p:nvPr>
        </p:nvSpPr>
        <p:spPr>
          <a:xfrm>
            <a:off x="1" y="2112580"/>
            <a:ext cx="12191999" cy="4745420"/>
          </a:xfrm>
        </p:spPr>
        <p:txBody>
          <a:bodyPr>
            <a:normAutofit/>
          </a:bodyPr>
          <a:lstStyle/>
          <a:p>
            <a:pPr marL="0" indent="0">
              <a:lnSpc>
                <a:spcPct val="150000"/>
              </a:lnSpc>
              <a:buNone/>
            </a:pPr>
            <a:r>
              <a:rPr kumimoji="1" lang="zh-CN" altLang="en-US" sz="5750" b="1" dirty="0">
                <a:latin typeface="Microsoft YaHei" panose="020B0503020204020204" pitchFamily="34" charset="-122"/>
                <a:ea typeface="Microsoft YaHei" panose="020B0503020204020204" pitchFamily="34" charset="-122"/>
              </a:rPr>
              <a:t>「屬靈的恩賜」是</a:t>
            </a:r>
            <a:r>
              <a:rPr kumimoji="1" lang="zh-CN" altLang="en-US" sz="5750" b="1" dirty="0">
                <a:solidFill>
                  <a:srgbClr val="FF0000"/>
                </a:solidFill>
                <a:highlight>
                  <a:srgbClr val="FFFF00"/>
                </a:highlight>
                <a:latin typeface="Microsoft YaHei" panose="020B0503020204020204" pitchFamily="34" charset="-122"/>
                <a:ea typeface="Microsoft YaHei" panose="020B0503020204020204" pitchFamily="34" charset="-122"/>
              </a:rPr>
              <a:t>聖靈</a:t>
            </a:r>
            <a:r>
              <a:rPr kumimoji="1" lang="zh-CN" altLang="en-US" sz="5750" b="1" dirty="0">
                <a:latin typeface="Microsoft YaHei" panose="020B0503020204020204" pitchFamily="34" charset="-122"/>
                <a:ea typeface="Microsoft YaHei" panose="020B0503020204020204" pitchFamily="34" charset="-122"/>
              </a:rPr>
              <a:t>賜給信徒的特殊能力與才干，使其忠心事奉神，建立主耶穌的教會。</a:t>
            </a:r>
            <a:endParaRPr kumimoji="1" lang="en-US" altLang="zh-CN" sz="575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3372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10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DC8574-4473-CD95-5EAC-A229C18863AA}"/>
              </a:ext>
            </a:extLst>
          </p:cNvPr>
          <p:cNvSpPr>
            <a:spLocks noGrp="1"/>
          </p:cNvSpPr>
          <p:nvPr>
            <p:ph type="title"/>
          </p:nvPr>
        </p:nvSpPr>
        <p:spPr>
          <a:xfrm>
            <a:off x="1" y="753228"/>
            <a:ext cx="10294182" cy="1080938"/>
          </a:xfrm>
        </p:spPr>
        <p:txBody>
          <a:bodyPr>
            <a:normAutofit fontScale="90000"/>
          </a:bodyPr>
          <a:lstStyle/>
          <a:p>
            <a:pPr algn="ctr">
              <a:lnSpc>
                <a:spcPct val="100000"/>
              </a:lnSpc>
            </a:pPr>
            <a:r>
              <a:rPr kumimoji="1" lang="zh-CN" altLang="en-US" sz="4400" b="1" dirty="0">
                <a:latin typeface="Microsoft YaHei" panose="020B0503020204020204" pitchFamily="34" charset="-122"/>
                <a:ea typeface="Microsoft YaHei" panose="020B0503020204020204" pitchFamily="34" charset="-122"/>
              </a:rPr>
              <a:t>附：屬靈的恩賜的分類</a:t>
            </a:r>
            <a:r>
              <a:rPr kumimoji="1" lang="zh-CN" altLang="en-US" sz="3100" b="1" dirty="0">
                <a:latin typeface="Microsoft YaHei" panose="020B0503020204020204" pitchFamily="34" charset="-122"/>
                <a:ea typeface="Microsoft YaHei" panose="020B0503020204020204" pitchFamily="34" charset="-122"/>
              </a:rPr>
              <a:t>（鄭國治牧師）</a:t>
            </a:r>
            <a:br>
              <a:rPr kumimoji="1" lang="en-US" altLang="zh-CN" sz="2200" dirty="0"/>
            </a:br>
            <a:r>
              <a:rPr kumimoji="1" lang="zh-CN" altLang="en-US" sz="3100" dirty="0">
                <a:latin typeface="Times New Roman" panose="02020603050405020304" pitchFamily="18" charset="0"/>
                <a:ea typeface="KaiTi" panose="02010609060101010101" pitchFamily="49" charset="-122"/>
                <a:cs typeface="Times New Roman" panose="02020603050405020304" pitchFamily="18" charset="0"/>
              </a:rPr>
              <a:t>（林前 </a:t>
            </a:r>
            <a:r>
              <a:rPr kumimoji="1" lang="en-US" altLang="zh-CN" sz="3100" dirty="0">
                <a:latin typeface="Times New Roman" panose="02020603050405020304" pitchFamily="18" charset="0"/>
                <a:ea typeface="KaiTi" panose="02010609060101010101" pitchFamily="49" charset="-122"/>
                <a:cs typeface="Times New Roman" panose="02020603050405020304" pitchFamily="18" charset="0"/>
              </a:rPr>
              <a:t>12 </a:t>
            </a:r>
            <a:r>
              <a:rPr kumimoji="1" lang="zh-CN" altLang="en-US" sz="3100" dirty="0">
                <a:latin typeface="Times New Roman" panose="02020603050405020304" pitchFamily="18" charset="0"/>
                <a:ea typeface="KaiTi" panose="02010609060101010101" pitchFamily="49" charset="-122"/>
                <a:cs typeface="Times New Roman" panose="02020603050405020304" pitchFamily="18" charset="0"/>
              </a:rPr>
              <a:t>章，弗 </a:t>
            </a:r>
            <a:r>
              <a:rPr kumimoji="1" lang="en-US" altLang="zh-CN" sz="3100" dirty="0">
                <a:latin typeface="Times New Roman" panose="02020603050405020304" pitchFamily="18" charset="0"/>
                <a:ea typeface="KaiTi" panose="02010609060101010101" pitchFamily="49" charset="-122"/>
                <a:cs typeface="Times New Roman" panose="02020603050405020304" pitchFamily="18" charset="0"/>
              </a:rPr>
              <a:t>4 </a:t>
            </a:r>
            <a:r>
              <a:rPr kumimoji="1" lang="zh-CN" altLang="en-US" sz="3100" dirty="0">
                <a:latin typeface="Times New Roman" panose="02020603050405020304" pitchFamily="18" charset="0"/>
                <a:ea typeface="KaiTi" panose="02010609060101010101" pitchFamily="49" charset="-122"/>
                <a:cs typeface="Times New Roman" panose="02020603050405020304" pitchFamily="18" charset="0"/>
              </a:rPr>
              <a:t>章，羅 </a:t>
            </a:r>
            <a:r>
              <a:rPr kumimoji="1" lang="en-US" altLang="zh-CN" sz="3100" dirty="0">
                <a:latin typeface="Times New Roman" panose="02020603050405020304" pitchFamily="18" charset="0"/>
                <a:ea typeface="KaiTi" panose="02010609060101010101" pitchFamily="49" charset="-122"/>
                <a:cs typeface="Times New Roman" panose="02020603050405020304" pitchFamily="18" charset="0"/>
              </a:rPr>
              <a:t>12 </a:t>
            </a:r>
            <a:r>
              <a:rPr kumimoji="1" lang="zh-CN" altLang="en-US" sz="3100" dirty="0">
                <a:latin typeface="Times New Roman" panose="02020603050405020304" pitchFamily="18" charset="0"/>
                <a:ea typeface="KaiTi" panose="02010609060101010101" pitchFamily="49" charset="-122"/>
                <a:cs typeface="Times New Roman" panose="02020603050405020304" pitchFamily="18" charset="0"/>
              </a:rPr>
              <a:t>章）</a:t>
            </a:r>
            <a:endParaRPr kumimoji="1"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useBgFill="1">
        <p:nvSpPr>
          <p:cNvPr id="3" name="内容占位符 2">
            <a:extLst>
              <a:ext uri="{FF2B5EF4-FFF2-40B4-BE49-F238E27FC236}">
                <a16:creationId xmlns:a16="http://schemas.microsoft.com/office/drawing/2014/main" id="{8924195E-9A2A-324E-6FCD-147FBD366789}"/>
              </a:ext>
            </a:extLst>
          </p:cNvPr>
          <p:cNvSpPr>
            <a:spLocks noGrp="1"/>
          </p:cNvSpPr>
          <p:nvPr>
            <p:ph idx="1"/>
          </p:nvPr>
        </p:nvSpPr>
        <p:spPr>
          <a:xfrm>
            <a:off x="0" y="2032000"/>
            <a:ext cx="12192000" cy="4826000"/>
          </a:xfrm>
        </p:spPr>
        <p:txBody>
          <a:bodyPr>
            <a:normAutofit fontScale="92500" lnSpcReduction="10000"/>
          </a:bodyPr>
          <a:lstStyle/>
          <a:p>
            <a:pPr marL="0" indent="0">
              <a:lnSpc>
                <a:spcPct val="100000"/>
              </a:lnSpc>
              <a:buNone/>
            </a:pPr>
            <a:r>
              <a:rPr kumimoji="1" lang="en-US" altLang="zh-CN" sz="3200" b="1" dirty="0">
                <a:latin typeface="Microsoft YaHei" panose="020B0503020204020204" pitchFamily="34" charset="-122"/>
                <a:ea typeface="Microsoft YaHei" panose="020B0503020204020204" pitchFamily="34" charset="-122"/>
              </a:rPr>
              <a:t>(1)</a:t>
            </a:r>
            <a:r>
              <a:rPr kumimoji="1" lang="zh-CN" altLang="en-US" sz="3200" b="1" dirty="0">
                <a:latin typeface="Microsoft YaHei" panose="020B0503020204020204" pitchFamily="34" charset="-122"/>
                <a:ea typeface="Microsoft YaHei" panose="020B0503020204020204" pitchFamily="34" charset="-122"/>
              </a:rPr>
              <a:t>宣講的恩賜 </a:t>
            </a:r>
            <a:r>
              <a:rPr kumimoji="1" lang="en-US" altLang="zh-CN" sz="3200" b="1" dirty="0">
                <a:latin typeface="Microsoft YaHei" panose="020B0503020204020204" pitchFamily="34" charset="-122"/>
                <a:ea typeface="Microsoft YaHei" panose="020B0503020204020204" pitchFamily="34" charset="-122"/>
              </a:rPr>
              <a:t>(Speaking gifts)</a:t>
            </a:r>
          </a:p>
          <a:p>
            <a:pPr marL="0" indent="0">
              <a:lnSpc>
                <a:spcPct val="100000"/>
              </a:lnSpc>
              <a:buNone/>
            </a:pPr>
            <a:r>
              <a:rPr lang="zh-CN" altLang="en-US" sz="3200" b="1" dirty="0">
                <a:solidFill>
                  <a:srgbClr val="333333"/>
                </a:solidFill>
                <a:latin typeface="Microsoft YaHei" panose="020B0503020204020204" pitchFamily="34" charset="-122"/>
                <a:ea typeface="Microsoft YaHei" panose="020B0503020204020204" pitchFamily="34" charset="-122"/>
              </a:rPr>
              <a:t>講道</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教導</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勸化</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智慧的言語</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知識的言語</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傳福音</a:t>
            </a:r>
            <a:endParaRPr kumimoji="1" lang="en-US" altLang="zh-CN" sz="3200" b="1" dirty="0">
              <a:latin typeface="Microsoft YaHei" panose="020B0503020204020204" pitchFamily="34" charset="-122"/>
              <a:ea typeface="Microsoft YaHei" panose="020B0503020204020204" pitchFamily="34" charset="-122"/>
            </a:endParaRPr>
          </a:p>
          <a:p>
            <a:pPr marL="0" indent="0">
              <a:lnSpc>
                <a:spcPct val="100000"/>
              </a:lnSpc>
              <a:buNone/>
            </a:pPr>
            <a:r>
              <a:rPr kumimoji="1" lang="en-US" altLang="zh-CN" sz="3200" b="1" dirty="0">
                <a:latin typeface="Microsoft YaHei" panose="020B0503020204020204" pitchFamily="34" charset="-122"/>
                <a:ea typeface="Microsoft YaHei" panose="020B0503020204020204" pitchFamily="34" charset="-122"/>
              </a:rPr>
              <a:t>(2)</a:t>
            </a:r>
            <a:r>
              <a:rPr kumimoji="1" lang="zh-CN" altLang="en-US" sz="3200" b="1" dirty="0">
                <a:latin typeface="Microsoft YaHei" panose="020B0503020204020204" pitchFamily="34" charset="-122"/>
                <a:ea typeface="Microsoft YaHei" panose="020B0503020204020204" pitchFamily="34" charset="-122"/>
              </a:rPr>
              <a:t>服事的恩賜 </a:t>
            </a:r>
            <a:r>
              <a:rPr kumimoji="1" lang="en-US" altLang="zh-CN" sz="3200" b="1" dirty="0">
                <a:latin typeface="Microsoft YaHei" panose="020B0503020204020204" pitchFamily="34" charset="-122"/>
                <a:ea typeface="Microsoft YaHei" panose="020B0503020204020204" pitchFamily="34" charset="-122"/>
              </a:rPr>
              <a:t>(Serving gifts)</a:t>
            </a:r>
          </a:p>
          <a:p>
            <a:pPr marL="0" indent="0">
              <a:lnSpc>
                <a:spcPct val="100000"/>
              </a:lnSpc>
              <a:buNone/>
            </a:pPr>
            <a:r>
              <a:rPr lang="zh-CN" altLang="en-US" sz="3200" b="1" dirty="0">
                <a:solidFill>
                  <a:srgbClr val="333333"/>
                </a:solidFill>
                <a:latin typeface="Microsoft YaHei" panose="020B0503020204020204" pitchFamily="34" charset="-122"/>
                <a:ea typeface="Microsoft YaHei" panose="020B0503020204020204" pitchFamily="34" charset="-122"/>
              </a:rPr>
              <a:t>信心</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分辨諸靈</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幫助人，憐憫人，治理，執事，施捨，服事人，有愛心</a:t>
            </a:r>
            <a:endParaRPr kumimoji="1" lang="en-US" altLang="zh-CN" sz="3200" b="1" dirty="0">
              <a:latin typeface="Microsoft YaHei" panose="020B0503020204020204" pitchFamily="34" charset="-122"/>
              <a:ea typeface="Microsoft YaHei" panose="020B0503020204020204" pitchFamily="34" charset="-122"/>
            </a:endParaRPr>
          </a:p>
          <a:p>
            <a:pPr marL="0" indent="0">
              <a:lnSpc>
                <a:spcPct val="100000"/>
              </a:lnSpc>
              <a:buNone/>
            </a:pPr>
            <a:r>
              <a:rPr kumimoji="1" lang="en-US" altLang="zh-CN" sz="3200" b="1" dirty="0">
                <a:latin typeface="Microsoft YaHei" panose="020B0503020204020204" pitchFamily="34" charset="-122"/>
                <a:ea typeface="Microsoft YaHei" panose="020B0503020204020204" pitchFamily="34" charset="-122"/>
              </a:rPr>
              <a:t>(3)</a:t>
            </a:r>
            <a:r>
              <a:rPr kumimoji="1" lang="zh-CN" altLang="en-US" sz="3200" b="1" dirty="0">
                <a:latin typeface="Microsoft YaHei" panose="020B0503020204020204" pitchFamily="34" charset="-122"/>
                <a:ea typeface="Microsoft YaHei" panose="020B0503020204020204" pitchFamily="34" charset="-122"/>
              </a:rPr>
              <a:t>神跡性的恩賜（</a:t>
            </a:r>
            <a:r>
              <a:rPr kumimoji="1" lang="en-US" altLang="zh-CN" sz="3200" b="1" dirty="0">
                <a:latin typeface="Microsoft YaHei" panose="020B0503020204020204" pitchFamily="34" charset="-122"/>
                <a:ea typeface="Microsoft YaHei" panose="020B0503020204020204" pitchFamily="34" charset="-122"/>
              </a:rPr>
              <a:t>Signs gifts)</a:t>
            </a:r>
          </a:p>
          <a:p>
            <a:pPr marL="0" indent="0">
              <a:lnSpc>
                <a:spcPct val="100000"/>
              </a:lnSpc>
              <a:buNone/>
            </a:pPr>
            <a:r>
              <a:rPr lang="zh-CN" altLang="en-US" sz="3200" b="1" dirty="0">
                <a:solidFill>
                  <a:srgbClr val="333333"/>
                </a:solidFill>
                <a:latin typeface="Microsoft YaHei" panose="020B0503020204020204" pitchFamily="34" charset="-122"/>
                <a:ea typeface="Microsoft YaHei" panose="020B0503020204020204" pitchFamily="34" charset="-122"/>
              </a:rPr>
              <a:t>行異能</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醫病</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說方言</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翻方言</a:t>
            </a:r>
            <a:endParaRPr kumimoji="1" lang="en-US" altLang="zh-CN" sz="3200" b="1" dirty="0">
              <a:latin typeface="Microsoft YaHei" panose="020B0503020204020204" pitchFamily="34" charset="-122"/>
              <a:ea typeface="Microsoft YaHei" panose="020B0503020204020204" pitchFamily="34" charset="-122"/>
            </a:endParaRPr>
          </a:p>
          <a:p>
            <a:pPr marL="0" indent="0">
              <a:lnSpc>
                <a:spcPct val="100000"/>
              </a:lnSpc>
              <a:buNone/>
            </a:pPr>
            <a:r>
              <a:rPr kumimoji="1" lang="en-US" altLang="zh-CN" sz="3200" b="1" dirty="0">
                <a:latin typeface="Microsoft YaHei" panose="020B0503020204020204" pitchFamily="34" charset="-122"/>
                <a:ea typeface="Microsoft YaHei" panose="020B0503020204020204" pitchFamily="34" charset="-122"/>
              </a:rPr>
              <a:t>(4)</a:t>
            </a:r>
            <a:r>
              <a:rPr kumimoji="1" lang="zh-CN" altLang="en-US" sz="3200" b="1" dirty="0">
                <a:latin typeface="Microsoft YaHei" panose="020B0503020204020204" pitchFamily="34" charset="-122"/>
                <a:ea typeface="Microsoft YaHei" panose="020B0503020204020204" pitchFamily="34" charset="-122"/>
              </a:rPr>
              <a:t>圣職的恩賜（</a:t>
            </a:r>
            <a:r>
              <a:rPr kumimoji="1" lang="en-US" altLang="zh-CN" sz="3200" b="1" dirty="0">
                <a:latin typeface="Microsoft YaHei" panose="020B0503020204020204" pitchFamily="34" charset="-122"/>
                <a:ea typeface="Microsoft YaHei" panose="020B0503020204020204" pitchFamily="34" charset="-122"/>
              </a:rPr>
              <a:t> Sacred</a:t>
            </a:r>
            <a:r>
              <a:rPr kumimoji="1" lang="zh-CN" altLang="en-US" sz="3200" b="1" dirty="0">
                <a:latin typeface="Microsoft YaHei" panose="020B0503020204020204" pitchFamily="34" charset="-122"/>
                <a:ea typeface="Microsoft YaHei" panose="020B0503020204020204" pitchFamily="34" charset="-122"/>
              </a:rPr>
              <a:t> </a:t>
            </a:r>
            <a:r>
              <a:rPr kumimoji="1" lang="en-US" altLang="zh-CN" sz="3200" b="1" dirty="0">
                <a:latin typeface="Microsoft YaHei" panose="020B0503020204020204" pitchFamily="34" charset="-122"/>
                <a:ea typeface="Microsoft YaHei" panose="020B0503020204020204" pitchFamily="34" charset="-122"/>
              </a:rPr>
              <a:t>gifts)</a:t>
            </a:r>
          </a:p>
          <a:p>
            <a:pPr marL="0" indent="0">
              <a:lnSpc>
                <a:spcPct val="100000"/>
              </a:lnSpc>
              <a:buNone/>
            </a:pPr>
            <a:r>
              <a:rPr lang="zh-CN" altLang="en-US" sz="3200" b="1" dirty="0">
                <a:solidFill>
                  <a:srgbClr val="333333"/>
                </a:solidFill>
                <a:latin typeface="Microsoft YaHei" panose="020B0503020204020204" pitchFamily="34" charset="-122"/>
                <a:ea typeface="Microsoft YaHei" panose="020B0503020204020204" pitchFamily="34" charset="-122"/>
              </a:rPr>
              <a:t>使徒</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先知</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傳福音的</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牧師</a:t>
            </a:r>
            <a:r>
              <a:rPr kumimoji="1" lang="zh-CN" altLang="en-US" sz="3200" b="1" dirty="0">
                <a:solidFill>
                  <a:srgbClr val="333333"/>
                </a:solidFill>
                <a:latin typeface="Microsoft YaHei" panose="020B0503020204020204" pitchFamily="34" charset="-122"/>
                <a:ea typeface="Microsoft YaHei" panose="020B0503020204020204" pitchFamily="34" charset="-122"/>
              </a:rPr>
              <a:t>，</a:t>
            </a:r>
            <a:r>
              <a:rPr lang="zh-CN" altLang="en-US" sz="3200" b="1" dirty="0">
                <a:solidFill>
                  <a:srgbClr val="333333"/>
                </a:solidFill>
                <a:latin typeface="Microsoft YaHei" panose="020B0503020204020204" pitchFamily="34" charset="-122"/>
                <a:ea typeface="Microsoft YaHei" panose="020B0503020204020204" pitchFamily="34" charset="-122"/>
              </a:rPr>
              <a:t>教師</a:t>
            </a:r>
            <a:endParaRPr kumimoji="1" lang="zh-CN" altLang="en-US" sz="2800" b="1"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0D3EE11-820F-56A7-F01C-122CC4E4007B}"/>
              </a:ext>
            </a:extLst>
          </p:cNvPr>
          <p:cNvSpPr txBox="1"/>
          <p:nvPr/>
        </p:nvSpPr>
        <p:spPr>
          <a:xfrm>
            <a:off x="9502203" y="5517931"/>
            <a:ext cx="1947970" cy="977191"/>
          </a:xfrm>
          <a:prstGeom prst="rect">
            <a:avLst/>
          </a:prstGeom>
          <a:noFill/>
        </p:spPr>
        <p:txBody>
          <a:bodyPr wrap="none" rtlCol="0">
            <a:spAutoFit/>
          </a:bodyPr>
          <a:lstStyle/>
          <a:p>
            <a:pPr algn="ctr" defTabSz="412750" hangingPunct="0"/>
            <a:r>
              <a:rPr kumimoji="1" lang="en-US" altLang="zh-CN" sz="5750" b="1" kern="0" dirty="0">
                <a:solidFill>
                  <a:srgbClr val="000000"/>
                </a:solidFill>
                <a:highlight>
                  <a:srgbClr val="FFFF00"/>
                </a:highlight>
                <a:latin typeface="Helvetica Neue"/>
                <a:ea typeface="Helvetica Neue"/>
                <a:cs typeface="Helvetica Neue"/>
                <a:sym typeface="Helvetica Neue"/>
              </a:rPr>
              <a:t>24 </a:t>
            </a:r>
            <a:r>
              <a:rPr kumimoji="1" lang="zh-CN" altLang="en-US" sz="5750" b="1" kern="0" dirty="0">
                <a:solidFill>
                  <a:srgbClr val="000000"/>
                </a:solidFill>
                <a:highlight>
                  <a:srgbClr val="FFFF00"/>
                </a:highlight>
                <a:latin typeface="Helvetica Neue"/>
                <a:cs typeface="Helvetica Neue"/>
                <a:sym typeface="Helvetica Neue"/>
              </a:rPr>
              <a:t>種</a:t>
            </a:r>
          </a:p>
        </p:txBody>
      </p:sp>
      <p:pic>
        <p:nvPicPr>
          <p:cNvPr id="1026" name="Picture 2" descr="從鬼靈精怪說起--鄭國治博士&lt; 信仰辯惑| jgospel.net 福音站.com">
            <a:extLst>
              <a:ext uri="{FF2B5EF4-FFF2-40B4-BE49-F238E27FC236}">
                <a16:creationId xmlns:a16="http://schemas.microsoft.com/office/drawing/2014/main" id="{2FF66F55-0FB2-D9BA-4FAE-69AF3BDB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143" y="0"/>
            <a:ext cx="2949857" cy="330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52D79-E4D4-3964-5CA2-64B8D01E7C7E}"/>
              </a:ext>
            </a:extLst>
          </p:cNvPr>
          <p:cNvSpPr>
            <a:spLocks noGrp="1"/>
          </p:cNvSpPr>
          <p:nvPr>
            <p:ph type="title"/>
          </p:nvPr>
        </p:nvSpPr>
        <p:spPr/>
        <p:txBody>
          <a:bodyPr>
            <a:normAutofit/>
          </a:bodyPr>
          <a:lstStyle/>
          <a:p>
            <a:pPr algn="ctr"/>
            <a:r>
              <a:rPr kumimoji="1" lang="zh-CN" altLang="en-US" sz="4800" dirty="0"/>
              <a:t>活在聖靈中  長在恩典中</a:t>
            </a:r>
          </a:p>
        </p:txBody>
      </p:sp>
      <p:pic>
        <p:nvPicPr>
          <p:cNvPr id="4098" name="Picture 2" descr="基督徒必看的福音漫画---你真的在成长吗？ | 自由微信| FreeWeChat">
            <a:extLst>
              <a:ext uri="{FF2B5EF4-FFF2-40B4-BE49-F238E27FC236}">
                <a16:creationId xmlns:a16="http://schemas.microsoft.com/office/drawing/2014/main" id="{650AFAB1-E185-1D1F-ADB2-84F791172D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9764" y="2433162"/>
            <a:ext cx="4412236" cy="36716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基督日報(香港) - 被輕忽的聖靈充滿">
            <a:extLst>
              <a:ext uri="{FF2B5EF4-FFF2-40B4-BE49-F238E27FC236}">
                <a16:creationId xmlns:a16="http://schemas.microsoft.com/office/drawing/2014/main" id="{8F00897C-C286-98FC-8E05-0874C7890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2101516"/>
            <a:ext cx="5649829" cy="451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D54A91-C48B-714F-9ADF-A7C0D3C36C15}"/>
              </a:ext>
            </a:extLst>
          </p:cNvPr>
          <p:cNvSpPr>
            <a:spLocks noGrp="1"/>
          </p:cNvSpPr>
          <p:nvPr>
            <p:ph type="title"/>
          </p:nvPr>
        </p:nvSpPr>
        <p:spPr/>
        <p:txBody>
          <a:bodyPr>
            <a:normAutofit/>
          </a:bodyPr>
          <a:lstStyle/>
          <a:p>
            <a:pPr algn="ctr"/>
            <a:r>
              <a:rPr lang="zh-CN" altLang="en-US" sz="5400" b="1" dirty="0">
                <a:latin typeface="+mn-ea"/>
                <a:ea typeface="+mn-ea"/>
              </a:rPr>
              <a:t>圣灵充满的人生</a:t>
            </a:r>
            <a:endParaRPr kumimoji="1" lang="zh-CN" altLang="en-US" sz="5400" b="1" dirty="0">
              <a:latin typeface="+mn-ea"/>
              <a:ea typeface="+mn-ea"/>
            </a:endParaRPr>
          </a:p>
        </p:txBody>
      </p:sp>
      <p:sp>
        <p:nvSpPr>
          <p:cNvPr id="3" name="内容占位符 2">
            <a:extLst>
              <a:ext uri="{FF2B5EF4-FFF2-40B4-BE49-F238E27FC236}">
                <a16:creationId xmlns:a16="http://schemas.microsoft.com/office/drawing/2014/main" id="{36BA948B-7E28-86AA-75A1-C03C4CFE0A04}"/>
              </a:ext>
            </a:extLst>
          </p:cNvPr>
          <p:cNvSpPr>
            <a:spLocks noGrp="1"/>
          </p:cNvSpPr>
          <p:nvPr>
            <p:ph idx="1"/>
          </p:nvPr>
        </p:nvSpPr>
        <p:spPr>
          <a:xfrm>
            <a:off x="4267200" y="2005264"/>
            <a:ext cx="7310034" cy="4588041"/>
          </a:xfrm>
        </p:spPr>
        <p:txBody>
          <a:bodyPr>
            <a:normAutofit fontScale="92500" lnSpcReduction="20000"/>
          </a:bodyPr>
          <a:lstStyle/>
          <a:p>
            <a:pPr marL="0" indent="0">
              <a:buNone/>
            </a:pPr>
            <a:endParaRPr lang="zh-CN" altLang="en-US" dirty="0">
              <a:effectLst/>
              <a:latin typeface="Helvetica Neue" panose="02000503000000020004" pitchFamily="2" charset="0"/>
            </a:endParaRPr>
          </a:p>
          <a:p>
            <a:endParaRPr lang="zh-CN" altLang="en-US" sz="3800" dirty="0">
              <a:latin typeface="Helvetica Neue" panose="02000503000000020004" pitchFamily="2" charset="0"/>
            </a:endParaRPr>
          </a:p>
          <a:p>
            <a:pPr algn="ctr">
              <a:lnSpc>
                <a:spcPct val="150000"/>
              </a:lnSpc>
            </a:pPr>
            <a:r>
              <a:rPr lang="zh-CN" altLang="en-US" sz="4300" b="1" dirty="0">
                <a:latin typeface="Microsoft YaHei" panose="020B0503020204020204" pitchFamily="34" charset="-122"/>
                <a:ea typeface="Microsoft YaHei" panose="020B0503020204020204" pitchFamily="34" charset="-122"/>
              </a:rPr>
              <a:t>理性回归真理，</a:t>
            </a:r>
            <a:endParaRPr lang="en-US" altLang="zh-CN" sz="4300" b="1" dirty="0">
              <a:latin typeface="Microsoft YaHei" panose="020B0503020204020204" pitchFamily="34" charset="-122"/>
              <a:ea typeface="Microsoft YaHei" panose="020B0503020204020204" pitchFamily="34" charset="-122"/>
            </a:endParaRPr>
          </a:p>
          <a:p>
            <a:pPr algn="ctr">
              <a:lnSpc>
                <a:spcPct val="150000"/>
              </a:lnSpc>
            </a:pPr>
            <a:r>
              <a:rPr lang="zh-CN" altLang="en-US" sz="4300" b="1" dirty="0">
                <a:latin typeface="Microsoft YaHei" panose="020B0503020204020204" pitchFamily="34" charset="-122"/>
                <a:ea typeface="Microsoft YaHei" panose="020B0503020204020204" pitchFamily="34" charset="-122"/>
              </a:rPr>
              <a:t>感情回归圣爱，</a:t>
            </a:r>
            <a:endParaRPr lang="en-US" altLang="zh-CN" sz="4300" b="1" dirty="0">
              <a:latin typeface="Microsoft YaHei" panose="020B0503020204020204" pitchFamily="34" charset="-122"/>
              <a:ea typeface="Microsoft YaHei" panose="020B0503020204020204" pitchFamily="34" charset="-122"/>
            </a:endParaRPr>
          </a:p>
          <a:p>
            <a:pPr algn="ctr">
              <a:lnSpc>
                <a:spcPct val="150000"/>
              </a:lnSpc>
            </a:pPr>
            <a:r>
              <a:rPr lang="zh-CN" altLang="en-US" sz="4300" b="1" dirty="0">
                <a:latin typeface="Microsoft YaHei" panose="020B0503020204020204" pitchFamily="34" charset="-122"/>
                <a:ea typeface="Microsoft YaHei" panose="020B0503020204020204" pitchFamily="34" charset="-122"/>
              </a:rPr>
              <a:t>意志回归神旨！</a:t>
            </a:r>
            <a:endParaRPr lang="en-US" altLang="zh-CN" sz="4300" b="1" dirty="0">
              <a:latin typeface="Microsoft YaHei" panose="020B0503020204020204" pitchFamily="34" charset="-122"/>
              <a:ea typeface="Microsoft YaHei" panose="020B0503020204020204" pitchFamily="34" charset="-122"/>
            </a:endParaRPr>
          </a:p>
          <a:p>
            <a:pPr marL="0" indent="0" algn="r">
              <a:buNone/>
            </a:pPr>
            <a:r>
              <a:rPr lang="en-US" altLang="zh-CN" sz="3800" b="1" dirty="0">
                <a:latin typeface="Microsoft YaHei" panose="020B0503020204020204" pitchFamily="34" charset="-122"/>
                <a:ea typeface="Microsoft YaHei" panose="020B0503020204020204" pitchFamily="34" charset="-122"/>
              </a:rPr>
              <a:t>——</a:t>
            </a:r>
            <a:r>
              <a:rPr lang="zh-CN" altLang="en-US" sz="3800" b="1" dirty="0">
                <a:latin typeface="Microsoft YaHei" panose="020B0503020204020204" pitchFamily="34" charset="-122"/>
                <a:ea typeface="Microsoft YaHei" panose="020B0503020204020204" pitchFamily="34" charset="-122"/>
              </a:rPr>
              <a:t>唐崇榮牧師</a:t>
            </a:r>
            <a:br>
              <a:rPr lang="zh-CN" altLang="en-US" sz="3800" b="1" dirty="0">
                <a:latin typeface="Microsoft YaHei" panose="020B0503020204020204" pitchFamily="34" charset="-122"/>
                <a:ea typeface="Microsoft YaHei" panose="020B0503020204020204" pitchFamily="34" charset="-122"/>
              </a:rPr>
            </a:br>
            <a:endParaRPr lang="zh-CN" altLang="en-US" sz="3800" b="1" dirty="0">
              <a:latin typeface="Microsoft YaHei" panose="020B0503020204020204" pitchFamily="34" charset="-122"/>
              <a:ea typeface="Microsoft YaHei" panose="020B0503020204020204" pitchFamily="34" charset="-122"/>
            </a:endParaRPr>
          </a:p>
          <a:p>
            <a:endParaRPr kumimoji="1" lang="zh-CN" altLang="en-US" dirty="0"/>
          </a:p>
        </p:txBody>
      </p:sp>
      <p:pic>
        <p:nvPicPr>
          <p:cNvPr id="1026" name="Picture 2" descr="11聖靈的引導與動力的生活">
            <a:extLst>
              <a:ext uri="{FF2B5EF4-FFF2-40B4-BE49-F238E27FC236}">
                <a16:creationId xmlns:a16="http://schemas.microsoft.com/office/drawing/2014/main" id="{CFF25911-2543-DB34-CF3A-154DAE0C0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75" r="19590"/>
          <a:stretch/>
        </p:blipFill>
        <p:spPr bwMode="auto">
          <a:xfrm>
            <a:off x="614767" y="2005264"/>
            <a:ext cx="2927851" cy="4852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60影视-影视搜索">
            <a:extLst>
              <a:ext uri="{FF2B5EF4-FFF2-40B4-BE49-F238E27FC236}">
                <a16:creationId xmlns:a16="http://schemas.microsoft.com/office/drawing/2014/main" id="{7A378F99-1DBA-5491-FE95-6DB268985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51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12487-F6E6-8947-C822-FB86A0A50443}"/>
              </a:ext>
            </a:extLst>
          </p:cNvPr>
          <p:cNvSpPr>
            <a:spLocks noGrp="1"/>
          </p:cNvSpPr>
          <p:nvPr>
            <p:ph type="title"/>
          </p:nvPr>
        </p:nvSpPr>
        <p:spPr/>
        <p:txBody>
          <a:bodyPr>
            <a:normAutofit/>
          </a:bodyPr>
          <a:lstStyle/>
          <a:p>
            <a:pPr algn="ctr"/>
            <a:r>
              <a:rPr kumimoji="1" lang="zh-CN" altLang="en-US" sz="4800" b="1" dirty="0">
                <a:latin typeface="Microsoft YaHei" panose="020B0503020204020204" pitchFamily="34" charset="-122"/>
                <a:ea typeface="Microsoft YaHei" panose="020B0503020204020204" pitchFamily="34" charset="-122"/>
              </a:rPr>
              <a:t>宋尚節 </a:t>
            </a:r>
            <a:r>
              <a:rPr kumimoji="1" lang="en-US" altLang="zh-CN" sz="4800" b="1" dirty="0">
                <a:latin typeface="Microsoft YaHei" panose="020B0503020204020204" pitchFamily="34" charset="-122"/>
                <a:ea typeface="Microsoft YaHei" panose="020B0503020204020204" pitchFamily="34" charset="-122"/>
              </a:rPr>
              <a:t>《</a:t>
            </a:r>
            <a:r>
              <a:rPr kumimoji="1" lang="zh-CN" altLang="en-US" sz="4800" b="1" dirty="0">
                <a:latin typeface="Microsoft YaHei" panose="020B0503020204020204" pitchFamily="34" charset="-122"/>
                <a:ea typeface="Microsoft YaHei" panose="020B0503020204020204" pitchFamily="34" charset="-122"/>
              </a:rPr>
              <a:t>靈裏生活</a:t>
            </a:r>
            <a:r>
              <a:rPr kumimoji="1" lang="en-US" altLang="zh-CN" sz="4800" b="1" dirty="0">
                <a:latin typeface="Microsoft YaHei" panose="020B0503020204020204" pitchFamily="34" charset="-122"/>
                <a:ea typeface="Microsoft YaHei" panose="020B0503020204020204" pitchFamily="34" charset="-122"/>
              </a:rPr>
              <a:t>》</a:t>
            </a:r>
            <a:endParaRPr kumimoji="1" lang="zh-CN" altLang="en-US" sz="48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D860574F-5D01-6194-78B5-A7B3DD42CAF5}"/>
              </a:ext>
            </a:extLst>
          </p:cNvPr>
          <p:cNvSpPr>
            <a:spLocks noGrp="1"/>
          </p:cNvSpPr>
          <p:nvPr>
            <p:ph idx="1"/>
          </p:nvPr>
        </p:nvSpPr>
        <p:spPr>
          <a:xfrm>
            <a:off x="0" y="2684207"/>
            <a:ext cx="9790386" cy="3650189"/>
          </a:xfrm>
        </p:spPr>
        <p:txBody>
          <a:bodyPr>
            <a:normAutofit/>
          </a:bodyPr>
          <a:lstStyle/>
          <a:p>
            <a:pPr marL="0" indent="0" algn="ctr" defTabSz="457200">
              <a:lnSpc>
                <a:spcPct val="165000"/>
              </a:lnSpc>
              <a:buNone/>
            </a:pPr>
            <a:r>
              <a:rPr lang="zh-CN" altLang="en-US" sz="4400" b="1" dirty="0">
                <a:latin typeface="Microsoft YaHei" panose="020B0503020204020204" pitchFamily="34" charset="-122"/>
                <a:ea typeface="Microsoft YaHei" panose="020B0503020204020204" pitchFamily="34" charset="-122"/>
              </a:rPr>
              <a:t>愛主所愛，樂主所樂，</a:t>
            </a:r>
            <a:endParaRPr lang="en-US" altLang="zh-CN" sz="4400" b="1" dirty="0">
              <a:latin typeface="Microsoft YaHei" panose="020B0503020204020204" pitchFamily="34" charset="-122"/>
              <a:ea typeface="Microsoft YaHei" panose="020B0503020204020204" pitchFamily="34" charset="-122"/>
            </a:endParaRPr>
          </a:p>
          <a:p>
            <a:pPr marL="0" indent="0" algn="ctr" defTabSz="457200">
              <a:lnSpc>
                <a:spcPct val="165000"/>
              </a:lnSpc>
              <a:buNone/>
            </a:pPr>
            <a:r>
              <a:rPr lang="zh-CN" altLang="en-US" sz="4400" b="1" dirty="0">
                <a:latin typeface="Microsoft YaHei" panose="020B0503020204020204" pitchFamily="34" charset="-122"/>
                <a:ea typeface="Microsoft YaHei" panose="020B0503020204020204" pitchFamily="34" charset="-122"/>
              </a:rPr>
              <a:t>憂主所憂，負主所負，</a:t>
            </a:r>
            <a:endParaRPr lang="en-US" altLang="zh-CN" sz="4400" b="1" dirty="0">
              <a:latin typeface="Microsoft YaHei" panose="020B0503020204020204" pitchFamily="34" charset="-122"/>
              <a:ea typeface="Microsoft YaHei" panose="020B0503020204020204" pitchFamily="34" charset="-122"/>
            </a:endParaRPr>
          </a:p>
          <a:p>
            <a:pPr marL="0" indent="0" algn="ctr" defTabSz="457200">
              <a:lnSpc>
                <a:spcPct val="165000"/>
              </a:lnSpc>
              <a:buNone/>
            </a:pPr>
            <a:r>
              <a:rPr lang="zh-CN" altLang="en-US" sz="4400" b="1" dirty="0">
                <a:latin typeface="Microsoft YaHei" panose="020B0503020204020204" pitchFamily="34" charset="-122"/>
                <a:ea typeface="Microsoft YaHei" panose="020B0503020204020204" pitchFamily="34" charset="-122"/>
              </a:rPr>
              <a:t>主心我心</a:t>
            </a:r>
            <a:r>
              <a:rPr lang="zh-CN" altLang="en-US" sz="4000" b="1" dirty="0">
                <a:latin typeface="Microsoft YaHei" panose="020B0503020204020204" pitchFamily="34" charset="-122"/>
                <a:ea typeface="Microsoft YaHei" panose="020B0503020204020204" pitchFamily="34" charset="-122"/>
              </a:rPr>
              <a:t>。</a:t>
            </a:r>
            <a:endParaRPr lang="en-US" altLang="zh-CN" sz="4000" b="1" dirty="0">
              <a:latin typeface="Microsoft YaHei" panose="020B0503020204020204" pitchFamily="34" charset="-122"/>
              <a:ea typeface="Microsoft YaHei" panose="020B0503020204020204" pitchFamily="34" charset="-122"/>
            </a:endParaRPr>
          </a:p>
        </p:txBody>
      </p:sp>
      <p:pic>
        <p:nvPicPr>
          <p:cNvPr id="2050" name="Picture 2" descr="University Bible Fellowship - 屬靈偉人- 宋尚節">
            <a:extLst>
              <a:ext uri="{FF2B5EF4-FFF2-40B4-BE49-F238E27FC236}">
                <a16:creationId xmlns:a16="http://schemas.microsoft.com/office/drawing/2014/main" id="{1C30106B-ED2D-B44C-070F-26B4DFE20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643" y="2487176"/>
            <a:ext cx="3431080" cy="373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1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324B8-180F-4C50-83C7-29B6559CACB3}"/>
              </a:ext>
            </a:extLst>
          </p:cNvPr>
          <p:cNvSpPr>
            <a:spLocks noGrp="1"/>
          </p:cNvSpPr>
          <p:nvPr>
            <p:ph type="title"/>
          </p:nvPr>
        </p:nvSpPr>
        <p:spPr/>
        <p:txBody>
          <a:bodyPr>
            <a:normAutofit/>
          </a:bodyPr>
          <a:lstStyle/>
          <a:p>
            <a:r>
              <a:rPr lang="zh-CN" altLang="en-US" sz="4800" b="1" dirty="0">
                <a:latin typeface="Microsoft YaHei" panose="020B0503020204020204" pitchFamily="34" charset="-122"/>
                <a:ea typeface="Microsoft YaHei" panose="020B0503020204020204" pitchFamily="34" charset="-122"/>
              </a:rPr>
              <a:t>四、靠圣灵：助我打贏属灵仗</a:t>
            </a:r>
            <a:endParaRPr kumimoji="1" lang="zh-CN" altLang="en-US" sz="48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1F66D686-AD43-11A5-B018-281F1BD8501C}"/>
              </a:ext>
            </a:extLst>
          </p:cNvPr>
          <p:cNvSpPr>
            <a:spLocks noGrp="1"/>
          </p:cNvSpPr>
          <p:nvPr>
            <p:ph idx="1"/>
          </p:nvPr>
        </p:nvSpPr>
        <p:spPr>
          <a:xfrm>
            <a:off x="0" y="2158584"/>
            <a:ext cx="7648028" cy="4699416"/>
          </a:xfrm>
        </p:spPr>
        <p:txBody>
          <a:bodyPr>
            <a:normAutofit fontScale="92500"/>
          </a:bodyPr>
          <a:lstStyle/>
          <a:p>
            <a:pPr marL="0" indent="0">
              <a:lnSpc>
                <a:spcPct val="150000"/>
              </a:lnSpc>
              <a:buNone/>
            </a:pPr>
            <a:r>
              <a:rPr lang="zh-CN" altLang="en-US" sz="4000" b="1" dirty="0">
                <a:latin typeface="PingFang SC" panose="020B0400000000000000" pitchFamily="34" charset="-122"/>
                <a:ea typeface="PingFang SC" panose="020B0400000000000000" pitchFamily="34" charset="-122"/>
              </a:rPr>
              <a:t>以弗所書 </a:t>
            </a:r>
            <a:r>
              <a:rPr lang="en-US" altLang="zh-CN" sz="4000" b="1" dirty="0">
                <a:latin typeface="PingFang SC" panose="020B0400000000000000" pitchFamily="34" charset="-122"/>
                <a:ea typeface="PingFang SC" panose="020B0400000000000000" pitchFamily="34" charset="-122"/>
              </a:rPr>
              <a:t>6:17-18 </a:t>
            </a:r>
            <a:endParaRPr lang="zh-CN" altLang="en-US" sz="4000" b="1" dirty="0">
              <a:latin typeface="PingFang SC" panose="020B0400000000000000" pitchFamily="34" charset="-122"/>
              <a:ea typeface="PingFang SC" panose="020B0400000000000000" pitchFamily="34" charset="-122"/>
            </a:endParaRPr>
          </a:p>
          <a:p>
            <a:pPr>
              <a:lnSpc>
                <a:spcPct val="150000"/>
              </a:lnSpc>
            </a:pPr>
            <a:r>
              <a:rPr lang="en-US" altLang="zh-CN" sz="4000" dirty="0">
                <a:latin typeface="PingFang SC" panose="020B0400000000000000" pitchFamily="34" charset="-122"/>
                <a:ea typeface="PingFang SC" panose="020B0400000000000000" pitchFamily="34" charset="-122"/>
              </a:rPr>
              <a:t>17. </a:t>
            </a:r>
            <a:r>
              <a:rPr lang="zh-CN" altLang="en-US" sz="4000" dirty="0">
                <a:latin typeface="PingFang SC" panose="020B0400000000000000" pitchFamily="34" charset="-122"/>
                <a:ea typeface="PingFang SC" panose="020B0400000000000000" pitchFamily="34" charset="-122"/>
              </a:rPr>
              <a:t>拿着</a:t>
            </a:r>
            <a:r>
              <a:rPr lang="zh-CN" altLang="en-US" sz="4000" dirty="0">
                <a:solidFill>
                  <a:srgbClr val="FF0000"/>
                </a:solidFill>
                <a:highlight>
                  <a:srgbClr val="FFFF00"/>
                </a:highlight>
                <a:latin typeface="PingFang SC" panose="020B0400000000000000" pitchFamily="34" charset="-122"/>
                <a:ea typeface="PingFang SC" panose="020B0400000000000000" pitchFamily="34" charset="-122"/>
              </a:rPr>
              <a:t>聖靈的寶劍</a:t>
            </a:r>
            <a:r>
              <a:rPr lang="zh-CN" altLang="en-US" sz="4000" dirty="0">
                <a:latin typeface="PingFang SC" panose="020B0400000000000000" pitchFamily="34" charset="-122"/>
                <a:ea typeface="PingFang SC" panose="020B0400000000000000" pitchFamily="34" charset="-122"/>
              </a:rPr>
              <a:t>，就是神的道； </a:t>
            </a:r>
            <a:endParaRPr lang="en-US" altLang="zh-CN" sz="4000" dirty="0">
              <a:latin typeface="PingFang SC" panose="020B0400000000000000" pitchFamily="34" charset="-122"/>
              <a:ea typeface="PingFang SC" panose="020B0400000000000000" pitchFamily="34" charset="-122"/>
            </a:endParaRPr>
          </a:p>
          <a:p>
            <a:pPr>
              <a:lnSpc>
                <a:spcPct val="150000"/>
              </a:lnSpc>
            </a:pPr>
            <a:r>
              <a:rPr lang="en-US" altLang="zh-CN" sz="4000" dirty="0">
                <a:latin typeface="PingFang SC" panose="020B0400000000000000" pitchFamily="34" charset="-122"/>
                <a:ea typeface="PingFang SC" panose="020B0400000000000000" pitchFamily="34" charset="-122"/>
              </a:rPr>
              <a:t>18. </a:t>
            </a:r>
            <a:r>
              <a:rPr lang="zh-CN" altLang="en-US" sz="4000" dirty="0">
                <a:solidFill>
                  <a:srgbClr val="FF0000"/>
                </a:solidFill>
                <a:highlight>
                  <a:srgbClr val="FFFF00"/>
                </a:highlight>
                <a:latin typeface="PingFang SC" panose="020B0400000000000000" pitchFamily="34" charset="-122"/>
                <a:ea typeface="PingFang SC" panose="020B0400000000000000" pitchFamily="34" charset="-122"/>
              </a:rPr>
              <a:t>靠着聖靈</a:t>
            </a:r>
            <a:r>
              <a:rPr lang="zh-CN" altLang="en-US" sz="4000" dirty="0">
                <a:latin typeface="PingFang SC" panose="020B0400000000000000" pitchFamily="34" charset="-122"/>
                <a:ea typeface="PingFang SC" panose="020B0400000000000000" pitchFamily="34" charset="-122"/>
              </a:rPr>
              <a:t>，隨時多方禱告祈求；並要在此警醒不倦，為眾聖徒祈求， </a:t>
            </a:r>
            <a:endParaRPr lang="en-US" altLang="zh-CN" sz="4000" dirty="0">
              <a:latin typeface="PingFang SC" panose="020B0400000000000000" pitchFamily="34" charset="-122"/>
              <a:ea typeface="PingFang SC" panose="020B0400000000000000" pitchFamily="34" charset="-122"/>
            </a:endParaRPr>
          </a:p>
          <a:p>
            <a:endParaRPr lang="en-US" altLang="zh-CN" dirty="0">
              <a:latin typeface="PingFang SC" panose="020B0400000000000000" pitchFamily="34" charset="-122"/>
              <a:ea typeface="PingFang SC" panose="020B0400000000000000" pitchFamily="34" charset="-122"/>
            </a:endParaRPr>
          </a:p>
          <a:p>
            <a:endParaRPr kumimoji="1" lang="zh-CN" altLang="en-US" dirty="0"/>
          </a:p>
        </p:txBody>
      </p:sp>
      <p:pic>
        <p:nvPicPr>
          <p:cNvPr id="2050" name="Picture 2" descr="聖靈寶劍不只是武器，更是尊貴身分！高敏智：成為「帶刀使者」必得勝">
            <a:extLst>
              <a:ext uri="{FF2B5EF4-FFF2-40B4-BE49-F238E27FC236}">
                <a16:creationId xmlns:a16="http://schemas.microsoft.com/office/drawing/2014/main" id="{93A131B5-7C51-07C7-99AA-A89946C68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028" y="2696793"/>
            <a:ext cx="4543973" cy="340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69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71E84EB-4B82-62A9-35C5-6B93E93E8FBD}"/>
              </a:ext>
            </a:extLst>
          </p:cNvPr>
          <p:cNvSpPr>
            <a:spLocks noGrp="1"/>
          </p:cNvSpPr>
          <p:nvPr>
            <p:ph type="title"/>
          </p:nvPr>
        </p:nvSpPr>
        <p:spPr>
          <a:xfrm>
            <a:off x="680322" y="753228"/>
            <a:ext cx="9613861" cy="1080938"/>
          </a:xfrm>
        </p:spPr>
        <p:txBody>
          <a:bodyPr anchor="ctr">
            <a:normAutofit/>
          </a:bodyPr>
          <a:lstStyle/>
          <a:p>
            <a:pPr algn="ctr"/>
            <a:r>
              <a:rPr lang="zh-CN" altLang="en-US" sz="5400" b="1" dirty="0"/>
              <a:t>德国🇩🇪豹</a:t>
            </a:r>
            <a:r>
              <a:rPr lang="en-US" altLang="zh-CN" sz="5400" b="1" dirty="0"/>
              <a:t>2</a:t>
            </a:r>
            <a:r>
              <a:rPr lang="zh-CN" altLang="en-US" sz="5400" b="1" dirty="0"/>
              <a:t>坦克</a:t>
            </a:r>
          </a:p>
        </p:txBody>
      </p:sp>
      <p:pic>
        <p:nvPicPr>
          <p:cNvPr id="2054" name="Picture 6" descr="null">
            <a:extLst>
              <a:ext uri="{FF2B5EF4-FFF2-40B4-BE49-F238E27FC236}">
                <a16:creationId xmlns:a16="http://schemas.microsoft.com/office/drawing/2014/main" id="{7C9DDDCB-613B-BEB1-CD88-42F8CA122B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7" r="5204" b="3"/>
          <a:stretch/>
        </p:blipFill>
        <p:spPr bwMode="auto">
          <a:xfrm>
            <a:off x="680320" y="2336873"/>
            <a:ext cx="4698358" cy="3599316"/>
          </a:xfrm>
          <a:prstGeom prst="rect">
            <a:avLst/>
          </a:prstGeom>
          <a:solidFill>
            <a:srgbClr val="FFFFFF"/>
          </a:solidFill>
        </p:spPr>
      </p:pic>
      <p:pic>
        <p:nvPicPr>
          <p:cNvPr id="2050" name="Picture 2">
            <a:extLst>
              <a:ext uri="{FF2B5EF4-FFF2-40B4-BE49-F238E27FC236}">
                <a16:creationId xmlns:a16="http://schemas.microsoft.com/office/drawing/2014/main" id="{909CF963-DA7A-20A0-69B9-6BB4EF8A4D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01" r="4249" b="-1"/>
          <a:stretch/>
        </p:blipFill>
        <p:spPr bwMode="auto">
          <a:xfrm>
            <a:off x="5594123" y="2336873"/>
            <a:ext cx="4700058" cy="3599316"/>
          </a:xfrm>
          <a:prstGeom prst="rect">
            <a:avLst/>
          </a:prstGeom>
          <a:solidFill>
            <a:srgbClr val="FFFFFF"/>
          </a:solidFill>
        </p:spPr>
      </p:pic>
    </p:spTree>
    <p:extLst>
      <p:ext uri="{BB962C8B-B14F-4D97-AF65-F5344CB8AC3E}">
        <p14:creationId xmlns:p14="http://schemas.microsoft.com/office/powerpoint/2010/main" val="1504356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BE378F-64A1-F346-9A57-E9DD286CA4D8}"/>
              </a:ext>
            </a:extLst>
          </p:cNvPr>
          <p:cNvSpPr>
            <a:spLocks noGrp="1"/>
          </p:cNvSpPr>
          <p:nvPr>
            <p:ph type="title"/>
          </p:nvPr>
        </p:nvSpPr>
        <p:spPr>
          <a:xfrm>
            <a:off x="680322" y="753228"/>
            <a:ext cx="9613861" cy="1080938"/>
          </a:xfrm>
        </p:spPr>
        <p:txBody>
          <a:bodyPr anchor="ctr">
            <a:normAutofit/>
          </a:bodyPr>
          <a:lstStyle/>
          <a:p>
            <a:r>
              <a:rPr kumimoji="1" lang="zh-CN" altLang="en-US" sz="6000" b="1" dirty="0">
                <a:solidFill>
                  <a:srgbClr val="FF0000"/>
                </a:solidFill>
                <a:highlight>
                  <a:srgbClr val="FFFF00"/>
                </a:highlight>
              </a:rPr>
              <a:t>讀經</a:t>
            </a:r>
            <a:r>
              <a:rPr kumimoji="1" lang="zh-CN" altLang="en-US" sz="6000" b="1" dirty="0"/>
              <a:t>：神的道，有大能</a:t>
            </a:r>
          </a:p>
        </p:txBody>
      </p:sp>
      <p:pic>
        <p:nvPicPr>
          <p:cNvPr id="3074" name="Picture 2" descr="以弗所书第6章逐节注解、祷读– 圣经综合解读">
            <a:extLst>
              <a:ext uri="{FF2B5EF4-FFF2-40B4-BE49-F238E27FC236}">
                <a16:creationId xmlns:a16="http://schemas.microsoft.com/office/drawing/2014/main" id="{EBE63EE7-44DE-1C1E-C451-FD48C61572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615" y="2336873"/>
            <a:ext cx="6746477" cy="4047885"/>
          </a:xfrm>
          <a:prstGeom prst="rect">
            <a:avLst/>
          </a:prstGeom>
          <a:solidFill>
            <a:srgbClr val="FFFFFF"/>
          </a:solidFill>
        </p:spPr>
      </p:pic>
      <p:sp>
        <p:nvSpPr>
          <p:cNvPr id="3" name="内容占位符 2">
            <a:extLst>
              <a:ext uri="{FF2B5EF4-FFF2-40B4-BE49-F238E27FC236}">
                <a16:creationId xmlns:a16="http://schemas.microsoft.com/office/drawing/2014/main" id="{9F226FB4-8FE0-0B44-BA31-8A3B1308C92D}"/>
              </a:ext>
            </a:extLst>
          </p:cNvPr>
          <p:cNvSpPr>
            <a:spLocks noGrp="1"/>
          </p:cNvSpPr>
          <p:nvPr>
            <p:ph sz="half" idx="2"/>
          </p:nvPr>
        </p:nvSpPr>
        <p:spPr>
          <a:xfrm>
            <a:off x="7069997" y="2021306"/>
            <a:ext cx="4700058" cy="4836694"/>
          </a:xfrm>
        </p:spPr>
        <p:txBody>
          <a:bodyPr>
            <a:normAutofit/>
          </a:bodyPr>
          <a:lstStyle/>
          <a:p>
            <a:pPr marL="457200" indent="-457200">
              <a:buFont typeface="+mj-lt"/>
              <a:buAutoNum type="arabicPeriod"/>
            </a:pPr>
            <a:r>
              <a:rPr kumimoji="1" lang="zh-CN" altLang="en-US" sz="4000" dirty="0"/>
              <a:t>灵魂的救赎</a:t>
            </a:r>
            <a:endParaRPr kumimoji="1" lang="en-US" altLang="zh-CN" sz="4000" dirty="0"/>
          </a:p>
          <a:p>
            <a:pPr marL="457200" indent="-457200">
              <a:buFont typeface="+mj-lt"/>
              <a:buAutoNum type="arabicPeriod"/>
            </a:pPr>
            <a:r>
              <a:rPr kumimoji="1" lang="zh-CN" altLang="en-US" sz="4000" dirty="0"/>
              <a:t>道德的提升</a:t>
            </a:r>
            <a:endParaRPr kumimoji="1" lang="en-US" altLang="zh-CN" sz="4000" dirty="0"/>
          </a:p>
          <a:p>
            <a:pPr marL="457200" indent="-457200">
              <a:buFont typeface="+mj-lt"/>
              <a:buAutoNum type="arabicPeriod"/>
            </a:pPr>
            <a:r>
              <a:rPr kumimoji="1" lang="zh-CN" altLang="en-US" sz="4000" dirty="0"/>
              <a:t>关系的重整</a:t>
            </a:r>
            <a:endParaRPr kumimoji="1" lang="en-US" altLang="zh-CN" sz="4000" dirty="0"/>
          </a:p>
          <a:p>
            <a:pPr marL="457200" indent="-457200">
              <a:buFont typeface="+mj-lt"/>
              <a:buAutoNum type="arabicPeriod"/>
            </a:pPr>
            <a:r>
              <a:rPr kumimoji="1" lang="zh-CN" altLang="en-US" sz="4000" dirty="0"/>
              <a:t>文化的更新</a:t>
            </a:r>
            <a:endParaRPr kumimoji="1" lang="en-US" altLang="zh-CN" sz="4000" dirty="0"/>
          </a:p>
          <a:p>
            <a:pPr marL="457200" indent="-457200">
              <a:buFont typeface="+mj-lt"/>
              <a:buAutoNum type="arabicPeriod"/>
            </a:pPr>
            <a:r>
              <a:rPr kumimoji="1" lang="zh-CN" altLang="en-US" sz="4000" dirty="0"/>
              <a:t>政治的廉明</a:t>
            </a:r>
            <a:endParaRPr kumimoji="1" lang="en-US" altLang="zh-CN" sz="4000" dirty="0"/>
          </a:p>
          <a:p>
            <a:pPr marL="457200" indent="-457200">
              <a:buFont typeface="+mj-lt"/>
              <a:buAutoNum type="arabicPeriod"/>
            </a:pPr>
            <a:r>
              <a:rPr kumimoji="1" lang="zh-CN" altLang="en-US" sz="4000" dirty="0"/>
              <a:t>科技的发展</a:t>
            </a:r>
            <a:endParaRPr kumimoji="1" lang="en-US" altLang="zh-CN" sz="4000" dirty="0"/>
          </a:p>
          <a:p>
            <a:pPr marL="457200" indent="-457200">
              <a:buFont typeface="+mj-lt"/>
              <a:buAutoNum type="arabicPeriod"/>
            </a:pPr>
            <a:r>
              <a:rPr kumimoji="1" lang="zh-CN" altLang="en-US" sz="4000" dirty="0"/>
              <a:t>文明的进步</a:t>
            </a:r>
            <a:endParaRPr kumimoji="1" lang="en-US" altLang="zh-CN" dirty="0"/>
          </a:p>
        </p:txBody>
      </p:sp>
    </p:spTree>
    <p:extLst>
      <p:ext uri="{BB962C8B-B14F-4D97-AF65-F5344CB8AC3E}">
        <p14:creationId xmlns:p14="http://schemas.microsoft.com/office/powerpoint/2010/main" val="21861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0E12CB-1C82-0093-5DFE-0F0C080C09E9}"/>
              </a:ext>
            </a:extLst>
          </p:cNvPr>
          <p:cNvSpPr>
            <a:spLocks noGrp="1"/>
          </p:cNvSpPr>
          <p:nvPr>
            <p:ph type="title"/>
          </p:nvPr>
        </p:nvSpPr>
        <p:spPr>
          <a:xfrm>
            <a:off x="464878" y="721144"/>
            <a:ext cx="4913801" cy="1080938"/>
          </a:xfrm>
        </p:spPr>
        <p:txBody>
          <a:bodyPr anchor="ctr">
            <a:normAutofit/>
          </a:bodyPr>
          <a:lstStyle/>
          <a:p>
            <a:r>
              <a:rPr lang="zh-CN" altLang="en-US" sz="4800" b="1" dirty="0">
                <a:latin typeface="Microsoft YaHei" panose="020B0503020204020204" pitchFamily="34" charset="-122"/>
                <a:ea typeface="Microsoft YaHei" panose="020B0503020204020204" pitchFamily="34" charset="-122"/>
              </a:rPr>
              <a:t>靠圣灵</a:t>
            </a:r>
            <a:r>
              <a:rPr lang="en-US" altLang="zh-CN" sz="4800" b="1" dirty="0">
                <a:latin typeface="Microsoft YaHei" panose="020B0503020204020204" pitchFamily="34" charset="-122"/>
                <a:ea typeface="Microsoft YaHei" panose="020B0503020204020204" pitchFamily="34" charset="-122"/>
              </a:rPr>
              <a:t>……</a:t>
            </a:r>
            <a:r>
              <a:rPr lang="zh-CN" altLang="en-US" sz="4800" b="1" dirty="0">
                <a:solidFill>
                  <a:srgbClr val="FF0000"/>
                </a:solidFill>
                <a:highlight>
                  <a:srgbClr val="FFFF00"/>
                </a:highlight>
                <a:latin typeface="Microsoft YaHei" panose="020B0503020204020204" pitchFamily="34" charset="-122"/>
                <a:ea typeface="Microsoft YaHei" panose="020B0503020204020204" pitchFamily="34" charset="-122"/>
              </a:rPr>
              <a:t>祷告</a:t>
            </a:r>
            <a:endParaRPr kumimoji="1" lang="zh-CN" altLang="en-US" sz="4800" b="1" dirty="0">
              <a:solidFill>
                <a:srgbClr val="FF0000"/>
              </a:solidFill>
              <a:highlight>
                <a:srgbClr val="FFFF00"/>
              </a:highlight>
              <a:latin typeface="Microsoft YaHei" panose="020B0503020204020204" pitchFamily="34" charset="-122"/>
              <a:ea typeface="Microsoft YaHei" panose="020B0503020204020204" pitchFamily="34" charset="-122"/>
            </a:endParaRPr>
          </a:p>
        </p:txBody>
      </p:sp>
      <p:pic>
        <p:nvPicPr>
          <p:cNvPr id="1026" name="Picture 2" descr="十架七傷——第六天：耶穌那汗如血點的禱告（馮偉）2020.04.11 – OC举目网站">
            <a:extLst>
              <a:ext uri="{FF2B5EF4-FFF2-40B4-BE49-F238E27FC236}">
                <a16:creationId xmlns:a16="http://schemas.microsoft.com/office/drawing/2014/main" id="{8C54A071-2EA7-3292-14AC-8FB8944C9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 r="1" b="1"/>
          <a:stretch/>
        </p:blipFill>
        <p:spPr bwMode="auto">
          <a:xfrm>
            <a:off x="94782" y="2336873"/>
            <a:ext cx="5283896" cy="4047885"/>
          </a:xfrm>
          <a:prstGeom prst="rect">
            <a:avLst/>
          </a:prstGeom>
          <a:noFill/>
        </p:spPr>
      </p:pic>
      <p:sp>
        <p:nvSpPr>
          <p:cNvPr id="3" name="内容占位符 2">
            <a:extLst>
              <a:ext uri="{FF2B5EF4-FFF2-40B4-BE49-F238E27FC236}">
                <a16:creationId xmlns:a16="http://schemas.microsoft.com/office/drawing/2014/main" id="{D1731218-3FB2-F9BD-77E4-AE7BE39229FF}"/>
              </a:ext>
            </a:extLst>
          </p:cNvPr>
          <p:cNvSpPr>
            <a:spLocks noGrp="1"/>
          </p:cNvSpPr>
          <p:nvPr>
            <p:ph sz="half" idx="2"/>
          </p:nvPr>
        </p:nvSpPr>
        <p:spPr>
          <a:xfrm>
            <a:off x="5378679" y="0"/>
            <a:ext cx="6718540" cy="6858000"/>
          </a:xfrm>
        </p:spPr>
        <p:style>
          <a:lnRef idx="0">
            <a:schemeClr val="accent6"/>
          </a:lnRef>
          <a:fillRef idx="3">
            <a:schemeClr val="accent6"/>
          </a:fillRef>
          <a:effectRef idx="3">
            <a:schemeClr val="accent6"/>
          </a:effectRef>
          <a:fontRef idx="minor">
            <a:schemeClr val="lt1"/>
          </a:fontRef>
        </p:style>
        <p:txBody>
          <a:bodyPr>
            <a:noAutofit/>
          </a:bodyPr>
          <a:lstStyle/>
          <a:p>
            <a:pPr>
              <a:lnSpc>
                <a:spcPct val="150000"/>
              </a:lnSpc>
              <a:spcBef>
                <a:spcPts val="0"/>
              </a:spcBef>
            </a:pPr>
            <a:r>
              <a:rPr lang="zh-CN" altLang="en-US" sz="4000" dirty="0">
                <a:solidFill>
                  <a:srgbClr val="FFFF00"/>
                </a:solidFill>
                <a:highlight>
                  <a:srgbClr val="0000FF"/>
                </a:highlight>
              </a:rPr>
              <a:t>靠</a:t>
            </a:r>
            <a:r>
              <a:rPr lang="zh-CN" altLang="en-US" sz="4000" dirty="0"/>
              <a:t>：</a:t>
            </a:r>
            <a:r>
              <a:rPr lang="el-GR" altLang="zh-CN" sz="4000" dirty="0">
                <a:solidFill>
                  <a:schemeClr val="bg1"/>
                </a:solidFill>
                <a:latin typeface="Times New Roman" panose="02020603050405020304" pitchFamily="18" charset="0"/>
                <a:cs typeface="Times New Roman" panose="02020603050405020304" pitchFamily="18" charset="0"/>
              </a:rPr>
              <a:t>εν</a:t>
            </a:r>
            <a:r>
              <a:rPr lang="zh-CN" altLang="en-US" sz="4000" b="1" dirty="0">
                <a:solidFill>
                  <a:schemeClr val="bg1"/>
                </a:solidFill>
                <a:latin typeface="KaiTi" panose="02010609060101010101" pitchFamily="49" charset="-122"/>
                <a:ea typeface="KaiTi" panose="02010609060101010101" pitchFamily="49" charset="-122"/>
              </a:rPr>
              <a:t>“在</a:t>
            </a:r>
            <a:r>
              <a:rPr lang="en-US" altLang="zh-CN" sz="4000" b="1" dirty="0">
                <a:solidFill>
                  <a:schemeClr val="bg1"/>
                </a:solidFill>
                <a:latin typeface="KaiTi" panose="02010609060101010101" pitchFamily="49" charset="-122"/>
                <a:ea typeface="KaiTi" panose="02010609060101010101" pitchFamily="49" charset="-122"/>
              </a:rPr>
              <a:t>…</a:t>
            </a:r>
            <a:r>
              <a:rPr lang="zh-CN" altLang="en-US" sz="4000" b="1" dirty="0">
                <a:solidFill>
                  <a:schemeClr val="bg1"/>
                </a:solidFill>
                <a:latin typeface="KaiTi" panose="02010609060101010101" pitchFamily="49" charset="-122"/>
                <a:ea typeface="KaiTi" panose="02010609060101010101" pitchFamily="49" charset="-122"/>
              </a:rPr>
              <a:t>之內、依賴</a:t>
            </a:r>
            <a:r>
              <a:rPr lang="zh-CN" altLang="en-US" sz="4000" dirty="0">
                <a:solidFill>
                  <a:schemeClr val="bg1"/>
                </a:solidFill>
              </a:rPr>
              <a:t>”</a:t>
            </a:r>
            <a:endParaRPr lang="en-US" altLang="zh-CN" sz="4000" dirty="0">
              <a:solidFill>
                <a:schemeClr val="bg1"/>
              </a:solidFill>
            </a:endParaRPr>
          </a:p>
          <a:p>
            <a:pPr>
              <a:lnSpc>
                <a:spcPct val="150000"/>
              </a:lnSpc>
              <a:spcBef>
                <a:spcPts val="0"/>
              </a:spcBef>
            </a:pPr>
            <a:endParaRPr lang="en-US" altLang="zh-CN" sz="3000" b="1" dirty="0">
              <a:solidFill>
                <a:schemeClr val="bg1"/>
              </a:solidFill>
            </a:endParaRPr>
          </a:p>
          <a:p>
            <a:pPr>
              <a:lnSpc>
                <a:spcPct val="150000"/>
              </a:lnSpc>
              <a:spcBef>
                <a:spcPts val="0"/>
              </a:spcBef>
            </a:pPr>
            <a:r>
              <a:rPr lang="zh-CN" altLang="en-US" sz="3000" b="1" dirty="0">
                <a:solidFill>
                  <a:schemeClr val="bg1"/>
                </a:solidFill>
              </a:rPr>
              <a:t>保羅強調打勝仗的禱告具備以下特點：</a:t>
            </a:r>
            <a:endParaRPr lang="en-US" altLang="zh-CN" sz="3000" b="1" dirty="0">
              <a:solidFill>
                <a:schemeClr val="bg1"/>
              </a:solidFill>
            </a:endParaRPr>
          </a:p>
          <a:p>
            <a:pPr>
              <a:lnSpc>
                <a:spcPct val="150000"/>
              </a:lnSpc>
              <a:spcBef>
                <a:spcPts val="0"/>
              </a:spcBef>
            </a:pPr>
            <a:r>
              <a:rPr lang="zh-CN" altLang="en-US" sz="3000" b="1" dirty="0">
                <a:solidFill>
                  <a:srgbClr val="FFFF00"/>
                </a:solidFill>
              </a:rPr>
              <a:t>“在聖靈裏面”</a:t>
            </a:r>
            <a:r>
              <a:rPr lang="en-US" altLang="zh-CN" sz="3000" b="1" dirty="0">
                <a:solidFill>
                  <a:schemeClr val="bg1"/>
                </a:solidFill>
              </a:rPr>
              <a:t>——</a:t>
            </a:r>
            <a:r>
              <a:rPr lang="zh-CN" altLang="en-US" sz="3000" b="1" dirty="0">
                <a:solidFill>
                  <a:schemeClr val="bg1"/>
                </a:solidFill>
              </a:rPr>
              <a:t>按聖靈的感動（神的心意）禱告，而非個人的興趣或慾望。</a:t>
            </a:r>
            <a:endParaRPr lang="en-US" altLang="zh-CN" sz="3000" b="1" dirty="0">
              <a:solidFill>
                <a:schemeClr val="bg1"/>
              </a:solidFill>
            </a:endParaRPr>
          </a:p>
          <a:p>
            <a:pPr>
              <a:lnSpc>
                <a:spcPct val="150000"/>
              </a:lnSpc>
              <a:spcBef>
                <a:spcPts val="0"/>
              </a:spcBef>
            </a:pPr>
            <a:r>
              <a:rPr lang="zh-CN" altLang="en-US" sz="3000" b="1" dirty="0">
                <a:solidFill>
                  <a:srgbClr val="FFFF00"/>
                </a:solidFill>
              </a:rPr>
              <a:t>“依賴聖靈”</a:t>
            </a:r>
            <a:r>
              <a:rPr lang="en-US" altLang="zh-CN" sz="3000" b="1" dirty="0">
                <a:solidFill>
                  <a:schemeClr val="bg1"/>
                </a:solidFill>
              </a:rPr>
              <a:t>——</a:t>
            </a:r>
            <a:r>
              <a:rPr lang="zh-CN" altLang="en-US" sz="3000" b="1" dirty="0">
                <a:solidFill>
                  <a:schemeClr val="bg1"/>
                </a:solidFill>
              </a:rPr>
              <a:t>藉聖靈的大能禱告，而非個人的毅力；靠聖靈的帶領與代求（羅 </a:t>
            </a:r>
            <a:r>
              <a:rPr lang="en-US" altLang="zh-CN" sz="3000" b="1" dirty="0">
                <a:solidFill>
                  <a:schemeClr val="bg1"/>
                </a:solidFill>
              </a:rPr>
              <a:t>8:26)</a:t>
            </a:r>
            <a:r>
              <a:rPr lang="zh-CN" altLang="en-US" sz="3000" b="1" dirty="0">
                <a:solidFill>
                  <a:schemeClr val="bg1"/>
                </a:solidFill>
              </a:rPr>
              <a:t>，而非個人的口才。</a:t>
            </a:r>
            <a:endParaRPr lang="en-US" altLang="zh-CN" sz="3000" b="1" dirty="0">
              <a:solidFill>
                <a:schemeClr val="bg1"/>
              </a:solidFill>
            </a:endParaRPr>
          </a:p>
        </p:txBody>
      </p:sp>
    </p:spTree>
    <p:extLst>
      <p:ext uri="{BB962C8B-B14F-4D97-AF65-F5344CB8AC3E}">
        <p14:creationId xmlns:p14="http://schemas.microsoft.com/office/powerpoint/2010/main" val="6750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911B9-A344-BF17-8B47-9AD306E6BFEE}"/>
              </a:ext>
            </a:extLst>
          </p:cNvPr>
          <p:cNvSpPr>
            <a:spLocks noGrp="1"/>
          </p:cNvSpPr>
          <p:nvPr>
            <p:ph type="title"/>
          </p:nvPr>
        </p:nvSpPr>
        <p:spPr>
          <a:xfrm>
            <a:off x="134912" y="753228"/>
            <a:ext cx="10159271" cy="1080938"/>
          </a:xfrm>
        </p:spPr>
        <p:txBody>
          <a:bodyPr>
            <a:normAutofit fontScale="90000"/>
          </a:bodyPr>
          <a:lstStyle/>
          <a:p>
            <a:r>
              <a:rPr lang="zh-CN" altLang="en-US" sz="4000" b="1" dirty="0">
                <a:solidFill>
                  <a:srgbClr val="FF0000"/>
                </a:solidFill>
                <a:highlight>
                  <a:srgbClr val="FFFF00"/>
                </a:highlight>
                <a:latin typeface="Microsoft YaHei" panose="020B0503020204020204" pitchFamily="34" charset="-122"/>
                <a:ea typeface="Microsoft YaHei" panose="020B0503020204020204" pitchFamily="34" charset="-122"/>
              </a:rPr>
              <a:t>禱告</a:t>
            </a:r>
            <a:r>
              <a:rPr lang="zh-CN" altLang="en-US" sz="4000" b="1" dirty="0">
                <a:latin typeface="Microsoft YaHei" panose="020B0503020204020204" pitchFamily="34" charset="-122"/>
                <a:ea typeface="Microsoft YaHei" panose="020B0503020204020204" pitchFamily="34" charset="-122"/>
              </a:rPr>
              <a:t>：</a:t>
            </a:r>
            <a:r>
              <a:rPr lang="zh-CN" altLang="en-US" sz="3650" b="1" dirty="0">
                <a:latin typeface="Microsoft YaHei" panose="020B0503020204020204" pitchFamily="34" charset="-122"/>
                <a:ea typeface="Microsoft YaHei" panose="020B0503020204020204" pitchFamily="34" charset="-122"/>
              </a:rPr>
              <a:t>靠着圣灵，随时多方，警醒不倦，爲人代求</a:t>
            </a:r>
            <a:endParaRPr kumimoji="1" lang="zh-CN" altLang="en-US" sz="40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BB0A428C-9827-FF6C-2769-FD1858DAD6E6}"/>
              </a:ext>
            </a:extLst>
          </p:cNvPr>
          <p:cNvSpPr>
            <a:spLocks noGrp="1"/>
          </p:cNvSpPr>
          <p:nvPr>
            <p:ph idx="1"/>
          </p:nvPr>
        </p:nvSpPr>
        <p:spPr>
          <a:xfrm>
            <a:off x="134912" y="1993693"/>
            <a:ext cx="7821973" cy="4864307"/>
          </a:xfrm>
        </p:spPr>
        <p:txBody>
          <a:bodyPr>
            <a:normAutofit/>
          </a:bodyPr>
          <a:lstStyle/>
          <a:p>
            <a:pPr>
              <a:lnSpc>
                <a:spcPct val="160000"/>
              </a:lnSpc>
            </a:pPr>
            <a:r>
              <a:rPr lang="zh-CN" altLang="en-US" sz="3200" dirty="0">
                <a:latin typeface="Helvetica Neue" panose="02000503000000020004" pitchFamily="2" charset="0"/>
              </a:rPr>
              <a:t>不是宗教仪式，而是位格交流</a:t>
            </a:r>
          </a:p>
          <a:p>
            <a:pPr>
              <a:lnSpc>
                <a:spcPct val="160000"/>
              </a:lnSpc>
            </a:pPr>
            <a:r>
              <a:rPr lang="zh-CN" altLang="en-US" sz="3200" dirty="0">
                <a:latin typeface="Helvetica Neue" panose="02000503000000020004" pitchFamily="2" charset="0"/>
              </a:rPr>
              <a:t>不是喃喃自语，而是神人互动</a:t>
            </a:r>
          </a:p>
          <a:p>
            <a:pPr>
              <a:lnSpc>
                <a:spcPct val="160000"/>
              </a:lnSpc>
            </a:pPr>
            <a:r>
              <a:rPr lang="zh-CN" altLang="en-US" sz="3200" dirty="0">
                <a:latin typeface="Helvetica Neue" panose="02000503000000020004" pitchFamily="2" charset="0"/>
              </a:rPr>
              <a:t>不是有口无心，而是诚心所愿</a:t>
            </a:r>
          </a:p>
          <a:p>
            <a:pPr>
              <a:lnSpc>
                <a:spcPct val="160000"/>
              </a:lnSpc>
            </a:pPr>
            <a:r>
              <a:rPr lang="zh-CN" altLang="en-US" sz="3200" dirty="0">
                <a:latin typeface="Helvetica Neue" panose="02000503000000020004" pitchFamily="2" charset="0"/>
              </a:rPr>
              <a:t>不是臨時起意，而是生活常态</a:t>
            </a:r>
          </a:p>
          <a:p>
            <a:pPr>
              <a:lnSpc>
                <a:spcPct val="160000"/>
              </a:lnSpc>
            </a:pPr>
            <a:r>
              <a:rPr lang="zh-CN" altLang="en-US" sz="3200" dirty="0">
                <a:latin typeface="PingFang SC" panose="020B0400000000000000" pitchFamily="34" charset="-122"/>
                <a:ea typeface="PingFang SC" panose="020B0400000000000000" pitchFamily="34" charset="-122"/>
              </a:rPr>
              <a:t>不是自扫门前雪，而是胸怀天下事</a:t>
            </a:r>
          </a:p>
          <a:p>
            <a:endParaRPr kumimoji="1" lang="zh-CN" altLang="en-US" dirty="0"/>
          </a:p>
        </p:txBody>
      </p:sp>
      <p:pic>
        <p:nvPicPr>
          <p:cNvPr id="4098" name="Picture 2" descr="谁有耶稣抱着地球的图片">
            <a:extLst>
              <a:ext uri="{FF2B5EF4-FFF2-40B4-BE49-F238E27FC236}">
                <a16:creationId xmlns:a16="http://schemas.microsoft.com/office/drawing/2014/main" id="{237DD1FB-C0AE-2F5D-9B4E-4C333BA02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884" y="2187002"/>
            <a:ext cx="3448252" cy="460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0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The Spiration of the Holy Ghost | The Fatima Center">
            <a:extLst>
              <a:ext uri="{FF2B5EF4-FFF2-40B4-BE49-F238E27FC236}">
                <a16:creationId xmlns:a16="http://schemas.microsoft.com/office/drawing/2014/main" id="{5FAAEE52-2513-9184-9A4D-028D1FAE57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629569"/>
            <a:ext cx="5558089" cy="35988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ly Spirit | splendor catholicae veritatis">
            <a:extLst>
              <a:ext uri="{FF2B5EF4-FFF2-40B4-BE49-F238E27FC236}">
                <a16:creationId xmlns:a16="http://schemas.microsoft.com/office/drawing/2014/main" id="{BEDDA960-9DDE-29EF-31FB-7B7E0E129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73766"/>
            <a:ext cx="5892518" cy="501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409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32964-3BA2-288F-3CAD-753E332DBBF6}"/>
              </a:ext>
            </a:extLst>
          </p:cNvPr>
          <p:cNvSpPr>
            <a:spLocks noGrp="1"/>
          </p:cNvSpPr>
          <p:nvPr>
            <p:ph type="title"/>
          </p:nvPr>
        </p:nvSpPr>
        <p:spPr/>
        <p:txBody>
          <a:bodyPr>
            <a:normAutofit/>
          </a:bodyPr>
          <a:lstStyle/>
          <a:p>
            <a:r>
              <a:rPr lang="zh-CN" altLang="en-US" sz="6000" b="1" dirty="0">
                <a:latin typeface="Microsoft YaHei" panose="020B0503020204020204" pitchFamily="34" charset="-122"/>
                <a:ea typeface="Microsoft YaHei" panose="020B0503020204020204" pitchFamily="34" charset="-122"/>
              </a:rPr>
              <a:t>當今属灵争战</a:t>
            </a:r>
            <a:endParaRPr kumimoji="1" lang="zh-CN" altLang="en-US" sz="60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3B87A852-F1E4-F521-3C84-6CA59867016B}"/>
              </a:ext>
            </a:extLst>
          </p:cNvPr>
          <p:cNvSpPr>
            <a:spLocks noGrp="1"/>
          </p:cNvSpPr>
          <p:nvPr>
            <p:ph idx="1"/>
          </p:nvPr>
        </p:nvSpPr>
        <p:spPr>
          <a:xfrm>
            <a:off x="1" y="2037348"/>
            <a:ext cx="12191999" cy="4820653"/>
          </a:xfrm>
        </p:spPr>
        <p:txBody>
          <a:bodyPr>
            <a:normAutofit fontScale="85000" lnSpcReduction="10000"/>
          </a:bodyPr>
          <a:lstStyle/>
          <a:p>
            <a:pPr>
              <a:lnSpc>
                <a:spcPct val="150000"/>
              </a:lnSpc>
            </a:pPr>
            <a:r>
              <a:rPr lang="zh-CN" altLang="en-US" sz="4200" b="1" dirty="0">
                <a:latin typeface="Microsoft YaHei" panose="020B0503020204020204" pitchFamily="34" charset="-122"/>
                <a:ea typeface="Microsoft YaHei" panose="020B0503020204020204" pitchFamily="34" charset="-122"/>
              </a:rPr>
              <a:t>敌基督勢力</a:t>
            </a:r>
            <a:r>
              <a:rPr lang="zh-CN" altLang="en-US" sz="4200" b="1" dirty="0">
                <a:latin typeface="STZhongsong" panose="02010600040101010101" pitchFamily="2" charset="-122"/>
                <a:ea typeface="STZhongsong" panose="02010600040101010101" pitchFamily="2" charset="-122"/>
              </a:rPr>
              <a:t>（教育、媒体、哲學、文化、艺术、政治等）</a:t>
            </a:r>
          </a:p>
          <a:p>
            <a:pPr>
              <a:lnSpc>
                <a:spcPct val="150000"/>
              </a:lnSpc>
            </a:pPr>
            <a:r>
              <a:rPr lang="zh-CN" altLang="en-US" sz="4200" b="1" dirty="0">
                <a:latin typeface="Microsoft YaHei" panose="020B0503020204020204" pitchFamily="34" charset="-122"/>
                <a:ea typeface="Microsoft YaHei" panose="020B0503020204020204" pitchFamily="34" charset="-122"/>
              </a:rPr>
              <a:t>罪恶的蔓延</a:t>
            </a:r>
            <a:r>
              <a:rPr lang="zh-CN" altLang="en-US" sz="4200" b="1" dirty="0">
                <a:latin typeface="STZhongsong" panose="02010600040101010101" pitchFamily="2" charset="-122"/>
                <a:ea typeface="STZhongsong" panose="02010600040101010101" pitchFamily="2" charset="-122"/>
              </a:rPr>
              <a:t>（ </a:t>
            </a:r>
            <a:r>
              <a:rPr lang="en-US" altLang="zh-CN" sz="4200" b="1" dirty="0">
                <a:latin typeface="STZhongsong" panose="02010600040101010101" pitchFamily="2" charset="-122"/>
                <a:ea typeface="STZhongsong" panose="02010600040101010101" pitchFamily="2" charset="-122"/>
              </a:rPr>
              <a:t>LGBTQI+ </a:t>
            </a:r>
            <a:r>
              <a:rPr lang="zh-CN" altLang="en-US" sz="4200" b="1" dirty="0">
                <a:latin typeface="STZhongsong" panose="02010600040101010101" pitchFamily="2" charset="-122"/>
                <a:ea typeface="STZhongsong" panose="02010600040101010101" pitchFamily="2" charset="-122"/>
              </a:rPr>
              <a:t>，腐败与独裁，暴力与欺骗）</a:t>
            </a:r>
          </a:p>
          <a:p>
            <a:pPr>
              <a:lnSpc>
                <a:spcPct val="150000"/>
              </a:lnSpc>
            </a:pPr>
            <a:r>
              <a:rPr lang="zh-CN" altLang="en-US" sz="4200" b="1" dirty="0">
                <a:latin typeface="Microsoft YaHei" panose="020B0503020204020204" pitchFamily="34" charset="-122"/>
                <a:ea typeface="Microsoft YaHei" panose="020B0503020204020204" pitchFamily="34" charset="-122"/>
              </a:rPr>
              <a:t>人性的敗壞</a:t>
            </a:r>
            <a:r>
              <a:rPr lang="zh-CN" altLang="en-US" sz="4200" b="1" dirty="0">
                <a:latin typeface="STZhongsong" panose="02010600040101010101" pitchFamily="2" charset="-122"/>
                <a:ea typeface="STZhongsong" panose="02010600040101010101" pitchFamily="2" charset="-122"/>
              </a:rPr>
              <a:t>（</a:t>
            </a:r>
            <a:r>
              <a:rPr lang="en-US" altLang="zh-CN" sz="4200" b="1" dirty="0">
                <a:latin typeface="STZhongsong" panose="02010600040101010101" pitchFamily="2" charset="-122"/>
                <a:ea typeface="STZhongsong" panose="02010600040101010101" pitchFamily="2" charset="-122"/>
              </a:rPr>
              <a:t>0</a:t>
            </a:r>
            <a:r>
              <a:rPr lang="zh-CN" altLang="en-US" sz="4200" b="1" dirty="0">
                <a:latin typeface="STZhongsong" panose="02010600040101010101" pitchFamily="2" charset="-122"/>
                <a:ea typeface="STZhongsong" panose="02010600040101010101" pitchFamily="2" charset="-122"/>
              </a:rPr>
              <a:t>元購，殺人越貨，恐怖襲擊，硝煙四起）</a:t>
            </a:r>
            <a:endParaRPr lang="en-US" altLang="zh-CN" sz="4200" b="1" dirty="0">
              <a:latin typeface="STZhongsong" panose="02010600040101010101" pitchFamily="2" charset="-122"/>
              <a:ea typeface="STZhongsong" panose="02010600040101010101" pitchFamily="2" charset="-122"/>
            </a:endParaRPr>
          </a:p>
          <a:p>
            <a:pPr>
              <a:lnSpc>
                <a:spcPct val="150000"/>
              </a:lnSpc>
            </a:pPr>
            <a:r>
              <a:rPr lang="zh-CN" altLang="en-US" sz="4200" b="1" dirty="0">
                <a:latin typeface="Microsoft YaHei" panose="020B0503020204020204" pitchFamily="34" charset="-122"/>
                <a:ea typeface="Microsoft YaHei" panose="020B0503020204020204" pitchFamily="34" charset="-122"/>
              </a:rPr>
              <a:t>信仰的冷淡</a:t>
            </a:r>
            <a:r>
              <a:rPr lang="zh-CN" altLang="en-US" sz="4200" b="1" dirty="0">
                <a:latin typeface="STZhongsong" panose="02010600040101010101" pitchFamily="2" charset="-122"/>
                <a:ea typeface="STZhongsong" panose="02010600040101010101" pitchFamily="2" charset="-122"/>
              </a:rPr>
              <a:t>（世俗化，愛世勝過愛主，信心不誠，愛心不熱，盼望不明）</a:t>
            </a:r>
          </a:p>
        </p:txBody>
      </p:sp>
    </p:spTree>
    <p:extLst>
      <p:ext uri="{BB962C8B-B14F-4D97-AF65-F5344CB8AC3E}">
        <p14:creationId xmlns:p14="http://schemas.microsoft.com/office/powerpoint/2010/main" val="16139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BFD091-852E-5477-ECDC-B0E6D48EC0DF}"/>
              </a:ext>
            </a:extLst>
          </p:cNvPr>
          <p:cNvSpPr>
            <a:spLocks noGrp="1"/>
          </p:cNvSpPr>
          <p:nvPr>
            <p:ph type="title"/>
          </p:nvPr>
        </p:nvSpPr>
        <p:spPr/>
        <p:txBody>
          <a:bodyPr>
            <a:normAutofit/>
          </a:bodyPr>
          <a:lstStyle/>
          <a:p>
            <a:r>
              <a:rPr lang="zh-CN" altLang="en-US" sz="4800" b="1" dirty="0">
                <a:latin typeface="Helvetica Neue" panose="02000503000000020004" pitchFamily="2" charset="0"/>
              </a:rPr>
              <a:t>结语：</a:t>
            </a:r>
            <a:r>
              <a:rPr lang="zh-CN" altLang="en-US" sz="4800" b="1" dirty="0">
                <a:latin typeface="PingFang SC" panose="020B0400000000000000" pitchFamily="34" charset="-122"/>
                <a:ea typeface="PingFang SC" panose="020B0400000000000000" pitchFamily="34" charset="-122"/>
              </a:rPr>
              <a:t>我们怎么办？</a:t>
            </a:r>
            <a:endParaRPr kumimoji="1" lang="zh-CN" altLang="en-US" sz="4800" b="1" dirty="0"/>
          </a:p>
        </p:txBody>
      </p:sp>
      <p:sp>
        <p:nvSpPr>
          <p:cNvPr id="3" name="内容占位符 2">
            <a:extLst>
              <a:ext uri="{FF2B5EF4-FFF2-40B4-BE49-F238E27FC236}">
                <a16:creationId xmlns:a16="http://schemas.microsoft.com/office/drawing/2014/main" id="{15AE5416-767B-B36C-E2BF-28020A29119F}"/>
              </a:ext>
            </a:extLst>
          </p:cNvPr>
          <p:cNvSpPr>
            <a:spLocks noGrp="1"/>
          </p:cNvSpPr>
          <p:nvPr>
            <p:ph idx="1"/>
          </p:nvPr>
        </p:nvSpPr>
        <p:spPr>
          <a:xfrm>
            <a:off x="2550695" y="2037348"/>
            <a:ext cx="6769768" cy="4820653"/>
          </a:xfrm>
        </p:spPr>
        <p:txBody>
          <a:bodyPr>
            <a:normAutofit/>
          </a:bodyPr>
          <a:lstStyle/>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主啊，請讓我活在聖靈裏，</a:t>
            </a:r>
            <a:endParaRPr lang="en-US" altLang="zh-CN" sz="2800" b="1" dirty="0">
              <a:latin typeface="Microsoft YaHei" panose="020B0503020204020204" pitchFamily="34" charset="-122"/>
              <a:ea typeface="Microsoft YaHei" panose="020B0503020204020204" pitchFamily="34" charset="-122"/>
            </a:endParaRPr>
          </a:p>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使我每天能夠：</a:t>
            </a:r>
            <a:endParaRPr lang="en-US" altLang="zh-CN" sz="2800" b="1" dirty="0">
              <a:latin typeface="Microsoft YaHei" panose="020B0503020204020204" pitchFamily="34" charset="-122"/>
              <a:ea typeface="Microsoft YaHei" panose="020B0503020204020204" pitchFamily="34" charset="-122"/>
            </a:endParaRPr>
          </a:p>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把握聖靈“</a:t>
            </a:r>
            <a:r>
              <a:rPr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內住的確信</a:t>
            </a:r>
            <a:r>
              <a:rPr lang="zh-CN" altLang="en-US" sz="2800" b="1" dirty="0">
                <a:latin typeface="Microsoft YaHei" panose="020B0503020204020204" pitchFamily="34" charset="-122"/>
                <a:ea typeface="Microsoft YaHei" panose="020B0503020204020204" pitchFamily="34" charset="-122"/>
              </a:rPr>
              <a:t>”，</a:t>
            </a:r>
            <a:endParaRPr lang="en-US" altLang="zh-CN" sz="2800" b="1" dirty="0">
              <a:latin typeface="Microsoft YaHei" panose="020B0503020204020204" pitchFamily="34" charset="-122"/>
              <a:ea typeface="Microsoft YaHei" panose="020B0503020204020204" pitchFamily="34" charset="-122"/>
            </a:endParaRPr>
          </a:p>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獲得聖靈“</a:t>
            </a:r>
            <a:r>
              <a:rPr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能力的堅固</a:t>
            </a:r>
            <a:r>
              <a:rPr lang="zh-CN" altLang="en-US" sz="2800" b="1" dirty="0">
                <a:latin typeface="Microsoft YaHei" panose="020B0503020204020204" pitchFamily="34" charset="-122"/>
                <a:ea typeface="Microsoft YaHei" panose="020B0503020204020204" pitchFamily="34" charset="-122"/>
              </a:rPr>
              <a:t>”，</a:t>
            </a:r>
            <a:endParaRPr lang="en-US" altLang="zh-CN" sz="2800" b="1" dirty="0">
              <a:latin typeface="Microsoft YaHei" panose="020B0503020204020204" pitchFamily="34" charset="-122"/>
              <a:ea typeface="Microsoft YaHei" panose="020B0503020204020204" pitchFamily="34" charset="-122"/>
            </a:endParaRPr>
          </a:p>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接受聖靈“</a:t>
            </a:r>
            <a:r>
              <a:rPr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完全的管理</a:t>
            </a:r>
            <a:r>
              <a:rPr lang="zh-CN" altLang="en-US" sz="2800" b="1" dirty="0">
                <a:latin typeface="Microsoft YaHei" panose="020B0503020204020204" pitchFamily="34" charset="-122"/>
                <a:ea typeface="Microsoft YaHei" panose="020B0503020204020204" pitchFamily="34" charset="-122"/>
              </a:rPr>
              <a:t>”，</a:t>
            </a:r>
            <a:endParaRPr lang="en-US" altLang="zh-CN" sz="2800" b="1" dirty="0">
              <a:latin typeface="Microsoft YaHei" panose="020B0503020204020204" pitchFamily="34" charset="-122"/>
              <a:ea typeface="Microsoft YaHei" panose="020B0503020204020204" pitchFamily="34" charset="-122"/>
            </a:endParaRPr>
          </a:p>
          <a:p>
            <a:pPr marL="0" indent="0" algn="ctr">
              <a:lnSpc>
                <a:spcPct val="150000"/>
              </a:lnSpc>
              <a:buNone/>
            </a:pPr>
            <a:r>
              <a:rPr lang="zh-CN" altLang="en-US" sz="2800" b="1" dirty="0">
                <a:latin typeface="Microsoft YaHei" panose="020B0503020204020204" pitchFamily="34" charset="-122"/>
                <a:ea typeface="Microsoft YaHei" panose="020B0503020204020204" pitchFamily="34" charset="-122"/>
              </a:rPr>
              <a:t>經歷聖靈“</a:t>
            </a:r>
            <a:r>
              <a:rPr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全然的得勝</a:t>
            </a:r>
            <a:r>
              <a:rPr lang="zh-CN" altLang="en-US" sz="2800" b="1" dirty="0">
                <a:latin typeface="Microsoft YaHei" panose="020B0503020204020204" pitchFamily="34" charset="-122"/>
                <a:ea typeface="Microsoft YaHei" panose="020B0503020204020204" pitchFamily="34" charset="-122"/>
              </a:rPr>
              <a:t>”。</a:t>
            </a:r>
          </a:p>
          <a:p>
            <a:endParaRPr kumimoji="1" lang="zh-CN" altLang="en-US" dirty="0"/>
          </a:p>
        </p:txBody>
      </p:sp>
    </p:spTree>
    <p:extLst>
      <p:ext uri="{BB962C8B-B14F-4D97-AF65-F5344CB8AC3E}">
        <p14:creationId xmlns:p14="http://schemas.microsoft.com/office/powerpoint/2010/main" val="388181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D0C6D8-4234-DE4D-BCA1-B11284FB7F37}"/>
              </a:ext>
            </a:extLst>
          </p:cNvPr>
          <p:cNvSpPr>
            <a:spLocks noGrp="1"/>
          </p:cNvSpPr>
          <p:nvPr>
            <p:ph type="title"/>
          </p:nvPr>
        </p:nvSpPr>
        <p:spPr>
          <a:xfrm>
            <a:off x="-1" y="599090"/>
            <a:ext cx="10484070" cy="1235077"/>
          </a:xfrm>
        </p:spPr>
        <p:txBody>
          <a:bodyPr>
            <a:noAutofit/>
          </a:bodyPr>
          <a:lstStyle/>
          <a:p>
            <a:pPr algn="ctr"/>
            <a:r>
              <a:rPr kumimoji="1" lang="zh-CN" altLang="en-US" sz="4000" b="1" dirty="0">
                <a:latin typeface="Microsoft YaHei" panose="020B0503020204020204" pitchFamily="34" charset="-122"/>
                <a:ea typeface="Microsoft YaHei" panose="020B0503020204020204" pitchFamily="34" charset="-122"/>
              </a:rPr>
              <a:t>「三位一體」</a:t>
            </a:r>
            <a:r>
              <a:rPr kumimoji="1" lang="en-US" altLang="zh-CN" sz="4000" b="1" dirty="0">
                <a:latin typeface="Times New Roman" panose="02020603050405020304" pitchFamily="18" charset="0"/>
                <a:ea typeface="Microsoft YaHei" panose="020B0503020204020204" pitchFamily="34" charset="-122"/>
                <a:cs typeface="Times New Roman" panose="02020603050405020304" pitchFamily="18" charset="0"/>
              </a:rPr>
              <a:t>Trinity</a:t>
            </a:r>
            <a:r>
              <a:rPr kumimoji="1" lang="zh-CN" altLang="en-US" sz="4000" b="1" dirty="0">
                <a:latin typeface="Times New Roman" panose="02020603050405020304" pitchFamily="18" charset="0"/>
                <a:ea typeface="Microsoft YaHei" panose="020B0503020204020204" pitchFamily="34" charset="-122"/>
                <a:cs typeface="Times New Roman" panose="02020603050405020304" pitchFamily="18" charset="0"/>
              </a:rPr>
              <a:t>：聖父、聖子、聖靈</a:t>
            </a:r>
          </a:p>
        </p:txBody>
      </p:sp>
      <p:pic>
        <p:nvPicPr>
          <p:cNvPr id="6146" name="Picture 2" descr="寒竹：基督教在“三位一体”说上的困境- 每日头条">
            <a:extLst>
              <a:ext uri="{FF2B5EF4-FFF2-40B4-BE49-F238E27FC236}">
                <a16:creationId xmlns:a16="http://schemas.microsoft.com/office/drawing/2014/main" id="{29CB922F-2DD4-50DD-9728-D1382CCF21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997460"/>
            <a:ext cx="5638801" cy="483695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DC29663C-872E-60D5-0C27-835E5045DD1B}"/>
              </a:ext>
            </a:extLst>
          </p:cNvPr>
          <p:cNvSpPr txBox="1"/>
          <p:nvPr/>
        </p:nvSpPr>
        <p:spPr>
          <a:xfrm>
            <a:off x="5638801" y="1850428"/>
            <a:ext cx="6451599" cy="31571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defTabSz="457200">
              <a:lnSpc>
                <a:spcPct val="120000"/>
              </a:lnSpc>
            </a:pPr>
            <a:r>
              <a:rPr lang="zh-CN" altLang="en-US" sz="2400" b="1" dirty="0">
                <a:solidFill>
                  <a:prstClr val="white"/>
                </a:solidFill>
                <a:latin typeface="微软雅黑" panose="020B0503020204020204" pitchFamily="34" charset="-122"/>
                <a:ea typeface="微软雅黑" panose="020B0503020204020204" pitchFamily="34" charset="-122"/>
                <a:sym typeface="Helvetica Neue"/>
              </a:rPr>
              <a:t>亞他那修信經 </a:t>
            </a:r>
            <a:endParaRPr lang="en-US" altLang="zh-CN" sz="2400" b="1" dirty="0">
              <a:solidFill>
                <a:prstClr val="white"/>
              </a:solidFill>
              <a:latin typeface="微软雅黑" panose="020B0503020204020204" pitchFamily="34" charset="-122"/>
              <a:ea typeface="微软雅黑" panose="020B0503020204020204" pitchFamily="34" charset="-122"/>
              <a:sym typeface="Helvetica Neue"/>
            </a:endParaRPr>
          </a:p>
          <a:p>
            <a:pPr defTabSz="457200">
              <a:lnSpc>
                <a:spcPct val="120000"/>
              </a:lnSpc>
            </a:pPr>
            <a:r>
              <a:rPr lang="zh-CN" altLang="en-US" sz="2400" b="1" dirty="0">
                <a:solidFill>
                  <a:prstClr val="white"/>
                </a:solidFill>
                <a:latin typeface="微软雅黑" panose="020B0503020204020204" pitchFamily="34" charset="-122"/>
                <a:ea typeface="微软雅黑" panose="020B0503020204020204" pitchFamily="34" charset="-122"/>
                <a:sym typeface="Helvetica Neue"/>
              </a:rPr>
              <a:t>凡人欲得救，首先當持守大公教會信仰。 此信仰，凡守之不全不正者，必永遠沉淪。 大公教會信仰即：我等敬拜一體三位，而三位一體之神。 其位不紊，其體不分。父一位，子一位，聖靈亦一位。然而父子聖靈同一神性，同一榮耀，亦同一永恆之尊嚴。</a:t>
            </a:r>
            <a:endParaRPr kumimoji="1" lang="zh-CN" altLang="en-US" sz="2400" b="1" dirty="0">
              <a:solidFill>
                <a:prstClr val="white"/>
              </a:solidFill>
              <a:latin typeface="微软雅黑" panose="020B0503020204020204" pitchFamily="34" charset="-122"/>
              <a:ea typeface="微软雅黑" panose="020B0503020204020204" pitchFamily="34" charset="-122"/>
              <a:sym typeface="Helvetica Neue"/>
            </a:endParaRPr>
          </a:p>
        </p:txBody>
      </p:sp>
      <p:sp>
        <p:nvSpPr>
          <p:cNvPr id="5" name="文本框 4">
            <a:extLst>
              <a:ext uri="{FF2B5EF4-FFF2-40B4-BE49-F238E27FC236}">
                <a16:creationId xmlns:a16="http://schemas.microsoft.com/office/drawing/2014/main" id="{BDE3A0F6-5651-EF1A-7A70-9DF191202256}"/>
              </a:ext>
            </a:extLst>
          </p:cNvPr>
          <p:cNvSpPr txBox="1"/>
          <p:nvPr/>
        </p:nvSpPr>
        <p:spPr>
          <a:xfrm>
            <a:off x="5638801" y="5007573"/>
            <a:ext cx="6451599"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defTabSz="457200"/>
            <a:r>
              <a:rPr kumimoji="1" lang="zh-CN" altLang="en-US" sz="2400" b="1" dirty="0">
                <a:solidFill>
                  <a:prstClr val="white"/>
                </a:solidFill>
                <a:latin typeface="Verdana" panose="020B0604030504040204"/>
                <a:ea typeface="微软雅黑" panose="020B0503020204020204" pitchFamily="34" charset="-122"/>
                <a:sym typeface="Helvetica Neue"/>
              </a:rPr>
              <a:t>所以，你們要去，使萬民作我的門徒，奉父、子、聖靈的名給他們施洗。</a:t>
            </a:r>
            <a:r>
              <a:rPr kumimoji="1" lang="en-US" altLang="zh-CN" sz="2400" b="1" dirty="0">
                <a:solidFill>
                  <a:prstClr val="white"/>
                </a:solidFill>
                <a:latin typeface="Verdana" panose="020B0604030504040204"/>
                <a:ea typeface="微软雅黑" panose="020B0503020204020204" pitchFamily="34" charset="-122"/>
                <a:sym typeface="Helvetica Neue"/>
              </a:rPr>
              <a:t>(</a:t>
            </a:r>
            <a:r>
              <a:rPr kumimoji="1" lang="zh-CN" altLang="en-US" sz="2400" b="1" dirty="0">
                <a:solidFill>
                  <a:prstClr val="white"/>
                </a:solidFill>
                <a:latin typeface="Verdana" panose="020B0604030504040204"/>
                <a:ea typeface="微软雅黑" panose="020B0503020204020204" pitchFamily="34" charset="-122"/>
                <a:sym typeface="Helvetica Neue"/>
              </a:rPr>
              <a:t>馬太福音 </a:t>
            </a:r>
            <a:r>
              <a:rPr kumimoji="1" lang="en-US" altLang="zh-CN" sz="2400" b="1" dirty="0">
                <a:solidFill>
                  <a:prstClr val="white"/>
                </a:solidFill>
                <a:latin typeface="Verdana" panose="020B0604030504040204"/>
                <a:ea typeface="微软雅黑" panose="020B0503020204020204" pitchFamily="34" charset="-122"/>
                <a:sym typeface="Helvetica Neue"/>
              </a:rPr>
              <a:t>28:19)</a:t>
            </a:r>
            <a:endParaRPr kumimoji="1" lang="zh-CN" altLang="en-US" sz="2400" b="1" dirty="0">
              <a:solidFill>
                <a:prstClr val="white"/>
              </a:solidFill>
              <a:latin typeface="Verdana" panose="020B0604030504040204"/>
              <a:ea typeface="微软雅黑" panose="020B0503020204020204" pitchFamily="34" charset="-122"/>
              <a:sym typeface="Helvetica Neue"/>
            </a:endParaRPr>
          </a:p>
        </p:txBody>
      </p:sp>
      <p:sp>
        <p:nvSpPr>
          <p:cNvPr id="6" name="文本框 5">
            <a:extLst>
              <a:ext uri="{FF2B5EF4-FFF2-40B4-BE49-F238E27FC236}">
                <a16:creationId xmlns:a16="http://schemas.microsoft.com/office/drawing/2014/main" id="{F2732F2C-CF4F-2E3E-F62A-DD86A5093039}"/>
              </a:ext>
            </a:extLst>
          </p:cNvPr>
          <p:cNvSpPr txBox="1"/>
          <p:nvPr/>
        </p:nvSpPr>
        <p:spPr>
          <a:xfrm>
            <a:off x="5638800" y="5932968"/>
            <a:ext cx="6451600"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defTabSz="457200"/>
            <a:r>
              <a:rPr kumimoji="1" lang="zh-CN" altLang="en-US" sz="2400" b="1" dirty="0">
                <a:solidFill>
                  <a:prstClr val="white"/>
                </a:solidFill>
                <a:latin typeface="Microsoft YaHei" panose="020B0503020204020204" pitchFamily="34" charset="-122"/>
                <a:ea typeface="Microsoft YaHei" panose="020B0503020204020204" pitchFamily="34" charset="-122"/>
                <a:sym typeface="Helvetica Neue"/>
              </a:rPr>
              <a:t>願主耶穌基督的恩惠、神的慈愛、聖靈的感動常與你們眾人同在！</a:t>
            </a:r>
            <a:r>
              <a:rPr kumimoji="1" lang="en-US" altLang="zh-CN" sz="2400" b="1" dirty="0">
                <a:solidFill>
                  <a:prstClr val="white"/>
                </a:solidFill>
                <a:latin typeface="Microsoft YaHei" panose="020B0503020204020204" pitchFamily="34" charset="-122"/>
                <a:ea typeface="Microsoft YaHei" panose="020B0503020204020204" pitchFamily="34" charset="-122"/>
                <a:sym typeface="Helvetica Neue"/>
              </a:rPr>
              <a:t>(</a:t>
            </a:r>
            <a:r>
              <a:rPr kumimoji="1" lang="zh-CN" altLang="en-US" sz="2400" b="1" dirty="0">
                <a:solidFill>
                  <a:prstClr val="white"/>
                </a:solidFill>
                <a:latin typeface="Microsoft YaHei" panose="020B0503020204020204" pitchFamily="34" charset="-122"/>
                <a:ea typeface="Microsoft YaHei" panose="020B0503020204020204" pitchFamily="34" charset="-122"/>
                <a:sym typeface="Helvetica Neue"/>
              </a:rPr>
              <a:t>哥林多後書 </a:t>
            </a:r>
            <a:r>
              <a:rPr kumimoji="1" lang="en-US" altLang="zh-CN" sz="2400" b="1" dirty="0">
                <a:solidFill>
                  <a:prstClr val="white"/>
                </a:solidFill>
                <a:latin typeface="Microsoft YaHei" panose="020B0503020204020204" pitchFamily="34" charset="-122"/>
                <a:ea typeface="Microsoft YaHei" panose="020B0503020204020204" pitchFamily="34" charset="-122"/>
                <a:sym typeface="Helvetica Neue"/>
              </a:rPr>
              <a:t>13:14 )</a:t>
            </a:r>
            <a:endParaRPr kumimoji="1" lang="zh-CN" altLang="en-US" sz="2400" b="1" dirty="0">
              <a:solidFill>
                <a:prstClr val="white"/>
              </a:solidFill>
              <a:latin typeface="Microsoft YaHei" panose="020B0503020204020204" pitchFamily="34" charset="-122"/>
              <a:ea typeface="Microsoft YaHei" panose="020B0503020204020204" pitchFamily="34" charset="-122"/>
              <a:sym typeface="Helvetica Neue"/>
            </a:endParaRPr>
          </a:p>
        </p:txBody>
      </p:sp>
    </p:spTree>
    <p:extLst>
      <p:ext uri="{BB962C8B-B14F-4D97-AF65-F5344CB8AC3E}">
        <p14:creationId xmlns:p14="http://schemas.microsoft.com/office/powerpoint/2010/main" val="418033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238969-0B56-E405-C140-00804B5E253F}"/>
              </a:ext>
            </a:extLst>
          </p:cNvPr>
          <p:cNvSpPr>
            <a:spLocks noGrp="1"/>
          </p:cNvSpPr>
          <p:nvPr>
            <p:ph type="title"/>
          </p:nvPr>
        </p:nvSpPr>
        <p:spPr>
          <a:xfrm>
            <a:off x="680322" y="561474"/>
            <a:ext cx="9613861" cy="1456512"/>
          </a:xfrm>
        </p:spPr>
        <p:txBody>
          <a:bodyPr>
            <a:normAutofit/>
          </a:bodyPr>
          <a:lstStyle/>
          <a:p>
            <a:pPr algn="ctr">
              <a:lnSpc>
                <a:spcPct val="100000"/>
              </a:lnSpc>
            </a:pPr>
            <a:r>
              <a:rPr kumimoji="1" lang="zh-CN" altLang="en-US" sz="7950" b="1" dirty="0">
                <a:latin typeface="Microsoft YaHei" panose="020B0503020204020204" pitchFamily="34" charset="-122"/>
                <a:ea typeface="Microsoft YaHei" panose="020B0503020204020204" pitchFamily="34" charset="-122"/>
              </a:rPr>
              <a:t>活在聖靈中</a:t>
            </a:r>
            <a:endParaRPr kumimoji="1" lang="zh-CN" altLang="en-US" sz="6600" dirty="0">
              <a:latin typeface="KaiTi" panose="02010609060101010101" pitchFamily="49" charset="-122"/>
              <a:ea typeface="KaiTi" panose="02010609060101010101" pitchFamily="49" charset="-122"/>
            </a:endParaRPr>
          </a:p>
        </p:txBody>
      </p:sp>
      <p:sp>
        <p:nvSpPr>
          <p:cNvPr id="3" name="内容占位符 2">
            <a:extLst>
              <a:ext uri="{FF2B5EF4-FFF2-40B4-BE49-F238E27FC236}">
                <a16:creationId xmlns:a16="http://schemas.microsoft.com/office/drawing/2014/main" id="{C81BC454-DEC3-A4CD-48D9-CC4EDF634D43}"/>
              </a:ext>
            </a:extLst>
          </p:cNvPr>
          <p:cNvSpPr>
            <a:spLocks noGrp="1"/>
          </p:cNvSpPr>
          <p:nvPr>
            <p:ph idx="1"/>
          </p:nvPr>
        </p:nvSpPr>
        <p:spPr>
          <a:xfrm>
            <a:off x="0" y="2254469"/>
            <a:ext cx="12192000" cy="4603531"/>
          </a:xfrm>
        </p:spPr>
        <p:txBody>
          <a:bodyPr>
            <a:normAutofit fontScale="92500" lnSpcReduction="20000"/>
          </a:bodyPr>
          <a:lstStyle/>
          <a:p>
            <a:pPr marL="0" indent="0">
              <a:lnSpc>
                <a:spcPct val="150000"/>
              </a:lnSpc>
              <a:buNone/>
            </a:pPr>
            <a:r>
              <a:rPr lang="zh-CN" altLang="en-US" sz="4400" b="1" strike="sngStrike" dirty="0">
                <a:latin typeface="Microsoft YaHei" panose="020B0503020204020204" pitchFamily="34" charset="-122"/>
                <a:ea typeface="Microsoft YaHei" panose="020B0503020204020204" pitchFamily="34" charset="-122"/>
              </a:rPr>
              <a:t>一、信圣灵：住我心間不改變  弗</a:t>
            </a:r>
            <a:r>
              <a:rPr lang="en-US" altLang="zh-CN" sz="4400" b="1" strike="sngStrike" dirty="0">
                <a:latin typeface="Microsoft YaHei" panose="020B0503020204020204" pitchFamily="34" charset="-122"/>
                <a:ea typeface="Microsoft YaHei" panose="020B0503020204020204" pitchFamily="34" charset="-122"/>
              </a:rPr>
              <a:t>1:13/14</a:t>
            </a:r>
            <a:r>
              <a:rPr lang="zh-CN" altLang="en-US" sz="4400" b="1" strike="sngStrike" dirty="0">
                <a:latin typeface="Microsoft YaHei" panose="020B0503020204020204" pitchFamily="34" charset="-122"/>
                <a:ea typeface="Microsoft YaHei" panose="020B0503020204020204" pitchFamily="34" charset="-122"/>
              </a:rPr>
              <a:t>，</a:t>
            </a:r>
            <a:r>
              <a:rPr lang="en-US" altLang="zh-CN" sz="4400" b="1" strike="sngStrike" dirty="0">
                <a:latin typeface="Microsoft YaHei" panose="020B0503020204020204" pitchFamily="34" charset="-122"/>
                <a:ea typeface="Microsoft YaHei" panose="020B0503020204020204" pitchFamily="34" charset="-122"/>
              </a:rPr>
              <a:t>2:19/22</a:t>
            </a:r>
            <a:endParaRPr lang="zh-CN" altLang="en-US" sz="4400" b="1" strike="sngStrike" dirty="0">
              <a:latin typeface="Microsoft YaHei" panose="020B0503020204020204" pitchFamily="34" charset="-122"/>
              <a:ea typeface="Microsoft YaHei" panose="020B0503020204020204" pitchFamily="34" charset="-122"/>
            </a:endParaRPr>
          </a:p>
          <a:p>
            <a:pPr marL="0" indent="0">
              <a:lnSpc>
                <a:spcPct val="150000"/>
              </a:lnSpc>
              <a:buNone/>
            </a:pPr>
            <a:r>
              <a:rPr lang="zh-CN" altLang="en-US" sz="4400" b="1" dirty="0">
                <a:latin typeface="Microsoft YaHei" panose="020B0503020204020204" pitchFamily="34" charset="-122"/>
                <a:ea typeface="Microsoft YaHei" panose="020B0503020204020204" pitchFamily="34" charset="-122"/>
              </a:rPr>
              <a:t>二、借圣灵：赐我力量得刚强  弗</a:t>
            </a:r>
            <a:r>
              <a:rPr lang="en-US" altLang="zh-CN" sz="4400" b="1" dirty="0">
                <a:latin typeface="Microsoft YaHei" panose="020B0503020204020204" pitchFamily="34" charset="-122"/>
                <a:ea typeface="Microsoft YaHei" panose="020B0503020204020204" pitchFamily="34" charset="-122"/>
              </a:rPr>
              <a:t>3:16/19</a:t>
            </a:r>
            <a:endParaRPr lang="zh-CN" altLang="en-US" sz="4400" b="1" dirty="0">
              <a:latin typeface="Microsoft YaHei" panose="020B0503020204020204" pitchFamily="34" charset="-122"/>
              <a:ea typeface="Microsoft YaHei" panose="020B0503020204020204" pitchFamily="34" charset="-122"/>
            </a:endParaRPr>
          </a:p>
          <a:p>
            <a:pPr marL="0" indent="0">
              <a:lnSpc>
                <a:spcPct val="150000"/>
              </a:lnSpc>
              <a:buNone/>
            </a:pPr>
            <a:r>
              <a:rPr lang="zh-CN" altLang="en-US" sz="4400" b="1" dirty="0">
                <a:latin typeface="Microsoft YaHei" panose="020B0503020204020204" pitchFamily="34" charset="-122"/>
                <a:ea typeface="Microsoft YaHei" panose="020B0503020204020204" pitchFamily="34" charset="-122"/>
              </a:rPr>
              <a:t>三、請圣灵：对我省心並管理  弗</a:t>
            </a:r>
            <a:r>
              <a:rPr lang="en-US" altLang="zh-CN" sz="4400" b="1" dirty="0">
                <a:latin typeface="Microsoft YaHei" panose="020B0503020204020204" pitchFamily="34" charset="-122"/>
                <a:ea typeface="Microsoft YaHei" panose="020B0503020204020204" pitchFamily="34" charset="-122"/>
              </a:rPr>
              <a:t>4:30</a:t>
            </a:r>
            <a:r>
              <a:rPr lang="zh-CN" altLang="en-US" sz="4400" b="1" dirty="0">
                <a:latin typeface="Microsoft YaHei" panose="020B0503020204020204" pitchFamily="34" charset="-122"/>
                <a:ea typeface="Microsoft YaHei" panose="020B0503020204020204" pitchFamily="34" charset="-122"/>
              </a:rPr>
              <a:t>，</a:t>
            </a:r>
            <a:r>
              <a:rPr lang="en-US" altLang="zh-CN" sz="4400" b="1" dirty="0">
                <a:latin typeface="Microsoft YaHei" panose="020B0503020204020204" pitchFamily="34" charset="-122"/>
                <a:ea typeface="Microsoft YaHei" panose="020B0503020204020204" pitchFamily="34" charset="-122"/>
              </a:rPr>
              <a:t>5:18</a:t>
            </a:r>
            <a:endParaRPr lang="zh-CN" altLang="en-US" sz="4400" b="1" dirty="0">
              <a:latin typeface="Microsoft YaHei" panose="020B0503020204020204" pitchFamily="34" charset="-122"/>
              <a:ea typeface="Microsoft YaHei" panose="020B0503020204020204" pitchFamily="34" charset="-122"/>
            </a:endParaRPr>
          </a:p>
          <a:p>
            <a:pPr marL="0" indent="0">
              <a:lnSpc>
                <a:spcPct val="150000"/>
              </a:lnSpc>
              <a:buNone/>
            </a:pPr>
            <a:r>
              <a:rPr lang="zh-CN" altLang="en-US" sz="4400" b="1" dirty="0">
                <a:latin typeface="Microsoft YaHei" panose="020B0503020204020204" pitchFamily="34" charset="-122"/>
                <a:ea typeface="Microsoft YaHei" panose="020B0503020204020204" pitchFamily="34" charset="-122"/>
              </a:rPr>
              <a:t>四、靠圣灵：助我打贏属灵仗  弗</a:t>
            </a:r>
            <a:r>
              <a:rPr lang="en-US" altLang="zh-CN" sz="4400" b="1" dirty="0">
                <a:latin typeface="Microsoft YaHei" panose="020B0503020204020204" pitchFamily="34" charset="-122"/>
                <a:ea typeface="Microsoft YaHei" panose="020B0503020204020204" pitchFamily="34" charset="-122"/>
              </a:rPr>
              <a:t>6:18</a:t>
            </a:r>
            <a:endParaRPr lang="zh-CN" altLang="en-US" sz="4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74523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C96729-EE3A-F8D6-D0EB-5414042C9AB7}"/>
              </a:ext>
            </a:extLst>
          </p:cNvPr>
          <p:cNvSpPr>
            <a:spLocks noGrp="1"/>
          </p:cNvSpPr>
          <p:nvPr>
            <p:ph type="title"/>
          </p:nvPr>
        </p:nvSpPr>
        <p:spPr/>
        <p:txBody>
          <a:bodyPr>
            <a:normAutofit/>
          </a:bodyPr>
          <a:lstStyle/>
          <a:p>
            <a:pPr algn="ctr"/>
            <a:r>
              <a:rPr kumimoji="1" lang="zh-CN" altLang="en-US" sz="5400" b="1" dirty="0"/>
              <a:t>聖靈同在的永恆性</a:t>
            </a:r>
          </a:p>
        </p:txBody>
      </p:sp>
      <p:sp>
        <p:nvSpPr>
          <p:cNvPr id="3" name="内容占位符 2">
            <a:extLst>
              <a:ext uri="{FF2B5EF4-FFF2-40B4-BE49-F238E27FC236}">
                <a16:creationId xmlns:a16="http://schemas.microsoft.com/office/drawing/2014/main" id="{006A2A29-92AE-6274-370B-0BBE833786D4}"/>
              </a:ext>
            </a:extLst>
          </p:cNvPr>
          <p:cNvSpPr>
            <a:spLocks noGrp="1"/>
          </p:cNvSpPr>
          <p:nvPr>
            <p:ph idx="1"/>
          </p:nvPr>
        </p:nvSpPr>
        <p:spPr>
          <a:xfrm>
            <a:off x="112296" y="2085474"/>
            <a:ext cx="8630651" cy="4772526"/>
          </a:xfrm>
        </p:spPr>
        <p:txBody>
          <a:bodyPr>
            <a:norm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圣灵不会随便 內住 一个人，他足够智慧與明辨。</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zh-CN" altLang="en-US" sz="2800" b="1" dirty="0">
                <a:latin typeface="Microsoft YaHei" panose="020B0503020204020204" pitchFamily="34" charset="-122"/>
                <a:ea typeface="Microsoft YaHei" panose="020B0503020204020204" pitchFamily="34" charset="-122"/>
              </a:rPr>
              <a:t>圣灵不会随便 离开 一个人，他足够强大且可靠。</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zh-CN" altLang="en-US" sz="2800" b="1" dirty="0">
                <a:latin typeface="Microsoft YaHei" panose="020B0503020204020204" pitchFamily="34" charset="-122"/>
                <a:ea typeface="Microsoft YaHei" panose="020B0503020204020204" pitchFamily="34" charset="-122"/>
              </a:rPr>
              <a:t>一个真基督徒会灭亡吗？灵魂</a:t>
            </a:r>
            <a:r>
              <a:rPr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三反问</a:t>
            </a:r>
            <a:r>
              <a:rPr lang="zh-CN" altLang="en-US" sz="2800" b="1" dirty="0">
                <a:latin typeface="Microsoft YaHei" panose="020B0503020204020204" pitchFamily="34" charset="-122"/>
                <a:ea typeface="Microsoft YaHei" panose="020B0503020204020204" pitchFamily="34" charset="-122"/>
              </a:rPr>
              <a:t>：</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zh-CN" altLang="en-US" sz="2800" dirty="0">
                <a:solidFill>
                  <a:srgbClr val="FFFF00"/>
                </a:solidFill>
                <a:highlight>
                  <a:srgbClr val="0000FF"/>
                </a:highlight>
                <a:latin typeface="Microsoft YaHei" panose="020B0503020204020204" pitchFamily="34" charset="-122"/>
                <a:ea typeface="Microsoft YaHei" panose="020B0503020204020204" pitchFamily="34" charset="-122"/>
              </a:rPr>
              <a:t>圣父的選召是否後悔？</a:t>
            </a:r>
            <a:r>
              <a:rPr lang="zh-CN" altLang="en-US" sz="2800" dirty="0">
                <a:latin typeface="Microsoft YaHei" panose="020B0503020204020204" pitchFamily="34" charset="-122"/>
                <a:ea typeface="Microsoft YaHei" panose="020B0503020204020204" pitchFamily="34" charset="-122"/>
              </a:rPr>
              <a:t>羅 </a:t>
            </a:r>
            <a:r>
              <a:rPr lang="en-US" altLang="zh-CN" sz="2800" dirty="0">
                <a:latin typeface="Microsoft YaHei" panose="020B0503020204020204" pitchFamily="34" charset="-122"/>
                <a:ea typeface="Microsoft YaHei" panose="020B0503020204020204" pitchFamily="34" charset="-122"/>
              </a:rPr>
              <a:t>11:19</a:t>
            </a:r>
            <a:endParaRPr lang="en-US" altLang="zh-CN" sz="2800" dirty="0">
              <a:solidFill>
                <a:srgbClr val="FFFF00"/>
              </a:solidFill>
              <a:latin typeface="Microsoft YaHei" panose="020B0503020204020204" pitchFamily="34" charset="-122"/>
              <a:ea typeface="Microsoft YaHei" panose="020B0503020204020204" pitchFamily="34" charset="-122"/>
            </a:endParaRPr>
          </a:p>
          <a:p>
            <a:pPr>
              <a:lnSpc>
                <a:spcPct val="150000"/>
              </a:lnSpc>
            </a:pPr>
            <a:r>
              <a:rPr lang="zh-CN" altLang="en-US" sz="2800" dirty="0">
                <a:solidFill>
                  <a:srgbClr val="FFFF00"/>
                </a:solidFill>
                <a:highlight>
                  <a:srgbClr val="0000FF"/>
                </a:highlight>
                <a:latin typeface="Microsoft YaHei" panose="020B0503020204020204" pitchFamily="34" charset="-122"/>
                <a:ea typeface="Microsoft YaHei" panose="020B0503020204020204" pitchFamily="34" charset="-122"/>
              </a:rPr>
              <a:t>圣子的救贖是否到底？</a:t>
            </a:r>
            <a:r>
              <a:rPr lang="zh-CN" altLang="en-US" sz="2800" dirty="0">
                <a:latin typeface="Microsoft YaHei" panose="020B0503020204020204" pitchFamily="34" charset="-122"/>
                <a:ea typeface="Microsoft YaHei" panose="020B0503020204020204" pitchFamily="34" charset="-122"/>
              </a:rPr>
              <a:t>來 </a:t>
            </a:r>
            <a:r>
              <a:rPr lang="en-US" altLang="zh-CN" sz="2800" dirty="0">
                <a:latin typeface="Microsoft YaHei" panose="020B0503020204020204" pitchFamily="34" charset="-122"/>
                <a:ea typeface="Microsoft YaHei" panose="020B0503020204020204" pitchFamily="34" charset="-122"/>
              </a:rPr>
              <a:t>7:25</a:t>
            </a:r>
            <a:endParaRPr lang="en-US" altLang="zh-CN" sz="2800" dirty="0">
              <a:solidFill>
                <a:srgbClr val="FFFF00"/>
              </a:solidFill>
              <a:latin typeface="Microsoft YaHei" panose="020B0503020204020204" pitchFamily="34" charset="-122"/>
              <a:ea typeface="Microsoft YaHei" panose="020B0503020204020204" pitchFamily="34" charset="-122"/>
            </a:endParaRPr>
          </a:p>
          <a:p>
            <a:pPr>
              <a:lnSpc>
                <a:spcPct val="150000"/>
              </a:lnSpc>
            </a:pPr>
            <a:r>
              <a:rPr lang="zh-CN" altLang="en-US" sz="2800" dirty="0">
                <a:solidFill>
                  <a:srgbClr val="FFFF00"/>
                </a:solidFill>
                <a:highlight>
                  <a:srgbClr val="0000FF"/>
                </a:highlight>
                <a:latin typeface="Microsoft YaHei" panose="020B0503020204020204" pitchFamily="34" charset="-122"/>
                <a:ea typeface="Microsoft YaHei" panose="020B0503020204020204" pitchFamily="34" charset="-122"/>
              </a:rPr>
              <a:t>圣灵的內住是否永恆？</a:t>
            </a:r>
            <a:r>
              <a:rPr lang="zh-CN" altLang="en-US" sz="2800" dirty="0">
                <a:latin typeface="Microsoft YaHei" panose="020B0503020204020204" pitchFamily="34" charset="-122"/>
                <a:ea typeface="Microsoft YaHei" panose="020B0503020204020204" pitchFamily="34" charset="-122"/>
              </a:rPr>
              <a:t> 約 </a:t>
            </a:r>
            <a:r>
              <a:rPr lang="en-US" altLang="zh-CN" sz="2800" dirty="0">
                <a:latin typeface="Microsoft YaHei" panose="020B0503020204020204" pitchFamily="34" charset="-122"/>
                <a:ea typeface="Microsoft YaHei" panose="020B0503020204020204" pitchFamily="34" charset="-122"/>
              </a:rPr>
              <a:t>14:16</a:t>
            </a:r>
          </a:p>
        </p:txBody>
      </p:sp>
      <p:sp>
        <p:nvSpPr>
          <p:cNvPr id="4" name="文本框 3">
            <a:extLst>
              <a:ext uri="{FF2B5EF4-FFF2-40B4-BE49-F238E27FC236}">
                <a16:creationId xmlns:a16="http://schemas.microsoft.com/office/drawing/2014/main" id="{6B1EED6F-393C-1868-7C5B-CC783E134791}"/>
              </a:ext>
            </a:extLst>
          </p:cNvPr>
          <p:cNvSpPr txBox="1"/>
          <p:nvPr/>
        </p:nvSpPr>
        <p:spPr>
          <a:xfrm>
            <a:off x="8161868" y="2085475"/>
            <a:ext cx="4030133" cy="4985980"/>
          </a:xfrm>
          <a:prstGeom prst="rect">
            <a:avLst/>
          </a:prstGeom>
          <a:noFill/>
        </p:spPr>
        <p:txBody>
          <a:bodyPr wrap="square" rtlCol="0">
            <a:spAutoFit/>
          </a:bodyPr>
          <a:lstStyle/>
          <a:p>
            <a:pPr defTabSz="457200">
              <a:lnSpc>
                <a:spcPct val="125000"/>
              </a:lnSpc>
            </a:pP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因为　神的恩赐和选召是</a:t>
            </a:r>
            <a:r>
              <a:rPr lang="zh-CN" altLang="en-US" sz="2400" dirty="0">
                <a:solidFill>
                  <a:srgbClr val="FF0000"/>
                </a:solidFill>
                <a:highlight>
                  <a:srgbClr val="FFFF00"/>
                </a:highlight>
                <a:latin typeface="Helvetica Neue" panose="02000503000000020004" pitchFamily="2" charset="0"/>
                <a:ea typeface="微软雅黑" panose="020B0503020204020204" pitchFamily="34" charset="-122"/>
                <a:cs typeface="Helvetica Neue"/>
                <a:sym typeface="Helvetica Neue"/>
              </a:rPr>
              <a:t>没有后悔的</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罗马书 </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11:29 )</a:t>
            </a:r>
          </a:p>
          <a:p>
            <a:pPr defTabSz="457200">
              <a:lnSpc>
                <a:spcPct val="125000"/>
              </a:lnSpc>
            </a:pP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凡靠着他进到　神面前的人，</a:t>
            </a:r>
            <a:r>
              <a:rPr lang="zh-CN" altLang="en-US" sz="2400" dirty="0">
                <a:solidFill>
                  <a:srgbClr val="FF0000"/>
                </a:solidFill>
                <a:highlight>
                  <a:srgbClr val="FFFF00"/>
                </a:highlight>
                <a:latin typeface="Helvetica Neue" panose="02000503000000020004" pitchFamily="2" charset="0"/>
                <a:ea typeface="微软雅黑" panose="020B0503020204020204" pitchFamily="34" charset="-122"/>
                <a:cs typeface="Helvetica Neue"/>
                <a:sym typeface="Helvetica Neue"/>
              </a:rPr>
              <a:t>他都能拯救到底</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，因为他是长远活着，替他们祈求。</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希伯来书 </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7:25 )</a:t>
            </a:r>
          </a:p>
          <a:p>
            <a:pPr defTabSz="457200">
              <a:lnSpc>
                <a:spcPct val="125000"/>
              </a:lnSpc>
            </a:pP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我要求父，父就另外赐给你们一位保惠师（或作“训慰师”。下同），</a:t>
            </a:r>
            <a:r>
              <a:rPr lang="zh-CN" altLang="en-US" sz="2400" dirty="0">
                <a:solidFill>
                  <a:srgbClr val="FF0000"/>
                </a:solidFill>
                <a:highlight>
                  <a:srgbClr val="FFFF00"/>
                </a:highlight>
                <a:latin typeface="Helvetica Neue" panose="02000503000000020004" pitchFamily="2" charset="0"/>
                <a:ea typeface="微软雅黑" panose="020B0503020204020204" pitchFamily="34" charset="-122"/>
                <a:cs typeface="Helvetica Neue"/>
                <a:sym typeface="Helvetica Neue"/>
              </a:rPr>
              <a:t>叫他永远与你们同在</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a:t>
            </a:r>
            <a:r>
              <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rPr>
              <a:t>约翰福音 </a:t>
            </a:r>
            <a:r>
              <a:rPr lang="en-US" altLang="zh-CN" sz="2400" dirty="0">
                <a:solidFill>
                  <a:prstClr val="white"/>
                </a:solidFill>
                <a:latin typeface="Helvetica Neue" panose="02000503000000020004" pitchFamily="2" charset="0"/>
                <a:ea typeface="微软雅黑" panose="020B0503020204020204" pitchFamily="34" charset="-122"/>
                <a:cs typeface="Helvetica Neue"/>
                <a:sym typeface="Helvetica Neue"/>
              </a:rPr>
              <a:t>14:16)</a:t>
            </a:r>
            <a:endParaRPr lang="zh-CN" altLang="en-US" sz="2400" dirty="0">
              <a:solidFill>
                <a:prstClr val="white"/>
              </a:solidFill>
              <a:latin typeface="Helvetica Neue" panose="02000503000000020004" pitchFamily="2" charset="0"/>
              <a:ea typeface="微软雅黑" panose="020B0503020204020204" pitchFamily="34" charset="-122"/>
              <a:cs typeface="Helvetica Neue"/>
              <a:sym typeface="Helvetica Neue"/>
            </a:endParaRPr>
          </a:p>
          <a:p>
            <a:pPr defTabSz="457200"/>
            <a:endParaRPr kumimoji="1" lang="zh-CN" altLang="en-US" dirty="0">
              <a:solidFill>
                <a:prstClr val="white"/>
              </a:solidFill>
              <a:latin typeface="Verdana" panose="020B0604030504040204"/>
              <a:ea typeface="微软雅黑" panose="020B0503020204020204" pitchFamily="34" charset="-122"/>
              <a:cs typeface="Helvetica Neue"/>
              <a:sym typeface="Helvetica Neue"/>
            </a:endParaRPr>
          </a:p>
        </p:txBody>
      </p:sp>
    </p:spTree>
    <p:extLst>
      <p:ext uri="{BB962C8B-B14F-4D97-AF65-F5344CB8AC3E}">
        <p14:creationId xmlns:p14="http://schemas.microsoft.com/office/powerpoint/2010/main" val="7109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D62C12-BF6E-3F10-9DA3-FD02B79D776B}"/>
              </a:ext>
            </a:extLst>
          </p:cNvPr>
          <p:cNvSpPr>
            <a:spLocks noGrp="1"/>
          </p:cNvSpPr>
          <p:nvPr>
            <p:ph type="title"/>
          </p:nvPr>
        </p:nvSpPr>
        <p:spPr/>
        <p:txBody>
          <a:bodyPr>
            <a:normAutofit/>
          </a:bodyPr>
          <a:lstStyle/>
          <a:p>
            <a:r>
              <a:rPr lang="zh-CN" altLang="en-US" sz="4400" b="1" dirty="0">
                <a:latin typeface="Helvetica Neue" panose="02000503000000020004" pitchFamily="2" charset="0"/>
              </a:rPr>
              <a:t>你如何確認自己有聖靈內住呢？</a:t>
            </a:r>
          </a:p>
        </p:txBody>
      </p:sp>
      <p:sp>
        <p:nvSpPr>
          <p:cNvPr id="3" name="内容占位符 2">
            <a:extLst>
              <a:ext uri="{FF2B5EF4-FFF2-40B4-BE49-F238E27FC236}">
                <a16:creationId xmlns:a16="http://schemas.microsoft.com/office/drawing/2014/main" id="{C7B6908F-8B0D-3E1A-BC1C-4B8BCCED0E09}"/>
              </a:ext>
            </a:extLst>
          </p:cNvPr>
          <p:cNvSpPr>
            <a:spLocks noGrp="1"/>
          </p:cNvSpPr>
          <p:nvPr>
            <p:ph idx="1"/>
          </p:nvPr>
        </p:nvSpPr>
        <p:spPr>
          <a:xfrm>
            <a:off x="1" y="2153653"/>
            <a:ext cx="12192000" cy="4704347"/>
          </a:xfrm>
        </p:spPr>
        <p:txBody>
          <a:bodyPr>
            <a:noAutofit/>
          </a:bodyPr>
          <a:lstStyle/>
          <a:p>
            <a:pPr marL="0" indent="0">
              <a:lnSpc>
                <a:spcPct val="150000"/>
              </a:lnSpc>
              <a:spcBef>
                <a:spcPts val="0"/>
              </a:spcBef>
              <a:buNone/>
            </a:pPr>
            <a:r>
              <a:rPr lang="en-US" altLang="zh-CN" sz="3600" b="1" dirty="0">
                <a:latin typeface="+mn-ea"/>
                <a:ea typeface="+mn-ea"/>
              </a:rPr>
              <a:t>1.</a:t>
            </a:r>
            <a:r>
              <a:rPr lang="zh-CN" altLang="en-US" sz="3600" b="1" dirty="0">
                <a:latin typeface="+mn-ea"/>
                <a:ea typeface="+mn-ea"/>
              </a:rPr>
              <a:t>你誠心誠意地相信聖經所記載的福音嗎？（羅 </a:t>
            </a:r>
            <a:r>
              <a:rPr lang="en-US" altLang="zh-CN" sz="3600" b="1" dirty="0">
                <a:latin typeface="+mn-ea"/>
                <a:ea typeface="+mn-ea"/>
              </a:rPr>
              <a:t>1:16</a:t>
            </a:r>
            <a:r>
              <a:rPr lang="zh-CN" altLang="en-US" sz="3600" b="1" dirty="0">
                <a:latin typeface="+mn-ea"/>
                <a:ea typeface="+mn-ea"/>
              </a:rPr>
              <a:t>）</a:t>
            </a:r>
          </a:p>
          <a:p>
            <a:pPr marL="0" indent="0">
              <a:lnSpc>
                <a:spcPct val="150000"/>
              </a:lnSpc>
              <a:spcBef>
                <a:spcPts val="0"/>
              </a:spcBef>
              <a:buNone/>
            </a:pPr>
            <a:r>
              <a:rPr lang="en-US" altLang="zh-CN" sz="3600" b="1" dirty="0">
                <a:latin typeface="+mn-ea"/>
                <a:ea typeface="+mn-ea"/>
              </a:rPr>
              <a:t>2.</a:t>
            </a:r>
            <a:r>
              <a:rPr lang="zh-CN" altLang="en-US" sz="3600" b="1" dirty="0">
                <a:latin typeface="+mn-ea"/>
                <a:ea typeface="+mn-ea"/>
              </a:rPr>
              <a:t>你誠心誠意向神悔改自己一切的罪行嗎？（徒 </a:t>
            </a:r>
            <a:r>
              <a:rPr lang="en-US" altLang="zh-CN" sz="3600" b="1" dirty="0">
                <a:latin typeface="+mn-ea"/>
                <a:ea typeface="+mn-ea"/>
              </a:rPr>
              <a:t>2:38</a:t>
            </a:r>
            <a:r>
              <a:rPr lang="zh-CN" altLang="en-US" sz="3600" b="1" dirty="0">
                <a:latin typeface="+mn-ea"/>
                <a:ea typeface="+mn-ea"/>
              </a:rPr>
              <a:t>）</a:t>
            </a:r>
          </a:p>
          <a:p>
            <a:pPr marL="0" indent="0">
              <a:lnSpc>
                <a:spcPct val="150000"/>
              </a:lnSpc>
              <a:spcBef>
                <a:spcPts val="0"/>
              </a:spcBef>
              <a:buNone/>
            </a:pPr>
            <a:r>
              <a:rPr lang="en-US" altLang="zh-CN" sz="3600" b="1" dirty="0">
                <a:latin typeface="+mn-ea"/>
                <a:ea typeface="+mn-ea"/>
              </a:rPr>
              <a:t>3.</a:t>
            </a:r>
            <a:r>
              <a:rPr lang="zh-CN" altLang="en-US" sz="3600" b="1" dirty="0">
                <a:latin typeface="+mn-ea"/>
                <a:ea typeface="+mn-ea"/>
              </a:rPr>
              <a:t>你誠心誠意信靠跟隨耶穌基督並到底嗎？（羅 </a:t>
            </a:r>
            <a:r>
              <a:rPr lang="en-US" altLang="zh-CN" sz="3600" b="1" dirty="0">
                <a:latin typeface="+mn-ea"/>
                <a:ea typeface="+mn-ea"/>
              </a:rPr>
              <a:t>8:2</a:t>
            </a:r>
            <a:r>
              <a:rPr lang="zh-CN" altLang="en-US" sz="3600" b="1" dirty="0">
                <a:latin typeface="+mn-ea"/>
                <a:ea typeface="+mn-ea"/>
              </a:rPr>
              <a:t>）</a:t>
            </a:r>
          </a:p>
          <a:p>
            <a:pPr marL="0" indent="0">
              <a:lnSpc>
                <a:spcPct val="150000"/>
              </a:lnSpc>
              <a:spcBef>
                <a:spcPts val="0"/>
              </a:spcBef>
              <a:buNone/>
            </a:pPr>
            <a:r>
              <a:rPr lang="en-US" altLang="zh-CN" sz="3600" b="1" dirty="0">
                <a:latin typeface="+mn-ea"/>
                <a:ea typeface="+mn-ea"/>
              </a:rPr>
              <a:t>4.</a:t>
            </a:r>
            <a:r>
              <a:rPr lang="zh-CN" altLang="en-US" sz="3600" b="1" dirty="0">
                <a:latin typeface="+mn-ea"/>
                <a:ea typeface="+mn-ea"/>
              </a:rPr>
              <a:t>你誠心誠意追求神所喜悅的聖潔生活嗎？</a:t>
            </a:r>
            <a:r>
              <a:rPr lang="en-US" altLang="zh-CN" sz="3600" b="1" dirty="0">
                <a:latin typeface="+mn-ea"/>
                <a:ea typeface="+mn-ea"/>
              </a:rPr>
              <a:t>(</a:t>
            </a:r>
            <a:r>
              <a:rPr lang="zh-CN" altLang="en-US" sz="3600" b="1" dirty="0">
                <a:latin typeface="+mn-ea"/>
                <a:ea typeface="+mn-ea"/>
              </a:rPr>
              <a:t>約 </a:t>
            </a:r>
            <a:r>
              <a:rPr lang="en-US" altLang="zh-CN" sz="3600" b="1" dirty="0">
                <a:latin typeface="+mn-ea"/>
                <a:ea typeface="+mn-ea"/>
              </a:rPr>
              <a:t>16:8)</a:t>
            </a:r>
          </a:p>
          <a:p>
            <a:pPr marL="0" indent="0">
              <a:lnSpc>
                <a:spcPct val="150000"/>
              </a:lnSpc>
              <a:spcBef>
                <a:spcPts val="0"/>
              </a:spcBef>
              <a:buNone/>
            </a:pPr>
            <a:r>
              <a:rPr lang="en-US" altLang="zh-CN" sz="3600" b="1" dirty="0">
                <a:latin typeface="+mn-ea"/>
                <a:ea typeface="+mn-ea"/>
              </a:rPr>
              <a:t>5.</a:t>
            </a:r>
            <a:r>
              <a:rPr lang="zh-CN" altLang="en-US" sz="3600" b="1" dirty="0">
                <a:latin typeface="+mn-ea"/>
                <a:ea typeface="+mn-ea"/>
              </a:rPr>
              <a:t>你誠心誠意地盼望神國的降臨嗎？</a:t>
            </a:r>
            <a:r>
              <a:rPr lang="en-US" altLang="zh-CN" sz="3600" b="1" dirty="0">
                <a:latin typeface="+mn-ea"/>
                <a:ea typeface="+mn-ea"/>
              </a:rPr>
              <a:t>(</a:t>
            </a:r>
            <a:r>
              <a:rPr lang="zh-CN" altLang="en-US" sz="3600" b="1" dirty="0">
                <a:latin typeface="+mn-ea"/>
                <a:ea typeface="+mn-ea"/>
              </a:rPr>
              <a:t>羅 </a:t>
            </a:r>
            <a:r>
              <a:rPr lang="en-US" altLang="zh-CN" sz="3600" b="1" dirty="0">
                <a:latin typeface="+mn-ea"/>
                <a:ea typeface="+mn-ea"/>
              </a:rPr>
              <a:t>8:16/17)</a:t>
            </a:r>
          </a:p>
        </p:txBody>
      </p:sp>
    </p:spTree>
    <p:extLst>
      <p:ext uri="{BB962C8B-B14F-4D97-AF65-F5344CB8AC3E}">
        <p14:creationId xmlns:p14="http://schemas.microsoft.com/office/powerpoint/2010/main" val="17033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0B0208-D4E2-41CD-6F22-35CC64F999D4}"/>
              </a:ext>
            </a:extLst>
          </p:cNvPr>
          <p:cNvSpPr>
            <a:spLocks noGrp="1"/>
          </p:cNvSpPr>
          <p:nvPr>
            <p:ph type="title"/>
          </p:nvPr>
        </p:nvSpPr>
        <p:spPr/>
        <p:txBody>
          <a:bodyPr>
            <a:normAutofit/>
          </a:bodyPr>
          <a:lstStyle/>
          <a:p>
            <a:r>
              <a:rPr lang="zh-CN" altLang="en-US" sz="5400" b="1" dirty="0">
                <a:latin typeface="+mn-ea"/>
                <a:ea typeface="+mn-ea"/>
              </a:rPr>
              <a:t>二、借圣灵：赐我力量得刚强</a:t>
            </a:r>
            <a:endParaRPr kumimoji="1" lang="zh-CN" altLang="en-US" sz="5400" b="1" dirty="0">
              <a:latin typeface="+mn-ea"/>
              <a:ea typeface="+mn-ea"/>
            </a:endParaRPr>
          </a:p>
        </p:txBody>
      </p:sp>
      <p:sp>
        <p:nvSpPr>
          <p:cNvPr id="3" name="内容占位符 2">
            <a:extLst>
              <a:ext uri="{FF2B5EF4-FFF2-40B4-BE49-F238E27FC236}">
                <a16:creationId xmlns:a16="http://schemas.microsoft.com/office/drawing/2014/main" id="{90556761-9979-4164-AAB0-3CBE02626A56}"/>
              </a:ext>
            </a:extLst>
          </p:cNvPr>
          <p:cNvSpPr>
            <a:spLocks noGrp="1"/>
          </p:cNvSpPr>
          <p:nvPr>
            <p:ph idx="1"/>
          </p:nvPr>
        </p:nvSpPr>
        <p:spPr>
          <a:xfrm>
            <a:off x="1" y="2005264"/>
            <a:ext cx="12191999" cy="4852737"/>
          </a:xfrm>
        </p:spPr>
        <p:txBody>
          <a:bodyPr>
            <a:normAutofit fontScale="70000" lnSpcReduction="20000"/>
          </a:bodyPr>
          <a:lstStyle/>
          <a:p>
            <a:pPr marL="0" indent="0" algn="ctr">
              <a:lnSpc>
                <a:spcPct val="150000"/>
              </a:lnSpc>
              <a:buNone/>
            </a:pPr>
            <a:r>
              <a:rPr kumimoji="1" lang="zh-CN" altLang="en-US" sz="3850" b="1" dirty="0"/>
              <a:t>以弗所書 </a:t>
            </a:r>
            <a:r>
              <a:rPr kumimoji="1" lang="en-US" altLang="zh-CN" sz="3850" b="1" dirty="0"/>
              <a:t>3:16-19 </a:t>
            </a:r>
            <a:endParaRPr kumimoji="1" lang="zh-CN" altLang="en-US" sz="3850" b="1" dirty="0"/>
          </a:p>
          <a:p>
            <a:pPr marL="0" indent="0">
              <a:lnSpc>
                <a:spcPct val="150000"/>
              </a:lnSpc>
              <a:buNone/>
            </a:pPr>
            <a:r>
              <a:rPr kumimoji="1" lang="zh-CN" altLang="en-US" sz="3450" b="1" dirty="0">
                <a:latin typeface="+mn-ea"/>
                <a:ea typeface="+mn-ea"/>
              </a:rPr>
              <a:t>求他按着他豐盛的榮耀，藉着</a:t>
            </a:r>
            <a:r>
              <a:rPr kumimoji="1" lang="zh-CN" altLang="en-US" sz="3450" b="1" dirty="0">
                <a:solidFill>
                  <a:srgbClr val="FFFF00"/>
                </a:solidFill>
                <a:highlight>
                  <a:srgbClr val="0000FF"/>
                </a:highlight>
                <a:latin typeface="+mn-ea"/>
                <a:ea typeface="+mn-ea"/>
              </a:rPr>
              <a:t>他的靈</a:t>
            </a:r>
            <a:r>
              <a:rPr kumimoji="1" lang="zh-CN" altLang="en-US" sz="3450" b="1" dirty="0">
                <a:latin typeface="+mn-ea"/>
                <a:ea typeface="+mn-ea"/>
              </a:rPr>
              <a:t>，</a:t>
            </a:r>
            <a:endParaRPr kumimoji="1" lang="en-US" altLang="zh-CN" sz="3450" b="1" dirty="0">
              <a:solidFill>
                <a:schemeClr val="bg1"/>
              </a:solidFill>
              <a:highlight>
                <a:srgbClr val="FFFF00"/>
              </a:highlight>
              <a:latin typeface="+mn-ea"/>
              <a:ea typeface="+mn-ea"/>
            </a:endParaRPr>
          </a:p>
          <a:p>
            <a:pPr marL="0" indent="0">
              <a:lnSpc>
                <a:spcPct val="150000"/>
              </a:lnSpc>
              <a:buNone/>
            </a:pPr>
            <a:r>
              <a:rPr kumimoji="1" lang="en-US" altLang="zh-CN" sz="3450" b="1" dirty="0">
                <a:latin typeface="+mn-ea"/>
                <a:ea typeface="+mn-ea"/>
              </a:rPr>
              <a:t>	</a:t>
            </a:r>
            <a:r>
              <a:rPr kumimoji="1" lang="zh-CN" altLang="en-US" sz="3450" b="1" dirty="0">
                <a:latin typeface="+mn-ea"/>
                <a:ea typeface="+mn-ea"/>
              </a:rPr>
              <a:t>叫你們</a:t>
            </a:r>
            <a:r>
              <a:rPr kumimoji="1" lang="zh-CN" altLang="en-US" sz="3450" b="1" dirty="0">
                <a:solidFill>
                  <a:srgbClr val="FF0000"/>
                </a:solidFill>
                <a:highlight>
                  <a:srgbClr val="FFFF00"/>
                </a:highlight>
                <a:latin typeface="+mn-ea"/>
                <a:ea typeface="+mn-ea"/>
              </a:rPr>
              <a:t>心裏的力量剛強起來</a:t>
            </a:r>
            <a:r>
              <a:rPr kumimoji="1" lang="zh-CN" altLang="en-US" sz="3450" b="1" dirty="0">
                <a:latin typeface="+mn-ea"/>
                <a:ea typeface="+mn-ea"/>
              </a:rPr>
              <a:t>， </a:t>
            </a:r>
            <a:r>
              <a:rPr kumimoji="1" lang="en-US" altLang="zh-CN" sz="3450" b="1" dirty="0">
                <a:latin typeface="+mn-ea"/>
                <a:ea typeface="+mn-ea"/>
              </a:rPr>
              <a:t>	</a:t>
            </a:r>
            <a:r>
              <a:rPr kumimoji="1" lang="zh-CN" altLang="en-US" sz="3450" b="1" dirty="0">
                <a:latin typeface="+mn-ea"/>
                <a:ea typeface="+mn-ea"/>
              </a:rPr>
              <a:t>          </a:t>
            </a:r>
            <a:r>
              <a:rPr kumimoji="1" lang="en-US" altLang="zh-CN" sz="3450" b="1" dirty="0">
                <a:latin typeface="+mn-ea"/>
                <a:ea typeface="+mn-ea"/>
              </a:rPr>
              <a:t>	</a:t>
            </a:r>
            <a:endParaRPr kumimoji="1" lang="en-US" altLang="zh-CN" sz="3450" b="1" dirty="0">
              <a:solidFill>
                <a:schemeClr val="bg1"/>
              </a:solidFill>
              <a:highlight>
                <a:srgbClr val="FFFF00"/>
              </a:highlight>
              <a:latin typeface="+mn-ea"/>
              <a:ea typeface="+mn-ea"/>
            </a:endParaRPr>
          </a:p>
          <a:p>
            <a:pPr marL="0" indent="0">
              <a:lnSpc>
                <a:spcPct val="150000"/>
              </a:lnSpc>
              <a:buNone/>
            </a:pPr>
            <a:r>
              <a:rPr kumimoji="1" lang="en-US" altLang="zh-CN" sz="3450" b="1" dirty="0">
                <a:latin typeface="+mn-ea"/>
                <a:ea typeface="+mn-ea"/>
              </a:rPr>
              <a:t>	</a:t>
            </a:r>
            <a:r>
              <a:rPr kumimoji="1" lang="zh-CN" altLang="en-US" sz="3450" b="1" dirty="0">
                <a:latin typeface="+mn-ea"/>
                <a:ea typeface="+mn-ea"/>
              </a:rPr>
              <a:t>              使</a:t>
            </a:r>
            <a:r>
              <a:rPr kumimoji="1" lang="zh-CN" altLang="en-US" sz="3450" b="1" dirty="0">
                <a:solidFill>
                  <a:srgbClr val="FFFF00"/>
                </a:solidFill>
                <a:highlight>
                  <a:srgbClr val="0000FF"/>
                </a:highlight>
                <a:latin typeface="+mn-ea"/>
                <a:ea typeface="+mn-ea"/>
              </a:rPr>
              <a:t>基督</a:t>
            </a:r>
            <a:r>
              <a:rPr kumimoji="1" lang="zh-CN" altLang="en-US" sz="3450" b="1" dirty="0">
                <a:latin typeface="+mn-ea"/>
                <a:ea typeface="+mn-ea"/>
              </a:rPr>
              <a:t>因你們的信，</a:t>
            </a:r>
            <a:r>
              <a:rPr kumimoji="1" lang="zh-CN" altLang="en-US" sz="3450" b="1" dirty="0">
                <a:solidFill>
                  <a:srgbClr val="FF0000"/>
                </a:solidFill>
                <a:highlight>
                  <a:srgbClr val="FFFF00"/>
                </a:highlight>
                <a:latin typeface="+mn-ea"/>
                <a:ea typeface="+mn-ea"/>
              </a:rPr>
              <a:t>住在你們心裏</a:t>
            </a:r>
            <a:r>
              <a:rPr kumimoji="1" lang="zh-CN" altLang="en-US" sz="3450" b="1" dirty="0">
                <a:latin typeface="+mn-ea"/>
                <a:ea typeface="+mn-ea"/>
              </a:rPr>
              <a:t>，</a:t>
            </a:r>
            <a:r>
              <a:rPr kumimoji="1" lang="en-US" altLang="zh-CN" sz="3450" b="1" dirty="0">
                <a:latin typeface="+mn-ea"/>
                <a:ea typeface="+mn-ea"/>
              </a:rPr>
              <a:t>	</a:t>
            </a:r>
            <a:endParaRPr kumimoji="1" lang="en-US" altLang="zh-CN" sz="3450" b="1" dirty="0">
              <a:solidFill>
                <a:srgbClr val="0070C0"/>
              </a:solidFill>
              <a:highlight>
                <a:srgbClr val="FFFF00"/>
              </a:highlight>
              <a:latin typeface="+mn-ea"/>
              <a:ea typeface="+mn-ea"/>
            </a:endParaRPr>
          </a:p>
          <a:p>
            <a:pPr marL="0" indent="0">
              <a:lnSpc>
                <a:spcPct val="150000"/>
              </a:lnSpc>
              <a:buNone/>
            </a:pPr>
            <a:r>
              <a:rPr kumimoji="1" lang="zh-CN" altLang="en-US" sz="3450" b="1" dirty="0">
                <a:latin typeface="+mn-ea"/>
                <a:ea typeface="+mn-ea"/>
              </a:rPr>
              <a:t>          叫你們的</a:t>
            </a:r>
            <a:r>
              <a:rPr kumimoji="1" lang="zh-CN" altLang="en-US" sz="3450" b="1" dirty="0">
                <a:solidFill>
                  <a:schemeClr val="bg1"/>
                </a:solidFill>
                <a:highlight>
                  <a:srgbClr val="FFFF00"/>
                </a:highlight>
                <a:latin typeface="+mn-ea"/>
                <a:ea typeface="+mn-ea"/>
              </a:rPr>
              <a:t>愛心</a:t>
            </a:r>
            <a:r>
              <a:rPr kumimoji="1" lang="zh-CN" altLang="en-US" sz="3450" b="1" dirty="0">
                <a:latin typeface="+mn-ea"/>
                <a:ea typeface="+mn-ea"/>
              </a:rPr>
              <a:t>有根有基，</a:t>
            </a:r>
            <a:r>
              <a:rPr kumimoji="1" lang="en-US" altLang="zh-CN" sz="3450" b="1" dirty="0">
                <a:latin typeface="+mn-ea"/>
                <a:ea typeface="+mn-ea"/>
              </a:rPr>
              <a:t>	</a:t>
            </a:r>
            <a:endParaRPr kumimoji="1" lang="en-US" altLang="zh-CN" sz="3450" b="1" dirty="0">
              <a:solidFill>
                <a:srgbClr val="7030A0"/>
              </a:solidFill>
              <a:highlight>
                <a:srgbClr val="FFFF00"/>
              </a:highlight>
              <a:latin typeface="+mn-ea"/>
              <a:ea typeface="+mn-ea"/>
            </a:endParaRPr>
          </a:p>
          <a:p>
            <a:pPr marL="0" indent="0">
              <a:lnSpc>
                <a:spcPct val="150000"/>
              </a:lnSpc>
              <a:buNone/>
            </a:pPr>
            <a:r>
              <a:rPr kumimoji="1" lang="en-US" altLang="zh-CN" sz="3450" b="1" dirty="0">
                <a:latin typeface="+mn-ea"/>
                <a:ea typeface="+mn-ea"/>
              </a:rPr>
              <a:t>		</a:t>
            </a:r>
            <a:r>
              <a:rPr kumimoji="1" lang="zh-CN" altLang="en-US" sz="3450" b="1" dirty="0">
                <a:latin typeface="+mn-ea"/>
                <a:ea typeface="+mn-ea"/>
              </a:rPr>
              <a:t>    能以和眾聖徒一同明白基督的</a:t>
            </a:r>
            <a:r>
              <a:rPr kumimoji="1" lang="zh-CN" altLang="en-US" sz="3450" b="1" dirty="0">
                <a:solidFill>
                  <a:schemeClr val="bg1"/>
                </a:solidFill>
                <a:highlight>
                  <a:srgbClr val="FFFF00"/>
                </a:highlight>
                <a:latin typeface="+mn-ea"/>
                <a:ea typeface="+mn-ea"/>
              </a:rPr>
              <a:t>愛</a:t>
            </a:r>
            <a:r>
              <a:rPr kumimoji="1" lang="zh-CN" altLang="en-US" sz="3450" b="1" dirty="0">
                <a:latin typeface="+mn-ea"/>
                <a:ea typeface="+mn-ea"/>
              </a:rPr>
              <a:t>是何等長闊高深，</a:t>
            </a:r>
            <a:r>
              <a:rPr kumimoji="1" lang="en-US" altLang="zh-CN" sz="3450" b="1" dirty="0">
                <a:latin typeface="+mn-ea"/>
                <a:ea typeface="+mn-ea"/>
              </a:rPr>
              <a:t>		   </a:t>
            </a:r>
            <a:r>
              <a:rPr kumimoji="1" lang="zh-CN" altLang="en-US" sz="3450" b="1" dirty="0">
                <a:latin typeface="+mn-ea"/>
                <a:ea typeface="+mn-ea"/>
              </a:rPr>
              <a:t>       </a:t>
            </a:r>
            <a:endParaRPr kumimoji="1" lang="en-US" altLang="zh-CN" sz="3450" b="1" dirty="0">
              <a:latin typeface="+mn-ea"/>
              <a:ea typeface="+mn-ea"/>
            </a:endParaRPr>
          </a:p>
          <a:p>
            <a:pPr marL="0" indent="0">
              <a:lnSpc>
                <a:spcPct val="150000"/>
              </a:lnSpc>
              <a:buNone/>
            </a:pPr>
            <a:r>
              <a:rPr kumimoji="1" lang="zh-CN" altLang="en-US" sz="3450" b="1" dirty="0">
                <a:latin typeface="+mn-ea"/>
                <a:ea typeface="+mn-ea"/>
              </a:rPr>
              <a:t>                        並知道這</a:t>
            </a:r>
            <a:r>
              <a:rPr kumimoji="1" lang="zh-CN" altLang="en-US" sz="3450" b="1" dirty="0">
                <a:solidFill>
                  <a:schemeClr val="bg1"/>
                </a:solidFill>
                <a:highlight>
                  <a:srgbClr val="FFFF00"/>
                </a:highlight>
                <a:latin typeface="+mn-ea"/>
                <a:ea typeface="+mn-ea"/>
              </a:rPr>
              <a:t>愛</a:t>
            </a:r>
            <a:r>
              <a:rPr kumimoji="1" lang="zh-CN" altLang="en-US" sz="3450" b="1" dirty="0">
                <a:latin typeface="+mn-ea"/>
                <a:ea typeface="+mn-ea"/>
              </a:rPr>
              <a:t>是過於人所能測度的，</a:t>
            </a:r>
            <a:endParaRPr kumimoji="1" lang="en-US" altLang="zh-CN" sz="3450" b="1" dirty="0">
              <a:latin typeface="+mn-ea"/>
              <a:ea typeface="+mn-ea"/>
            </a:endParaRPr>
          </a:p>
          <a:p>
            <a:pPr marL="0" indent="0">
              <a:lnSpc>
                <a:spcPct val="150000"/>
              </a:lnSpc>
              <a:buNone/>
            </a:pPr>
            <a:r>
              <a:rPr kumimoji="1" lang="zh-CN" altLang="en-US" sz="3450" b="1" dirty="0">
                <a:latin typeface="+mn-ea"/>
                <a:ea typeface="+mn-ea"/>
              </a:rPr>
              <a:t>          便叫</a:t>
            </a:r>
            <a:r>
              <a:rPr kumimoji="1" lang="zh-CN" altLang="en-US" sz="3450" b="1" dirty="0">
                <a:solidFill>
                  <a:srgbClr val="FFFF00"/>
                </a:solidFill>
                <a:highlight>
                  <a:srgbClr val="0000FF"/>
                </a:highlight>
                <a:latin typeface="+mn-ea"/>
                <a:ea typeface="+mn-ea"/>
              </a:rPr>
              <a:t>神</a:t>
            </a:r>
            <a:r>
              <a:rPr kumimoji="1" lang="zh-CN" altLang="en-US" sz="3450" b="1" dirty="0">
                <a:latin typeface="+mn-ea"/>
                <a:ea typeface="+mn-ea"/>
              </a:rPr>
              <a:t>一切所充滿的，充滿了你們。</a:t>
            </a:r>
            <a:endParaRPr kumimoji="1" lang="zh-CN" altLang="en-US" sz="3450" b="1" dirty="0">
              <a:solidFill>
                <a:srgbClr val="7030A0"/>
              </a:solidFill>
              <a:highlight>
                <a:srgbClr val="FFFF00"/>
              </a:highlight>
              <a:latin typeface="+mn-ea"/>
              <a:ea typeface="+mn-ea"/>
            </a:endParaRPr>
          </a:p>
        </p:txBody>
      </p:sp>
    </p:spTree>
    <p:extLst>
      <p:ext uri="{BB962C8B-B14F-4D97-AF65-F5344CB8AC3E}">
        <p14:creationId xmlns:p14="http://schemas.microsoft.com/office/powerpoint/2010/main" val="241944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51CD8F3B-3C54-C6F2-0E50-0309B52E662B}"/>
              </a:ext>
            </a:extLst>
          </p:cNvPr>
          <p:cNvPicPr>
            <a:picLocks noGrp="1" noChangeAspect="1"/>
          </p:cNvPicPr>
          <p:nvPr>
            <p:ph idx="1"/>
          </p:nvPr>
        </p:nvPicPr>
        <p:blipFill>
          <a:blip r:embed="rId3"/>
          <a:stretch>
            <a:fillRect/>
          </a:stretch>
        </p:blipFill>
        <p:spPr>
          <a:xfrm>
            <a:off x="0" y="1229710"/>
            <a:ext cx="12192000" cy="5628289"/>
          </a:xfrm>
          <a:prstGeom prst="rect">
            <a:avLst/>
          </a:prstGeom>
        </p:spPr>
      </p:pic>
      <p:sp>
        <p:nvSpPr>
          <p:cNvPr id="5" name="文本框 4">
            <a:extLst>
              <a:ext uri="{FF2B5EF4-FFF2-40B4-BE49-F238E27FC236}">
                <a16:creationId xmlns:a16="http://schemas.microsoft.com/office/drawing/2014/main" id="{8193343D-3FD4-5ACC-34B5-FBBEF4D87FD3}"/>
              </a:ext>
            </a:extLst>
          </p:cNvPr>
          <p:cNvSpPr txBox="1"/>
          <p:nvPr/>
        </p:nvSpPr>
        <p:spPr>
          <a:xfrm>
            <a:off x="544296" y="2580290"/>
            <a:ext cx="492443" cy="646331"/>
          </a:xfrm>
          <a:prstGeom prst="rect">
            <a:avLst/>
          </a:prstGeom>
          <a:noFill/>
        </p:spPr>
        <p:txBody>
          <a:bodyPr wrap="square" rtlCol="0">
            <a:spAutoFit/>
          </a:bodyPr>
          <a:lstStyle/>
          <a:p>
            <a:pPr defTabSz="457200"/>
            <a:r>
              <a:rPr kumimoji="1" lang="en-US" altLang="zh-CN"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rPr>
              <a:t>A</a:t>
            </a:r>
            <a:endParaRPr kumimoji="1" lang="zh-CN" altLang="en-US"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endParaRPr>
          </a:p>
        </p:txBody>
      </p:sp>
      <p:sp>
        <p:nvSpPr>
          <p:cNvPr id="6" name="文本框 5">
            <a:extLst>
              <a:ext uri="{FF2B5EF4-FFF2-40B4-BE49-F238E27FC236}">
                <a16:creationId xmlns:a16="http://schemas.microsoft.com/office/drawing/2014/main" id="{B3CA530A-5CFB-7E24-E526-4A60CE2435D3}"/>
              </a:ext>
            </a:extLst>
          </p:cNvPr>
          <p:cNvSpPr txBox="1"/>
          <p:nvPr/>
        </p:nvSpPr>
        <p:spPr>
          <a:xfrm>
            <a:off x="515006" y="3986048"/>
            <a:ext cx="492443" cy="646331"/>
          </a:xfrm>
          <a:prstGeom prst="rect">
            <a:avLst/>
          </a:prstGeom>
          <a:noFill/>
        </p:spPr>
        <p:txBody>
          <a:bodyPr wrap="none" rtlCol="0">
            <a:spAutoFit/>
          </a:bodyPr>
          <a:lstStyle/>
          <a:p>
            <a:pPr defTabSz="457200"/>
            <a:r>
              <a:rPr kumimoji="1" lang="en-US" altLang="zh-CN"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rPr>
              <a:t>B</a:t>
            </a:r>
            <a:endParaRPr kumimoji="1" lang="zh-CN" altLang="en-US"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endParaRPr>
          </a:p>
        </p:txBody>
      </p:sp>
      <p:sp>
        <p:nvSpPr>
          <p:cNvPr id="8" name="文本框 7">
            <a:extLst>
              <a:ext uri="{FF2B5EF4-FFF2-40B4-BE49-F238E27FC236}">
                <a16:creationId xmlns:a16="http://schemas.microsoft.com/office/drawing/2014/main" id="{489184AD-1B5C-94B8-E28E-32B1B68391B7}"/>
              </a:ext>
            </a:extLst>
          </p:cNvPr>
          <p:cNvSpPr txBox="1"/>
          <p:nvPr/>
        </p:nvSpPr>
        <p:spPr>
          <a:xfrm>
            <a:off x="390408" y="6062134"/>
            <a:ext cx="492443" cy="646331"/>
          </a:xfrm>
          <a:prstGeom prst="rect">
            <a:avLst/>
          </a:prstGeom>
          <a:noFill/>
        </p:spPr>
        <p:txBody>
          <a:bodyPr wrap="none" rtlCol="0">
            <a:spAutoFit/>
          </a:bodyPr>
          <a:lstStyle/>
          <a:p>
            <a:pPr defTabSz="457200"/>
            <a:r>
              <a:rPr kumimoji="1" lang="en-US" altLang="zh-CN"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rPr>
              <a:t>C</a:t>
            </a:r>
            <a:endParaRPr kumimoji="1" lang="zh-CN" altLang="en-US" sz="3600" dirty="0">
              <a:solidFill>
                <a:srgbClr val="7030A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Helvetica Neue"/>
            </a:endParaRPr>
          </a:p>
        </p:txBody>
      </p:sp>
    </p:spTree>
    <p:extLst>
      <p:ext uri="{BB962C8B-B14F-4D97-AF65-F5344CB8AC3E}">
        <p14:creationId xmlns:p14="http://schemas.microsoft.com/office/powerpoint/2010/main" val="2822528837"/>
      </p:ext>
    </p:extLst>
  </p:cSld>
  <p:clrMapOvr>
    <a:masterClrMapping/>
  </p:clrMapOvr>
</p:sld>
</file>

<file path=ppt/theme/theme1.xml><?xml version="1.0" encoding="utf-8"?>
<a:theme xmlns:a="http://schemas.openxmlformats.org/drawingml/2006/main" name="1_柏林">
  <a:themeElements>
    <a:clrScheme name="柏林">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柏林">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柏林">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_36804050_TF11161285.potx" id="{8AFD2949-1F07-43EC-A30E-DB9C304DCE1D}" vid="{BD0176DD-EDCA-438E-A297-AACB8A997FB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1008</TotalTime>
  <Words>6330</Words>
  <Application>Microsoft Macintosh PowerPoint</Application>
  <PresentationFormat>宽屏</PresentationFormat>
  <Paragraphs>359</Paragraphs>
  <Slides>31</Slides>
  <Notes>29</Notes>
  <HiddenSlides>0</HiddenSlides>
  <MMClips>1</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31</vt:i4>
      </vt:variant>
    </vt:vector>
  </HeadingPairs>
  <TitlesOfParts>
    <vt:vector size="54" baseType="lpstr">
      <vt:lpstr>-apple-system</vt:lpstr>
      <vt:lpstr>等线</vt:lpstr>
      <vt:lpstr>STZhongsong</vt:lpstr>
      <vt:lpstr>KaiTi</vt:lpstr>
      <vt:lpstr>Microsoft YaHei</vt:lpstr>
      <vt:lpstr>Microsoft YaHei</vt:lpstr>
      <vt:lpstr>NSimSun</vt:lpstr>
      <vt:lpstr>微軟正黑體</vt:lpstr>
      <vt:lpstr>Microsoft YaHei UI</vt:lpstr>
      <vt:lpstr>PingFang SC</vt:lpstr>
      <vt:lpstr>PingFangSC-Regular</vt:lpstr>
      <vt:lpstr>system-ui</vt:lpstr>
      <vt:lpstr>����</vt:lpstr>
      <vt:lpstr>Arial</vt:lpstr>
      <vt:lpstr>Arial</vt:lpstr>
      <vt:lpstr>Calibri</vt:lpstr>
      <vt:lpstr>Helvetica Neue</vt:lpstr>
      <vt:lpstr>Roboto</vt:lpstr>
      <vt:lpstr>Times New Roman</vt:lpstr>
      <vt:lpstr>Verdana</vt:lpstr>
      <vt:lpstr>Wingdings</vt:lpstr>
      <vt:lpstr>1_柏林</vt:lpstr>
      <vt:lpstr>柏林</vt:lpstr>
      <vt:lpstr>主題： 活在聖靈中 經文： 以弗所書1-6 章</vt:lpstr>
      <vt:lpstr>活在聖靈中</vt:lpstr>
      <vt:lpstr>PowerPoint 演示文稿</vt:lpstr>
      <vt:lpstr>「三位一體」Trinity：聖父、聖子、聖靈</vt:lpstr>
      <vt:lpstr>活在聖靈中</vt:lpstr>
      <vt:lpstr>聖靈同在的永恆性</vt:lpstr>
      <vt:lpstr>你如何確認自己有聖靈內住呢？</vt:lpstr>
      <vt:lpstr>二、借圣灵：赐我力量得刚强</vt:lpstr>
      <vt:lpstr>PowerPoint 演示文稿</vt:lpstr>
      <vt:lpstr> 1、靠聖靈得剛強</vt:lpstr>
      <vt:lpstr>PowerPoint 演示文稿</vt:lpstr>
      <vt:lpstr>2、靠聖靈建立愛心 &amp; 被神恩充滿</vt:lpstr>
      <vt:lpstr>在逆境中獲得神安慰的人</vt:lpstr>
      <vt:lpstr>沙灘上的腳印/上帝的腳印</vt:lpstr>
      <vt:lpstr>三、求圣灵：对我省心並管理</vt:lpstr>
      <vt:lpstr>童年回憶：讓父母擔憂（不省心、不放心、不安心）</vt:lpstr>
      <vt:lpstr>聖靈充滿/管理</vt:lpstr>
      <vt:lpstr>聖靈（神）的管理</vt:lpstr>
      <vt:lpstr>聖靈管理基督徒的幾種方式 </vt:lpstr>
      <vt:lpstr>附：聖靈的恩賜/屬靈的恩賜</vt:lpstr>
      <vt:lpstr>附：屬靈的恩賜的分類（鄭國治牧師） （林前 12 章，弗 4 章，羅 12 章）</vt:lpstr>
      <vt:lpstr>活在聖靈中  長在恩典中</vt:lpstr>
      <vt:lpstr>圣灵充满的人生</vt:lpstr>
      <vt:lpstr>宋尚節 《靈裏生活》</vt:lpstr>
      <vt:lpstr>四、靠圣灵：助我打贏属灵仗</vt:lpstr>
      <vt:lpstr>德国🇩🇪豹2坦克</vt:lpstr>
      <vt:lpstr>讀經：神的道，有大能</vt:lpstr>
      <vt:lpstr>靠圣灵……祷告</vt:lpstr>
      <vt:lpstr>禱告：靠着圣灵，随时多方，警醒不倦，爲人代求</vt:lpstr>
      <vt:lpstr>當今属灵争战</vt:lpstr>
      <vt:lpstr>结语：我们怎么办？</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主題： 活在聖靈中 經文： 以弗所書1-6 章</dc:title>
  <dc:subject/>
  <dc:creator>Victor</dc:creator>
  <cp:keywords/>
  <dc:description/>
  <cp:lastModifiedBy>Victor</cp:lastModifiedBy>
  <cp:revision>2</cp:revision>
  <dcterms:created xsi:type="dcterms:W3CDTF">2024-04-28T00:02:12Z</dcterms:created>
  <dcterms:modified xsi:type="dcterms:W3CDTF">2024-04-28T16:50:25Z</dcterms:modified>
  <cp:category/>
</cp:coreProperties>
</file>