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8" r:id="rId3"/>
    <p:sldMasterId id="2147483804" r:id="rId4"/>
  </p:sldMasterIdLst>
  <p:notesMasterIdLst>
    <p:notesMasterId r:id="rId36"/>
  </p:notesMasterIdLst>
  <p:sldIdLst>
    <p:sldId id="332" r:id="rId5"/>
    <p:sldId id="273" r:id="rId6"/>
    <p:sldId id="274" r:id="rId7"/>
    <p:sldId id="322" r:id="rId8"/>
    <p:sldId id="325" r:id="rId9"/>
    <p:sldId id="351" r:id="rId10"/>
    <p:sldId id="363" r:id="rId11"/>
    <p:sldId id="309" r:id="rId12"/>
    <p:sldId id="346" r:id="rId13"/>
    <p:sldId id="315" r:id="rId14"/>
    <p:sldId id="329" r:id="rId15"/>
    <p:sldId id="348" r:id="rId16"/>
    <p:sldId id="310" r:id="rId17"/>
    <p:sldId id="352" r:id="rId18"/>
    <p:sldId id="364" r:id="rId19"/>
    <p:sldId id="361" r:id="rId20"/>
    <p:sldId id="362" r:id="rId21"/>
    <p:sldId id="353" r:id="rId22"/>
    <p:sldId id="356" r:id="rId23"/>
    <p:sldId id="355" r:id="rId24"/>
    <p:sldId id="365" r:id="rId25"/>
    <p:sldId id="357" r:id="rId26"/>
    <p:sldId id="366" r:id="rId27"/>
    <p:sldId id="371" r:id="rId28"/>
    <p:sldId id="359" r:id="rId29"/>
    <p:sldId id="354" r:id="rId30"/>
    <p:sldId id="360" r:id="rId31"/>
    <p:sldId id="370" r:id="rId32"/>
    <p:sldId id="372" r:id="rId33"/>
    <p:sldId id="373" r:id="rId34"/>
    <p:sldId id="374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18"/>
    <a:srgbClr val="542804"/>
    <a:srgbClr val="CC3300"/>
    <a:srgbClr val="C93F01"/>
    <a:srgbClr val="C80823"/>
    <a:srgbClr val="BB4C0F"/>
    <a:srgbClr val="001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221AB-9280-41D3-8D89-CEE34FDD9B4D}" v="2133" dt="2025-04-13T07:49:53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55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ong" userId="d7baf7815abb286b" providerId="LiveId" clId="{1C8221AB-9280-41D3-8D89-CEE34FDD9B4D}"/>
    <pc:docChg chg="custSel addSld delSld modSld sldOrd delMainMaster">
      <pc:chgData name="Julia Wong" userId="d7baf7815abb286b" providerId="LiveId" clId="{1C8221AB-9280-41D3-8D89-CEE34FDD9B4D}" dt="2025-04-13T07:51:09.455" v="5417" actId="14100"/>
      <pc:docMkLst>
        <pc:docMk/>
      </pc:docMkLst>
      <pc:sldChg chg="del">
        <pc:chgData name="Julia Wong" userId="d7baf7815abb286b" providerId="LiveId" clId="{1C8221AB-9280-41D3-8D89-CEE34FDD9B4D}" dt="2025-04-11T00:35:36.718" v="203" actId="47"/>
        <pc:sldMkLst>
          <pc:docMk/>
          <pc:sldMk cId="480810996" sldId="262"/>
        </pc:sldMkLst>
      </pc:sldChg>
      <pc:sldChg chg="modSp mod">
        <pc:chgData name="Julia Wong" userId="d7baf7815abb286b" providerId="LiveId" clId="{1C8221AB-9280-41D3-8D89-CEE34FDD9B4D}" dt="2025-04-12T00:36:07.072" v="465" actId="1076"/>
        <pc:sldMkLst>
          <pc:docMk/>
          <pc:sldMk cId="4116253841" sldId="274"/>
        </pc:sldMkLst>
        <pc:spChg chg="mod">
          <ac:chgData name="Julia Wong" userId="d7baf7815abb286b" providerId="LiveId" clId="{1C8221AB-9280-41D3-8D89-CEE34FDD9B4D}" dt="2025-04-12T00:36:07.072" v="465" actId="1076"/>
          <ac:spMkLst>
            <pc:docMk/>
            <pc:sldMk cId="4116253841" sldId="274"/>
            <ac:spMk id="7" creationId="{00000000-0000-0000-0000-000000000000}"/>
          </ac:spMkLst>
        </pc:spChg>
      </pc:sldChg>
      <pc:sldChg chg="addSp delSp modSp del mod ord">
        <pc:chgData name="Julia Wong" userId="d7baf7815abb286b" providerId="LiveId" clId="{1C8221AB-9280-41D3-8D89-CEE34FDD9B4D}" dt="2025-04-11T00:47:41.314" v="313" actId="47"/>
        <pc:sldMkLst>
          <pc:docMk/>
          <pc:sldMk cId="1438437349" sldId="275"/>
        </pc:sldMkLst>
      </pc:sldChg>
      <pc:sldChg chg="del">
        <pc:chgData name="Julia Wong" userId="d7baf7815abb286b" providerId="LiveId" clId="{1C8221AB-9280-41D3-8D89-CEE34FDD9B4D}" dt="2025-04-11T00:35:46.249" v="205" actId="47"/>
        <pc:sldMkLst>
          <pc:docMk/>
          <pc:sldMk cId="2511192821" sldId="276"/>
        </pc:sldMkLst>
      </pc:sldChg>
      <pc:sldChg chg="del">
        <pc:chgData name="Julia Wong" userId="d7baf7815abb286b" providerId="LiveId" clId="{1C8221AB-9280-41D3-8D89-CEE34FDD9B4D}" dt="2025-04-11T00:52:17.210" v="404" actId="2696"/>
        <pc:sldMkLst>
          <pc:docMk/>
          <pc:sldMk cId="1097505837" sldId="294"/>
        </pc:sldMkLst>
      </pc:sldChg>
      <pc:sldChg chg="del">
        <pc:chgData name="Julia Wong" userId="d7baf7815abb286b" providerId="LiveId" clId="{1C8221AB-9280-41D3-8D89-CEE34FDD9B4D}" dt="2025-04-11T00:35:36.259" v="202" actId="47"/>
        <pc:sldMkLst>
          <pc:docMk/>
          <pc:sldMk cId="564464369" sldId="298"/>
        </pc:sldMkLst>
      </pc:sldChg>
      <pc:sldChg chg="del">
        <pc:chgData name="Julia Wong" userId="d7baf7815abb286b" providerId="LiveId" clId="{1C8221AB-9280-41D3-8D89-CEE34FDD9B4D}" dt="2025-04-11T00:35:35.891" v="201" actId="47"/>
        <pc:sldMkLst>
          <pc:docMk/>
          <pc:sldMk cId="1353881400" sldId="301"/>
        </pc:sldMkLst>
      </pc:sldChg>
      <pc:sldChg chg="delSp modSp del mod">
        <pc:chgData name="Julia Wong" userId="d7baf7815abb286b" providerId="LiveId" clId="{1C8221AB-9280-41D3-8D89-CEE34FDD9B4D}" dt="2025-04-11T00:33:22.658" v="187" actId="47"/>
        <pc:sldMkLst>
          <pc:docMk/>
          <pc:sldMk cId="4060794470" sldId="302"/>
        </pc:sldMkLst>
      </pc:sldChg>
      <pc:sldChg chg="del">
        <pc:chgData name="Julia Wong" userId="d7baf7815abb286b" providerId="LiveId" clId="{1C8221AB-9280-41D3-8D89-CEE34FDD9B4D}" dt="2025-04-11T00:33:25.202" v="188" actId="47"/>
        <pc:sldMkLst>
          <pc:docMk/>
          <pc:sldMk cId="1351731615" sldId="303"/>
        </pc:sldMkLst>
      </pc:sldChg>
      <pc:sldChg chg="del">
        <pc:chgData name="Julia Wong" userId="d7baf7815abb286b" providerId="LiveId" clId="{1C8221AB-9280-41D3-8D89-CEE34FDD9B4D}" dt="2025-04-11T00:33:30" v="190" actId="47"/>
        <pc:sldMkLst>
          <pc:docMk/>
          <pc:sldMk cId="3889243904" sldId="304"/>
        </pc:sldMkLst>
      </pc:sldChg>
      <pc:sldChg chg="del">
        <pc:chgData name="Julia Wong" userId="d7baf7815abb286b" providerId="LiveId" clId="{1C8221AB-9280-41D3-8D89-CEE34FDD9B4D}" dt="2025-04-11T00:33:28.033" v="189" actId="47"/>
        <pc:sldMkLst>
          <pc:docMk/>
          <pc:sldMk cId="696524727" sldId="306"/>
        </pc:sldMkLst>
      </pc:sldChg>
      <pc:sldChg chg="addSp modSp mod ord">
        <pc:chgData name="Julia Wong" userId="d7baf7815abb286b" providerId="LiveId" clId="{1C8221AB-9280-41D3-8D89-CEE34FDD9B4D}" dt="2025-04-13T04:17:52.324" v="2247" actId="207"/>
        <pc:sldMkLst>
          <pc:docMk/>
          <pc:sldMk cId="2135503653" sldId="309"/>
        </pc:sldMkLst>
        <pc:spChg chg="mod">
          <ac:chgData name="Julia Wong" userId="d7baf7815abb286b" providerId="LiveId" clId="{1C8221AB-9280-41D3-8D89-CEE34FDD9B4D}" dt="2025-04-13T04:17:52.324" v="2247" actId="207"/>
          <ac:spMkLst>
            <pc:docMk/>
            <pc:sldMk cId="2135503653" sldId="309"/>
            <ac:spMk id="7" creationId="{00000000-0000-0000-0000-000000000000}"/>
          </ac:spMkLst>
        </pc:spChg>
        <pc:picChg chg="add mod">
          <ac:chgData name="Julia Wong" userId="d7baf7815abb286b" providerId="LiveId" clId="{1C8221AB-9280-41D3-8D89-CEE34FDD9B4D}" dt="2025-04-13T04:16:01.890" v="2246" actId="1076"/>
          <ac:picMkLst>
            <pc:docMk/>
            <pc:sldMk cId="2135503653" sldId="309"/>
            <ac:picMk id="2" creationId="{882F0EDC-B5F5-2BAD-35AA-4922A7325C20}"/>
          </ac:picMkLst>
        </pc:picChg>
        <pc:picChg chg="mod">
          <ac:chgData name="Julia Wong" userId="d7baf7815abb286b" providerId="LiveId" clId="{1C8221AB-9280-41D3-8D89-CEE34FDD9B4D}" dt="2025-04-13T04:15:54.673" v="2245" actId="14100"/>
          <ac:picMkLst>
            <pc:docMk/>
            <pc:sldMk cId="2135503653" sldId="309"/>
            <ac:picMk id="2050" creationId="{00000000-0000-0000-0000-000000000000}"/>
          </ac:picMkLst>
        </pc:picChg>
      </pc:sldChg>
      <pc:sldChg chg="addSp delSp modSp mod ord delAnim modAnim">
        <pc:chgData name="Julia Wong" userId="d7baf7815abb286b" providerId="LiveId" clId="{1C8221AB-9280-41D3-8D89-CEE34FDD9B4D}" dt="2025-04-13T07:30:15.390" v="4818"/>
        <pc:sldMkLst>
          <pc:docMk/>
          <pc:sldMk cId="375188139" sldId="310"/>
        </pc:sldMkLst>
        <pc:spChg chg="del">
          <ac:chgData name="Julia Wong" userId="d7baf7815abb286b" providerId="LiveId" clId="{1C8221AB-9280-41D3-8D89-CEE34FDD9B4D}" dt="2025-04-12T06:29:32.974" v="711" actId="21"/>
          <ac:spMkLst>
            <pc:docMk/>
            <pc:sldMk cId="375188139" sldId="310"/>
            <ac:spMk id="3" creationId="{00000000-0000-0000-0000-000000000000}"/>
          </ac:spMkLst>
        </pc:spChg>
        <pc:spChg chg="add mod">
          <ac:chgData name="Julia Wong" userId="d7baf7815abb286b" providerId="LiveId" clId="{1C8221AB-9280-41D3-8D89-CEE34FDD9B4D}" dt="2025-04-13T07:01:23.449" v="4432" actId="113"/>
          <ac:spMkLst>
            <pc:docMk/>
            <pc:sldMk cId="375188139" sldId="310"/>
            <ac:spMk id="3" creationId="{0324F071-4C23-9545-DFC2-22001DBE0385}"/>
          </ac:spMkLst>
        </pc:spChg>
        <pc:spChg chg="del mod">
          <ac:chgData name="Julia Wong" userId="d7baf7815abb286b" providerId="LiveId" clId="{1C8221AB-9280-41D3-8D89-CEE34FDD9B4D}" dt="2025-04-12T04:39:31.908" v="621"/>
          <ac:spMkLst>
            <pc:docMk/>
            <pc:sldMk cId="375188139" sldId="310"/>
            <ac:spMk id="6" creationId="{00000000-0000-0000-0000-000000000000}"/>
          </ac:spMkLst>
        </pc:spChg>
        <pc:spChg chg="mod">
          <ac:chgData name="Julia Wong" userId="d7baf7815abb286b" providerId="LiveId" clId="{1C8221AB-9280-41D3-8D89-CEE34FDD9B4D}" dt="2025-04-13T07:30:15.390" v="4818"/>
          <ac:spMkLst>
            <pc:docMk/>
            <pc:sldMk cId="375188139" sldId="310"/>
            <ac:spMk id="7" creationId="{00000000-0000-0000-0000-000000000000}"/>
          </ac:spMkLst>
        </pc:spChg>
        <pc:spChg chg="add mod">
          <ac:chgData name="Julia Wong" userId="d7baf7815abb286b" providerId="LiveId" clId="{1C8221AB-9280-41D3-8D89-CEE34FDD9B4D}" dt="2025-04-12T06:29:32.974" v="711" actId="21"/>
          <ac:spMkLst>
            <pc:docMk/>
            <pc:sldMk cId="375188139" sldId="310"/>
            <ac:spMk id="8" creationId="{61E69B27-0504-B176-36A3-BBC265DC18F1}"/>
          </ac:spMkLst>
        </pc:spChg>
        <pc:spChg chg="add mod">
          <ac:chgData name="Julia Wong" userId="d7baf7815abb286b" providerId="LiveId" clId="{1C8221AB-9280-41D3-8D89-CEE34FDD9B4D}" dt="2025-04-13T06:56:08.477" v="4401" actId="1076"/>
          <ac:spMkLst>
            <pc:docMk/>
            <pc:sldMk cId="375188139" sldId="310"/>
            <ac:spMk id="10" creationId="{76EDFE92-958C-75AF-922B-104FCE244900}"/>
          </ac:spMkLst>
        </pc:spChg>
        <pc:spChg chg="add del mod">
          <ac:chgData name="Julia Wong" userId="d7baf7815abb286b" providerId="LiveId" clId="{1C8221AB-9280-41D3-8D89-CEE34FDD9B4D}" dt="2025-04-13T06:55:29.791" v="4393"/>
          <ac:spMkLst>
            <pc:docMk/>
            <pc:sldMk cId="375188139" sldId="310"/>
            <ac:spMk id="13" creationId="{93CF0AB2-2883-74AD-6354-2E297DA27F25}"/>
          </ac:spMkLst>
        </pc:spChg>
        <pc:spChg chg="add del mod">
          <ac:chgData name="Julia Wong" userId="d7baf7815abb286b" providerId="LiveId" clId="{1C8221AB-9280-41D3-8D89-CEE34FDD9B4D}" dt="2025-04-12T06:35:25.378" v="848" actId="21"/>
          <ac:spMkLst>
            <pc:docMk/>
            <pc:sldMk cId="375188139" sldId="310"/>
            <ac:spMk id="14" creationId="{A050F44B-6A13-1C60-793E-CC1FF98A5AEF}"/>
          </ac:spMkLst>
        </pc:spChg>
        <pc:picChg chg="mod">
          <ac:chgData name="Julia Wong" userId="d7baf7815abb286b" providerId="LiveId" clId="{1C8221AB-9280-41D3-8D89-CEE34FDD9B4D}" dt="2025-04-12T06:33:49.145" v="782" actId="1076"/>
          <ac:picMkLst>
            <pc:docMk/>
            <pc:sldMk cId="375188139" sldId="310"/>
            <ac:picMk id="5" creationId="{00000000-0000-0000-0000-000000000000}"/>
          </ac:picMkLst>
        </pc:picChg>
        <pc:picChg chg="add">
          <ac:chgData name="Julia Wong" userId="d7baf7815abb286b" providerId="LiveId" clId="{1C8221AB-9280-41D3-8D89-CEE34FDD9B4D}" dt="2025-04-11T00:40:42.204" v="276"/>
          <ac:picMkLst>
            <pc:docMk/>
            <pc:sldMk cId="375188139" sldId="310"/>
            <ac:picMk id="9" creationId="{3CC2F315-CC3B-7CB5-9516-E238754F97DB}"/>
          </ac:picMkLst>
        </pc:picChg>
        <pc:picChg chg="add mod">
          <ac:chgData name="Julia Wong" userId="d7baf7815abb286b" providerId="LiveId" clId="{1C8221AB-9280-41D3-8D89-CEE34FDD9B4D}" dt="2025-04-11T00:41:09.376" v="279"/>
          <ac:picMkLst>
            <pc:docMk/>
            <pc:sldMk cId="375188139" sldId="310"/>
            <ac:picMk id="11" creationId="{FF7A8D0F-1B8E-588C-7517-687207726DA8}"/>
          </ac:picMkLst>
        </pc:picChg>
        <pc:picChg chg="add del mod">
          <ac:chgData name="Julia Wong" userId="d7baf7815abb286b" providerId="LiveId" clId="{1C8221AB-9280-41D3-8D89-CEE34FDD9B4D}" dt="2025-04-12T06:47:23.960" v="1291" actId="478"/>
          <ac:picMkLst>
            <pc:docMk/>
            <pc:sldMk cId="375188139" sldId="310"/>
            <ac:picMk id="12" creationId="{D510A746-80F7-727B-FE4E-2DE47BEC1E71}"/>
          </ac:picMkLst>
        </pc:picChg>
        <pc:picChg chg="add del mod">
          <ac:chgData name="Julia Wong" userId="d7baf7815abb286b" providerId="LiveId" clId="{1C8221AB-9280-41D3-8D89-CEE34FDD9B4D}" dt="2025-04-13T06:55:46.421" v="4396" actId="478"/>
          <ac:picMkLst>
            <pc:docMk/>
            <pc:sldMk cId="375188139" sldId="310"/>
            <ac:picMk id="15" creationId="{AFFC15FE-05B5-3F90-8DAA-DEC67AA636C1}"/>
          </ac:picMkLst>
        </pc:picChg>
        <pc:picChg chg="del">
          <ac:chgData name="Julia Wong" userId="d7baf7815abb286b" providerId="LiveId" clId="{1C8221AB-9280-41D3-8D89-CEE34FDD9B4D}" dt="2025-04-12T06:29:27.481" v="710" actId="478"/>
          <ac:picMkLst>
            <pc:docMk/>
            <pc:sldMk cId="375188139" sldId="310"/>
            <ac:picMk id="1026" creationId="{00000000-0000-0000-0000-000000000000}"/>
          </ac:picMkLst>
        </pc:picChg>
        <pc:picChg chg="add mod">
          <ac:chgData name="Julia Wong" userId="d7baf7815abb286b" providerId="LiveId" clId="{1C8221AB-9280-41D3-8D89-CEE34FDD9B4D}" dt="2025-04-13T06:58:14.798" v="4408" actId="14100"/>
          <ac:picMkLst>
            <pc:docMk/>
            <pc:sldMk cId="375188139" sldId="310"/>
            <ac:picMk id="13314" creationId="{46D1BA0D-2534-8A66-4403-E4206A5DCC13}"/>
          </ac:picMkLst>
        </pc:picChg>
      </pc:sldChg>
      <pc:sldChg chg="del">
        <pc:chgData name="Julia Wong" userId="d7baf7815abb286b" providerId="LiveId" clId="{1C8221AB-9280-41D3-8D89-CEE34FDD9B4D}" dt="2025-04-11T00:35:59.023" v="207" actId="47"/>
        <pc:sldMkLst>
          <pc:docMk/>
          <pc:sldMk cId="3687532537" sldId="313"/>
        </pc:sldMkLst>
      </pc:sldChg>
      <pc:sldChg chg="addSp delSp modSp mod modAnim">
        <pc:chgData name="Julia Wong" userId="d7baf7815abb286b" providerId="LiveId" clId="{1C8221AB-9280-41D3-8D89-CEE34FDD9B4D}" dt="2025-04-13T07:29:33.937" v="4798"/>
        <pc:sldMkLst>
          <pc:docMk/>
          <pc:sldMk cId="432691950" sldId="315"/>
        </pc:sldMkLst>
        <pc:spChg chg="mod">
          <ac:chgData name="Julia Wong" userId="d7baf7815abb286b" providerId="LiveId" clId="{1C8221AB-9280-41D3-8D89-CEE34FDD9B4D}" dt="2025-04-13T06:57:32.840" v="4404" actId="207"/>
          <ac:spMkLst>
            <pc:docMk/>
            <pc:sldMk cId="432691950" sldId="315"/>
            <ac:spMk id="6" creationId="{00000000-0000-0000-0000-000000000000}"/>
          </ac:spMkLst>
        </pc:spChg>
        <pc:spChg chg="mod">
          <ac:chgData name="Julia Wong" userId="d7baf7815abb286b" providerId="LiveId" clId="{1C8221AB-9280-41D3-8D89-CEE34FDD9B4D}" dt="2025-04-13T07:29:14.673" v="4788"/>
          <ac:spMkLst>
            <pc:docMk/>
            <pc:sldMk cId="432691950" sldId="315"/>
            <ac:spMk id="7" creationId="{00000000-0000-0000-0000-000000000000}"/>
          </ac:spMkLst>
        </pc:spChg>
        <pc:spChg chg="add mod">
          <ac:chgData name="Julia Wong" userId="d7baf7815abb286b" providerId="LiveId" clId="{1C8221AB-9280-41D3-8D89-CEE34FDD9B4D}" dt="2025-04-13T07:29:33.937" v="4798"/>
          <ac:spMkLst>
            <pc:docMk/>
            <pc:sldMk cId="432691950" sldId="315"/>
            <ac:spMk id="8" creationId="{EBE56AAA-B765-348F-3616-420BA9615694}"/>
          </ac:spMkLst>
        </pc:spChg>
        <pc:picChg chg="add mod">
          <ac:chgData name="Julia Wong" userId="d7baf7815abb286b" providerId="LiveId" clId="{1C8221AB-9280-41D3-8D89-CEE34FDD9B4D}" dt="2025-04-13T04:29:41.007" v="2320" actId="1076"/>
          <ac:picMkLst>
            <pc:docMk/>
            <pc:sldMk cId="432691950" sldId="315"/>
            <ac:picMk id="4" creationId="{F6E35D19-1D61-B14D-4AC6-79E5D048AD49}"/>
          </ac:picMkLst>
        </pc:picChg>
        <pc:picChg chg="mod">
          <ac:chgData name="Julia Wong" userId="d7baf7815abb286b" providerId="LiveId" clId="{1C8221AB-9280-41D3-8D89-CEE34FDD9B4D}" dt="2025-04-12T00:42:42.435" v="556" actId="1076"/>
          <ac:picMkLst>
            <pc:docMk/>
            <pc:sldMk cId="432691950" sldId="315"/>
            <ac:picMk id="5" creationId="{00000000-0000-0000-0000-000000000000}"/>
          </ac:picMkLst>
        </pc:picChg>
      </pc:sldChg>
      <pc:sldChg chg="del">
        <pc:chgData name="Julia Wong" userId="d7baf7815abb286b" providerId="LiveId" clId="{1C8221AB-9280-41D3-8D89-CEE34FDD9B4D}" dt="2025-04-11T00:35:37.216" v="204" actId="47"/>
        <pc:sldMkLst>
          <pc:docMk/>
          <pc:sldMk cId="3167192288" sldId="318"/>
        </pc:sldMkLst>
      </pc:sldChg>
      <pc:sldChg chg="del">
        <pc:chgData name="Julia Wong" userId="d7baf7815abb286b" providerId="LiveId" clId="{1C8221AB-9280-41D3-8D89-CEE34FDD9B4D}" dt="2025-04-12T00:36:45.944" v="466" actId="47"/>
        <pc:sldMkLst>
          <pc:docMk/>
          <pc:sldMk cId="4235050219" sldId="321"/>
        </pc:sldMkLst>
      </pc:sldChg>
      <pc:sldChg chg="modSp mod">
        <pc:chgData name="Julia Wong" userId="d7baf7815abb286b" providerId="LiveId" clId="{1C8221AB-9280-41D3-8D89-CEE34FDD9B4D}" dt="2025-04-13T06:45:04.792" v="4289" actId="20577"/>
        <pc:sldMkLst>
          <pc:docMk/>
          <pc:sldMk cId="643350998" sldId="322"/>
        </pc:sldMkLst>
        <pc:spChg chg="mod">
          <ac:chgData name="Julia Wong" userId="d7baf7815abb286b" providerId="LiveId" clId="{1C8221AB-9280-41D3-8D89-CEE34FDD9B4D}" dt="2025-04-13T06:45:04.792" v="4289" actId="20577"/>
          <ac:spMkLst>
            <pc:docMk/>
            <pc:sldMk cId="643350998" sldId="322"/>
            <ac:spMk id="2" creationId="{59F53D32-7B90-409C-8CEB-836E94CEC83F}"/>
          </ac:spMkLst>
        </pc:spChg>
        <pc:spChg chg="mod">
          <ac:chgData name="Julia Wong" userId="d7baf7815abb286b" providerId="LiveId" clId="{1C8221AB-9280-41D3-8D89-CEE34FDD9B4D}" dt="2025-04-13T03:53:56.798" v="1998" actId="255"/>
          <ac:spMkLst>
            <pc:docMk/>
            <pc:sldMk cId="643350998" sldId="322"/>
            <ac:spMk id="3" creationId="{7415D69A-7309-4B44-A6E1-780D467DD01A}"/>
          </ac:spMkLst>
        </pc:spChg>
      </pc:sldChg>
      <pc:sldChg chg="addSp delSp modSp mod modAnim">
        <pc:chgData name="Julia Wong" userId="d7baf7815abb286b" providerId="LiveId" clId="{1C8221AB-9280-41D3-8D89-CEE34FDD9B4D}" dt="2025-04-13T07:27:50.625" v="4778"/>
        <pc:sldMkLst>
          <pc:docMk/>
          <pc:sldMk cId="1260333199" sldId="325"/>
        </pc:sldMkLst>
        <pc:spChg chg="mod">
          <ac:chgData name="Julia Wong" userId="d7baf7815abb286b" providerId="LiveId" clId="{1C8221AB-9280-41D3-8D89-CEE34FDD9B4D}" dt="2025-04-13T07:27:50.625" v="4778"/>
          <ac:spMkLst>
            <pc:docMk/>
            <pc:sldMk cId="1260333199" sldId="325"/>
            <ac:spMk id="2" creationId="{F1ADB111-FACF-2849-F9E0-CBB3B3E02F6C}"/>
          </ac:spMkLst>
        </pc:spChg>
        <pc:spChg chg="add del mod">
          <ac:chgData name="Julia Wong" userId="d7baf7815abb286b" providerId="LiveId" clId="{1C8221AB-9280-41D3-8D89-CEE34FDD9B4D}" dt="2025-04-13T06:45:22.989" v="4292" actId="21"/>
          <ac:spMkLst>
            <pc:docMk/>
            <pc:sldMk cId="1260333199" sldId="325"/>
            <ac:spMk id="3" creationId="{CFED0588-BBFA-F201-D0E4-0A7D8D6AFABC}"/>
          </ac:spMkLst>
        </pc:spChg>
        <pc:spChg chg="mod">
          <ac:chgData name="Julia Wong" userId="d7baf7815abb286b" providerId="LiveId" clId="{1C8221AB-9280-41D3-8D89-CEE34FDD9B4D}" dt="2025-04-12T06:16:12.317" v="675" actId="20577"/>
          <ac:spMkLst>
            <pc:docMk/>
            <pc:sldMk cId="1260333199" sldId="325"/>
            <ac:spMk id="4" creationId="{00000000-0000-0000-0000-000000000000}"/>
          </ac:spMkLst>
        </pc:spChg>
        <pc:picChg chg="mod">
          <ac:chgData name="Julia Wong" userId="d7baf7815abb286b" providerId="LiveId" clId="{1C8221AB-9280-41D3-8D89-CEE34FDD9B4D}" dt="2025-04-13T03:57:21.785" v="2070" actId="1076"/>
          <ac:picMkLst>
            <pc:docMk/>
            <pc:sldMk cId="1260333199" sldId="325"/>
            <ac:picMk id="1027" creationId="{00000000-0000-0000-0000-000000000000}"/>
          </ac:picMkLst>
        </pc:picChg>
        <pc:picChg chg="add mod">
          <ac:chgData name="Julia Wong" userId="d7baf7815abb286b" providerId="LiveId" clId="{1C8221AB-9280-41D3-8D89-CEE34FDD9B4D}" dt="2025-04-13T06:45:43.036" v="4295" actId="1076"/>
          <ac:picMkLst>
            <pc:docMk/>
            <pc:sldMk cId="1260333199" sldId="325"/>
            <ac:picMk id="2050" creationId="{72FB3A79-4424-06CB-3B26-41A0C6626619}"/>
          </ac:picMkLst>
        </pc:picChg>
        <pc:picChg chg="del">
          <ac:chgData name="Julia Wong" userId="d7baf7815abb286b" providerId="LiveId" clId="{1C8221AB-9280-41D3-8D89-CEE34FDD9B4D}" dt="2025-04-12T06:13:49.929" v="645" actId="478"/>
          <ac:picMkLst>
            <pc:docMk/>
            <pc:sldMk cId="1260333199" sldId="325"/>
            <ac:picMk id="3074" creationId="{00000000-0000-0000-0000-000000000000}"/>
          </ac:picMkLst>
        </pc:picChg>
      </pc:sldChg>
      <pc:sldChg chg="del">
        <pc:chgData name="Julia Wong" userId="d7baf7815abb286b" providerId="LiveId" clId="{1C8221AB-9280-41D3-8D89-CEE34FDD9B4D}" dt="2025-04-11T00:35:58.241" v="206" actId="47"/>
        <pc:sldMkLst>
          <pc:docMk/>
          <pc:sldMk cId="2550489823" sldId="326"/>
        </pc:sldMkLst>
      </pc:sldChg>
      <pc:sldChg chg="del">
        <pc:chgData name="Julia Wong" userId="d7baf7815abb286b" providerId="LiveId" clId="{1C8221AB-9280-41D3-8D89-CEE34FDD9B4D}" dt="2025-04-11T00:33:13.987" v="186" actId="47"/>
        <pc:sldMkLst>
          <pc:docMk/>
          <pc:sldMk cId="30358476" sldId="327"/>
        </pc:sldMkLst>
      </pc:sldChg>
      <pc:sldChg chg="del">
        <pc:chgData name="Julia Wong" userId="d7baf7815abb286b" providerId="LiveId" clId="{1C8221AB-9280-41D3-8D89-CEE34FDD9B4D}" dt="2025-04-11T00:36:00.674" v="208" actId="47"/>
        <pc:sldMkLst>
          <pc:docMk/>
          <pc:sldMk cId="2282594137" sldId="328"/>
        </pc:sldMkLst>
      </pc:sldChg>
      <pc:sldChg chg="modSp mod">
        <pc:chgData name="Julia Wong" userId="d7baf7815abb286b" providerId="LiveId" clId="{1C8221AB-9280-41D3-8D89-CEE34FDD9B4D}" dt="2025-04-13T06:57:45.809" v="4406" actId="255"/>
        <pc:sldMkLst>
          <pc:docMk/>
          <pc:sldMk cId="2893000194" sldId="329"/>
        </pc:sldMkLst>
        <pc:spChg chg="mod">
          <ac:chgData name="Julia Wong" userId="d7baf7815abb286b" providerId="LiveId" clId="{1C8221AB-9280-41D3-8D89-CEE34FDD9B4D}" dt="2025-04-13T06:57:45.809" v="4406" actId="255"/>
          <ac:spMkLst>
            <pc:docMk/>
            <pc:sldMk cId="2893000194" sldId="329"/>
            <ac:spMk id="9" creationId="{00000000-0000-0000-0000-000000000000}"/>
          </ac:spMkLst>
        </pc:spChg>
      </pc:sldChg>
      <pc:sldChg chg="addSp delSp modSp del mod modAnim">
        <pc:chgData name="Julia Wong" userId="d7baf7815abb286b" providerId="LiveId" clId="{1C8221AB-9280-41D3-8D89-CEE34FDD9B4D}" dt="2025-04-13T07:03:13.887" v="4437" actId="47"/>
        <pc:sldMkLst>
          <pc:docMk/>
          <pc:sldMk cId="1330367672" sldId="331"/>
        </pc:sldMkLst>
        <pc:spChg chg="add mod">
          <ac:chgData name="Julia Wong" userId="d7baf7815abb286b" providerId="LiveId" clId="{1C8221AB-9280-41D3-8D89-CEE34FDD9B4D}" dt="2025-04-13T05:05:51.346" v="2689" actId="1076"/>
          <ac:spMkLst>
            <pc:docMk/>
            <pc:sldMk cId="1330367672" sldId="331"/>
            <ac:spMk id="4" creationId="{0775266F-9AA1-B37D-4936-803B9EA3ED6F}"/>
          </ac:spMkLst>
        </pc:spChg>
        <pc:spChg chg="add mod">
          <ac:chgData name="Julia Wong" userId="d7baf7815abb286b" providerId="LiveId" clId="{1C8221AB-9280-41D3-8D89-CEE34FDD9B4D}" dt="2025-04-13T05:16:32.688" v="3121" actId="20577"/>
          <ac:spMkLst>
            <pc:docMk/>
            <pc:sldMk cId="1330367672" sldId="331"/>
            <ac:spMk id="6" creationId="{206C7C44-5FC4-F9AB-158B-C946060B5D1A}"/>
          </ac:spMkLst>
        </pc:spChg>
        <pc:spChg chg="mod">
          <ac:chgData name="Julia Wong" userId="d7baf7815abb286b" providerId="LiveId" clId="{1C8221AB-9280-41D3-8D89-CEE34FDD9B4D}" dt="2025-04-13T05:00:01.018" v="2667" actId="20577"/>
          <ac:spMkLst>
            <pc:docMk/>
            <pc:sldMk cId="1330367672" sldId="331"/>
            <ac:spMk id="7" creationId="{00000000-0000-0000-0000-000000000000}"/>
          </ac:spMkLst>
        </pc:spChg>
        <pc:spChg chg="add mod">
          <ac:chgData name="Julia Wong" userId="d7baf7815abb286b" providerId="LiveId" clId="{1C8221AB-9280-41D3-8D89-CEE34FDD9B4D}" dt="2025-04-13T05:15:30.875" v="3120" actId="20577"/>
          <ac:spMkLst>
            <pc:docMk/>
            <pc:sldMk cId="1330367672" sldId="331"/>
            <ac:spMk id="8" creationId="{1FC52848-405C-D15F-5746-D3438CD997A6}"/>
          </ac:spMkLst>
        </pc:spChg>
        <pc:picChg chg="del">
          <ac:chgData name="Julia Wong" userId="d7baf7815abb286b" providerId="LiveId" clId="{1C8221AB-9280-41D3-8D89-CEE34FDD9B4D}" dt="2025-04-13T05:16:33.203" v="3122" actId="478"/>
          <ac:picMkLst>
            <pc:docMk/>
            <pc:sldMk cId="1330367672" sldId="331"/>
            <ac:picMk id="5" creationId="{00000000-0000-0000-0000-000000000000}"/>
          </ac:picMkLst>
        </pc:picChg>
      </pc:sldChg>
      <pc:sldChg chg="modSp mod">
        <pc:chgData name="Julia Wong" userId="d7baf7815abb286b" providerId="LiveId" clId="{1C8221AB-9280-41D3-8D89-CEE34FDD9B4D}" dt="2025-04-13T07:27:17.439" v="4764" actId="114"/>
        <pc:sldMkLst>
          <pc:docMk/>
          <pc:sldMk cId="2218052524" sldId="332"/>
        </pc:sldMkLst>
        <pc:spChg chg="mod">
          <ac:chgData name="Julia Wong" userId="d7baf7815abb286b" providerId="LiveId" clId="{1C8221AB-9280-41D3-8D89-CEE34FDD9B4D}" dt="2025-04-13T07:27:17.439" v="4764" actId="114"/>
          <ac:spMkLst>
            <pc:docMk/>
            <pc:sldMk cId="2218052524" sldId="332"/>
            <ac:spMk id="4" creationId="{32275FF3-4604-E34C-2310-E1F23C7402D2}"/>
          </ac:spMkLst>
        </pc:spChg>
        <pc:picChg chg="mod">
          <ac:chgData name="Julia Wong" userId="d7baf7815abb286b" providerId="LiveId" clId="{1C8221AB-9280-41D3-8D89-CEE34FDD9B4D}" dt="2025-04-13T03:46:54.514" v="1964" actId="1036"/>
          <ac:picMkLst>
            <pc:docMk/>
            <pc:sldMk cId="2218052524" sldId="332"/>
            <ac:picMk id="1026" creationId="{C511DCD0-7B41-DCEB-7C93-7DDDB1248572}"/>
          </ac:picMkLst>
        </pc:picChg>
      </pc:sldChg>
      <pc:sldChg chg="addSp new del">
        <pc:chgData name="Julia Wong" userId="d7baf7815abb286b" providerId="LiveId" clId="{1C8221AB-9280-41D3-8D89-CEE34FDD9B4D}" dt="2025-04-11T00:41:19.959" v="282" actId="47"/>
        <pc:sldMkLst>
          <pc:docMk/>
          <pc:sldMk cId="59805633" sldId="333"/>
        </pc:sldMkLst>
      </pc:sldChg>
      <pc:sldChg chg="add del">
        <pc:chgData name="Julia Wong" userId="d7baf7815abb286b" providerId="LiveId" clId="{1C8221AB-9280-41D3-8D89-CEE34FDD9B4D}" dt="2025-04-11T00:27:45.213" v="50" actId="47"/>
        <pc:sldMkLst>
          <pc:docMk/>
          <pc:sldMk cId="2752522855" sldId="333"/>
        </pc:sldMkLst>
      </pc:sldChg>
      <pc:sldChg chg="new del">
        <pc:chgData name="Julia Wong" userId="d7baf7815abb286b" providerId="LiveId" clId="{1C8221AB-9280-41D3-8D89-CEE34FDD9B4D}" dt="2025-04-11T00:23:04.029" v="46" actId="47"/>
        <pc:sldMkLst>
          <pc:docMk/>
          <pc:sldMk cId="4043486167" sldId="333"/>
        </pc:sldMkLst>
      </pc:sldChg>
      <pc:sldChg chg="add del">
        <pc:chgData name="Julia Wong" userId="d7baf7815abb286b" providerId="LiveId" clId="{1C8221AB-9280-41D3-8D89-CEE34FDD9B4D}" dt="2025-04-11T00:27:42.055" v="49" actId="47"/>
        <pc:sldMkLst>
          <pc:docMk/>
          <pc:sldMk cId="1688621460" sldId="334"/>
        </pc:sldMkLst>
      </pc:sldChg>
      <pc:sldChg chg="addSp modSp add mod setBg">
        <pc:chgData name="Julia Wong" userId="d7baf7815abb286b" providerId="LiveId" clId="{1C8221AB-9280-41D3-8D89-CEE34FDD9B4D}" dt="2025-04-13T07:28:52.526" v="4782" actId="1076"/>
        <pc:sldMkLst>
          <pc:docMk/>
          <pc:sldMk cId="1548102308" sldId="346"/>
        </pc:sldMkLst>
        <pc:spChg chg="mod">
          <ac:chgData name="Julia Wong" userId="d7baf7815abb286b" providerId="LiveId" clId="{1C8221AB-9280-41D3-8D89-CEE34FDD9B4D}" dt="2025-04-13T07:28:52.526" v="4782" actId="1076"/>
          <ac:spMkLst>
            <pc:docMk/>
            <pc:sldMk cId="1548102308" sldId="346"/>
            <ac:spMk id="5" creationId="{00000000-0000-0000-0000-000000000000}"/>
          </ac:spMkLst>
        </pc:spChg>
        <pc:spChg chg="mod ord">
          <ac:chgData name="Julia Wong" userId="d7baf7815abb286b" providerId="LiveId" clId="{1C8221AB-9280-41D3-8D89-CEE34FDD9B4D}" dt="2025-04-13T07:28:40.386" v="4781" actId="207"/>
          <ac:spMkLst>
            <pc:docMk/>
            <pc:sldMk cId="1548102308" sldId="346"/>
            <ac:spMk id="7" creationId="{00000000-0000-0000-0000-000000000000}"/>
          </ac:spMkLst>
        </pc:spChg>
        <pc:spChg chg="add">
          <ac:chgData name="Julia Wong" userId="d7baf7815abb286b" providerId="LiveId" clId="{1C8221AB-9280-41D3-8D89-CEE34FDD9B4D}" dt="2025-04-13T04:21:03.468" v="2254" actId="26606"/>
          <ac:spMkLst>
            <pc:docMk/>
            <pc:sldMk cId="1548102308" sldId="346"/>
            <ac:spMk id="2055" creationId="{A7C5F937-FDA4-49FD-A135-03738460F694}"/>
          </ac:spMkLst>
        </pc:spChg>
        <pc:spChg chg="add">
          <ac:chgData name="Julia Wong" userId="d7baf7815abb286b" providerId="LiveId" clId="{1C8221AB-9280-41D3-8D89-CEE34FDD9B4D}" dt="2025-04-13T04:21:03.468" v="2254" actId="26606"/>
          <ac:spMkLst>
            <pc:docMk/>
            <pc:sldMk cId="1548102308" sldId="346"/>
            <ac:spMk id="2057" creationId="{F515E37C-522A-423F-B958-36BF6614147F}"/>
          </ac:spMkLst>
        </pc:spChg>
        <pc:spChg chg="add">
          <ac:chgData name="Julia Wong" userId="d7baf7815abb286b" providerId="LiveId" clId="{1C8221AB-9280-41D3-8D89-CEE34FDD9B4D}" dt="2025-04-13T04:21:03.468" v="2254" actId="26606"/>
          <ac:spMkLst>
            <pc:docMk/>
            <pc:sldMk cId="1548102308" sldId="346"/>
            <ac:spMk id="2059" creationId="{C125E75E-F290-415E-9397-4DAC206C5A43}"/>
          </ac:spMkLst>
        </pc:spChg>
        <pc:picChg chg="add mod">
          <ac:chgData name="Julia Wong" userId="d7baf7815abb286b" providerId="LiveId" clId="{1C8221AB-9280-41D3-8D89-CEE34FDD9B4D}" dt="2025-04-13T04:21:03.468" v="2254" actId="26606"/>
          <ac:picMkLst>
            <pc:docMk/>
            <pc:sldMk cId="1548102308" sldId="346"/>
            <ac:picMk id="2" creationId="{6D06B887-F0DA-17C6-59F9-74CB20623B5B}"/>
          </ac:picMkLst>
        </pc:picChg>
        <pc:picChg chg="mod ord">
          <ac:chgData name="Julia Wong" userId="d7baf7815abb286b" providerId="LiveId" clId="{1C8221AB-9280-41D3-8D89-CEE34FDD9B4D}" dt="2025-04-13T04:21:03.468" v="2254" actId="26606"/>
          <ac:picMkLst>
            <pc:docMk/>
            <pc:sldMk cId="1548102308" sldId="346"/>
            <ac:picMk id="2050" creationId="{00000000-0000-0000-0000-000000000000}"/>
          </ac:picMkLst>
        </pc:picChg>
      </pc:sldChg>
      <pc:sldChg chg="modSp add del mod">
        <pc:chgData name="Julia Wong" userId="d7baf7815abb286b" providerId="LiveId" clId="{1C8221AB-9280-41D3-8D89-CEE34FDD9B4D}" dt="2025-04-12T05:13:39.557" v="629" actId="47"/>
        <pc:sldMkLst>
          <pc:docMk/>
          <pc:sldMk cId="2535638553" sldId="347"/>
        </pc:sldMkLst>
      </pc:sldChg>
      <pc:sldChg chg="addSp delSp modSp add mod modAnim">
        <pc:chgData name="Julia Wong" userId="d7baf7815abb286b" providerId="LiveId" clId="{1C8221AB-9280-41D3-8D89-CEE34FDD9B4D}" dt="2025-04-13T07:29:51.293" v="4808"/>
        <pc:sldMkLst>
          <pc:docMk/>
          <pc:sldMk cId="1722542043" sldId="348"/>
        </pc:sldMkLst>
        <pc:spChg chg="add mod">
          <ac:chgData name="Julia Wong" userId="d7baf7815abb286b" providerId="LiveId" clId="{1C8221AB-9280-41D3-8D89-CEE34FDD9B4D}" dt="2025-04-13T06:51:27.469" v="4323" actId="1076"/>
          <ac:spMkLst>
            <pc:docMk/>
            <pc:sldMk cId="1722542043" sldId="348"/>
            <ac:spMk id="4" creationId="{0479CF71-BEDB-DF2C-6099-FB33484826D9}"/>
          </ac:spMkLst>
        </pc:spChg>
        <pc:spChg chg="mod">
          <ac:chgData name="Julia Wong" userId="d7baf7815abb286b" providerId="LiveId" clId="{1C8221AB-9280-41D3-8D89-CEE34FDD9B4D}" dt="2025-04-13T06:52:41.585" v="4324" actId="207"/>
          <ac:spMkLst>
            <pc:docMk/>
            <pc:sldMk cId="1722542043" sldId="348"/>
            <ac:spMk id="6" creationId="{00000000-0000-0000-0000-000000000000}"/>
          </ac:spMkLst>
        </pc:spChg>
        <pc:spChg chg="mod">
          <ac:chgData name="Julia Wong" userId="d7baf7815abb286b" providerId="LiveId" clId="{1C8221AB-9280-41D3-8D89-CEE34FDD9B4D}" dt="2025-04-13T07:29:51.293" v="4808"/>
          <ac:spMkLst>
            <pc:docMk/>
            <pc:sldMk cId="1722542043" sldId="348"/>
            <ac:spMk id="7" creationId="{00000000-0000-0000-0000-000000000000}"/>
          </ac:spMkLst>
        </pc:spChg>
        <pc:spChg chg="add del mod">
          <ac:chgData name="Julia Wong" userId="d7baf7815abb286b" providerId="LiveId" clId="{1C8221AB-9280-41D3-8D89-CEE34FDD9B4D}" dt="2025-04-13T04:41:10.833" v="2459"/>
          <ac:spMkLst>
            <pc:docMk/>
            <pc:sldMk cId="1722542043" sldId="348"/>
            <ac:spMk id="8" creationId="{55BA3B94-3FDA-58C8-E7A8-6B301BCB8643}"/>
          </ac:spMkLst>
        </pc:spChg>
        <pc:spChg chg="add mod">
          <ac:chgData name="Julia Wong" userId="d7baf7815abb286b" providerId="LiveId" clId="{1C8221AB-9280-41D3-8D89-CEE34FDD9B4D}" dt="2025-04-13T06:53:24.442" v="4327" actId="14100"/>
          <ac:spMkLst>
            <pc:docMk/>
            <pc:sldMk cId="1722542043" sldId="348"/>
            <ac:spMk id="9" creationId="{3C6D066F-BE9A-A03B-F1C3-8A623299634A}"/>
          </ac:spMkLst>
        </pc:spChg>
        <pc:picChg chg="mod">
          <ac:chgData name="Julia Wong" userId="d7baf7815abb286b" providerId="LiveId" clId="{1C8221AB-9280-41D3-8D89-CEE34FDD9B4D}" dt="2025-04-13T06:59:55.489" v="4415" actId="1076"/>
          <ac:picMkLst>
            <pc:docMk/>
            <pc:sldMk cId="1722542043" sldId="348"/>
            <ac:picMk id="5" creationId="{00000000-0000-0000-0000-000000000000}"/>
          </ac:picMkLst>
        </pc:picChg>
        <pc:picChg chg="mod">
          <ac:chgData name="Julia Wong" userId="d7baf7815abb286b" providerId="LiveId" clId="{1C8221AB-9280-41D3-8D89-CEE34FDD9B4D}" dt="2025-04-13T04:41:44.373" v="2465" actId="1076"/>
          <ac:picMkLst>
            <pc:docMk/>
            <pc:sldMk cId="1722542043" sldId="348"/>
            <ac:picMk id="5122" creationId="{00000000-0000-0000-0000-000000000000}"/>
          </ac:picMkLst>
        </pc:picChg>
      </pc:sldChg>
      <pc:sldChg chg="modSp add del mod">
        <pc:chgData name="Julia Wong" userId="d7baf7815abb286b" providerId="LiveId" clId="{1C8221AB-9280-41D3-8D89-CEE34FDD9B4D}" dt="2025-04-12T06:31:56.845" v="727" actId="47"/>
        <pc:sldMkLst>
          <pc:docMk/>
          <pc:sldMk cId="2702740236" sldId="349"/>
        </pc:sldMkLst>
        <pc:spChg chg="mod">
          <ac:chgData name="Julia Wong" userId="d7baf7815abb286b" providerId="LiveId" clId="{1C8221AB-9280-41D3-8D89-CEE34FDD9B4D}" dt="2025-04-12T05:13:11.395" v="628" actId="20577"/>
          <ac:spMkLst>
            <pc:docMk/>
            <pc:sldMk cId="2702740236" sldId="349"/>
            <ac:spMk id="7" creationId="{00000000-0000-0000-0000-000000000000}"/>
          </ac:spMkLst>
        </pc:spChg>
      </pc:sldChg>
      <pc:sldChg chg="new del">
        <pc:chgData name="Julia Wong" userId="d7baf7815abb286b" providerId="LiveId" clId="{1C8221AB-9280-41D3-8D89-CEE34FDD9B4D}" dt="2025-04-12T06:37:48.552" v="988" actId="47"/>
        <pc:sldMkLst>
          <pc:docMk/>
          <pc:sldMk cId="3974046430" sldId="350"/>
        </pc:sldMkLst>
      </pc:sldChg>
      <pc:sldChg chg="addSp delSp modSp new mod setBg modAnim">
        <pc:chgData name="Julia Wong" userId="d7baf7815abb286b" providerId="LiveId" clId="{1C8221AB-9280-41D3-8D89-CEE34FDD9B4D}" dt="2025-04-13T04:10:49.385" v="2238" actId="478"/>
        <pc:sldMkLst>
          <pc:docMk/>
          <pc:sldMk cId="92277652" sldId="351"/>
        </pc:sldMkLst>
        <pc:spChg chg="mod">
          <ac:chgData name="Julia Wong" userId="d7baf7815abb286b" providerId="LiveId" clId="{1C8221AB-9280-41D3-8D89-CEE34FDD9B4D}" dt="2025-04-12T06:13:30.206" v="642" actId="26606"/>
          <ac:spMkLst>
            <pc:docMk/>
            <pc:sldMk cId="92277652" sldId="351"/>
            <ac:spMk id="2" creationId="{E0A7918A-AF01-A0A7-8E82-54C22157BC55}"/>
          </ac:spMkLst>
        </pc:spChg>
        <pc:spChg chg="mod ord">
          <ac:chgData name="Julia Wong" userId="d7baf7815abb286b" providerId="LiveId" clId="{1C8221AB-9280-41D3-8D89-CEE34FDD9B4D}" dt="2025-04-12T06:15:45.530" v="670" actId="1076"/>
          <ac:spMkLst>
            <pc:docMk/>
            <pc:sldMk cId="92277652" sldId="351"/>
            <ac:spMk id="3" creationId="{C529873E-8A25-D36A-DFB0-0C2CFF2722B8}"/>
          </ac:spMkLst>
        </pc:spChg>
        <pc:spChg chg="add del">
          <ac:chgData name="Julia Wong" userId="d7baf7815abb286b" providerId="LiveId" clId="{1C8221AB-9280-41D3-8D89-CEE34FDD9B4D}" dt="2025-04-12T06:13:30.206" v="642" actId="26606"/>
          <ac:spMkLst>
            <pc:docMk/>
            <pc:sldMk cId="92277652" sldId="351"/>
            <ac:spMk id="1031" creationId="{F13C74B1-5B17-4795-BED0-7140497B445A}"/>
          </ac:spMkLst>
        </pc:spChg>
        <pc:spChg chg="add del">
          <ac:chgData name="Julia Wong" userId="d7baf7815abb286b" providerId="LiveId" clId="{1C8221AB-9280-41D3-8D89-CEE34FDD9B4D}" dt="2025-04-12T06:13:30.206" v="642" actId="26606"/>
          <ac:spMkLst>
            <pc:docMk/>
            <pc:sldMk cId="92277652" sldId="351"/>
            <ac:spMk id="1033" creationId="{D4974D33-8DC5-464E-8C6D-BE58F0669C17}"/>
          </ac:spMkLst>
        </pc:spChg>
        <pc:spChg chg="add">
          <ac:chgData name="Julia Wong" userId="d7baf7815abb286b" providerId="LiveId" clId="{1C8221AB-9280-41D3-8D89-CEE34FDD9B4D}" dt="2025-04-12T06:13:30.206" v="642" actId="26606"/>
          <ac:spMkLst>
            <pc:docMk/>
            <pc:sldMk cId="92277652" sldId="351"/>
            <ac:spMk id="1038" creationId="{95B1FC96-0749-41C9-BAED-E089E77149FA}"/>
          </ac:spMkLst>
        </pc:spChg>
        <pc:spChg chg="add">
          <ac:chgData name="Julia Wong" userId="d7baf7815abb286b" providerId="LiveId" clId="{1C8221AB-9280-41D3-8D89-CEE34FDD9B4D}" dt="2025-04-12T06:13:30.206" v="642" actId="26606"/>
          <ac:spMkLst>
            <pc:docMk/>
            <pc:sldMk cId="92277652" sldId="351"/>
            <ac:spMk id="1040" creationId="{63C1A86C-B1A8-4AEC-B001-595C91716E77}"/>
          </ac:spMkLst>
        </pc:spChg>
        <pc:picChg chg="add mod">
          <ac:chgData name="Julia Wong" userId="d7baf7815abb286b" providerId="LiveId" clId="{1C8221AB-9280-41D3-8D89-CEE34FDD9B4D}" dt="2025-04-13T04:00:11.568" v="2229" actId="1076"/>
          <ac:picMkLst>
            <pc:docMk/>
            <pc:sldMk cId="92277652" sldId="351"/>
            <ac:picMk id="4" creationId="{9851E8F7-70AF-000A-CDDF-F2F3665EF39B}"/>
          </ac:picMkLst>
        </pc:picChg>
        <pc:picChg chg="add del">
          <ac:chgData name="Julia Wong" userId="d7baf7815abb286b" providerId="LiveId" clId="{1C8221AB-9280-41D3-8D89-CEE34FDD9B4D}" dt="2025-04-13T04:10:49.385" v="2238" actId="478"/>
          <ac:picMkLst>
            <pc:docMk/>
            <pc:sldMk cId="92277652" sldId="351"/>
            <ac:picMk id="5" creationId="{DCD8A9CF-17F2-9199-8A2F-24CEB24DF864}"/>
          </ac:picMkLst>
        </pc:picChg>
        <pc:picChg chg="add mod">
          <ac:chgData name="Julia Wong" userId="d7baf7815abb286b" providerId="LiveId" clId="{1C8221AB-9280-41D3-8D89-CEE34FDD9B4D}" dt="2025-04-13T04:00:07.307" v="2228" actId="1076"/>
          <ac:picMkLst>
            <pc:docMk/>
            <pc:sldMk cId="92277652" sldId="351"/>
            <ac:picMk id="1026" creationId="{5011AA60-B8A7-3977-2B49-562A3E033E1B}"/>
          </ac:picMkLst>
        </pc:picChg>
      </pc:sldChg>
      <pc:sldChg chg="delSp modSp add mod ord delAnim modAnim">
        <pc:chgData name="Julia Wong" userId="d7baf7815abb286b" providerId="LiveId" clId="{1C8221AB-9280-41D3-8D89-CEE34FDD9B4D}" dt="2025-04-13T07:02:13.567" v="4436" actId="14100"/>
        <pc:sldMkLst>
          <pc:docMk/>
          <pc:sldMk cId="2660351815" sldId="352"/>
        </pc:sldMkLst>
        <pc:spChg chg="mod">
          <ac:chgData name="Julia Wong" userId="d7baf7815abb286b" providerId="LiveId" clId="{1C8221AB-9280-41D3-8D89-CEE34FDD9B4D}" dt="2025-04-12T07:01:27.251" v="1761"/>
          <ac:spMkLst>
            <pc:docMk/>
            <pc:sldMk cId="2660351815" sldId="352"/>
            <ac:spMk id="7" creationId="{59211AEE-D4D1-3DCD-4E83-B622254A073D}"/>
          </ac:spMkLst>
        </pc:spChg>
        <pc:spChg chg="mod">
          <ac:chgData name="Julia Wong" userId="d7baf7815abb286b" providerId="LiveId" clId="{1C8221AB-9280-41D3-8D89-CEE34FDD9B4D}" dt="2025-04-12T07:00:12.964" v="1736" actId="207"/>
          <ac:spMkLst>
            <pc:docMk/>
            <pc:sldMk cId="2660351815" sldId="352"/>
            <ac:spMk id="8" creationId="{1D27E619-60E1-CC67-72B1-A5AADCC4D021}"/>
          </ac:spMkLst>
        </pc:spChg>
        <pc:spChg chg="mod">
          <ac:chgData name="Julia Wong" userId="d7baf7815abb286b" providerId="LiveId" clId="{1C8221AB-9280-41D3-8D89-CEE34FDD9B4D}" dt="2025-04-12T06:51:07.718" v="1424" actId="255"/>
          <ac:spMkLst>
            <pc:docMk/>
            <pc:sldMk cId="2660351815" sldId="352"/>
            <ac:spMk id="10" creationId="{CA3FA476-C36F-2458-7C34-DF2122A00AEB}"/>
          </ac:spMkLst>
        </pc:spChg>
        <pc:spChg chg="del mod">
          <ac:chgData name="Julia Wong" userId="d7baf7815abb286b" providerId="LiveId" clId="{1C8221AB-9280-41D3-8D89-CEE34FDD9B4D}" dt="2025-04-12T06:42:38.320" v="1026"/>
          <ac:spMkLst>
            <pc:docMk/>
            <pc:sldMk cId="2660351815" sldId="352"/>
            <ac:spMk id="13" creationId="{7B350308-9622-187E-AB60-9DE3CB53F410}"/>
          </ac:spMkLst>
        </pc:spChg>
        <pc:picChg chg="mod">
          <ac:chgData name="Julia Wong" userId="d7baf7815abb286b" providerId="LiveId" clId="{1C8221AB-9280-41D3-8D89-CEE34FDD9B4D}" dt="2025-04-13T07:02:13.567" v="4436" actId="14100"/>
          <ac:picMkLst>
            <pc:docMk/>
            <pc:sldMk cId="2660351815" sldId="352"/>
            <ac:picMk id="12" creationId="{4A1DADD8-3337-0CB8-15DC-33B56F241FBB}"/>
          </ac:picMkLst>
        </pc:picChg>
      </pc:sldChg>
      <pc:sldChg chg="addSp delSp modSp new mod setBg">
        <pc:chgData name="Julia Wong" userId="d7baf7815abb286b" providerId="LiveId" clId="{1C8221AB-9280-41D3-8D89-CEE34FDD9B4D}" dt="2025-04-13T04:58:37.583" v="2650" actId="1076"/>
        <pc:sldMkLst>
          <pc:docMk/>
          <pc:sldMk cId="1853786825" sldId="353"/>
        </pc:sldMkLst>
        <pc:spChg chg="del">
          <ac:chgData name="Julia Wong" userId="d7baf7815abb286b" providerId="LiveId" clId="{1C8221AB-9280-41D3-8D89-CEE34FDD9B4D}" dt="2025-04-12T07:06:14.619" v="1765" actId="26606"/>
          <ac:spMkLst>
            <pc:docMk/>
            <pc:sldMk cId="1853786825" sldId="353"/>
            <ac:spMk id="2" creationId="{781EDB77-4CB1-3E40-2B7D-EBF3CCFAF478}"/>
          </ac:spMkLst>
        </pc:spChg>
        <pc:spChg chg="del">
          <ac:chgData name="Julia Wong" userId="d7baf7815abb286b" providerId="LiveId" clId="{1C8221AB-9280-41D3-8D89-CEE34FDD9B4D}" dt="2025-04-12T07:06:14.619" v="1765" actId="26606"/>
          <ac:spMkLst>
            <pc:docMk/>
            <pc:sldMk cId="1853786825" sldId="353"/>
            <ac:spMk id="3" creationId="{9A03A053-228D-B92E-B7E8-9F7B2DBC7FDC}"/>
          </ac:spMkLst>
        </pc:spChg>
        <pc:spChg chg="add">
          <ac:chgData name="Julia Wong" userId="d7baf7815abb286b" providerId="LiveId" clId="{1C8221AB-9280-41D3-8D89-CEE34FDD9B4D}" dt="2025-04-12T07:06:14.619" v="1765" actId="26606"/>
          <ac:spMkLst>
            <pc:docMk/>
            <pc:sldMk cId="1853786825" sldId="353"/>
            <ac:spMk id="9" creationId="{42A4FC2C-047E-45A5-965D-8E1E3BF09BC6}"/>
          </ac:spMkLst>
        </pc:spChg>
        <pc:picChg chg="add mod">
          <ac:chgData name="Julia Wong" userId="d7baf7815abb286b" providerId="LiveId" clId="{1C8221AB-9280-41D3-8D89-CEE34FDD9B4D}" dt="2025-04-12T07:06:14.619" v="1765" actId="26606"/>
          <ac:picMkLst>
            <pc:docMk/>
            <pc:sldMk cId="1853786825" sldId="353"/>
            <ac:picMk id="4" creationId="{F12527D9-2C26-3C08-4895-EA180E6206B8}"/>
          </ac:picMkLst>
        </pc:picChg>
        <pc:picChg chg="add mod">
          <ac:chgData name="Julia Wong" userId="d7baf7815abb286b" providerId="LiveId" clId="{1C8221AB-9280-41D3-8D89-CEE34FDD9B4D}" dt="2025-04-13T04:58:37.583" v="2650" actId="1076"/>
          <ac:picMkLst>
            <pc:docMk/>
            <pc:sldMk cId="1853786825" sldId="353"/>
            <ac:picMk id="5" creationId="{FA9C9282-CBBE-B340-C746-783C5E41046A}"/>
          </ac:picMkLst>
        </pc:picChg>
        <pc:picChg chg="add del mod">
          <ac:chgData name="Julia Wong" userId="d7baf7815abb286b" providerId="LiveId" clId="{1C8221AB-9280-41D3-8D89-CEE34FDD9B4D}" dt="2025-04-12T07:15:05.073" v="1779" actId="478"/>
          <ac:picMkLst>
            <pc:docMk/>
            <pc:sldMk cId="1853786825" sldId="353"/>
            <ac:picMk id="3074" creationId="{983828C4-C6D7-92FE-E1F3-AF94C56D1838}"/>
          </ac:picMkLst>
        </pc:picChg>
      </pc:sldChg>
      <pc:sldChg chg="addSp delSp modSp new mod ord setBg">
        <pc:chgData name="Julia Wong" userId="d7baf7815abb286b" providerId="LiveId" clId="{1C8221AB-9280-41D3-8D89-CEE34FDD9B4D}" dt="2025-04-13T06:05:16.207" v="3869"/>
        <pc:sldMkLst>
          <pc:docMk/>
          <pc:sldMk cId="879111527" sldId="354"/>
        </pc:sldMkLst>
        <pc:spChg chg="del">
          <ac:chgData name="Julia Wong" userId="d7baf7815abb286b" providerId="LiveId" clId="{1C8221AB-9280-41D3-8D89-CEE34FDD9B4D}" dt="2025-04-12T07:07:48.108" v="1768" actId="26606"/>
          <ac:spMkLst>
            <pc:docMk/>
            <pc:sldMk cId="879111527" sldId="354"/>
            <ac:spMk id="2" creationId="{8DC65C48-6805-49A0-31CC-4D35515EE346}"/>
          </ac:spMkLst>
        </pc:spChg>
        <pc:spChg chg="del">
          <ac:chgData name="Julia Wong" userId="d7baf7815abb286b" providerId="LiveId" clId="{1C8221AB-9280-41D3-8D89-CEE34FDD9B4D}" dt="2025-04-12T07:07:48.108" v="1768" actId="26606"/>
          <ac:spMkLst>
            <pc:docMk/>
            <pc:sldMk cId="879111527" sldId="354"/>
            <ac:spMk id="3" creationId="{62EF6495-17D6-CDCD-F16A-55C5B5D9DCB5}"/>
          </ac:spMkLst>
        </pc:spChg>
        <pc:spChg chg="add">
          <ac:chgData name="Julia Wong" userId="d7baf7815abb286b" providerId="LiveId" clId="{1C8221AB-9280-41D3-8D89-CEE34FDD9B4D}" dt="2025-04-12T07:07:48.108" v="1768" actId="26606"/>
          <ac:spMkLst>
            <pc:docMk/>
            <pc:sldMk cId="879111527" sldId="354"/>
            <ac:spMk id="9" creationId="{42A4FC2C-047E-45A5-965D-8E1E3BF09BC6}"/>
          </ac:spMkLst>
        </pc:spChg>
        <pc:picChg chg="add mod">
          <ac:chgData name="Julia Wong" userId="d7baf7815abb286b" providerId="LiveId" clId="{1C8221AB-9280-41D3-8D89-CEE34FDD9B4D}" dt="2025-04-12T07:07:48.108" v="1768" actId="26606"/>
          <ac:picMkLst>
            <pc:docMk/>
            <pc:sldMk cId="879111527" sldId="354"/>
            <ac:picMk id="4" creationId="{3B98A717-26EC-0F71-19A8-14FF1954AF0C}"/>
          </ac:picMkLst>
        </pc:picChg>
      </pc:sldChg>
      <pc:sldChg chg="addSp new">
        <pc:chgData name="Julia Wong" userId="d7baf7815abb286b" providerId="LiveId" clId="{1C8221AB-9280-41D3-8D89-CEE34FDD9B4D}" dt="2025-04-12T07:13:07.602" v="1778"/>
        <pc:sldMkLst>
          <pc:docMk/>
          <pc:sldMk cId="4014083646" sldId="355"/>
        </pc:sldMkLst>
        <pc:picChg chg="add">
          <ac:chgData name="Julia Wong" userId="d7baf7815abb286b" providerId="LiveId" clId="{1C8221AB-9280-41D3-8D89-CEE34FDD9B4D}" dt="2025-04-12T07:13:07.602" v="1778"/>
          <ac:picMkLst>
            <pc:docMk/>
            <pc:sldMk cId="4014083646" sldId="355"/>
            <ac:picMk id="4098" creationId="{A8213D71-7B2D-04E8-DBF7-8F818989AD10}"/>
          </ac:picMkLst>
        </pc:picChg>
      </pc:sldChg>
      <pc:sldChg chg="addSp new">
        <pc:chgData name="Julia Wong" userId="d7baf7815abb286b" providerId="LiveId" clId="{1C8221AB-9280-41D3-8D89-CEE34FDD9B4D}" dt="2025-04-12T07:16:11.727" v="1786"/>
        <pc:sldMkLst>
          <pc:docMk/>
          <pc:sldMk cId="716153577" sldId="356"/>
        </pc:sldMkLst>
        <pc:picChg chg="add">
          <ac:chgData name="Julia Wong" userId="d7baf7815abb286b" providerId="LiveId" clId="{1C8221AB-9280-41D3-8D89-CEE34FDD9B4D}" dt="2025-04-12T07:16:11.727" v="1786"/>
          <ac:picMkLst>
            <pc:docMk/>
            <pc:sldMk cId="716153577" sldId="356"/>
            <ac:picMk id="5122" creationId="{70556B3B-2863-7053-7E69-A318ACDFE006}"/>
          </ac:picMkLst>
        </pc:picChg>
      </pc:sldChg>
      <pc:sldChg chg="addSp modSp add mod modAnim">
        <pc:chgData name="Julia Wong" userId="d7baf7815abb286b" providerId="LiveId" clId="{1C8221AB-9280-41D3-8D89-CEE34FDD9B4D}" dt="2025-04-13T07:39:16.968" v="5050" actId="20577"/>
        <pc:sldMkLst>
          <pc:docMk/>
          <pc:sldMk cId="2608273410" sldId="357"/>
        </pc:sldMkLst>
        <pc:spChg chg="mod">
          <ac:chgData name="Julia Wong" userId="d7baf7815abb286b" providerId="LiveId" clId="{1C8221AB-9280-41D3-8D89-CEE34FDD9B4D}" dt="2025-04-13T07:32:36.148" v="4874"/>
          <ac:spMkLst>
            <pc:docMk/>
            <pc:sldMk cId="2608273410" sldId="357"/>
            <ac:spMk id="4" creationId="{EC1ECF79-CB27-4E72-B3C4-B49C15BDCD2C}"/>
          </ac:spMkLst>
        </pc:spChg>
        <pc:spChg chg="add mod">
          <ac:chgData name="Julia Wong" userId="d7baf7815abb286b" providerId="LiveId" clId="{1C8221AB-9280-41D3-8D89-CEE34FDD9B4D}" dt="2025-04-13T07:33:11.478" v="4887"/>
          <ac:spMkLst>
            <pc:docMk/>
            <pc:sldMk cId="2608273410" sldId="357"/>
            <ac:spMk id="6" creationId="{EDB27382-BAFD-27B8-EB8B-FB0347B5EA43}"/>
          </ac:spMkLst>
        </pc:spChg>
        <pc:spChg chg="mod">
          <ac:chgData name="Julia Wong" userId="d7baf7815abb286b" providerId="LiveId" clId="{1C8221AB-9280-41D3-8D89-CEE34FDD9B4D}" dt="2025-04-13T07:39:16.968" v="5050" actId="20577"/>
          <ac:spMkLst>
            <pc:docMk/>
            <pc:sldMk cId="2608273410" sldId="357"/>
            <ac:spMk id="7" creationId="{74B1A904-F428-13AD-68DC-D1E6BD5D1CBE}"/>
          </ac:spMkLst>
        </pc:spChg>
        <pc:spChg chg="add mod">
          <ac:chgData name="Julia Wong" userId="d7baf7815abb286b" providerId="LiveId" clId="{1C8221AB-9280-41D3-8D89-CEE34FDD9B4D}" dt="2025-04-13T07:06:34.643" v="4505"/>
          <ac:spMkLst>
            <pc:docMk/>
            <pc:sldMk cId="2608273410" sldId="357"/>
            <ac:spMk id="8" creationId="{2DE48099-D307-A876-7467-2EE16BD49DC3}"/>
          </ac:spMkLst>
        </pc:spChg>
        <pc:picChg chg="mod">
          <ac:chgData name="Julia Wong" userId="d7baf7815abb286b" providerId="LiveId" clId="{1C8221AB-9280-41D3-8D89-CEE34FDD9B4D}" dt="2025-04-13T07:03:51.600" v="4438" actId="14100"/>
          <ac:picMkLst>
            <pc:docMk/>
            <pc:sldMk cId="2608273410" sldId="357"/>
            <ac:picMk id="5" creationId="{7931296B-28E3-62FB-587F-E8CBB55DCF6B}"/>
          </ac:picMkLst>
        </pc:picChg>
      </pc:sldChg>
      <pc:sldChg chg="new del">
        <pc:chgData name="Julia Wong" userId="d7baf7815abb286b" providerId="LiveId" clId="{1C8221AB-9280-41D3-8D89-CEE34FDD9B4D}" dt="2025-04-12T07:17:29.874" v="1819" actId="2696"/>
        <pc:sldMkLst>
          <pc:docMk/>
          <pc:sldMk cId="2653211097" sldId="357"/>
        </pc:sldMkLst>
      </pc:sldChg>
      <pc:sldChg chg="add del">
        <pc:chgData name="Julia Wong" userId="d7baf7815abb286b" providerId="LiveId" clId="{1C8221AB-9280-41D3-8D89-CEE34FDD9B4D}" dt="2025-04-12T07:19:16.285" v="1892" actId="47"/>
        <pc:sldMkLst>
          <pc:docMk/>
          <pc:sldMk cId="4168990320" sldId="358"/>
        </pc:sldMkLst>
      </pc:sldChg>
      <pc:sldChg chg="addSp delSp modSp add mod modAnim">
        <pc:chgData name="Julia Wong" userId="d7baf7815abb286b" providerId="LiveId" clId="{1C8221AB-9280-41D3-8D89-CEE34FDD9B4D}" dt="2025-04-13T07:48:37.551" v="5383"/>
        <pc:sldMkLst>
          <pc:docMk/>
          <pc:sldMk cId="1989024593" sldId="359"/>
        </pc:sldMkLst>
        <pc:spChg chg="mod">
          <ac:chgData name="Julia Wong" userId="d7baf7815abb286b" providerId="LiveId" clId="{1C8221AB-9280-41D3-8D89-CEE34FDD9B4D}" dt="2025-04-13T07:48:37.551" v="5383"/>
          <ac:spMkLst>
            <pc:docMk/>
            <pc:sldMk cId="1989024593" sldId="359"/>
            <ac:spMk id="4" creationId="{F8653A83-3FAF-367A-22D7-9128D885864D}"/>
          </ac:spMkLst>
        </pc:spChg>
        <pc:spChg chg="add mod">
          <ac:chgData name="Julia Wong" userId="d7baf7815abb286b" providerId="LiveId" clId="{1C8221AB-9280-41D3-8D89-CEE34FDD9B4D}" dt="2025-04-13T07:34:59.811" v="4918"/>
          <ac:spMkLst>
            <pc:docMk/>
            <pc:sldMk cId="1989024593" sldId="359"/>
            <ac:spMk id="6" creationId="{F22AC117-3783-2016-CBC5-6E90596CE077}"/>
          </ac:spMkLst>
        </pc:spChg>
        <pc:spChg chg="mod">
          <ac:chgData name="Julia Wong" userId="d7baf7815abb286b" providerId="LiveId" clId="{1C8221AB-9280-41D3-8D89-CEE34FDD9B4D}" dt="2025-04-13T07:38:54.668" v="5022" actId="20577"/>
          <ac:spMkLst>
            <pc:docMk/>
            <pc:sldMk cId="1989024593" sldId="359"/>
            <ac:spMk id="7" creationId="{F5309B53-7234-49F8-3901-00E648F1B69C}"/>
          </ac:spMkLst>
        </pc:spChg>
        <pc:picChg chg="add mod">
          <ac:chgData name="Julia Wong" userId="d7baf7815abb286b" providerId="LiveId" clId="{1C8221AB-9280-41D3-8D89-CEE34FDD9B4D}" dt="2025-04-13T06:06:45.941" v="3873" actId="1076"/>
          <ac:picMkLst>
            <pc:docMk/>
            <pc:sldMk cId="1989024593" sldId="359"/>
            <ac:picMk id="6146" creationId="{1448BE18-E8E7-8601-A795-F00B3C25CBE4}"/>
          </ac:picMkLst>
        </pc:picChg>
        <pc:picChg chg="add del mod">
          <ac:chgData name="Julia Wong" userId="d7baf7815abb286b" providerId="LiveId" clId="{1C8221AB-9280-41D3-8D89-CEE34FDD9B4D}" dt="2025-04-13T06:09:44.091" v="3879" actId="478"/>
          <ac:picMkLst>
            <pc:docMk/>
            <pc:sldMk cId="1989024593" sldId="359"/>
            <ac:picMk id="6148" creationId="{F9145709-CCF5-1DD2-72D7-902D8A159764}"/>
          </ac:picMkLst>
        </pc:picChg>
        <pc:picChg chg="add mod">
          <ac:chgData name="Julia Wong" userId="d7baf7815abb286b" providerId="LiveId" clId="{1C8221AB-9280-41D3-8D89-CEE34FDD9B4D}" dt="2025-04-13T07:08:11.227" v="4506" actId="1076"/>
          <ac:picMkLst>
            <pc:docMk/>
            <pc:sldMk cId="1989024593" sldId="359"/>
            <ac:picMk id="6150" creationId="{F9FA06E4-5A2C-4221-4939-4EC859846495}"/>
          </ac:picMkLst>
        </pc:picChg>
      </pc:sldChg>
      <pc:sldChg chg="addSp delSp modSp new mod ord setBg">
        <pc:chgData name="Julia Wong" userId="d7baf7815abb286b" providerId="LiveId" clId="{1C8221AB-9280-41D3-8D89-CEE34FDD9B4D}" dt="2025-04-13T06:12:26.672" v="3933" actId="26606"/>
        <pc:sldMkLst>
          <pc:docMk/>
          <pc:sldMk cId="755897978" sldId="360"/>
        </pc:sldMkLst>
        <pc:spChg chg="del">
          <ac:chgData name="Julia Wong" userId="d7baf7815abb286b" providerId="LiveId" clId="{1C8221AB-9280-41D3-8D89-CEE34FDD9B4D}" dt="2025-04-12T07:23:34.623" v="1906" actId="26606"/>
          <ac:spMkLst>
            <pc:docMk/>
            <pc:sldMk cId="755897978" sldId="360"/>
            <ac:spMk id="2" creationId="{3EAB48DB-5E9A-A446-C3FE-A31C365001BA}"/>
          </ac:spMkLst>
        </pc:spChg>
        <pc:spChg chg="del">
          <ac:chgData name="Julia Wong" userId="d7baf7815abb286b" providerId="LiveId" clId="{1C8221AB-9280-41D3-8D89-CEE34FDD9B4D}" dt="2025-04-12T07:23:34.623" v="1906" actId="26606"/>
          <ac:spMkLst>
            <pc:docMk/>
            <pc:sldMk cId="755897978" sldId="360"/>
            <ac:spMk id="3" creationId="{9DD57A83-9DCC-4096-F5DB-81748722E11C}"/>
          </ac:spMkLst>
        </pc:spChg>
        <pc:spChg chg="add del">
          <ac:chgData name="Julia Wong" userId="d7baf7815abb286b" providerId="LiveId" clId="{1C8221AB-9280-41D3-8D89-CEE34FDD9B4D}" dt="2025-04-13T06:12:26.672" v="3933" actId="26606"/>
          <ac:spMkLst>
            <pc:docMk/>
            <pc:sldMk cId="755897978" sldId="360"/>
            <ac:spMk id="6151" creationId="{42A4FC2C-047E-45A5-965D-8E1E3BF09BC6}"/>
          </ac:spMkLst>
        </pc:spChg>
        <pc:spChg chg="add">
          <ac:chgData name="Julia Wong" userId="d7baf7815abb286b" providerId="LiveId" clId="{1C8221AB-9280-41D3-8D89-CEE34FDD9B4D}" dt="2025-04-13T06:12:26.672" v="3933" actId="26606"/>
          <ac:spMkLst>
            <pc:docMk/>
            <pc:sldMk cId="755897978" sldId="360"/>
            <ac:spMk id="6156" creationId="{AB8C311F-7253-4AED-9701-7FC0708C41C7}"/>
          </ac:spMkLst>
        </pc:spChg>
        <pc:spChg chg="add">
          <ac:chgData name="Julia Wong" userId="d7baf7815abb286b" providerId="LiveId" clId="{1C8221AB-9280-41D3-8D89-CEE34FDD9B4D}" dt="2025-04-13T06:12:26.672" v="3933" actId="26606"/>
          <ac:spMkLst>
            <pc:docMk/>
            <pc:sldMk cId="755897978" sldId="360"/>
            <ac:spMk id="6158" creationId="{E2384209-CB15-4CDF-9D31-C44FD9A3F20D}"/>
          </ac:spMkLst>
        </pc:spChg>
        <pc:spChg chg="add">
          <ac:chgData name="Julia Wong" userId="d7baf7815abb286b" providerId="LiveId" clId="{1C8221AB-9280-41D3-8D89-CEE34FDD9B4D}" dt="2025-04-13T06:12:26.672" v="3933" actId="26606"/>
          <ac:spMkLst>
            <pc:docMk/>
            <pc:sldMk cId="755897978" sldId="360"/>
            <ac:spMk id="6160" creationId="{2633B3B5-CC90-43F0-8714-D31D1F3F0209}"/>
          </ac:spMkLst>
        </pc:spChg>
        <pc:spChg chg="add">
          <ac:chgData name="Julia Wong" userId="d7baf7815abb286b" providerId="LiveId" clId="{1C8221AB-9280-41D3-8D89-CEE34FDD9B4D}" dt="2025-04-13T06:12:26.672" v="3933" actId="26606"/>
          <ac:spMkLst>
            <pc:docMk/>
            <pc:sldMk cId="755897978" sldId="360"/>
            <ac:spMk id="6162" creationId="{A8D57A06-A426-446D-B02C-A2DC6B62E45E}"/>
          </ac:spMkLst>
        </pc:spChg>
        <pc:picChg chg="add del">
          <ac:chgData name="Julia Wong" userId="d7baf7815abb286b" providerId="LiveId" clId="{1C8221AB-9280-41D3-8D89-CEE34FDD9B4D}" dt="2025-04-13T06:10:46.644" v="3884" actId="478"/>
          <ac:picMkLst>
            <pc:docMk/>
            <pc:sldMk cId="755897978" sldId="360"/>
            <ac:picMk id="2" creationId="{F4267F57-F72E-A532-7B5B-2CF91B32BB0C}"/>
          </ac:picMkLst>
        </pc:picChg>
        <pc:picChg chg="add mod">
          <ac:chgData name="Julia Wong" userId="d7baf7815abb286b" providerId="LiveId" clId="{1C8221AB-9280-41D3-8D89-CEE34FDD9B4D}" dt="2025-04-13T06:12:26.672" v="3933" actId="26606"/>
          <ac:picMkLst>
            <pc:docMk/>
            <pc:sldMk cId="755897978" sldId="360"/>
            <ac:picMk id="6146" creationId="{9740C2DA-897E-C901-BBFA-53FFB9F1A538}"/>
          </ac:picMkLst>
        </pc:picChg>
      </pc:sldChg>
      <pc:sldChg chg="addSp delSp modSp new mod setBg">
        <pc:chgData name="Julia Wong" userId="d7baf7815abb286b" providerId="LiveId" clId="{1C8221AB-9280-41D3-8D89-CEE34FDD9B4D}" dt="2025-04-12T07:27:33.075" v="1912" actId="26606"/>
        <pc:sldMkLst>
          <pc:docMk/>
          <pc:sldMk cId="902847688" sldId="361"/>
        </pc:sldMkLst>
        <pc:spChg chg="del">
          <ac:chgData name="Julia Wong" userId="d7baf7815abb286b" providerId="LiveId" clId="{1C8221AB-9280-41D3-8D89-CEE34FDD9B4D}" dt="2025-04-12T07:27:33.075" v="1912" actId="26606"/>
          <ac:spMkLst>
            <pc:docMk/>
            <pc:sldMk cId="902847688" sldId="361"/>
            <ac:spMk id="2" creationId="{CBFA3BB0-0D04-47EC-AD22-0E053FDB5D98}"/>
          </ac:spMkLst>
        </pc:spChg>
        <pc:spChg chg="del">
          <ac:chgData name="Julia Wong" userId="d7baf7815abb286b" providerId="LiveId" clId="{1C8221AB-9280-41D3-8D89-CEE34FDD9B4D}" dt="2025-04-12T07:27:33.075" v="1912" actId="26606"/>
          <ac:spMkLst>
            <pc:docMk/>
            <pc:sldMk cId="902847688" sldId="361"/>
            <ac:spMk id="3" creationId="{4055C43B-FBDA-9921-F1AF-4F32424DC3F0}"/>
          </ac:spMkLst>
        </pc:spChg>
        <pc:spChg chg="add">
          <ac:chgData name="Julia Wong" userId="d7baf7815abb286b" providerId="LiveId" clId="{1C8221AB-9280-41D3-8D89-CEE34FDD9B4D}" dt="2025-04-12T07:27:33.075" v="1912" actId="26606"/>
          <ac:spMkLst>
            <pc:docMk/>
            <pc:sldMk cId="902847688" sldId="361"/>
            <ac:spMk id="7175" creationId="{42A4FC2C-047E-45A5-965D-8E1E3BF09BC6}"/>
          </ac:spMkLst>
        </pc:spChg>
        <pc:picChg chg="add mod">
          <ac:chgData name="Julia Wong" userId="d7baf7815abb286b" providerId="LiveId" clId="{1C8221AB-9280-41D3-8D89-CEE34FDD9B4D}" dt="2025-04-12T07:27:33.075" v="1912" actId="26606"/>
          <ac:picMkLst>
            <pc:docMk/>
            <pc:sldMk cId="902847688" sldId="361"/>
            <ac:picMk id="7170" creationId="{BCD11195-DA82-B1CD-BC0D-09BF87544BA1}"/>
          </ac:picMkLst>
        </pc:picChg>
      </pc:sldChg>
      <pc:sldChg chg="addSp delSp modSp new mod setBg">
        <pc:chgData name="Julia Wong" userId="d7baf7815abb286b" providerId="LiveId" clId="{1C8221AB-9280-41D3-8D89-CEE34FDD9B4D}" dt="2025-04-13T04:56:40.157" v="2644" actId="1076"/>
        <pc:sldMkLst>
          <pc:docMk/>
          <pc:sldMk cId="2811386055" sldId="362"/>
        </pc:sldMkLst>
        <pc:spChg chg="del">
          <ac:chgData name="Julia Wong" userId="d7baf7815abb286b" providerId="LiveId" clId="{1C8221AB-9280-41D3-8D89-CEE34FDD9B4D}" dt="2025-04-12T07:29:27.360" v="1915" actId="26606"/>
          <ac:spMkLst>
            <pc:docMk/>
            <pc:sldMk cId="2811386055" sldId="362"/>
            <ac:spMk id="2" creationId="{A80B4C2D-FBC0-8BD6-9043-2C62CA760FAE}"/>
          </ac:spMkLst>
        </pc:spChg>
        <pc:spChg chg="del">
          <ac:chgData name="Julia Wong" userId="d7baf7815abb286b" providerId="LiveId" clId="{1C8221AB-9280-41D3-8D89-CEE34FDD9B4D}" dt="2025-04-12T07:29:27.360" v="1915" actId="26606"/>
          <ac:spMkLst>
            <pc:docMk/>
            <pc:sldMk cId="2811386055" sldId="362"/>
            <ac:spMk id="3" creationId="{422EA829-EEC3-B3CB-4AD4-3181F2AC0D55}"/>
          </ac:spMkLst>
        </pc:spChg>
        <pc:spChg chg="add">
          <ac:chgData name="Julia Wong" userId="d7baf7815abb286b" providerId="LiveId" clId="{1C8221AB-9280-41D3-8D89-CEE34FDD9B4D}" dt="2025-04-12T07:29:27.360" v="1915" actId="26606"/>
          <ac:spMkLst>
            <pc:docMk/>
            <pc:sldMk cId="2811386055" sldId="362"/>
            <ac:spMk id="9" creationId="{42A4FC2C-047E-45A5-965D-8E1E3BF09BC6}"/>
          </ac:spMkLst>
        </pc:spChg>
        <pc:picChg chg="add mod">
          <ac:chgData name="Julia Wong" userId="d7baf7815abb286b" providerId="LiveId" clId="{1C8221AB-9280-41D3-8D89-CEE34FDD9B4D}" dt="2025-04-13T04:56:40.157" v="2644" actId="1076"/>
          <ac:picMkLst>
            <pc:docMk/>
            <pc:sldMk cId="2811386055" sldId="362"/>
            <ac:picMk id="4" creationId="{4234CF47-605B-DC1E-BCA4-BD8626FF6965}"/>
          </ac:picMkLst>
        </pc:picChg>
      </pc:sldChg>
      <pc:sldChg chg="addSp delSp modSp new mod setBg">
        <pc:chgData name="Julia Wong" userId="d7baf7815abb286b" providerId="LiveId" clId="{1C8221AB-9280-41D3-8D89-CEE34FDD9B4D}" dt="2025-04-13T04:28:07.054" v="2316" actId="1076"/>
        <pc:sldMkLst>
          <pc:docMk/>
          <pc:sldMk cId="528822191" sldId="363"/>
        </pc:sldMkLst>
        <pc:spChg chg="del">
          <ac:chgData name="Julia Wong" userId="d7baf7815abb286b" providerId="LiveId" clId="{1C8221AB-9280-41D3-8D89-CEE34FDD9B4D}" dt="2025-04-13T04:10:43.702" v="2237" actId="26606"/>
          <ac:spMkLst>
            <pc:docMk/>
            <pc:sldMk cId="528822191" sldId="363"/>
            <ac:spMk id="2" creationId="{24B4F000-3152-7157-E116-7A15EFCA462E}"/>
          </ac:spMkLst>
        </pc:spChg>
        <pc:spChg chg="del">
          <ac:chgData name="Julia Wong" userId="d7baf7815abb286b" providerId="LiveId" clId="{1C8221AB-9280-41D3-8D89-CEE34FDD9B4D}" dt="2025-04-13T04:10:43.702" v="2237" actId="26606"/>
          <ac:spMkLst>
            <pc:docMk/>
            <pc:sldMk cId="528822191" sldId="363"/>
            <ac:spMk id="3" creationId="{523A962B-BE25-1307-E421-F219114CE320}"/>
          </ac:spMkLst>
        </pc:spChg>
        <pc:spChg chg="add del">
          <ac:chgData name="Julia Wong" userId="d7baf7815abb286b" providerId="LiveId" clId="{1C8221AB-9280-41D3-8D89-CEE34FDD9B4D}" dt="2025-04-13T04:11:14.314" v="2239" actId="26606"/>
          <ac:spMkLst>
            <pc:docMk/>
            <pc:sldMk cId="528822191" sldId="363"/>
            <ac:spMk id="10" creationId="{42A4FC2C-047E-45A5-965D-8E1E3BF09BC6}"/>
          </ac:spMkLst>
        </pc:spChg>
        <pc:spChg chg="add">
          <ac:chgData name="Julia Wong" userId="d7baf7815abb286b" providerId="LiveId" clId="{1C8221AB-9280-41D3-8D89-CEE34FDD9B4D}" dt="2025-04-13T04:11:14.314" v="2239" actId="26606"/>
          <ac:spMkLst>
            <pc:docMk/>
            <pc:sldMk cId="528822191" sldId="363"/>
            <ac:spMk id="15" creationId="{AB8C311F-7253-4AED-9701-7FC0708C41C7}"/>
          </ac:spMkLst>
        </pc:spChg>
        <pc:spChg chg="add">
          <ac:chgData name="Julia Wong" userId="d7baf7815abb286b" providerId="LiveId" clId="{1C8221AB-9280-41D3-8D89-CEE34FDD9B4D}" dt="2025-04-13T04:11:14.314" v="2239" actId="26606"/>
          <ac:spMkLst>
            <pc:docMk/>
            <pc:sldMk cId="528822191" sldId="363"/>
            <ac:spMk id="17" creationId="{E2384209-CB15-4CDF-9D31-C44FD9A3F20D}"/>
          </ac:spMkLst>
        </pc:spChg>
        <pc:spChg chg="add">
          <ac:chgData name="Julia Wong" userId="d7baf7815abb286b" providerId="LiveId" clId="{1C8221AB-9280-41D3-8D89-CEE34FDD9B4D}" dt="2025-04-13T04:11:14.314" v="2239" actId="26606"/>
          <ac:spMkLst>
            <pc:docMk/>
            <pc:sldMk cId="528822191" sldId="363"/>
            <ac:spMk id="19" creationId="{2633B3B5-CC90-43F0-8714-D31D1F3F0209}"/>
          </ac:spMkLst>
        </pc:spChg>
        <pc:spChg chg="add">
          <ac:chgData name="Julia Wong" userId="d7baf7815abb286b" providerId="LiveId" clId="{1C8221AB-9280-41D3-8D89-CEE34FDD9B4D}" dt="2025-04-13T04:11:14.314" v="2239" actId="26606"/>
          <ac:spMkLst>
            <pc:docMk/>
            <pc:sldMk cId="528822191" sldId="363"/>
            <ac:spMk id="21" creationId="{A8D57A06-A426-446D-B02C-A2DC6B62E45E}"/>
          </ac:spMkLst>
        </pc:spChg>
        <pc:picChg chg="add del">
          <ac:chgData name="Julia Wong" userId="d7baf7815abb286b" providerId="LiveId" clId="{1C8221AB-9280-41D3-8D89-CEE34FDD9B4D}" dt="2025-04-13T04:10:33.293" v="2235" actId="478"/>
          <ac:picMkLst>
            <pc:docMk/>
            <pc:sldMk cId="528822191" sldId="363"/>
            <ac:picMk id="4" creationId="{507832BC-576A-C35B-8FD9-DB72EB0A877D}"/>
          </ac:picMkLst>
        </pc:picChg>
        <pc:picChg chg="add mod">
          <ac:chgData name="Julia Wong" userId="d7baf7815abb286b" providerId="LiveId" clId="{1C8221AB-9280-41D3-8D89-CEE34FDD9B4D}" dt="2025-04-13T04:27:50.742" v="2312" actId="14100"/>
          <ac:picMkLst>
            <pc:docMk/>
            <pc:sldMk cId="528822191" sldId="363"/>
            <ac:picMk id="5" creationId="{E043BDF9-F1C0-E612-F89C-23BB78BB6021}"/>
          </ac:picMkLst>
        </pc:picChg>
        <pc:picChg chg="add mod">
          <ac:chgData name="Julia Wong" userId="d7baf7815abb286b" providerId="LiveId" clId="{1C8221AB-9280-41D3-8D89-CEE34FDD9B4D}" dt="2025-04-13T04:28:07.054" v="2316" actId="1076"/>
          <ac:picMkLst>
            <pc:docMk/>
            <pc:sldMk cId="528822191" sldId="363"/>
            <ac:picMk id="3074" creationId="{83BB673E-3AED-6780-0B9A-FB56A2540E45}"/>
          </ac:picMkLst>
        </pc:picChg>
      </pc:sldChg>
      <pc:sldChg chg="modSp add mod ord">
        <pc:chgData name="Julia Wong" userId="d7baf7815abb286b" providerId="LiveId" clId="{1C8221AB-9280-41D3-8D89-CEE34FDD9B4D}" dt="2025-04-13T04:58:08.641" v="2646"/>
        <pc:sldMkLst>
          <pc:docMk/>
          <pc:sldMk cId="483228901" sldId="364"/>
        </pc:sldMkLst>
        <pc:spChg chg="mod">
          <ac:chgData name="Julia Wong" userId="d7baf7815abb286b" providerId="LiveId" clId="{1C8221AB-9280-41D3-8D89-CEE34FDD9B4D}" dt="2025-04-13T04:56:20.038" v="2641" actId="255"/>
          <ac:spMkLst>
            <pc:docMk/>
            <pc:sldMk cId="483228901" sldId="364"/>
            <ac:spMk id="7" creationId="{08E3F867-C26E-D73A-5148-500FA5624203}"/>
          </ac:spMkLst>
        </pc:spChg>
      </pc:sldChg>
      <pc:sldChg chg="addSp modSp add mod modAnim">
        <pc:chgData name="Julia Wong" userId="d7baf7815abb286b" providerId="LiveId" clId="{1C8221AB-9280-41D3-8D89-CEE34FDD9B4D}" dt="2025-04-13T07:39:30.992" v="5072" actId="20577"/>
        <pc:sldMkLst>
          <pc:docMk/>
          <pc:sldMk cId="1619839207" sldId="365"/>
        </pc:sldMkLst>
        <pc:spChg chg="mod">
          <ac:chgData name="Julia Wong" userId="d7baf7815abb286b" providerId="LiveId" clId="{1C8221AB-9280-41D3-8D89-CEE34FDD9B4D}" dt="2025-04-13T07:31:43.111" v="4849"/>
          <ac:spMkLst>
            <pc:docMk/>
            <pc:sldMk cId="1619839207" sldId="365"/>
            <ac:spMk id="4" creationId="{F4F81EF7-8A26-1CBC-E6C4-461CCC992507}"/>
          </ac:spMkLst>
        </pc:spChg>
        <pc:spChg chg="add mod">
          <ac:chgData name="Julia Wong" userId="d7baf7815abb286b" providerId="LiveId" clId="{1C8221AB-9280-41D3-8D89-CEE34FDD9B4D}" dt="2025-04-13T07:04:04.137" v="4441"/>
          <ac:spMkLst>
            <pc:docMk/>
            <pc:sldMk cId="1619839207" sldId="365"/>
            <ac:spMk id="6" creationId="{C303D87B-AE1A-C1AB-FB5D-CF0E009F17B7}"/>
          </ac:spMkLst>
        </pc:spChg>
        <pc:spChg chg="mod">
          <ac:chgData name="Julia Wong" userId="d7baf7815abb286b" providerId="LiveId" clId="{1C8221AB-9280-41D3-8D89-CEE34FDD9B4D}" dt="2025-04-13T07:39:30.992" v="5072" actId="20577"/>
          <ac:spMkLst>
            <pc:docMk/>
            <pc:sldMk cId="1619839207" sldId="365"/>
            <ac:spMk id="7" creationId="{5C99794E-213E-622E-3695-2281909345DA}"/>
          </ac:spMkLst>
        </pc:spChg>
        <pc:spChg chg="add mod">
          <ac:chgData name="Julia Wong" userId="d7baf7815abb286b" providerId="LiveId" clId="{1C8221AB-9280-41D3-8D89-CEE34FDD9B4D}" dt="2025-04-13T07:32:18.270" v="4865"/>
          <ac:spMkLst>
            <pc:docMk/>
            <pc:sldMk cId="1619839207" sldId="365"/>
            <ac:spMk id="8" creationId="{4E112698-7E82-3C66-31D5-AF7AC8AFBC2D}"/>
          </ac:spMkLst>
        </pc:spChg>
        <pc:picChg chg="mod">
          <ac:chgData name="Julia Wong" userId="d7baf7815abb286b" providerId="LiveId" clId="{1C8221AB-9280-41D3-8D89-CEE34FDD9B4D}" dt="2025-04-13T05:18:04.097" v="3174" actId="1076"/>
          <ac:picMkLst>
            <pc:docMk/>
            <pc:sldMk cId="1619839207" sldId="365"/>
            <ac:picMk id="5" creationId="{2B799DBD-4644-E9FF-8324-C78FC0BAD732}"/>
          </ac:picMkLst>
        </pc:picChg>
      </pc:sldChg>
      <pc:sldChg chg="addSp delSp modSp new mod setBg">
        <pc:chgData name="Julia Wong" userId="d7baf7815abb286b" providerId="LiveId" clId="{1C8221AB-9280-41D3-8D89-CEE34FDD9B4D}" dt="2025-04-13T05:52:49.079" v="3819" actId="962"/>
        <pc:sldMkLst>
          <pc:docMk/>
          <pc:sldMk cId="2237558146" sldId="366"/>
        </pc:sldMkLst>
        <pc:spChg chg="del">
          <ac:chgData name="Julia Wong" userId="d7baf7815abb286b" providerId="LiveId" clId="{1C8221AB-9280-41D3-8D89-CEE34FDD9B4D}" dt="2025-04-13T05:52:45.264" v="3817" actId="26606"/>
          <ac:spMkLst>
            <pc:docMk/>
            <pc:sldMk cId="2237558146" sldId="366"/>
            <ac:spMk id="2" creationId="{3D29ED1C-AEDB-D9A0-F679-89D88CC2F82F}"/>
          </ac:spMkLst>
        </pc:spChg>
        <pc:spChg chg="del">
          <ac:chgData name="Julia Wong" userId="d7baf7815abb286b" providerId="LiveId" clId="{1C8221AB-9280-41D3-8D89-CEE34FDD9B4D}" dt="2025-04-13T05:52:45.264" v="3817" actId="26606"/>
          <ac:spMkLst>
            <pc:docMk/>
            <pc:sldMk cId="2237558146" sldId="366"/>
            <ac:spMk id="3" creationId="{30F9646A-D37B-0794-8467-C4B415D947F7}"/>
          </ac:spMkLst>
        </pc:spChg>
        <pc:grpChg chg="add">
          <ac:chgData name="Julia Wong" userId="d7baf7815abb286b" providerId="LiveId" clId="{1C8221AB-9280-41D3-8D89-CEE34FDD9B4D}" dt="2025-04-13T05:52:45.264" v="3817" actId="26606"/>
          <ac:grpSpMkLst>
            <pc:docMk/>
            <pc:sldMk cId="2237558146" sldId="366"/>
            <ac:grpSpMk id="4103" creationId="{723C66ED-DBBF-12CA-7F5E-813E0E7D036A}"/>
          </ac:grpSpMkLst>
        </pc:grpChg>
        <pc:picChg chg="add mod">
          <ac:chgData name="Julia Wong" userId="d7baf7815abb286b" providerId="LiveId" clId="{1C8221AB-9280-41D3-8D89-CEE34FDD9B4D}" dt="2025-04-13T05:52:49.079" v="3819" actId="962"/>
          <ac:picMkLst>
            <pc:docMk/>
            <pc:sldMk cId="2237558146" sldId="366"/>
            <ac:picMk id="4098" creationId="{FDCE65CB-5A2F-D7AF-7A0A-2E272EB599D1}"/>
          </ac:picMkLst>
        </pc:picChg>
      </pc:sldChg>
      <pc:sldChg chg="addSp new del">
        <pc:chgData name="Julia Wong" userId="d7baf7815abb286b" providerId="LiveId" clId="{1C8221AB-9280-41D3-8D89-CEE34FDD9B4D}" dt="2025-04-13T06:11:11.819" v="3887" actId="47"/>
        <pc:sldMkLst>
          <pc:docMk/>
          <pc:sldMk cId="449065636" sldId="367"/>
        </pc:sldMkLst>
        <pc:picChg chg="add">
          <ac:chgData name="Julia Wong" userId="d7baf7815abb286b" providerId="LiveId" clId="{1C8221AB-9280-41D3-8D89-CEE34FDD9B4D}" dt="2025-04-13T06:11:01.485" v="3886"/>
          <ac:picMkLst>
            <pc:docMk/>
            <pc:sldMk cId="449065636" sldId="367"/>
            <ac:picMk id="4" creationId="{82F1D420-91E2-3757-B548-726E3BE7112E}"/>
          </ac:picMkLst>
        </pc:picChg>
      </pc:sldChg>
      <pc:sldChg chg="addSp delSp modSp new del mod setBg">
        <pc:chgData name="Julia Wong" userId="d7baf7815abb286b" providerId="LiveId" clId="{1C8221AB-9280-41D3-8D89-CEE34FDD9B4D}" dt="2025-04-13T06:42:41.038" v="4255" actId="47"/>
        <pc:sldMkLst>
          <pc:docMk/>
          <pc:sldMk cId="1425139739" sldId="367"/>
        </pc:sldMkLst>
        <pc:spChg chg="del">
          <ac:chgData name="Julia Wong" userId="d7baf7815abb286b" providerId="LiveId" clId="{1C8221AB-9280-41D3-8D89-CEE34FDD9B4D}" dt="2025-04-13T06:14:45.562" v="3935" actId="26606"/>
          <ac:spMkLst>
            <pc:docMk/>
            <pc:sldMk cId="1425139739" sldId="367"/>
            <ac:spMk id="2" creationId="{0400A874-F23A-4734-B804-4C56F4788CDC}"/>
          </ac:spMkLst>
        </pc:spChg>
        <pc:spChg chg="del">
          <ac:chgData name="Julia Wong" userId="d7baf7815abb286b" providerId="LiveId" clId="{1C8221AB-9280-41D3-8D89-CEE34FDD9B4D}" dt="2025-04-13T06:14:45.562" v="3935" actId="26606"/>
          <ac:spMkLst>
            <pc:docMk/>
            <pc:sldMk cId="1425139739" sldId="367"/>
            <ac:spMk id="3" creationId="{2CA08E33-7BE1-9C74-C4C1-2ECD7131519F}"/>
          </ac:spMkLst>
        </pc:spChg>
        <pc:spChg chg="add del mod">
          <ac:chgData name="Julia Wong" userId="d7baf7815abb286b" providerId="LiveId" clId="{1C8221AB-9280-41D3-8D89-CEE34FDD9B4D}" dt="2025-04-13T06:21:03.119" v="3983" actId="26606"/>
          <ac:spMkLst>
            <pc:docMk/>
            <pc:sldMk cId="1425139739" sldId="367"/>
            <ac:spMk id="4" creationId="{6F8B222E-D7D0-E023-73C1-C28005163F23}"/>
          </ac:spMkLst>
        </pc:spChg>
        <pc:spChg chg="add del">
          <ac:chgData name="Julia Wong" userId="d7baf7815abb286b" providerId="LiveId" clId="{1C8221AB-9280-41D3-8D89-CEE34FDD9B4D}" dt="2025-04-13T06:21:03.119" v="3983" actId="26606"/>
          <ac:spMkLst>
            <pc:docMk/>
            <pc:sldMk cId="1425139739" sldId="367"/>
            <ac:spMk id="7175" creationId="{AB8C311F-7253-4AED-9701-7FC0708C41C7}"/>
          </ac:spMkLst>
        </pc:spChg>
        <pc:spChg chg="add del">
          <ac:chgData name="Julia Wong" userId="d7baf7815abb286b" providerId="LiveId" clId="{1C8221AB-9280-41D3-8D89-CEE34FDD9B4D}" dt="2025-04-13T06:21:03.119" v="3983" actId="26606"/>
          <ac:spMkLst>
            <pc:docMk/>
            <pc:sldMk cId="1425139739" sldId="367"/>
            <ac:spMk id="7177" creationId="{E2384209-CB15-4CDF-9D31-C44FD9A3F20D}"/>
          </ac:spMkLst>
        </pc:spChg>
        <pc:spChg chg="add del">
          <ac:chgData name="Julia Wong" userId="d7baf7815abb286b" providerId="LiveId" clId="{1C8221AB-9280-41D3-8D89-CEE34FDD9B4D}" dt="2025-04-13T06:21:03.119" v="3983" actId="26606"/>
          <ac:spMkLst>
            <pc:docMk/>
            <pc:sldMk cId="1425139739" sldId="367"/>
            <ac:spMk id="7179" creationId="{2633B3B5-CC90-43F0-8714-D31D1F3F0209}"/>
          </ac:spMkLst>
        </pc:spChg>
        <pc:spChg chg="add del">
          <ac:chgData name="Julia Wong" userId="d7baf7815abb286b" providerId="LiveId" clId="{1C8221AB-9280-41D3-8D89-CEE34FDD9B4D}" dt="2025-04-13T06:21:03.119" v="3983" actId="26606"/>
          <ac:spMkLst>
            <pc:docMk/>
            <pc:sldMk cId="1425139739" sldId="367"/>
            <ac:spMk id="7181" creationId="{A8D57A06-A426-446D-B02C-A2DC6B62E45E}"/>
          </ac:spMkLst>
        </pc:spChg>
        <pc:spChg chg="add">
          <ac:chgData name="Julia Wong" userId="d7baf7815abb286b" providerId="LiveId" clId="{1C8221AB-9280-41D3-8D89-CEE34FDD9B4D}" dt="2025-04-13T06:21:03.119" v="3983" actId="26606"/>
          <ac:spMkLst>
            <pc:docMk/>
            <pc:sldMk cId="1425139739" sldId="367"/>
            <ac:spMk id="7186" creationId="{42A4FC2C-047E-45A5-965D-8E1E3BF09BC6}"/>
          </ac:spMkLst>
        </pc:spChg>
        <pc:picChg chg="add del mod">
          <ac:chgData name="Julia Wong" userId="d7baf7815abb286b" providerId="LiveId" clId="{1C8221AB-9280-41D3-8D89-CEE34FDD9B4D}" dt="2025-04-13T06:20:54.047" v="3982" actId="478"/>
          <ac:picMkLst>
            <pc:docMk/>
            <pc:sldMk cId="1425139739" sldId="367"/>
            <ac:picMk id="7170" creationId="{09039143-0B7C-08B3-4B97-D7866BE3CB82}"/>
          </ac:picMkLst>
        </pc:picChg>
        <pc:picChg chg="add mod">
          <ac:chgData name="Julia Wong" userId="d7baf7815abb286b" providerId="LiveId" clId="{1C8221AB-9280-41D3-8D89-CEE34FDD9B4D}" dt="2025-04-13T06:21:03.119" v="3983" actId="26606"/>
          <ac:picMkLst>
            <pc:docMk/>
            <pc:sldMk cId="1425139739" sldId="367"/>
            <ac:picMk id="7172" creationId="{0213EE66-44D7-A83D-5C66-A6CC4935303E}"/>
          </ac:picMkLst>
        </pc:picChg>
      </pc:sldChg>
      <pc:sldChg chg="delSp modSp add del mod">
        <pc:chgData name="Julia Wong" userId="d7baf7815abb286b" providerId="LiveId" clId="{1C8221AB-9280-41D3-8D89-CEE34FDD9B4D}" dt="2025-04-13T06:21:17.829" v="3984" actId="47"/>
        <pc:sldMkLst>
          <pc:docMk/>
          <pc:sldMk cId="1319544031" sldId="368"/>
        </pc:sldMkLst>
        <pc:spChg chg="mod">
          <ac:chgData name="Julia Wong" userId="d7baf7815abb286b" providerId="LiveId" clId="{1C8221AB-9280-41D3-8D89-CEE34FDD9B4D}" dt="2025-04-13T06:11:39.418" v="3930"/>
          <ac:spMkLst>
            <pc:docMk/>
            <pc:sldMk cId="1319544031" sldId="368"/>
            <ac:spMk id="4" creationId="{305670D0-F4CD-CC0E-48AC-09F4713DEABD}"/>
          </ac:spMkLst>
        </pc:spChg>
        <pc:picChg chg="del">
          <ac:chgData name="Julia Wong" userId="d7baf7815abb286b" providerId="LiveId" clId="{1C8221AB-9280-41D3-8D89-CEE34FDD9B4D}" dt="2025-04-13T06:11:47.605" v="3931" actId="478"/>
          <ac:picMkLst>
            <pc:docMk/>
            <pc:sldMk cId="1319544031" sldId="368"/>
            <ac:picMk id="6146" creationId="{57B058D5-5689-60C6-2748-E7D78A47D85B}"/>
          </ac:picMkLst>
        </pc:picChg>
        <pc:picChg chg="del">
          <ac:chgData name="Julia Wong" userId="d7baf7815abb286b" providerId="LiveId" clId="{1C8221AB-9280-41D3-8D89-CEE34FDD9B4D}" dt="2025-04-13T06:11:49.369" v="3932" actId="478"/>
          <ac:picMkLst>
            <pc:docMk/>
            <pc:sldMk cId="1319544031" sldId="368"/>
            <ac:picMk id="6150" creationId="{EAA8A72B-2F9F-8E6E-4481-681AE4BA63CE}"/>
          </ac:picMkLst>
        </pc:picChg>
      </pc:sldChg>
      <pc:sldChg chg="addSp delSp modSp add del mod">
        <pc:chgData name="Julia Wong" userId="d7baf7815abb286b" providerId="LiveId" clId="{1C8221AB-9280-41D3-8D89-CEE34FDD9B4D}" dt="2025-04-13T06:42:28.380" v="4254" actId="47"/>
        <pc:sldMkLst>
          <pc:docMk/>
          <pc:sldMk cId="2436602469" sldId="369"/>
        </pc:sldMkLst>
        <pc:spChg chg="del mod">
          <ac:chgData name="Julia Wong" userId="d7baf7815abb286b" providerId="LiveId" clId="{1C8221AB-9280-41D3-8D89-CEE34FDD9B4D}" dt="2025-04-13T06:41:29.844" v="4244"/>
          <ac:spMkLst>
            <pc:docMk/>
            <pc:sldMk cId="2436602469" sldId="369"/>
            <ac:spMk id="4" creationId="{54D2FFBA-A693-4CEF-80F0-083EFA60C1D2}"/>
          </ac:spMkLst>
        </pc:spChg>
        <pc:spChg chg="del mod">
          <ac:chgData name="Julia Wong" userId="d7baf7815abb286b" providerId="LiveId" clId="{1C8221AB-9280-41D3-8D89-CEE34FDD9B4D}" dt="2025-04-13T06:41:29.844" v="4246"/>
          <ac:spMkLst>
            <pc:docMk/>
            <pc:sldMk cId="2436602469" sldId="369"/>
            <ac:spMk id="7" creationId="{280D064D-55B9-A8F8-7DE2-D34951BEFB7A}"/>
          </ac:spMkLst>
        </pc:spChg>
        <pc:picChg chg="del">
          <ac:chgData name="Julia Wong" userId="d7baf7815abb286b" providerId="LiveId" clId="{1C8221AB-9280-41D3-8D89-CEE34FDD9B4D}" dt="2025-04-13T06:15:49.504" v="3938" actId="478"/>
          <ac:picMkLst>
            <pc:docMk/>
            <pc:sldMk cId="2436602469" sldId="369"/>
            <ac:picMk id="6146" creationId="{25431678-25FE-2E36-FA27-BF3AB8BDC652}"/>
          </ac:picMkLst>
        </pc:picChg>
        <pc:picChg chg="del">
          <ac:chgData name="Julia Wong" userId="d7baf7815abb286b" providerId="LiveId" clId="{1C8221AB-9280-41D3-8D89-CEE34FDD9B4D}" dt="2025-04-13T06:15:51.269" v="3939" actId="478"/>
          <ac:picMkLst>
            <pc:docMk/>
            <pc:sldMk cId="2436602469" sldId="369"/>
            <ac:picMk id="6150" creationId="{51517A69-D5E4-D593-E64C-F8FAA5728E29}"/>
          </ac:picMkLst>
        </pc:picChg>
        <pc:picChg chg="add del mod">
          <ac:chgData name="Julia Wong" userId="d7baf7815abb286b" providerId="LiveId" clId="{1C8221AB-9280-41D3-8D89-CEE34FDD9B4D}" dt="2025-04-13T06:27:46.430" v="3999" actId="478"/>
          <ac:picMkLst>
            <pc:docMk/>
            <pc:sldMk cId="2436602469" sldId="369"/>
            <ac:picMk id="9218" creationId="{0EE57F6F-568A-9B97-05D0-81D233465E52}"/>
          </ac:picMkLst>
        </pc:picChg>
      </pc:sldChg>
      <pc:sldChg chg="addSp new">
        <pc:chgData name="Julia Wong" userId="d7baf7815abb286b" providerId="LiveId" clId="{1C8221AB-9280-41D3-8D89-CEE34FDD9B4D}" dt="2025-04-13T06:23:15.998" v="3991"/>
        <pc:sldMkLst>
          <pc:docMk/>
          <pc:sldMk cId="2917411147" sldId="370"/>
        </pc:sldMkLst>
        <pc:picChg chg="add">
          <ac:chgData name="Julia Wong" userId="d7baf7815abb286b" providerId="LiveId" clId="{1C8221AB-9280-41D3-8D89-CEE34FDD9B4D}" dt="2025-04-13T06:23:15.998" v="3991"/>
          <ac:picMkLst>
            <pc:docMk/>
            <pc:sldMk cId="2917411147" sldId="370"/>
            <ac:picMk id="10242" creationId="{B04E06AB-B008-3A95-2B4C-0337B2EB72CB}"/>
          </ac:picMkLst>
        </pc:picChg>
      </pc:sldChg>
      <pc:sldChg chg="addSp delSp modSp new mod ord setBg">
        <pc:chgData name="Julia Wong" userId="d7baf7815abb286b" providerId="LiveId" clId="{1C8221AB-9280-41D3-8D89-CEE34FDD9B4D}" dt="2025-04-13T07:11:01.945" v="4508"/>
        <pc:sldMkLst>
          <pc:docMk/>
          <pc:sldMk cId="2960692446" sldId="371"/>
        </pc:sldMkLst>
        <pc:spChg chg="del">
          <ac:chgData name="Julia Wong" userId="d7baf7815abb286b" providerId="LiveId" clId="{1C8221AB-9280-41D3-8D89-CEE34FDD9B4D}" dt="2025-04-13T06:27:43.418" v="3998" actId="26606"/>
          <ac:spMkLst>
            <pc:docMk/>
            <pc:sldMk cId="2960692446" sldId="371"/>
            <ac:spMk id="2" creationId="{0BF23BB1-1937-3064-1D5D-BC9BE6C0B40B}"/>
          </ac:spMkLst>
        </pc:spChg>
        <pc:spChg chg="del">
          <ac:chgData name="Julia Wong" userId="d7baf7815abb286b" providerId="LiveId" clId="{1C8221AB-9280-41D3-8D89-CEE34FDD9B4D}" dt="2025-04-13T06:27:43.418" v="3998" actId="26606"/>
          <ac:spMkLst>
            <pc:docMk/>
            <pc:sldMk cId="2960692446" sldId="371"/>
            <ac:spMk id="3" creationId="{158E15E8-E82A-9EE1-EF23-9D97C04617B1}"/>
          </ac:spMkLst>
        </pc:spChg>
        <pc:spChg chg="add">
          <ac:chgData name="Julia Wong" userId="d7baf7815abb286b" providerId="LiveId" clId="{1C8221AB-9280-41D3-8D89-CEE34FDD9B4D}" dt="2025-04-13T06:27:43.418" v="3998" actId="26606"/>
          <ac:spMkLst>
            <pc:docMk/>
            <pc:sldMk cId="2960692446" sldId="371"/>
            <ac:spMk id="9" creationId="{42A4FC2C-047E-45A5-965D-8E1E3BF09BC6}"/>
          </ac:spMkLst>
        </pc:spChg>
        <pc:picChg chg="add mod">
          <ac:chgData name="Julia Wong" userId="d7baf7815abb286b" providerId="LiveId" clId="{1C8221AB-9280-41D3-8D89-CEE34FDD9B4D}" dt="2025-04-13T06:27:43.418" v="3998" actId="26606"/>
          <ac:picMkLst>
            <pc:docMk/>
            <pc:sldMk cId="2960692446" sldId="371"/>
            <ac:picMk id="4" creationId="{B80842C3-3DE1-F1EA-4DDB-8666E8E6292E}"/>
          </ac:picMkLst>
        </pc:picChg>
      </pc:sldChg>
      <pc:sldChg chg="addSp modSp new mod setBg">
        <pc:chgData name="Julia Wong" userId="d7baf7815abb286b" providerId="LiveId" clId="{1C8221AB-9280-41D3-8D89-CEE34FDD9B4D}" dt="2025-04-13T07:38:36.427" v="4998" actId="1076"/>
        <pc:sldMkLst>
          <pc:docMk/>
          <pc:sldMk cId="2057082725" sldId="372"/>
        </pc:sldMkLst>
        <pc:spChg chg="mod">
          <ac:chgData name="Julia Wong" userId="d7baf7815abb286b" providerId="LiveId" clId="{1C8221AB-9280-41D3-8D89-CEE34FDD9B4D}" dt="2025-04-13T07:38:36.427" v="4998" actId="1076"/>
          <ac:spMkLst>
            <pc:docMk/>
            <pc:sldMk cId="2057082725" sldId="372"/>
            <ac:spMk id="2" creationId="{F8931CDF-2FA6-85BA-D476-CDF567142B2E}"/>
          </ac:spMkLst>
        </pc:spChg>
        <pc:spChg chg="mod">
          <ac:chgData name="Julia Wong" userId="d7baf7815abb286b" providerId="LiveId" clId="{1C8221AB-9280-41D3-8D89-CEE34FDD9B4D}" dt="2025-04-13T07:36:50.421" v="4951" actId="14100"/>
          <ac:spMkLst>
            <pc:docMk/>
            <pc:sldMk cId="2057082725" sldId="372"/>
            <ac:spMk id="3" creationId="{F30A59D2-1769-F932-E4FC-CEC61AF44B97}"/>
          </ac:spMkLst>
        </pc:spChg>
        <pc:spChg chg="add">
          <ac:chgData name="Julia Wong" userId="d7baf7815abb286b" providerId="LiveId" clId="{1C8221AB-9280-41D3-8D89-CEE34FDD9B4D}" dt="2025-04-13T06:31:25.384" v="4002" actId="26606"/>
          <ac:spMkLst>
            <pc:docMk/>
            <pc:sldMk cId="2057082725" sldId="372"/>
            <ac:spMk id="11271" creationId="{F13C74B1-5B17-4795-BED0-7140497B445A}"/>
          </ac:spMkLst>
        </pc:spChg>
        <pc:spChg chg="add">
          <ac:chgData name="Julia Wong" userId="d7baf7815abb286b" providerId="LiveId" clId="{1C8221AB-9280-41D3-8D89-CEE34FDD9B4D}" dt="2025-04-13T06:31:25.384" v="4002" actId="26606"/>
          <ac:spMkLst>
            <pc:docMk/>
            <pc:sldMk cId="2057082725" sldId="372"/>
            <ac:spMk id="11273" creationId="{D4974D33-8DC5-464E-8C6D-BE58F0669C17}"/>
          </ac:spMkLst>
        </pc:spChg>
        <pc:picChg chg="add mod">
          <ac:chgData name="Julia Wong" userId="d7baf7815abb286b" providerId="LiveId" clId="{1C8221AB-9280-41D3-8D89-CEE34FDD9B4D}" dt="2025-04-13T06:42:09.855" v="4253" actId="27636"/>
          <ac:picMkLst>
            <pc:docMk/>
            <pc:sldMk cId="2057082725" sldId="372"/>
            <ac:picMk id="11266" creationId="{9F54E9DF-154C-EC50-48BB-C6075F6FB3DA}"/>
          </ac:picMkLst>
        </pc:picChg>
      </pc:sldChg>
      <pc:sldChg chg="addSp delSp modSp new mod setBg">
        <pc:chgData name="Julia Wong" userId="d7baf7815abb286b" providerId="LiveId" clId="{1C8221AB-9280-41D3-8D89-CEE34FDD9B4D}" dt="2025-04-13T06:41:39.955" v="4249" actId="26606"/>
        <pc:sldMkLst>
          <pc:docMk/>
          <pc:sldMk cId="106755216" sldId="373"/>
        </pc:sldMkLst>
        <pc:spChg chg="del">
          <ac:chgData name="Julia Wong" userId="d7baf7815abb286b" providerId="LiveId" clId="{1C8221AB-9280-41D3-8D89-CEE34FDD9B4D}" dt="2025-04-13T06:41:39.955" v="4249" actId="26606"/>
          <ac:spMkLst>
            <pc:docMk/>
            <pc:sldMk cId="106755216" sldId="373"/>
            <ac:spMk id="2" creationId="{BBD21E36-77B2-48D7-8386-D309FD049794}"/>
          </ac:spMkLst>
        </pc:spChg>
        <pc:spChg chg="del">
          <ac:chgData name="Julia Wong" userId="d7baf7815abb286b" providerId="LiveId" clId="{1C8221AB-9280-41D3-8D89-CEE34FDD9B4D}" dt="2025-04-13T06:41:39.955" v="4249" actId="26606"/>
          <ac:spMkLst>
            <pc:docMk/>
            <pc:sldMk cId="106755216" sldId="373"/>
            <ac:spMk id="3" creationId="{14BD43FE-4B4D-D454-71C0-603ABAF5DA0C}"/>
          </ac:spMkLst>
        </pc:spChg>
        <pc:spChg chg="add">
          <ac:chgData name="Julia Wong" userId="d7baf7815abb286b" providerId="LiveId" clId="{1C8221AB-9280-41D3-8D89-CEE34FDD9B4D}" dt="2025-04-13T06:41:39.955" v="4249" actId="26606"/>
          <ac:spMkLst>
            <pc:docMk/>
            <pc:sldMk cId="106755216" sldId="373"/>
            <ac:spMk id="12295" creationId="{42A4FC2C-047E-45A5-965D-8E1E3BF09BC6}"/>
          </ac:spMkLst>
        </pc:spChg>
        <pc:picChg chg="add mod">
          <ac:chgData name="Julia Wong" userId="d7baf7815abb286b" providerId="LiveId" clId="{1C8221AB-9280-41D3-8D89-CEE34FDD9B4D}" dt="2025-04-13T06:41:39.955" v="4249" actId="26606"/>
          <ac:picMkLst>
            <pc:docMk/>
            <pc:sldMk cId="106755216" sldId="373"/>
            <ac:picMk id="12290" creationId="{B1D5F566-1B7D-7305-8762-57ECB268884A}"/>
          </ac:picMkLst>
        </pc:picChg>
      </pc:sldChg>
      <pc:sldChg chg="addSp delSp modSp add mod delAnim">
        <pc:chgData name="Julia Wong" userId="d7baf7815abb286b" providerId="LiveId" clId="{1C8221AB-9280-41D3-8D89-CEE34FDD9B4D}" dt="2025-04-13T07:51:09.455" v="5417" actId="14100"/>
        <pc:sldMkLst>
          <pc:docMk/>
          <pc:sldMk cId="1351210380" sldId="374"/>
        </pc:sldMkLst>
        <pc:spChg chg="del mod">
          <ac:chgData name="Julia Wong" userId="d7baf7815abb286b" providerId="LiveId" clId="{1C8221AB-9280-41D3-8D89-CEE34FDD9B4D}" dt="2025-04-13T07:23:21.900" v="4673" actId="21"/>
          <ac:spMkLst>
            <pc:docMk/>
            <pc:sldMk cId="1351210380" sldId="374"/>
            <ac:spMk id="6" creationId="{1651A8AF-AED8-DD6B-F4AB-DF915B6E05DB}"/>
          </ac:spMkLst>
        </pc:spChg>
        <pc:spChg chg="mod">
          <ac:chgData name="Julia Wong" userId="d7baf7815abb286b" providerId="LiveId" clId="{1C8221AB-9280-41D3-8D89-CEE34FDD9B4D}" dt="2025-04-13T07:49:53.073" v="5404"/>
          <ac:spMkLst>
            <pc:docMk/>
            <pc:sldMk cId="1351210380" sldId="374"/>
            <ac:spMk id="7" creationId="{E91D6507-FE7F-13DA-E791-9E9288C787F9}"/>
          </ac:spMkLst>
        </pc:spChg>
        <pc:spChg chg="del mod">
          <ac:chgData name="Julia Wong" userId="d7baf7815abb286b" providerId="LiveId" clId="{1C8221AB-9280-41D3-8D89-CEE34FDD9B4D}" dt="2025-04-13T07:23:33.221" v="4675" actId="21"/>
          <ac:spMkLst>
            <pc:docMk/>
            <pc:sldMk cId="1351210380" sldId="374"/>
            <ac:spMk id="8" creationId="{6B294A7B-4240-895C-0611-DC3959F5D151}"/>
          </ac:spMkLst>
        </pc:spChg>
        <pc:spChg chg="add mod">
          <ac:chgData name="Julia Wong" userId="d7baf7815abb286b" providerId="LiveId" clId="{1C8221AB-9280-41D3-8D89-CEE34FDD9B4D}" dt="2025-04-13T07:50:40.952" v="5413" actId="1076"/>
          <ac:spMkLst>
            <pc:docMk/>
            <pc:sldMk cId="1351210380" sldId="374"/>
            <ac:spMk id="9" creationId="{C9893E75-F3CE-0E63-DCDE-93D4FA43A157}"/>
          </ac:spMkLst>
        </pc:spChg>
        <pc:picChg chg="mod">
          <ac:chgData name="Julia Wong" userId="d7baf7815abb286b" providerId="LiveId" clId="{1C8221AB-9280-41D3-8D89-CEE34FDD9B4D}" dt="2025-04-13T07:51:09.455" v="5417" actId="14100"/>
          <ac:picMkLst>
            <pc:docMk/>
            <pc:sldMk cId="1351210380" sldId="374"/>
            <ac:picMk id="4" creationId="{BE93C11A-1563-B3AF-9EF7-E0EBBCF645AF}"/>
          </ac:picMkLst>
        </pc:picChg>
        <pc:picChg chg="mod">
          <ac:chgData name="Julia Wong" userId="d7baf7815abb286b" providerId="LiveId" clId="{1C8221AB-9280-41D3-8D89-CEE34FDD9B4D}" dt="2025-04-13T07:25:16.455" v="4716" actId="1076"/>
          <ac:picMkLst>
            <pc:docMk/>
            <pc:sldMk cId="1351210380" sldId="374"/>
            <ac:picMk id="5" creationId="{419E4B79-20BA-E39C-A8C3-A5012C172C38}"/>
          </ac:picMkLst>
        </pc:picChg>
      </pc:sldChg>
      <pc:sldMasterChg chg="del delSldLayout">
        <pc:chgData name="Julia Wong" userId="d7baf7815abb286b" providerId="LiveId" clId="{1C8221AB-9280-41D3-8D89-CEE34FDD9B4D}" dt="2025-04-11T00:52:17.210" v="404" actId="2696"/>
        <pc:sldMasterMkLst>
          <pc:docMk/>
          <pc:sldMasterMk cId="3789765736" sldId="2147483708"/>
        </pc:sldMasterMkLst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2141453700" sldId="2147483709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2475919249" sldId="2147483710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2484284242" sldId="2147483711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1028655539" sldId="2147483712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3053465705" sldId="2147483713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1858470210" sldId="2147483714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318606032" sldId="2147483715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1041102405" sldId="2147483716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1678080671" sldId="2147483717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302619528" sldId="2147483718"/>
          </pc:sldLayoutMkLst>
        </pc:sldLayoutChg>
        <pc:sldLayoutChg chg="del">
          <pc:chgData name="Julia Wong" userId="d7baf7815abb286b" providerId="LiveId" clId="{1C8221AB-9280-41D3-8D89-CEE34FDD9B4D}" dt="2025-04-11T00:52:17.210" v="404" actId="2696"/>
          <pc:sldLayoutMkLst>
            <pc:docMk/>
            <pc:sldMasterMk cId="3789765736" sldId="2147483708"/>
            <pc:sldLayoutMk cId="3321373564" sldId="2147483719"/>
          </pc:sldLayoutMkLst>
        </pc:sldLayoutChg>
      </pc:sldMasterChg>
      <pc:sldMasterChg chg="del delSldLayout">
        <pc:chgData name="Julia Wong" userId="d7baf7815abb286b" providerId="LiveId" clId="{1C8221AB-9280-41D3-8D89-CEE34FDD9B4D}" dt="2025-04-11T00:35:37.216" v="204" actId="47"/>
        <pc:sldMasterMkLst>
          <pc:docMk/>
          <pc:sldMasterMk cId="408606987" sldId="2147483720"/>
        </pc:sldMasterMkLst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3689108450" sldId="2147483721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494569274" sldId="2147483722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12956619" sldId="2147483723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2685603776" sldId="2147483724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1192696819" sldId="2147483725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926493044" sldId="2147483726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3693066089" sldId="2147483727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2705447575" sldId="2147483728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3455105048" sldId="2147483729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74278908" sldId="2147483730"/>
          </pc:sldLayoutMkLst>
        </pc:sldLayoutChg>
        <pc:sldLayoutChg chg="del">
          <pc:chgData name="Julia Wong" userId="d7baf7815abb286b" providerId="LiveId" clId="{1C8221AB-9280-41D3-8D89-CEE34FDD9B4D}" dt="2025-04-11T00:35:37.216" v="204" actId="47"/>
          <pc:sldLayoutMkLst>
            <pc:docMk/>
            <pc:sldMasterMk cId="408606987" sldId="2147483720"/>
            <pc:sldLayoutMk cId="524983719" sldId="2147483731"/>
          </pc:sldLayoutMkLst>
        </pc:sldLayoutChg>
      </pc:sldMasterChg>
      <pc:sldMasterChg chg="del delSldLayout">
        <pc:chgData name="Julia Wong" userId="d7baf7815abb286b" providerId="LiveId" clId="{1C8221AB-9280-41D3-8D89-CEE34FDD9B4D}" dt="2025-04-11T00:35:59.023" v="207" actId="47"/>
        <pc:sldMasterMkLst>
          <pc:docMk/>
          <pc:sldMasterMk cId="1464075062" sldId="2147483780"/>
        </pc:sldMasterMkLst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2440702628" sldId="2147483781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135904437" sldId="2147483782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2961989482" sldId="2147483783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199361845" sldId="2147483784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3207300619" sldId="2147483785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3235071390" sldId="2147483786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2280350893" sldId="2147483787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3493492198" sldId="2147483788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4057570110" sldId="2147483789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2206928689" sldId="2147483790"/>
          </pc:sldLayoutMkLst>
        </pc:sldLayoutChg>
        <pc:sldLayoutChg chg="del">
          <pc:chgData name="Julia Wong" userId="d7baf7815abb286b" providerId="LiveId" clId="{1C8221AB-9280-41D3-8D89-CEE34FDD9B4D}" dt="2025-04-11T00:35:59.023" v="207" actId="47"/>
          <pc:sldLayoutMkLst>
            <pc:docMk/>
            <pc:sldMasterMk cId="1464075062" sldId="2147483780"/>
            <pc:sldLayoutMk cId="2004534370" sldId="2147483791"/>
          </pc:sldLayoutMkLst>
        </pc:sldLayoutChg>
      </pc:sldMasterChg>
      <pc:sldMasterChg chg="del delSldLayout">
        <pc:chgData name="Julia Wong" userId="d7baf7815abb286b" providerId="LiveId" clId="{1C8221AB-9280-41D3-8D89-CEE34FDD9B4D}" dt="2025-04-11T00:36:00.674" v="208" actId="47"/>
        <pc:sldMasterMkLst>
          <pc:docMk/>
          <pc:sldMasterMk cId="342075909" sldId="2147483792"/>
        </pc:sldMasterMkLst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2128181376" sldId="2147483793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97973199" sldId="2147483794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2468195448" sldId="2147483795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2999333458" sldId="2147483796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3490524629" sldId="2147483797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781448467" sldId="2147483798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3526157377" sldId="2147483799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982672484" sldId="2147483800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3204967669" sldId="2147483801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1558976918" sldId="2147483802"/>
          </pc:sldLayoutMkLst>
        </pc:sldLayoutChg>
        <pc:sldLayoutChg chg="del">
          <pc:chgData name="Julia Wong" userId="d7baf7815abb286b" providerId="LiveId" clId="{1C8221AB-9280-41D3-8D89-CEE34FDD9B4D}" dt="2025-04-11T00:36:00.674" v="208" actId="47"/>
          <pc:sldLayoutMkLst>
            <pc:docMk/>
            <pc:sldMasterMk cId="342075909" sldId="2147483792"/>
            <pc:sldLayoutMk cId="2645785395" sldId="214748380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A62C4-AB31-4450-8B0D-D38BB0D2436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0E181-F1C4-4635-BC64-F456A0B2B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09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0E181-F1C4-4635-BC64-F456A0B2B2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1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7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3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22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5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22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9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83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3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69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22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01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8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64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62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9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99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61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43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4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87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23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68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09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AC9AA-2A7C-4177-9B34-A6D9218F4E12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02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96AD7-3030-4D3E-96ED-4BB92BB7D60F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16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7A549-0272-4345-9AD3-713136141927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36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A7FDE-937B-463C-B373-EA79AF23710E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72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7C6B9-D665-4302-B4A8-0738E2E1E56D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18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CE6CA-A1F0-4ED1-9A04-B5BB51DA52EE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37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4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15C4B-B720-4C5C-BF78-0AA4460C09E8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91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25F02-A719-40C6-BCAE-4C656EF1356C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51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A063B-4FFD-4C27-9D92-B8B9BD402F4E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73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F0B82-A0B0-4335-8302-BF30E4B98300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40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A10B1-6AE2-4257-A328-3C41BFDDD587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5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6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6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9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2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0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1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5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68FDC-6B1F-4A21-807A-3A6CC98745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CE5F-73FD-4F1C-B5B1-07C1394B7E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8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CF95E9-051A-45A6-8F62-4CC11F6F07FA}" type="slidenum">
              <a:rPr lang="zh-TW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3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耶穌騎驢進耶路撒冷– 海外华人福音网">
            <a:extLst>
              <a:ext uri="{FF2B5EF4-FFF2-40B4-BE49-F238E27FC236}">
                <a16:creationId xmlns:a16="http://schemas.microsoft.com/office/drawing/2014/main" id="{C511DCD0-7B41-DCEB-7C93-7DDDB12485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800" y="1097750"/>
            <a:ext cx="7672400" cy="383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275FF3-4604-E34C-2310-E1F23C7402D2}"/>
              </a:ext>
            </a:extLst>
          </p:cNvPr>
          <p:cNvSpPr txBox="1"/>
          <p:nvPr/>
        </p:nvSpPr>
        <p:spPr>
          <a:xfrm>
            <a:off x="1821486" y="76852"/>
            <a:ext cx="6484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800" b="1" dirty="0">
                <a:solidFill>
                  <a:srgbClr val="C8082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跟隨謙卑公義的王  </a:t>
            </a:r>
            <a:endParaRPr lang="en-US" sz="2400" b="1" dirty="0">
              <a:solidFill>
                <a:srgbClr val="C80823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805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24600" y="914400"/>
            <a:ext cx="1905000" cy="3829050"/>
          </a:xfrm>
        </p:spPr>
        <p:txBody>
          <a:bodyPr vert="eaVert">
            <a:normAutofit fontScale="85000" lnSpcReduction="20000"/>
          </a:bodyPr>
          <a:lstStyle/>
          <a:p>
            <a:r>
              <a:rPr lang="zh-TW" altLang="en-US" sz="6600" dirty="0">
                <a:solidFill>
                  <a:schemeClr val="tx1"/>
                </a:solidFill>
                <a:ea typeface="全真綜藝體" pitchFamily="49" charset="-120"/>
              </a:rPr>
              <a:t>迎接榮耀的王</a:t>
            </a:r>
            <a:endParaRPr lang="en-US" altLang="zh-TW" sz="6600" dirty="0">
              <a:solidFill>
                <a:schemeClr val="tx1"/>
              </a:solidFill>
              <a:ea typeface="全真綜藝體" pitchFamily="49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ea typeface="全真中仿宋" pitchFamily="49" charset="-120"/>
              </a:rPr>
              <a:t>馬太福音 廿一章一至十一節</a:t>
            </a:r>
            <a:endParaRPr lang="en-US" sz="2400" dirty="0">
              <a:solidFill>
                <a:schemeClr val="tx1"/>
              </a:solidFill>
              <a:ea typeface="全真中仿宋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9"/>
            <a:ext cx="5181600" cy="37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oseph Chun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4" y="0"/>
            <a:ext cx="10744200" cy="62484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133355"/>
            <a:ext cx="937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一、效法謙和的主</a:t>
            </a:r>
            <a:endParaRPr lang="en-US" altLang="zh-TW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2" y="1416047"/>
            <a:ext cx="5943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馬是爭戰時所用，</a:t>
            </a:r>
            <a:endParaRPr lang="en-US" altLang="zh-TW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驢是</a:t>
            </a:r>
            <a:r>
              <a:rPr lang="zh-TW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和平</a:t>
            </a:r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之日用的</a:t>
            </a:r>
            <a:r>
              <a:rPr lang="en-US" altLang="zh-TW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</a:p>
          <a:p>
            <a:r>
              <a:rPr lang="en-US" altLang="zh-TW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驢駒子是柔弱的</a:t>
            </a:r>
            <a:endParaRPr lang="en-US" altLang="zh-TW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35D19-1D61-B14D-4AC6-79E5D048A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595" y="1509202"/>
            <a:ext cx="4552969" cy="3420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E56AAA-B765-348F-3616-420BA9615694}"/>
              </a:ext>
            </a:extLst>
          </p:cNvPr>
          <p:cNvSpPr txBox="1"/>
          <p:nvPr/>
        </p:nvSpPr>
        <p:spPr>
          <a:xfrm>
            <a:off x="353608" y="3506901"/>
            <a:ext cx="525336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騎驢駒子 ─</a:t>
            </a:r>
            <a:endParaRPr lang="en-US" altLang="zh-TW" sz="4400" b="1" i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400" b="1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r>
              <a:rPr lang="zh-TW" alt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謙卑溫和的！</a:t>
            </a:r>
            <a:endParaRPr lang="en-US" altLang="zh-TW" sz="4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90" name="Picture 6" descr="A"/>
          <p:cNvPicPr>
            <a:picLocks noChangeAspect="1" noChangeArrowheads="1"/>
          </p:cNvPicPr>
          <p:nvPr/>
        </p:nvPicPr>
        <p:blipFill rotWithShape="1">
          <a:blip r:embed="rId2">
            <a:lum bright="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/>
          <a:stretch/>
        </p:blipFill>
        <p:spPr bwMode="auto">
          <a:xfrm flipH="1">
            <a:off x="3886200" y="104775"/>
            <a:ext cx="5257800" cy="5029200"/>
          </a:xfrm>
          <a:prstGeom prst="rect">
            <a:avLst/>
          </a:prstGeom>
          <a:ln>
            <a:noFill/>
          </a:ln>
          <a:effectLst>
            <a:softEdge rad="673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133350"/>
            <a:ext cx="554510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i="1" u="sng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非以武力征服</a:t>
            </a:r>
            <a:endParaRPr lang="en-US" altLang="zh-TW" sz="4000" b="1" i="1" u="sng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既然藉著祂在十字架上</a:t>
            </a:r>
            <a:endParaRPr lang="en-US" altLang="zh-TW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流的血，成就了和平。</a:t>
            </a:r>
            <a:r>
              <a:rPr lang="zh-TW" altLang="en-US" sz="2000" b="1" i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endParaRPr lang="en-US" altLang="zh-TW" sz="2000" b="1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000" b="1" i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  </a:t>
            </a:r>
            <a:r>
              <a:rPr lang="en-US" altLang="zh-TW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歌羅西書</a:t>
            </a:r>
            <a:r>
              <a:rPr lang="en-US" altLang="zh-TW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1:20)</a:t>
            </a:r>
          </a:p>
          <a:p>
            <a:endParaRPr lang="en-US" altLang="zh-TW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i="1" u="sng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而是以</a:t>
            </a:r>
            <a:r>
              <a:rPr lang="zh-TW" altLang="en-US" sz="4800" b="1" i="1" u="sng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愛</a:t>
            </a:r>
            <a:r>
              <a:rPr lang="zh-TW" altLang="en-US" sz="4000" b="1" i="1" u="sng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征服</a:t>
            </a:r>
            <a:endParaRPr lang="en-US" altLang="zh-TW" sz="4000" b="1" i="1" u="sng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犧牲、捨命</a:t>
            </a:r>
            <a:endParaRPr lang="en-US" altLang="zh-TW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謙卑、服事</a:t>
            </a:r>
            <a:endParaRPr lang="en-US" altLang="zh-TW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endParaRPr lang="en-US" altLang="zh-TW" i="1" kern="10" dirty="0">
              <a:ln w="3175">
                <a:noFill/>
                <a:round/>
                <a:headEnd/>
                <a:tailEnd/>
              </a:ln>
              <a:solidFill>
                <a:srgbClr val="FFFFFF"/>
              </a:solidFill>
              <a:effectLst>
                <a:glow rad="63500">
                  <a:srgbClr val="000000">
                    <a:alpha val="40000"/>
                  </a:srgbClr>
                </a:glow>
              </a:effectLst>
              <a:latin typeface="Arial" pitchFamily="34" charset="0"/>
              <a:ea typeface="全真顏體" pitchFamily="49" charset="-120"/>
            </a:endParaRPr>
          </a:p>
          <a:p>
            <a:pPr>
              <a:defRPr/>
            </a:pPr>
            <a:endParaRPr lang="en-US" altLang="zh-TW" i="1" kern="10" dirty="0">
              <a:ln w="3175">
                <a:noFill/>
                <a:round/>
                <a:headEnd/>
                <a:tailEnd/>
              </a:ln>
              <a:solidFill>
                <a:srgbClr val="FFFFFF"/>
              </a:solidFill>
              <a:effectLst>
                <a:glow rad="63500">
                  <a:srgbClr val="000000">
                    <a:alpha val="40000"/>
                  </a:srgbClr>
                </a:glow>
              </a:effectLst>
              <a:latin typeface="Arial" pitchFamily="34" charset="0"/>
              <a:ea typeface="全真顏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300019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24600" y="914400"/>
            <a:ext cx="1905000" cy="3829050"/>
          </a:xfrm>
        </p:spPr>
        <p:txBody>
          <a:bodyPr vert="eaVert">
            <a:normAutofit fontScale="85000" lnSpcReduction="20000"/>
          </a:bodyPr>
          <a:lstStyle/>
          <a:p>
            <a:r>
              <a:rPr lang="zh-TW" altLang="en-US" sz="6600" dirty="0">
                <a:solidFill>
                  <a:schemeClr val="tx1"/>
                </a:solidFill>
                <a:ea typeface="全真綜藝體" pitchFamily="49" charset="-120"/>
              </a:rPr>
              <a:t>迎接榮耀的王</a:t>
            </a:r>
            <a:endParaRPr lang="en-US" altLang="zh-TW" sz="6600" dirty="0">
              <a:solidFill>
                <a:schemeClr val="tx1"/>
              </a:solidFill>
              <a:ea typeface="全真綜藝體" pitchFamily="49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ea typeface="全真中仿宋" pitchFamily="49" charset="-120"/>
              </a:rPr>
              <a:t>馬太福音 廿一章一至十一節</a:t>
            </a:r>
            <a:endParaRPr lang="en-US" sz="2400" dirty="0">
              <a:solidFill>
                <a:schemeClr val="tx1"/>
              </a:solidFill>
              <a:ea typeface="全真中仿宋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14409"/>
            <a:ext cx="5181600" cy="37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oseph Chun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-6350"/>
            <a:ext cx="10744200" cy="62484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9250" y="213423"/>
            <a:ext cx="937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一、效法謙和的主</a:t>
            </a:r>
            <a:endParaRPr lang="en-US" altLang="zh-TW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全真綜藝體" pitchFamily="49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553" y="987939"/>
            <a:ext cx="9029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是溫柔的王，不</a:t>
            </a:r>
            <a:r>
              <a:rPr kumimoji="0" lang="zh-TW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強迫人</a:t>
            </a:r>
            <a:r>
              <a:rPr kumimoji="0" lang="zh-TW" alt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接祂為王</a:t>
            </a:r>
            <a:endParaRPr kumimoji="0" lang="en-US" altLang="zh-TW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122" name="Picture 2" descr="主耶穌叩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448" y="2178117"/>
            <a:ext cx="5141113" cy="320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9CF71-BEDB-DF2C-6099-FB33484826D9}"/>
              </a:ext>
            </a:extLst>
          </p:cNvPr>
          <p:cNvSpPr txBox="1"/>
          <p:nvPr/>
        </p:nvSpPr>
        <p:spPr>
          <a:xfrm>
            <a:off x="610148" y="1830910"/>
            <a:ext cx="474360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看哪，我在門外叩門，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若有聽見我聲音就開門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的，我要進到他那裡去。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i="1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</a:t>
            </a: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啟示錄</a:t>
            </a: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3:30)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D066F-BE9A-A03B-F1C3-8A623299634A}"/>
              </a:ext>
            </a:extLst>
          </p:cNvPr>
          <p:cNvSpPr txBox="1"/>
          <p:nvPr/>
        </p:nvSpPr>
        <p:spPr>
          <a:xfrm>
            <a:off x="520152" y="3758505"/>
            <a:ext cx="497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耶穌對他們說：來跟從我，我要使你們得人如得魚一樣。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</a:t>
            </a: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馬可</a:t>
            </a: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1:17)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254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3" descr="C:\Users\Joseph Chun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7" y="-117640"/>
            <a:ext cx="9144000" cy="53177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71801"/>
            <a:ext cx="8708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一、效法謙和的主</a:t>
            </a:r>
            <a:endParaRPr lang="en-US" altLang="zh-TW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2F315-CC3B-7CB5-9516-E238754F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52" y="2388854"/>
            <a:ext cx="182896" cy="365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7A8D0F-1B8E-588C-7517-68720772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52" y="2541254"/>
            <a:ext cx="182896" cy="365792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61E69B27-0504-B176-36A3-BBC265DC18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DFE92-958C-75AF-922B-104FCE244900}"/>
              </a:ext>
            </a:extLst>
          </p:cNvPr>
          <p:cNvSpPr txBox="1"/>
          <p:nvPr/>
        </p:nvSpPr>
        <p:spPr>
          <a:xfrm>
            <a:off x="582528" y="1435404"/>
            <a:ext cx="258057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神的僕人只要溫溫和和的待眾人。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提後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2:24)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6D1BA0D-2534-8A66-4403-E4206A5D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36439"/>
            <a:ext cx="5464533" cy="409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4F071-4C23-9545-DFC2-22001DBE0385}"/>
              </a:ext>
            </a:extLst>
          </p:cNvPr>
          <p:cNvSpPr txBox="1"/>
          <p:nvPr/>
        </p:nvSpPr>
        <p:spPr>
          <a:xfrm>
            <a:off x="4724400" y="2217807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54280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僕人！</a:t>
            </a:r>
            <a:endParaRPr lang="en-US" sz="4000" b="1" dirty="0">
              <a:solidFill>
                <a:srgbClr val="54280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188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14F08-5CB8-E94E-2764-C6BF2F6F5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A9AD-91C8-C3D0-2141-45D8CF56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3" descr="C:\Users\Joseph Chun\Desktop\images.jpg">
            <a:extLst>
              <a:ext uri="{FF2B5EF4-FFF2-40B4-BE49-F238E27FC236}">
                <a16:creationId xmlns:a16="http://schemas.microsoft.com/office/drawing/2014/main" id="{BA0D87E8-45C2-AE35-B206-DBFB1465C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7" y="-117640"/>
            <a:ext cx="9144000" cy="531778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11AEE-D4D1-3DCD-4E83-B622254A073D}"/>
              </a:ext>
            </a:extLst>
          </p:cNvPr>
          <p:cNvSpPr txBox="1"/>
          <p:nvPr/>
        </p:nvSpPr>
        <p:spPr>
          <a:xfrm>
            <a:off x="457200" y="133355"/>
            <a:ext cx="937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一、效法謙和的主</a:t>
            </a:r>
            <a:endParaRPr kumimoji="0" lang="en-US" altLang="zh-TW" sz="6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16DFA-4EB2-8304-0453-2B795F0F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52" y="2388854"/>
            <a:ext cx="182896" cy="365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797A1-5206-20FB-BFED-97BF5E20C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52" y="2541254"/>
            <a:ext cx="182896" cy="365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1DADD8-3337-0CB8-15DC-33B56F241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4" y="2446577"/>
            <a:ext cx="4162877" cy="2753571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1D27E619-60E1-CC67-72B1-A5AADCC4D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2445" y="2523528"/>
            <a:ext cx="4993421" cy="2554419"/>
          </a:xfrm>
        </p:spPr>
        <p:txBody>
          <a:bodyPr>
            <a:noAutofit/>
          </a:bodyPr>
          <a:lstStyle/>
          <a:p>
            <a:pPr algn="l"/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柔和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─ 非懦弱、沒主見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 調整自己、適應別人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謙卑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─ 非自卑、自表謙卑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放下自己、欣賞別人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lang="en-US" altLang="zh-TW" b="1" dirty="0">
              <a:solidFill>
                <a:srgbClr val="542804"/>
              </a:solidFill>
            </a:endParaRPr>
          </a:p>
          <a:p>
            <a:endParaRPr lang="en-US" altLang="zh-TW" sz="3600" b="1" dirty="0">
              <a:solidFill>
                <a:srgbClr val="542804"/>
              </a:solidFill>
            </a:endParaRPr>
          </a:p>
          <a:p>
            <a:endParaRPr lang="en-US" altLang="zh-TW" sz="3600" b="1" dirty="0">
              <a:solidFill>
                <a:srgbClr val="54280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3FA476-C36F-2458-7C34-DF2122A00AEB}"/>
              </a:ext>
            </a:extLst>
          </p:cNvPr>
          <p:cNvSpPr txBox="1"/>
          <p:nvPr/>
        </p:nvSpPr>
        <p:spPr>
          <a:xfrm>
            <a:off x="588892" y="1431690"/>
            <a:ext cx="6861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你們當以基督的心為心。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腓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2:5)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5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E4B8A-415A-F609-AE4E-13C10D06B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A9EA4BB-7FDA-575B-7693-8FC4E0FA4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FA55C09C-1F2E-2CB7-F453-291991F9F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6C2A08-7592-AE65-E099-76F7676EBEFB}"/>
              </a:ext>
            </a:extLst>
          </p:cNvPr>
          <p:cNvSpPr txBox="1"/>
          <p:nvPr/>
        </p:nvSpPr>
        <p:spPr>
          <a:xfrm>
            <a:off x="473202" y="3422142"/>
            <a:ext cx="2564892" cy="1200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撒迦利亞書 </a:t>
            </a: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9:9 (</a:t>
            </a:r>
            <a:r>
              <a:rPr kumimoji="0" lang="zh-TW" alt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主前 </a:t>
            </a:r>
            <a:r>
              <a:rPr kumimoji="0" lang="en-US" altLang="zh-TW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500 </a:t>
            </a:r>
            <a:r>
              <a:rPr kumimoji="0" lang="zh-TW" alt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左右</a:t>
            </a:r>
            <a:r>
              <a:rPr kumimoji="0" lang="en-US" altLang="zh-TW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)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8CF8D4-59E7-616C-513C-829A5FAF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21356"/>
          <a:stretch/>
        </p:blipFill>
        <p:spPr bwMode="auto">
          <a:xfrm>
            <a:off x="20" y="10"/>
            <a:ext cx="4571980" cy="3147200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0DCAB4A-852F-8899-C76A-24404011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7494" r="1" b="2044"/>
          <a:stretch/>
        </p:blipFill>
        <p:spPr bwMode="auto">
          <a:xfrm>
            <a:off x="4514850" y="10"/>
            <a:ext cx="4629144" cy="3140743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</p:spPr>
      </p:pic>
      <p:sp>
        <p:nvSpPr>
          <p:cNvPr id="2059" name="sketch line">
            <a:extLst>
              <a:ext uri="{FF2B5EF4-FFF2-40B4-BE49-F238E27FC236}">
                <a16:creationId xmlns:a16="http://schemas.microsoft.com/office/drawing/2014/main" id="{9C4548D0-128D-B1E9-1301-F21C83228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67761" y="3998214"/>
            <a:ext cx="1165860" cy="13716"/>
          </a:xfrm>
          <a:custGeom>
            <a:avLst/>
            <a:gdLst>
              <a:gd name="connsiteX0" fmla="*/ 0 w 1165860"/>
              <a:gd name="connsiteY0" fmla="*/ 0 h 13716"/>
              <a:gd name="connsiteX1" fmla="*/ 606247 w 1165860"/>
              <a:gd name="connsiteY1" fmla="*/ 0 h 13716"/>
              <a:gd name="connsiteX2" fmla="*/ 1165860 w 1165860"/>
              <a:gd name="connsiteY2" fmla="*/ 0 h 13716"/>
              <a:gd name="connsiteX3" fmla="*/ 1165860 w 1165860"/>
              <a:gd name="connsiteY3" fmla="*/ 13716 h 13716"/>
              <a:gd name="connsiteX4" fmla="*/ 594589 w 1165860"/>
              <a:gd name="connsiteY4" fmla="*/ 13716 h 13716"/>
              <a:gd name="connsiteX5" fmla="*/ 0 w 1165860"/>
              <a:gd name="connsiteY5" fmla="*/ 13716 h 13716"/>
              <a:gd name="connsiteX6" fmla="*/ 0 w 116586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" h="13716" fill="none" extrusionOk="0">
                <a:moveTo>
                  <a:pt x="0" y="0"/>
                </a:moveTo>
                <a:cubicBezTo>
                  <a:pt x="164196" y="4475"/>
                  <a:pt x="311417" y="-11483"/>
                  <a:pt x="606247" y="0"/>
                </a:cubicBezTo>
                <a:cubicBezTo>
                  <a:pt x="901077" y="11483"/>
                  <a:pt x="1028750" y="-4041"/>
                  <a:pt x="1165860" y="0"/>
                </a:cubicBezTo>
                <a:cubicBezTo>
                  <a:pt x="1165578" y="4434"/>
                  <a:pt x="1165988" y="8423"/>
                  <a:pt x="1165860" y="13716"/>
                </a:cubicBezTo>
                <a:cubicBezTo>
                  <a:pt x="940964" y="3888"/>
                  <a:pt x="745886" y="20893"/>
                  <a:pt x="594589" y="13716"/>
                </a:cubicBezTo>
                <a:cubicBezTo>
                  <a:pt x="443292" y="6539"/>
                  <a:pt x="119306" y="21776"/>
                  <a:pt x="0" y="13716"/>
                </a:cubicBezTo>
                <a:cubicBezTo>
                  <a:pt x="103" y="7543"/>
                  <a:pt x="-154" y="4446"/>
                  <a:pt x="0" y="0"/>
                </a:cubicBezTo>
                <a:close/>
              </a:path>
              <a:path w="1165860" h="13716" stroke="0" extrusionOk="0">
                <a:moveTo>
                  <a:pt x="0" y="0"/>
                </a:moveTo>
                <a:cubicBezTo>
                  <a:pt x="199755" y="-8614"/>
                  <a:pt x="439971" y="-19466"/>
                  <a:pt x="571271" y="0"/>
                </a:cubicBezTo>
                <a:cubicBezTo>
                  <a:pt x="702571" y="19466"/>
                  <a:pt x="922660" y="-18418"/>
                  <a:pt x="1165860" y="0"/>
                </a:cubicBezTo>
                <a:cubicBezTo>
                  <a:pt x="1165756" y="6849"/>
                  <a:pt x="1166068" y="9414"/>
                  <a:pt x="1165860" y="13716"/>
                </a:cubicBezTo>
                <a:cubicBezTo>
                  <a:pt x="981594" y="16996"/>
                  <a:pt x="788922" y="30312"/>
                  <a:pt x="582930" y="13716"/>
                </a:cubicBezTo>
                <a:cubicBezTo>
                  <a:pt x="376938" y="-2880"/>
                  <a:pt x="227474" y="40246"/>
                  <a:pt x="0" y="13716"/>
                </a:cubicBezTo>
                <a:cubicBezTo>
                  <a:pt x="469" y="7851"/>
                  <a:pt x="200" y="577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3F867-C26E-D73A-5148-500FA5624203}"/>
              </a:ext>
            </a:extLst>
          </p:cNvPr>
          <p:cNvSpPr txBox="1"/>
          <p:nvPr/>
        </p:nvSpPr>
        <p:spPr>
          <a:xfrm>
            <a:off x="3446616" y="3275613"/>
            <a:ext cx="5870446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錫安的民哪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應當大大喜樂 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耶路撒冷</a:t>
            </a:r>
            <a:endParaRPr kumimoji="0" lang="en-US" altLang="zh-TW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的民哪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應當歡呼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看哪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</a:t>
            </a: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你的王來到這裡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他是</a:t>
            </a:r>
            <a:r>
              <a:rPr kumimoji="0" lang="zh-TW" altLang="en-US" sz="1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公義的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並且施行拯救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謙謙和和</a:t>
            </a: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的騎著驢</a:t>
            </a:r>
            <a:r>
              <a:rPr kumimoji="0" lang="en-US" altLang="zh-TW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zh-TW" alt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就是騎著驢的駒子 </a:t>
            </a:r>
            <a:r>
              <a:rPr kumimoji="0" lang="en-US" altLang="zh-TW" sz="9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.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28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CD11195-DA82-B1CD-BC0D-09BF87544B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>
            <a:off x="20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47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34CF47-605B-DC1E-BCA4-BD8626FF6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"/>
          <a:stretch/>
        </p:blipFill>
        <p:spPr>
          <a:xfrm>
            <a:off x="228600" y="142875"/>
            <a:ext cx="8637596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6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2527D9-2C26-3C08-4895-EA180E620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9282-CBBE-B340-C746-783C5E41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86288"/>
            <a:ext cx="6821213" cy="49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6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667A-92FB-623E-71FE-247A6F18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B2D5-BCDE-4CF0-6339-A346B43C7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0556B3B-2863-7053-7E69-A318ACDFE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5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seph Chun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"/>
            <a:ext cx="10972800" cy="62484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285750"/>
            <a:ext cx="101346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rgbClr val="003218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棕樹節</a:t>
            </a:r>
            <a:endParaRPr lang="en-US" altLang="zh-TW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5400" dirty="0">
                <a:solidFill>
                  <a:prstClr val="black"/>
                </a:solidFill>
                <a:ea typeface="全真綜藝體" pitchFamily="49" charset="-120"/>
              </a:rPr>
              <a:t> </a:t>
            </a:r>
            <a:r>
              <a:rPr lang="en-US" altLang="zh-TW" sz="5400" b="1" dirty="0">
                <a:solidFill>
                  <a:prstClr val="white"/>
                </a:solidFill>
                <a:latin typeface="Brush Script MT" pitchFamily="66" charset="0"/>
                <a:ea typeface="全真綜藝體" pitchFamily="49" charset="-120"/>
              </a:rPr>
              <a:t>Palm Sunday</a:t>
            </a:r>
            <a:endParaRPr lang="en-US" sz="5400" b="1" dirty="0">
              <a:solidFill>
                <a:prstClr val="white"/>
              </a:solidFill>
              <a:latin typeface="Brush Script MT" pitchFamily="66" charset="0"/>
            </a:endParaRPr>
          </a:p>
          <a:p>
            <a:endParaRPr lang="en-US" altLang="zh-TW" sz="4000" b="1" i="1" dirty="0">
              <a:solidFill>
                <a:srgbClr val="FF0000"/>
              </a:solidFill>
              <a:ea typeface="全真中仿宋" pitchFamily="49" charset="-120"/>
            </a:endParaRPr>
          </a:p>
          <a:p>
            <a:r>
              <a:rPr lang="zh-TW" altLang="en-US" sz="6000" b="1" i="1" dirty="0">
                <a:solidFill>
                  <a:srgbClr val="FF0000"/>
                </a:solidFill>
                <a:ea typeface="全真中仿宋" pitchFamily="49" charset="-120"/>
              </a:rPr>
              <a:t>  凱旋進城  </a:t>
            </a:r>
            <a:endParaRPr lang="en-US" altLang="zh-TW" sz="6000" b="1" i="1" dirty="0">
              <a:solidFill>
                <a:srgbClr val="FF0000"/>
              </a:solidFill>
              <a:latin typeface="Brush Script MT" pitchFamily="66" charset="0"/>
              <a:ea typeface="全真中仿宋" pitchFamily="49" charset="-120"/>
            </a:endParaRPr>
          </a:p>
          <a:p>
            <a:r>
              <a:rPr lang="en-US" altLang="zh-TW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  <a:ea typeface="全真綜藝體" pitchFamily="49" charset="-120"/>
              </a:rPr>
              <a:t>The Triumphal Entry</a:t>
            </a:r>
          </a:p>
        </p:txBody>
      </p:sp>
      <p:pic>
        <p:nvPicPr>
          <p:cNvPr id="3074" name="Picture 2" descr="https://i2.kknews.cc/SIG=2jc7n8l/ctp-vzntr/q501273no1044957n74n3qnr2pr37o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64" y="28575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5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F996-1203-3827-8DB6-0E360EAD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E5596-4B4B-87A3-AE53-559A96BE6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8213D71-7B2D-04E8-DBF7-8F818989A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83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8F8D4-4BFF-F783-1F96-78688AED8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3E9-26E7-5036-7E93-18B6FDF8F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39487-032F-CEDD-AF6C-B725CE066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600" y="914400"/>
            <a:ext cx="1905000" cy="3829050"/>
          </a:xfrm>
        </p:spPr>
        <p:txBody>
          <a:bodyPr vert="eaVert">
            <a:normAutofit fontScale="85000" lnSpcReduction="20000"/>
          </a:bodyPr>
          <a:lstStyle/>
          <a:p>
            <a:r>
              <a:rPr lang="zh-TW" altLang="en-US" sz="6600" dirty="0">
                <a:solidFill>
                  <a:schemeClr val="tx1"/>
                </a:solidFill>
                <a:ea typeface="全真綜藝體" pitchFamily="49" charset="-120"/>
              </a:rPr>
              <a:t>迎接榮耀的王</a:t>
            </a:r>
            <a:endParaRPr lang="en-US" altLang="zh-TW" sz="6600" dirty="0">
              <a:solidFill>
                <a:schemeClr val="tx1"/>
              </a:solidFill>
              <a:ea typeface="全真綜藝體" pitchFamily="49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ea typeface="全真中仿宋" pitchFamily="49" charset="-120"/>
              </a:rPr>
              <a:t>馬太福音 廿一章一至十一節</a:t>
            </a:r>
            <a:endParaRPr lang="en-US" sz="2400" dirty="0">
              <a:solidFill>
                <a:schemeClr val="tx1"/>
              </a:solidFill>
              <a:ea typeface="全真中仿宋" pitchFamily="49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74F90D-711C-CAA4-17AA-507B06E6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9"/>
            <a:ext cx="5181600" cy="37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oseph Chun\Desktop\images.jpg">
            <a:extLst>
              <a:ext uri="{FF2B5EF4-FFF2-40B4-BE49-F238E27FC236}">
                <a16:creationId xmlns:a16="http://schemas.microsoft.com/office/drawing/2014/main" id="{2B799DBD-4644-E9FF-8324-C78FC0BA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10744200" cy="624840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99794E-213E-622E-3695-2281909345DA}"/>
              </a:ext>
            </a:extLst>
          </p:cNvPr>
          <p:cNvSpPr txBox="1"/>
          <p:nvPr/>
        </p:nvSpPr>
        <p:spPr>
          <a:xfrm>
            <a:off x="457200" y="133355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二、作神</a:t>
            </a:r>
            <a:r>
              <a:rPr lang="zh-TW" alt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眼中的</a:t>
            </a:r>
            <a:r>
              <a:rPr kumimoji="0" lang="zh-TW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義人</a:t>
            </a:r>
            <a:endParaRPr kumimoji="0" lang="en-US" altLang="zh-TW" sz="4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81EF7-8A26-1CBC-E6C4-461CCC992507}"/>
              </a:ext>
            </a:extLst>
          </p:cNvPr>
          <p:cNvSpPr txBox="1"/>
          <p:nvPr/>
        </p:nvSpPr>
        <p:spPr>
          <a:xfrm>
            <a:off x="572460" y="1088888"/>
            <a:ext cx="6441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. </a:t>
            </a:r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不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自以為是</a:t>
            </a:r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、不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自以為義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3D87B-AE1A-C1AB-FB5D-CF0E009F17B7}"/>
              </a:ext>
            </a:extLst>
          </p:cNvPr>
          <p:cNvSpPr txBox="1"/>
          <p:nvPr/>
        </p:nvSpPr>
        <p:spPr>
          <a:xfrm>
            <a:off x="555072" y="2107826"/>
            <a:ext cx="387798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總認為自己是對的</a:t>
            </a:r>
            <a:endParaRPr lang="en-US" altLang="zh-TW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沒耐心聽別人的講話</a:t>
            </a:r>
            <a:endParaRPr lang="en-US" altLang="zh-TW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認為自己比別人優秀</a:t>
            </a:r>
            <a:endParaRPr lang="en-US" altLang="zh-TW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經常批評論斷別人</a:t>
            </a:r>
            <a:endParaRPr lang="en-US" altLang="zh-TW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很少檢討自己</a:t>
            </a:r>
            <a:endParaRPr lang="en-US" altLang="zh-TW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3200" b="1" dirty="0">
              <a:solidFill>
                <a:srgbClr val="003218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12698-7E82-3C66-31D5-AF7AC8AFBC2D}"/>
              </a:ext>
            </a:extLst>
          </p:cNvPr>
          <p:cNvSpPr txBox="1"/>
          <p:nvPr/>
        </p:nvSpPr>
        <p:spPr>
          <a:xfrm>
            <a:off x="4607129" y="2107826"/>
            <a:ext cx="4527201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提醒自己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我可能是錯的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快快地聽，慢慢的說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多欣賞別人的優點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少論斷人，免得被論斷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多反省檢討自己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347E7-D2D8-5EA4-778D-0A5775D2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A304-AC26-270A-8C6C-AC2251647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A5ECA1-64CD-7D52-84E9-21D13A3D3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600" y="914400"/>
            <a:ext cx="1905000" cy="3829050"/>
          </a:xfrm>
        </p:spPr>
        <p:txBody>
          <a:bodyPr vert="eaVert">
            <a:normAutofit fontScale="85000" lnSpcReduction="20000"/>
          </a:bodyPr>
          <a:lstStyle/>
          <a:p>
            <a:r>
              <a:rPr lang="zh-TW" altLang="en-US" sz="6600" dirty="0">
                <a:solidFill>
                  <a:schemeClr val="tx1"/>
                </a:solidFill>
                <a:ea typeface="全真綜藝體" pitchFamily="49" charset="-120"/>
              </a:rPr>
              <a:t>迎接榮耀的王</a:t>
            </a:r>
            <a:endParaRPr lang="en-US" altLang="zh-TW" sz="6600" dirty="0">
              <a:solidFill>
                <a:schemeClr val="tx1"/>
              </a:solidFill>
              <a:ea typeface="全真綜藝體" pitchFamily="49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ea typeface="全真中仿宋" pitchFamily="49" charset="-120"/>
              </a:rPr>
              <a:t>馬太福音 廿一章一至十一節</a:t>
            </a:r>
            <a:endParaRPr lang="en-US" sz="2400" dirty="0">
              <a:solidFill>
                <a:schemeClr val="tx1"/>
              </a:solidFill>
              <a:ea typeface="全真中仿宋" pitchFamily="49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09D19C-CB98-1A55-C854-023658B0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9"/>
            <a:ext cx="5181600" cy="37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oseph Chun\Desktop\images.jpg">
            <a:extLst>
              <a:ext uri="{FF2B5EF4-FFF2-40B4-BE49-F238E27FC236}">
                <a16:creationId xmlns:a16="http://schemas.microsoft.com/office/drawing/2014/main" id="{7931296B-28E3-62FB-587F-E8CBB55D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49"/>
            <a:ext cx="10744200" cy="647700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1A904-F428-13AD-68DC-D1E6BD5D1CBE}"/>
              </a:ext>
            </a:extLst>
          </p:cNvPr>
          <p:cNvSpPr txBox="1"/>
          <p:nvPr/>
        </p:nvSpPr>
        <p:spPr>
          <a:xfrm>
            <a:off x="457200" y="133355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二、作</a:t>
            </a:r>
            <a:r>
              <a:rPr lang="zh-TW" alt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神眼中的義人</a:t>
            </a:r>
            <a:endParaRPr kumimoji="0" lang="en-US" altLang="zh-TW" sz="4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ECF79-CB27-4E72-B3C4-B49C15BDCD2C}"/>
              </a:ext>
            </a:extLst>
          </p:cNvPr>
          <p:cNvSpPr txBox="1"/>
          <p:nvPr/>
        </p:nvSpPr>
        <p:spPr>
          <a:xfrm>
            <a:off x="1014808" y="1109312"/>
            <a:ext cx="5415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.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不自誇、</a:t>
            </a:r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不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藐視別人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27382-BAFD-27B8-EB8B-FB0347B5EA43}"/>
              </a:ext>
            </a:extLst>
          </p:cNvPr>
          <p:cNvSpPr txBox="1"/>
          <p:nvPr/>
        </p:nvSpPr>
        <p:spPr>
          <a:xfrm>
            <a:off x="920750" y="2217641"/>
            <a:ext cx="30572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自我感覺非常好</a:t>
            </a:r>
            <a:endParaRPr lang="en-US" altLang="zh-TW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喜歡與人比較</a:t>
            </a:r>
            <a:endParaRPr lang="en-US" altLang="zh-TW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經常誇耀自己</a:t>
            </a:r>
            <a:endParaRPr lang="en-US" altLang="zh-TW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說損人的話</a:t>
            </a:r>
            <a:endParaRPr lang="en-US" sz="3200" b="1" dirty="0">
              <a:solidFill>
                <a:srgbClr val="00321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E48099-D307-A876-7467-2EE16BD49DC3}"/>
              </a:ext>
            </a:extLst>
          </p:cNvPr>
          <p:cNvSpPr txBox="1"/>
          <p:nvPr/>
        </p:nvSpPr>
        <p:spPr>
          <a:xfrm>
            <a:off x="4663797" y="1940642"/>
            <a:ext cx="387798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看自己是蒙恩的罪人</a:t>
            </a:r>
            <a:endParaRPr lang="en-US" altLang="zh-TW" sz="32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只跟自己比較</a:t>
            </a:r>
            <a:endParaRPr lang="en-US" altLang="zh-TW" sz="32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為自己所有的感謝神</a:t>
            </a:r>
            <a:endParaRPr lang="en-US" altLang="zh-TW" sz="32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說造就人的好話</a:t>
            </a:r>
            <a:endParaRPr lang="en-US" sz="32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5716"/>
            <a:ext cx="9144000" cy="5171240"/>
            <a:chOff x="0" y="-7622"/>
            <a:chExt cx="12192000" cy="6894986"/>
          </a:xfrm>
        </p:grpSpPr>
        <p:sp>
          <p:nvSpPr>
            <p:cNvPr id="4104" name="Rectangle 4103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4098" name="Picture 2" descr="A close-up of a screen&#10;&#10;AI-generated content may be incorrect.">
            <a:extLst>
              <a:ext uri="{FF2B5EF4-FFF2-40B4-BE49-F238E27FC236}">
                <a16:creationId xmlns:a16="http://schemas.microsoft.com/office/drawing/2014/main" id="{FDCE65CB-5A2F-D7AF-7A0A-2E272EB599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19712"/>
          <a:stretch/>
        </p:blipFill>
        <p:spPr bwMode="auto">
          <a:xfrm>
            <a:off x="20" y="-5718"/>
            <a:ext cx="9143980" cy="51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58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0842C3-3DE1-F1EA-4DDB-8666E8E62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092" b="-2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2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AE419-D769-8807-7B6A-D64F5D3CA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EDBE-51D1-FC7A-95DF-23E0BDF8E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EC9A9-A8E4-529B-25CD-03D358D09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600" y="914400"/>
            <a:ext cx="1905000" cy="3829050"/>
          </a:xfrm>
        </p:spPr>
        <p:txBody>
          <a:bodyPr vert="eaVert">
            <a:normAutofit fontScale="85000" lnSpcReduction="20000"/>
          </a:bodyPr>
          <a:lstStyle/>
          <a:p>
            <a:r>
              <a:rPr lang="zh-TW" altLang="en-US" sz="6600" dirty="0">
                <a:solidFill>
                  <a:schemeClr val="tx1"/>
                </a:solidFill>
                <a:ea typeface="全真綜藝體" pitchFamily="49" charset="-120"/>
              </a:rPr>
              <a:t>迎接榮耀的王</a:t>
            </a:r>
            <a:endParaRPr lang="en-US" altLang="zh-TW" sz="6600" dirty="0">
              <a:solidFill>
                <a:schemeClr val="tx1"/>
              </a:solidFill>
              <a:ea typeface="全真綜藝體" pitchFamily="49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ea typeface="全真中仿宋" pitchFamily="49" charset="-120"/>
              </a:rPr>
              <a:t>馬太福音 廿一章一至十一節</a:t>
            </a:r>
            <a:endParaRPr lang="en-US" sz="2400" dirty="0">
              <a:solidFill>
                <a:schemeClr val="tx1"/>
              </a:solidFill>
              <a:ea typeface="全真中仿宋" pitchFamily="49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926270-5A67-3271-0931-47412B08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9"/>
            <a:ext cx="5181600" cy="37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oseph Chun\Desktop\images.jpg">
            <a:extLst>
              <a:ext uri="{FF2B5EF4-FFF2-40B4-BE49-F238E27FC236}">
                <a16:creationId xmlns:a16="http://schemas.microsoft.com/office/drawing/2014/main" id="{A028BA1C-49FE-40B8-FCCE-0E87D846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"/>
            <a:ext cx="10744200" cy="624840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09B53-7234-49F8-3901-00E648F1B69C}"/>
              </a:ext>
            </a:extLst>
          </p:cNvPr>
          <p:cNvSpPr txBox="1"/>
          <p:nvPr/>
        </p:nvSpPr>
        <p:spPr>
          <a:xfrm>
            <a:off x="457200" y="133355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二、</a:t>
            </a:r>
            <a:r>
              <a:rPr lang="zh-TW" altLang="en-US" sz="4800" b="1" i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作神眼中的</a:t>
            </a:r>
            <a:r>
              <a:rPr lang="zh-TW" alt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義人</a:t>
            </a:r>
            <a:endParaRPr kumimoji="0" lang="en-US" altLang="zh-TW" sz="4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53A83-3FAF-367A-22D7-9128D885864D}"/>
              </a:ext>
            </a:extLst>
          </p:cNvPr>
          <p:cNvSpPr txBox="1"/>
          <p:nvPr/>
        </p:nvSpPr>
        <p:spPr>
          <a:xfrm>
            <a:off x="491625" y="1171355"/>
            <a:ext cx="5941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3. </a:t>
            </a:r>
            <a:r>
              <a:rPr lang="zh-TW" altLang="en-US" sz="44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認清</a:t>
            </a:r>
            <a:r>
              <a:rPr lang="zh-TW" alt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自己是蒙恩罪人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448BE18-E8E7-8601-A795-F00B3C25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357271"/>
            <a:ext cx="4648200" cy="281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o photo description available.">
            <a:extLst>
              <a:ext uri="{FF2B5EF4-FFF2-40B4-BE49-F238E27FC236}">
                <a16:creationId xmlns:a16="http://schemas.microsoft.com/office/drawing/2014/main" id="{F9FA06E4-5A2C-4221-4939-4EC859846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65" y="2298692"/>
            <a:ext cx="430683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2AC117-3783-2016-CBC5-6E90596CE077}"/>
              </a:ext>
            </a:extLst>
          </p:cNvPr>
          <p:cNvSpPr txBox="1"/>
          <p:nvPr/>
        </p:nvSpPr>
        <p:spPr>
          <a:xfrm>
            <a:off x="6655475" y="800092"/>
            <a:ext cx="27494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求主憐憫！</a:t>
            </a:r>
            <a:endParaRPr lang="en-US" altLang="zh-TW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心存感恩！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90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98A717-26EC-0F71-19A8-14FF1954A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11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0" name="Rectangle 615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2" name="Rectangle 616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740C2DA-897E-C901-BBFA-53FFB9F1A5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 b="12138"/>
          <a:stretch/>
        </p:blipFill>
        <p:spPr bwMode="auto">
          <a:xfrm>
            <a:off x="608870" y="342900"/>
            <a:ext cx="792626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97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47B08-12EA-6F66-A3CC-204D2330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D8809-33E7-D019-1668-E5DF47FAB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04E06AB-B008-3A95-2B4C-0337B2EB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411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31CDF-2FA6-85BA-D476-CDF567142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93" y="38462"/>
            <a:ext cx="4843994" cy="995941"/>
          </a:xfrm>
        </p:spPr>
        <p:txBody>
          <a:bodyPr anchor="b">
            <a:noAutofit/>
          </a:bodyPr>
          <a:lstStyle/>
          <a:p>
            <a:pPr algn="l"/>
            <a:r>
              <a:rPr kumimoji="0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二 作神眼中的義人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12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59D2-1769-F932-E4FC-CEC61AF44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20153"/>
            <a:ext cx="3754295" cy="35375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 </a:t>
            </a:r>
            <a:r>
              <a:rPr lang="zh-TW" altLang="en-US" sz="4000" b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捨己跟隨主</a:t>
            </a:r>
            <a:endParaRPr lang="en-US" altLang="zh-TW" sz="40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不靠己活</a:t>
            </a:r>
            <a:endParaRPr lang="en-US" altLang="zh-TW" sz="4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不為己活</a:t>
            </a:r>
            <a:endParaRPr lang="en-US" altLang="zh-TW" sz="4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順從聖靈</a:t>
            </a:r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endParaRPr lang="en-US" sz="48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9F54E9DF-154C-EC50-48BB-C6075F6F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5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8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24600" y="914400"/>
            <a:ext cx="1905000" cy="3829050"/>
          </a:xfrm>
        </p:spPr>
        <p:txBody>
          <a:bodyPr vert="eaVert">
            <a:normAutofit fontScale="85000" lnSpcReduction="20000"/>
          </a:bodyPr>
          <a:lstStyle/>
          <a:p>
            <a:r>
              <a:rPr lang="zh-TW" altLang="en-US" sz="6600" dirty="0">
                <a:solidFill>
                  <a:schemeClr val="tx1"/>
                </a:solidFill>
                <a:ea typeface="全真綜藝體" pitchFamily="49" charset="-120"/>
              </a:rPr>
              <a:t>迎接榮耀的王</a:t>
            </a:r>
            <a:endParaRPr lang="en-US" altLang="zh-TW" sz="6600" dirty="0">
              <a:solidFill>
                <a:schemeClr val="tx1"/>
              </a:solidFill>
              <a:ea typeface="全真綜藝體" pitchFamily="49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ea typeface="全真中仿宋" pitchFamily="49" charset="-120"/>
              </a:rPr>
              <a:t>馬太福音 廿一章一至十一節</a:t>
            </a:r>
            <a:endParaRPr lang="en-US" sz="2400" dirty="0">
              <a:solidFill>
                <a:schemeClr val="tx1"/>
              </a:solidFill>
              <a:ea typeface="全真中仿宋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9"/>
            <a:ext cx="5181600" cy="37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oseph Chun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"/>
            <a:ext cx="9448800" cy="62484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2416" y="494258"/>
            <a:ext cx="152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棕樹節</a:t>
            </a:r>
            <a:endParaRPr lang="en-US" sz="8800" b="1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742958"/>
            <a:ext cx="6858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主耶穌騎驢駒進入耶路撒冷，</a:t>
            </a:r>
            <a:endParaRPr lang="en-US" altLang="zh-TW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是祂在被釘十架前一個非常重要事件，這事件在耶穌的傳道生涯中扮演重要的角色，也有</a:t>
            </a:r>
            <a:r>
              <a:rPr lang="zh-TW" alt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深遠的屬靈意義和影響，</a:t>
            </a:r>
            <a:endParaRPr lang="en-US" altLang="zh-TW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四卷福音書都記載此事件。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253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1D5F566-1B7D-7305-8762-57ECB26888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r="-2" b="-2"/>
          <a:stretch/>
        </p:blipFill>
        <p:spPr bwMode="auto">
          <a:xfrm>
            <a:off x="20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5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D3DCE-5A3C-BF36-95D5-96BE80A6F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1436D-C4F6-83FE-9F14-2ABBF9523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14409"/>
            <a:ext cx="7467600" cy="39433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BB0B2-1B0A-67B8-6777-943FD3CA2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600" y="914400"/>
            <a:ext cx="1905000" cy="3829050"/>
          </a:xfrm>
        </p:spPr>
        <p:txBody>
          <a:bodyPr vert="eaVert">
            <a:normAutofit fontScale="85000" lnSpcReduction="20000"/>
          </a:bodyPr>
          <a:lstStyle/>
          <a:p>
            <a:r>
              <a:rPr lang="zh-TW" altLang="en-US" sz="6600" dirty="0">
                <a:solidFill>
                  <a:schemeClr val="tx1"/>
                </a:solidFill>
                <a:ea typeface="全真綜藝體" pitchFamily="49" charset="-120"/>
              </a:rPr>
              <a:t>迎接榮耀的王</a:t>
            </a:r>
            <a:endParaRPr lang="en-US" altLang="zh-TW" sz="6600" dirty="0">
              <a:solidFill>
                <a:schemeClr val="tx1"/>
              </a:solidFill>
              <a:ea typeface="全真綜藝體" pitchFamily="49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ea typeface="全真中仿宋" pitchFamily="49" charset="-120"/>
              </a:rPr>
              <a:t>馬太福音 廿一章一至十一節</a:t>
            </a:r>
            <a:endParaRPr lang="en-US" sz="2400" dirty="0">
              <a:solidFill>
                <a:schemeClr val="tx1"/>
              </a:solidFill>
              <a:ea typeface="全真中仿宋" pitchFamily="49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E4D4E6-C83C-5CBD-0B9F-B45068B9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9"/>
            <a:ext cx="5181600" cy="37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Joseph Chun\Desktop\images.jpg">
            <a:extLst>
              <a:ext uri="{FF2B5EF4-FFF2-40B4-BE49-F238E27FC236}">
                <a16:creationId xmlns:a16="http://schemas.microsoft.com/office/drawing/2014/main" id="{419E4B79-20BA-E39C-A8C3-A5012C17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95250"/>
            <a:ext cx="10744200" cy="624840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1D6507-FE7F-13DA-E791-9E9288C787F9}"/>
              </a:ext>
            </a:extLst>
          </p:cNvPr>
          <p:cNvSpPr txBox="1"/>
          <p:nvPr/>
        </p:nvSpPr>
        <p:spPr>
          <a:xfrm>
            <a:off x="152400" y="1231925"/>
            <a:ext cx="9372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一、效法謙</a:t>
            </a:r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kumimoji="0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的主</a:t>
            </a:r>
            <a:endParaRPr kumimoji="0" lang="en-US" altLang="zh-TW" sz="4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TW" altLang="en-US" sz="3600" b="1" i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柔和、謙卑 、僕人服事        </a:t>
            </a:r>
            <a:endParaRPr kumimoji="0" lang="en-US" altLang="zh-TW" sz="3600" b="1" i="1" u="none" strike="noStrike" kern="1200" cap="none" spc="0" normalizeH="0" baseline="0" noProof="0" dirty="0">
              <a:ln>
                <a:noFill/>
              </a:ln>
              <a:solidFill>
                <a:srgbClr val="003218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0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二、作</a:t>
            </a:r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神眼中的義人</a:t>
            </a:r>
            <a:endParaRPr lang="en-US" altLang="zh-TW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0" lang="zh-TW" alt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   </a:t>
            </a: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3218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不自以為是，不自以為義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003218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r>
              <a:rPr lang="zh-TW" altLang="en-US" sz="3200" b="1" i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不自誇，不藐視人   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003218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     </a:t>
            </a:r>
            <a:r>
              <a:rPr lang="zh-TW" altLang="en-US" sz="3200" b="1" i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認清自己</a:t>
            </a: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3218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是蒙恩的罪人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003218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r>
              <a:rPr lang="zh-TW" altLang="en-US" sz="3200" b="1" i="1" dirty="0">
                <a:solidFill>
                  <a:srgbClr val="00321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捨己跟隨主</a:t>
            </a:r>
            <a:endParaRPr lang="en-US" altLang="zh-TW" sz="3200" b="1" i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003218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1" i="1" u="none" strike="noStrike" kern="1200" cap="none" spc="0" normalizeH="0" baseline="0" noProof="0" dirty="0">
              <a:ln>
                <a:noFill/>
              </a:ln>
              <a:solidFill>
                <a:srgbClr val="003218"/>
              </a:solidFill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3C11A-1563-B3AF-9EF7-E0EBBCF64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356" y="400050"/>
            <a:ext cx="3727849" cy="3105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93E75-F3CE-0E63-DCDE-93D4FA43A157}"/>
              </a:ext>
            </a:extLst>
          </p:cNvPr>
          <p:cNvSpPr txBox="1"/>
          <p:nvPr/>
        </p:nvSpPr>
        <p:spPr>
          <a:xfrm>
            <a:off x="551146" y="242165"/>
            <a:ext cx="5474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i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跟隨謙卑公義的王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10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219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-2"/>
            <a:ext cx="3125451" cy="51435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53D32-7B90-409C-8CEB-836E94CEC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" y="436362"/>
            <a:ext cx="3049253" cy="4270773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耶路撒冷</a:t>
            </a:r>
            <a:br>
              <a:rPr lang="en-US" altLang="zh-TW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全城轟動</a:t>
            </a:r>
            <a:br>
              <a:rPr lang="en-US" altLang="zh-TW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TW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看哪，你的王來到你這裡 ！</a:t>
            </a:r>
            <a:r>
              <a:rPr lang="zh-TW" altLang="en-US" sz="4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</a:t>
            </a:r>
            <a:r>
              <a:rPr lang="en-US" altLang="zh-TW" sz="4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br>
              <a:rPr lang="en-US" altLang="zh-TW" sz="4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sz="4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en-US" altLang="zh-TW" sz="27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7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太 </a:t>
            </a:r>
            <a:r>
              <a:rPr lang="en-US" altLang="zh-TW" sz="27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21:5)</a:t>
            </a:r>
            <a:br>
              <a:rPr lang="en-US" altLang="zh-TW" sz="27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dirty="0"/>
              <a:t>      </a:t>
            </a:r>
            <a:br>
              <a:rPr lang="en-US" dirty="0"/>
            </a:br>
            <a:endParaRPr lang="en-US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3" y="1841610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5D69A-7309-4B44-A6E1-780D467DD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453" y="3219"/>
            <a:ext cx="5713749" cy="5137062"/>
          </a:xfrm>
        </p:spPr>
        <p:txBody>
          <a:bodyPr anchor="ctr">
            <a:noAutofit/>
          </a:bodyPr>
          <a:lstStyle/>
          <a:p>
            <a:pPr marL="0" indent="0">
              <a:lnSpc>
                <a:spcPts val="3100"/>
              </a:lnSpc>
              <a:buNone/>
            </a:pPr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眾人多半把衣服鋪在路上；</a:t>
            </a:r>
            <a:endParaRPr lang="en-US" altLang="zh-TW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還有人砍下樹枝來鋪在路上。</a:t>
            </a:r>
            <a:endParaRPr lang="en-US" altLang="zh-TW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ts val="3900"/>
              </a:lnSpc>
              <a:buNone/>
            </a:pPr>
            <a:r>
              <a:rPr lang="zh-TW" alt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前行後隨的眾人喊著說：和散那歸於大衛的子孫！奉主名來的是應當稱頌的！高高在上和散那！</a:t>
            </a:r>
            <a:endParaRPr lang="en-US" altLang="zh-TW" sz="4000" b="1" i="1" dirty="0">
              <a:solidFill>
                <a:srgbClr val="FF0000"/>
              </a:solidFill>
              <a:highlight>
                <a:srgbClr val="FFFF00"/>
              </a:highligh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ts val="2900"/>
              </a:lnSpc>
              <a:buNone/>
            </a:pPr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耶穌既進了耶路撒冷，合城都驚動了</a:t>
            </a:r>
            <a:r>
              <a:rPr lang="en-US" altLang="zh-TW" b="1" dirty="0"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說</a:t>
            </a:r>
            <a:r>
              <a:rPr lang="en-US" altLang="zh-TW" b="1" dirty="0"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這是誰</a:t>
            </a:r>
            <a:r>
              <a:rPr lang="en-US" altLang="zh-TW" b="1" dirty="0">
                <a:latin typeface="DFKai-SB" panose="03000509000000000000" pitchFamily="65" charset="-120"/>
                <a:ea typeface="DFKai-SB" panose="03000509000000000000" pitchFamily="65" charset="-120"/>
              </a:rPr>
              <a:t>? </a:t>
            </a:r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眾人說： 這是加利利拿撒勒的先知耶穌。</a:t>
            </a:r>
            <a:endParaRPr lang="en-US" altLang="zh-TW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ts val="2900"/>
              </a:lnSpc>
              <a:buNone/>
            </a:pPr>
            <a:r>
              <a:rPr 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           (</a:t>
            </a:r>
            <a:r>
              <a:rPr lang="zh-TW" alt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馬太</a:t>
            </a:r>
            <a:r>
              <a:rPr 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21:8-11)</a:t>
            </a:r>
          </a:p>
        </p:txBody>
      </p:sp>
    </p:spTree>
    <p:extLst>
      <p:ext uri="{BB962C8B-B14F-4D97-AF65-F5344CB8AC3E}">
        <p14:creationId xmlns:p14="http://schemas.microsoft.com/office/powerpoint/2010/main" val="64335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seph Chun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302789" cy="529742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7129"/>
            <a:ext cx="1032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endParaRPr lang="en-US" altLang="zh-TW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itchFamily="66" charset="0"/>
              <a:ea typeface="全真綜藝體" pitchFamily="49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DB111-FACF-2849-F9E0-CBB3B3E02F6C}"/>
              </a:ext>
            </a:extLst>
          </p:cNvPr>
          <p:cNvSpPr txBox="1"/>
          <p:nvPr/>
        </p:nvSpPr>
        <p:spPr>
          <a:xfrm>
            <a:off x="533400" y="1294477"/>
            <a:ext cx="5340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耶穌上十架前，</a:t>
            </a:r>
            <a:endParaRPr lang="en-US" altLang="zh-TW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離世前最後的主日</a:t>
            </a:r>
            <a:endParaRPr lang="en-US" altLang="zh-TW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以王的身分 ，</a:t>
            </a:r>
            <a:endParaRPr lang="en-US" altLang="zh-TW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進入聖城耶路撒冷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FB3A79-4424-06CB-3B26-41A0C662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247650"/>
            <a:ext cx="3784639" cy="67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3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7918A-AF01-A0A7-8E82-54C22157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3422142"/>
            <a:ext cx="2564892" cy="1200150"/>
          </a:xfrm>
        </p:spPr>
        <p:txBody>
          <a:bodyPr anchor="ctr">
            <a:normAutofit/>
          </a:bodyPr>
          <a:lstStyle/>
          <a:p>
            <a:endParaRPr lang="en-US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11AA60-B8A7-3977-2B49-562A3E03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r="8853" b="-2"/>
          <a:stretch/>
        </p:blipFill>
        <p:spPr bwMode="auto">
          <a:xfrm>
            <a:off x="-14958" y="1047750"/>
            <a:ext cx="4571997" cy="3147200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1E8F7-70AF-000A-CDDF-F2F3665EF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9839"/>
          <a:stretch/>
        </p:blipFill>
        <p:spPr>
          <a:xfrm>
            <a:off x="4742311" y="1047750"/>
            <a:ext cx="4629146" cy="3140744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040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91765" y="4053404"/>
            <a:ext cx="1165860" cy="13716"/>
          </a:xfrm>
          <a:custGeom>
            <a:avLst/>
            <a:gdLst>
              <a:gd name="connsiteX0" fmla="*/ 0 w 1165860"/>
              <a:gd name="connsiteY0" fmla="*/ 0 h 13716"/>
              <a:gd name="connsiteX1" fmla="*/ 606247 w 1165860"/>
              <a:gd name="connsiteY1" fmla="*/ 0 h 13716"/>
              <a:gd name="connsiteX2" fmla="*/ 1165860 w 1165860"/>
              <a:gd name="connsiteY2" fmla="*/ 0 h 13716"/>
              <a:gd name="connsiteX3" fmla="*/ 1165860 w 1165860"/>
              <a:gd name="connsiteY3" fmla="*/ 13716 h 13716"/>
              <a:gd name="connsiteX4" fmla="*/ 594589 w 1165860"/>
              <a:gd name="connsiteY4" fmla="*/ 13716 h 13716"/>
              <a:gd name="connsiteX5" fmla="*/ 0 w 1165860"/>
              <a:gd name="connsiteY5" fmla="*/ 13716 h 13716"/>
              <a:gd name="connsiteX6" fmla="*/ 0 w 116586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" h="13716" fill="none" extrusionOk="0">
                <a:moveTo>
                  <a:pt x="0" y="0"/>
                </a:moveTo>
                <a:cubicBezTo>
                  <a:pt x="164196" y="4475"/>
                  <a:pt x="311417" y="-11483"/>
                  <a:pt x="606247" y="0"/>
                </a:cubicBezTo>
                <a:cubicBezTo>
                  <a:pt x="901077" y="11483"/>
                  <a:pt x="1028750" y="-4041"/>
                  <a:pt x="1165860" y="0"/>
                </a:cubicBezTo>
                <a:cubicBezTo>
                  <a:pt x="1165578" y="4434"/>
                  <a:pt x="1165988" y="8423"/>
                  <a:pt x="1165860" y="13716"/>
                </a:cubicBezTo>
                <a:cubicBezTo>
                  <a:pt x="940964" y="3888"/>
                  <a:pt x="745886" y="20893"/>
                  <a:pt x="594589" y="13716"/>
                </a:cubicBezTo>
                <a:cubicBezTo>
                  <a:pt x="443292" y="6539"/>
                  <a:pt x="119306" y="21776"/>
                  <a:pt x="0" y="13716"/>
                </a:cubicBezTo>
                <a:cubicBezTo>
                  <a:pt x="103" y="7543"/>
                  <a:pt x="-154" y="4446"/>
                  <a:pt x="0" y="0"/>
                </a:cubicBezTo>
                <a:close/>
              </a:path>
              <a:path w="1165860" h="13716" stroke="0" extrusionOk="0">
                <a:moveTo>
                  <a:pt x="0" y="0"/>
                </a:moveTo>
                <a:cubicBezTo>
                  <a:pt x="199755" y="-8614"/>
                  <a:pt x="439971" y="-19466"/>
                  <a:pt x="571271" y="0"/>
                </a:cubicBezTo>
                <a:cubicBezTo>
                  <a:pt x="702571" y="19466"/>
                  <a:pt x="922660" y="-18418"/>
                  <a:pt x="1165860" y="0"/>
                </a:cubicBezTo>
                <a:cubicBezTo>
                  <a:pt x="1165756" y="6849"/>
                  <a:pt x="1166068" y="9414"/>
                  <a:pt x="1165860" y="13716"/>
                </a:cubicBezTo>
                <a:cubicBezTo>
                  <a:pt x="981594" y="16996"/>
                  <a:pt x="788922" y="30312"/>
                  <a:pt x="582930" y="13716"/>
                </a:cubicBezTo>
                <a:cubicBezTo>
                  <a:pt x="376938" y="-2880"/>
                  <a:pt x="227474" y="40246"/>
                  <a:pt x="0" y="13716"/>
                </a:cubicBezTo>
                <a:cubicBezTo>
                  <a:pt x="469" y="7851"/>
                  <a:pt x="200" y="577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9873E-8A25-D36A-DFB0-0C2CFF272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041" y="19377"/>
            <a:ext cx="5177791" cy="12001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sz="4000" b="1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萬王之王！萬主之主！</a:t>
            </a:r>
            <a:endParaRPr lang="en-US" altLang="zh-TW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itchFamily="66" charset="0"/>
              <a:ea typeface="全真綜藝體" pitchFamily="49" charset="-120"/>
            </a:endParaRP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9227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inting of a person running with a sword&#10;&#10;AI-generated content may be incorrect.">
            <a:extLst>
              <a:ext uri="{FF2B5EF4-FFF2-40B4-BE49-F238E27FC236}">
                <a16:creationId xmlns:a16="http://schemas.microsoft.com/office/drawing/2014/main" id="{E043BDF9-F1C0-E612-F89C-23BB78BB6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078" b="14936"/>
          <a:stretch/>
        </p:blipFill>
        <p:spPr>
          <a:xfrm>
            <a:off x="228601" y="129043"/>
            <a:ext cx="8306538" cy="467155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3BB673E-3AED-6780-0B9A-FB56A254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00" y="128401"/>
            <a:ext cx="7253626" cy="36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82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8417"/>
            <a:ext cx="12573000" cy="90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7" y="57151"/>
            <a:ext cx="8915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7" y="302931"/>
            <a:ext cx="944879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要對錫安的民說</a:t>
            </a:r>
            <a:r>
              <a:rPr lang="en-US" altLang="zh-TW" sz="36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en-US" sz="36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看哪</a:t>
            </a:r>
            <a:r>
              <a:rPr lang="en-US" altLang="zh-TW" sz="36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en-US" sz="36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你的王來到你這裡，</a:t>
            </a:r>
            <a:endParaRPr lang="en-US" altLang="zh-TW" sz="3600" b="1" i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b="1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是溫柔的</a:t>
            </a:r>
            <a:r>
              <a:rPr lang="zh-TW" altLang="en-US" sz="36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，又騎著驢，就是騎著驢駒子。</a:t>
            </a:r>
            <a:endParaRPr lang="en-US" altLang="zh-TW" sz="3600" b="1" i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      </a:t>
            </a:r>
            <a:r>
              <a:rPr lang="en-US" altLang="zh-TW" sz="32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3200" b="1" i="1" dirty="0">
                <a:solidFill>
                  <a:srgbClr val="002060"/>
                </a:solidFill>
                <a:ea typeface="金梅中隸字形原體" pitchFamily="49" charset="-120"/>
              </a:rPr>
              <a:t>馬太福音 </a:t>
            </a:r>
            <a:r>
              <a:rPr lang="en-US" altLang="zh-TW" sz="3200" b="1" i="1" dirty="0">
                <a:solidFill>
                  <a:srgbClr val="002060"/>
                </a:solidFill>
                <a:latin typeface="Times New Roman" pitchFamily="18" charset="0"/>
                <a:ea typeface="金梅中隸字形原體" pitchFamily="49" charset="-120"/>
                <a:cs typeface="Times New Roman" pitchFamily="18" charset="0"/>
              </a:rPr>
              <a:t>21:5)</a:t>
            </a:r>
            <a:r>
              <a:rPr lang="zh-TW" altLang="en-US" sz="3200" b="1" i="1" dirty="0">
                <a:solidFill>
                  <a:srgbClr val="002060"/>
                </a:solidFill>
                <a:ea typeface="金梅中隸字形原體" pitchFamily="49" charset="-120"/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  <a:p>
            <a:endParaRPr lang="en-US" sz="40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2876554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i="1" dirty="0">
              <a:solidFill>
                <a:prstClr val="black"/>
              </a:solidFill>
              <a:ea typeface="全真特明體" pitchFamily="49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2F0EDC-B5F5-2BAD-35AA-4922A7325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2343150"/>
            <a:ext cx="4191000" cy="28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0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3422142"/>
            <a:ext cx="2564892" cy="1200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撒迦利亞書 </a:t>
            </a: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9:9 (</a:t>
            </a:r>
            <a:r>
              <a:rPr kumimoji="0" lang="zh-TW" alt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主前 </a:t>
            </a:r>
            <a:r>
              <a:rPr kumimoji="0" lang="en-US" altLang="zh-TW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500 </a:t>
            </a:r>
            <a:r>
              <a:rPr kumimoji="0" lang="zh-TW" alt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左右</a:t>
            </a:r>
            <a:r>
              <a:rPr kumimoji="0" lang="en-US" altLang="zh-TW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)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06B887-F0DA-17C6-59F9-74CB2062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21356"/>
          <a:stretch/>
        </p:blipFill>
        <p:spPr bwMode="auto">
          <a:xfrm>
            <a:off x="20" y="10"/>
            <a:ext cx="4571980" cy="3147200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7494" r="1" b="2044"/>
          <a:stretch/>
        </p:blipFill>
        <p:spPr bwMode="auto">
          <a:xfrm>
            <a:off x="4514850" y="10"/>
            <a:ext cx="4629144" cy="3140743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</p:spPr>
      </p:pic>
      <p:sp>
        <p:nvSpPr>
          <p:cNvPr id="2059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67761" y="3998214"/>
            <a:ext cx="1165860" cy="13716"/>
          </a:xfrm>
          <a:custGeom>
            <a:avLst/>
            <a:gdLst>
              <a:gd name="connsiteX0" fmla="*/ 0 w 1165860"/>
              <a:gd name="connsiteY0" fmla="*/ 0 h 13716"/>
              <a:gd name="connsiteX1" fmla="*/ 606247 w 1165860"/>
              <a:gd name="connsiteY1" fmla="*/ 0 h 13716"/>
              <a:gd name="connsiteX2" fmla="*/ 1165860 w 1165860"/>
              <a:gd name="connsiteY2" fmla="*/ 0 h 13716"/>
              <a:gd name="connsiteX3" fmla="*/ 1165860 w 1165860"/>
              <a:gd name="connsiteY3" fmla="*/ 13716 h 13716"/>
              <a:gd name="connsiteX4" fmla="*/ 594589 w 1165860"/>
              <a:gd name="connsiteY4" fmla="*/ 13716 h 13716"/>
              <a:gd name="connsiteX5" fmla="*/ 0 w 1165860"/>
              <a:gd name="connsiteY5" fmla="*/ 13716 h 13716"/>
              <a:gd name="connsiteX6" fmla="*/ 0 w 116586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" h="13716" fill="none" extrusionOk="0">
                <a:moveTo>
                  <a:pt x="0" y="0"/>
                </a:moveTo>
                <a:cubicBezTo>
                  <a:pt x="164196" y="4475"/>
                  <a:pt x="311417" y="-11483"/>
                  <a:pt x="606247" y="0"/>
                </a:cubicBezTo>
                <a:cubicBezTo>
                  <a:pt x="901077" y="11483"/>
                  <a:pt x="1028750" y="-4041"/>
                  <a:pt x="1165860" y="0"/>
                </a:cubicBezTo>
                <a:cubicBezTo>
                  <a:pt x="1165578" y="4434"/>
                  <a:pt x="1165988" y="8423"/>
                  <a:pt x="1165860" y="13716"/>
                </a:cubicBezTo>
                <a:cubicBezTo>
                  <a:pt x="940964" y="3888"/>
                  <a:pt x="745886" y="20893"/>
                  <a:pt x="594589" y="13716"/>
                </a:cubicBezTo>
                <a:cubicBezTo>
                  <a:pt x="443292" y="6539"/>
                  <a:pt x="119306" y="21776"/>
                  <a:pt x="0" y="13716"/>
                </a:cubicBezTo>
                <a:cubicBezTo>
                  <a:pt x="103" y="7543"/>
                  <a:pt x="-154" y="4446"/>
                  <a:pt x="0" y="0"/>
                </a:cubicBezTo>
                <a:close/>
              </a:path>
              <a:path w="1165860" h="13716" stroke="0" extrusionOk="0">
                <a:moveTo>
                  <a:pt x="0" y="0"/>
                </a:moveTo>
                <a:cubicBezTo>
                  <a:pt x="199755" y="-8614"/>
                  <a:pt x="439971" y="-19466"/>
                  <a:pt x="571271" y="0"/>
                </a:cubicBezTo>
                <a:cubicBezTo>
                  <a:pt x="702571" y="19466"/>
                  <a:pt x="922660" y="-18418"/>
                  <a:pt x="1165860" y="0"/>
                </a:cubicBezTo>
                <a:cubicBezTo>
                  <a:pt x="1165756" y="6849"/>
                  <a:pt x="1166068" y="9414"/>
                  <a:pt x="1165860" y="13716"/>
                </a:cubicBezTo>
                <a:cubicBezTo>
                  <a:pt x="981594" y="16996"/>
                  <a:pt x="788922" y="30312"/>
                  <a:pt x="582930" y="13716"/>
                </a:cubicBezTo>
                <a:cubicBezTo>
                  <a:pt x="376938" y="-2880"/>
                  <a:pt x="227474" y="40246"/>
                  <a:pt x="0" y="13716"/>
                </a:cubicBezTo>
                <a:cubicBezTo>
                  <a:pt x="469" y="7851"/>
                  <a:pt x="200" y="577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14117" y="3562350"/>
            <a:ext cx="6102945" cy="1542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錫安的民哪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應當大大喜樂 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耶路撒冷</a:t>
            </a:r>
            <a:endParaRPr kumimoji="0" lang="en-US" altLang="zh-TW" sz="2600" b="1" i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的民哪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應當歡呼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看哪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你的王來到這裡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他是</a:t>
            </a:r>
            <a:r>
              <a:rPr kumimoji="0" lang="zh-TW" altLang="en-US" sz="3600" b="1" i="1" u="none" strike="noStrike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公義的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並且施行拯救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zh-TW" altLang="en-US" sz="3200" b="1" i="1" u="none" strike="noStrike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謙謙和和</a:t>
            </a: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的騎著驢</a:t>
            </a: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kumimoji="0" lang="zh-TW" altLang="en-US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就是騎著驢的駒子</a:t>
            </a:r>
            <a:endParaRPr kumimoji="0" lang="en-US" sz="2600" b="1" i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6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endParaRPr kumimoji="0" lang="en-US" sz="26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8102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125724" dir="18900000" algn="ctr" rotWithShape="0">
            <a:srgbClr val="000099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00FF">
                  <a:alpha val="50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125724" dir="18900000" algn="ctr" rotWithShape="0">
            <a:srgbClr val="000099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00FF">
                  <a:alpha val="50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1229</Words>
  <Application>Microsoft Office PowerPoint</Application>
  <PresentationFormat>On-screen Show (16:9)</PresentationFormat>
  <Paragraphs>127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DFKai-SB</vt:lpstr>
      <vt:lpstr>Microsoft JhengHei</vt:lpstr>
      <vt:lpstr>Microsoft YaHei</vt:lpstr>
      <vt:lpstr>全真中仿宋</vt:lpstr>
      <vt:lpstr>全真特明體</vt:lpstr>
      <vt:lpstr>全真綜藝體</vt:lpstr>
      <vt:lpstr>金梅中隸字形原體</vt:lpstr>
      <vt:lpstr>Arial</vt:lpstr>
      <vt:lpstr>Brush Script MT</vt:lpstr>
      <vt:lpstr>Calibri</vt:lpstr>
      <vt:lpstr>Times New Roman</vt:lpstr>
      <vt:lpstr>Office Theme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   耶路撒冷   全城轟動  看哪，你的王來到你這裡 ！                                       (太 21:5)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二 作神眼中的義人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SGV</dc:creator>
  <cp:lastModifiedBy>Julia Wong</cp:lastModifiedBy>
  <cp:revision>86</cp:revision>
  <dcterms:created xsi:type="dcterms:W3CDTF">2020-04-02T18:34:26Z</dcterms:created>
  <dcterms:modified xsi:type="dcterms:W3CDTF">2025-04-13T07:51:11Z</dcterms:modified>
</cp:coreProperties>
</file>