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832" r:id="rId3"/>
    <p:sldId id="801" r:id="rId4"/>
    <p:sldId id="816" r:id="rId5"/>
    <p:sldId id="824" r:id="rId6"/>
    <p:sldId id="825" r:id="rId7"/>
    <p:sldId id="843" r:id="rId8"/>
    <p:sldId id="847" r:id="rId9"/>
    <p:sldId id="846" r:id="rId10"/>
    <p:sldId id="858" r:id="rId11"/>
    <p:sldId id="845" r:id="rId12"/>
    <p:sldId id="833" r:id="rId13"/>
    <p:sldId id="834" r:id="rId14"/>
    <p:sldId id="844" r:id="rId15"/>
    <p:sldId id="848" r:id="rId16"/>
    <p:sldId id="850" r:id="rId17"/>
    <p:sldId id="851" r:id="rId18"/>
    <p:sldId id="849" r:id="rId19"/>
    <p:sldId id="853" r:id="rId20"/>
    <p:sldId id="856" r:id="rId21"/>
    <p:sldId id="855" r:id="rId22"/>
    <p:sldId id="842" r:id="rId23"/>
    <p:sldId id="835" r:id="rId24"/>
    <p:sldId id="830" r:id="rId25"/>
    <p:sldId id="841" r:id="rId26"/>
    <p:sldId id="85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Chun" initials="JC" lastIdx="3" clrIdx="0">
    <p:extLst>
      <p:ext uri="{19B8F6BF-5375-455C-9EA6-DF929625EA0E}">
        <p15:presenceInfo xmlns:p15="http://schemas.microsoft.com/office/powerpoint/2012/main" userId="7150adb196e4a4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E7CA-F09E-4AC3-BE85-9A8DAADC7E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177F-A29B-432B-AF06-923F61EC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0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7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6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6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5D5B8-C8F8-49A2-9BFD-A6AB70059B6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0EB4B1-C905-4738-8613-F5348951B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281" y="4461468"/>
            <a:ext cx="7004096" cy="723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</a:pPr>
            <a:r>
              <a:rPr lang="en-US" sz="12800" b="1" i="1" dirty="0"/>
              <a:t>FCBC, SGV</a:t>
            </a:r>
          </a:p>
          <a:p>
            <a:pPr>
              <a:lnSpc>
                <a:spcPts val="2400"/>
              </a:lnSpc>
            </a:pPr>
            <a:r>
              <a:rPr lang="en-US" sz="9600" b="1" i="1" dirty="0"/>
              <a:t>August 2, 2020 / Rev. Joseph Chun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99"/>
            <a:ext cx="12192000" cy="715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551" y="276226"/>
            <a:ext cx="114058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5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7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屬靈的辨別力</a:t>
            </a:r>
            <a:endParaRPr lang="en-US" altLang="zh-TW" sz="72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聖蓋博谷</a:t>
            </a: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第一華人浸信會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sz="3600" b="1" dirty="0"/>
              <a:t>FIRST CHINESE BAPTIST CHURCH </a:t>
            </a:r>
          </a:p>
          <a:p>
            <a:pPr algn="ctr"/>
            <a:r>
              <a:rPr lang="en-US" sz="3600" b="1" dirty="0"/>
              <a:t>SAN GABRIEL VALLEY</a:t>
            </a:r>
            <a:br>
              <a:rPr lang="zh-TW" altLang="en-US" sz="3600" b="1" dirty="0">
                <a:latin typeface="+mj-lt"/>
              </a:rPr>
            </a:br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06/22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/2025 </a:t>
            </a:r>
          </a:p>
          <a:p>
            <a:pPr algn="ctr"/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Rev. Joseph Chun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58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CD65-F81D-40BC-54A1-C6652C726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C472-97E5-4CC5-B368-27604F0E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" y="982132"/>
            <a:ext cx="10706582" cy="1303867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怎樣才不被矇騙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怎樣才不受迷惑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110C-7AA8-C04A-C5EE-0B07A585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聽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言 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觀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究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其果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察其心 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3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3AB83-29D4-9C31-D080-10EA1C722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C408-EC8F-E70F-ABAA-91CF9296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聽其言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不夠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 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618F-ADF2-0C5E-4340-42C48FFB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3" y="2556932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耶穌說 </a:t>
            </a:r>
            <a:r>
              <a:rPr lang="en-US" altLang="ja-JP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  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一個人有兩個兒子、他來對大兒子說、我兒、你今天到葡萄園裡去作工。</a:t>
            </a:r>
            <a:r>
              <a:rPr lang="zh-TW" altLang="en-US" sz="3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他回答說、我不去</a:t>
            </a:r>
            <a:r>
              <a:rPr lang="zh-TW" altLang="en-US" sz="3400" b="1" i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．</a:t>
            </a:r>
            <a:r>
              <a:rPr lang="zh-TW" altLang="en-US" sz="3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以後自己懊悔就去了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。又來對小兒子也是這樣說、</a:t>
            </a:r>
            <a:r>
              <a:rPr lang="zh-TW" altLang="en-US" sz="3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他回答說、父阿、我去</a:t>
            </a:r>
            <a:r>
              <a:rPr lang="zh-TW" altLang="en-US" sz="3400" b="1" i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．他卻不去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。你們想這兩個兒子、是那一個遵行父命呢。他們說、大兒子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21:28-31)</a:t>
            </a:r>
            <a:endParaRPr lang="en-US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01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7444-78D2-7365-6E26-0506CDF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54" y="982132"/>
            <a:ext cx="10382492" cy="1303867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還要觀其行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 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還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不夠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346A-1964-0286-948B-A805D017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3" y="2556932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耶穌說 </a:t>
            </a:r>
            <a:r>
              <a:rPr lang="en-US" altLang="ja-JP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  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一個人有兩個兒子、他來對</a:t>
            </a:r>
            <a:r>
              <a:rPr lang="zh-TW" altLang="en-US" sz="34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大兒子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說、我兒、你今天到葡萄園裡去作工。</a:t>
            </a:r>
            <a:r>
              <a:rPr lang="zh-TW" altLang="en-US" sz="3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他回答說、我不去．</a:t>
            </a:r>
            <a:r>
              <a:rPr lang="zh-TW" altLang="en-US" sz="3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以後自己懊悔就去了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。又來對</a:t>
            </a:r>
            <a:r>
              <a:rPr lang="zh-TW" altLang="en-US" sz="34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小兒子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也是這樣說、他回答說、</a:t>
            </a:r>
            <a:r>
              <a:rPr lang="zh-TW" altLang="en-US" sz="3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父阿、我去．</a:t>
            </a:r>
            <a:r>
              <a:rPr lang="zh-TW" altLang="en-US" sz="3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他卻不去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。你們想這兩個兒子、是那一個遵行父命呢。他們說、大兒子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21:28-31)</a:t>
            </a:r>
            <a:endParaRPr lang="en-US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23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E5A06-6EB3-9132-F652-0F684912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B0F6-706A-9F16-B1F5-C5854C15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982132"/>
            <a:ext cx="10868627" cy="1303867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更重要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 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要究其果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 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8E9D-ED2F-18CE-CE1F-4F15F02E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51" y="2500132"/>
            <a:ext cx="10556112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你們要防備假先知．他們到你們這裡來、外面披著羊皮、裡面卻是殘暴的狼。憑著他們的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、就可以認出他們來。荊棘上豈能摘葡萄呢．蒺藜裡豈能摘無花果呢。這樣、凡好樹都結好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、惟獨壞樹結壞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。好樹不能結壞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、壞樹不能結好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。凡不結好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的樹、就砍下來、丟在火裡。所以憑著他們的</a:t>
            </a:r>
            <a:r>
              <a:rPr lang="zh-TW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、就可以認出他們來。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zh-TW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7:15-20)</a:t>
            </a:r>
            <a:endParaRPr lang="en-US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32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2FC3-3A28-FBB8-A25A-8AEAC192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" y="982132"/>
            <a:ext cx="10706582" cy="1303867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怎樣才不被矇騙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怎樣才不受迷惑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1D4A-9114-AB71-A888-AC459211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聽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言 ✓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觀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行 ✓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究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其果 ✓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察其心 </a:t>
            </a:r>
            <a:r>
              <a:rPr lang="en-US" altLang="ja-JP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 / </a:t>
            </a:r>
            <a:r>
              <a:rPr lang="ja-JP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察已心 ✓</a:t>
            </a:r>
            <a:endParaRPr lang="en-US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6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AAFF-9443-DC35-9C5A-C30DD654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從果子去辨别 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果子是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41B2-66A7-E801-DF08-9FFB7022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697" y="2764220"/>
            <a:ext cx="9172900" cy="3111647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看得見的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摸得著的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騙不了人的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憑果子，就知道是好是壞了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6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2DC6-231E-4B36-104F-AC5DCBB5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56008"/>
            <a:ext cx="9601196" cy="1267081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那什麼是壞果子呢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CB84C-4929-F5C2-1517-7102CC53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046" y="2533577"/>
            <a:ext cx="5157954" cy="3626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情慾的事、都是顯而易見的．就如姦淫、污穢、邪蕩、拜偶像、邪術、仇恨、爭競、忌恨、惱怒、結黨、紛爭、異端、</a:t>
            </a:r>
            <a:r>
              <a:rPr lang="en-US" altLang="zh-TW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TW" altLang="en-US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嫉妒、醉 酒、 荒宴等類、</a:t>
            </a:r>
            <a:r>
              <a:rPr lang="en-US" altLang="zh-TW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貪圖虛名、 彼此惹氣、互相嫉妒</a:t>
            </a:r>
            <a:r>
              <a:rPr lang="en-US" altLang="zh-TW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(</a:t>
            </a:r>
            <a:r>
              <a:rPr lang="ja-JP" altLang="en-US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加拉太書 </a:t>
            </a:r>
            <a:r>
              <a:rPr lang="en-US" altLang="ja-JP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5:21-16)</a:t>
            </a:r>
            <a:endParaRPr lang="en-US" sz="3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2EB00-0241-F637-892E-E3466D45F6AE}"/>
              </a:ext>
            </a:extLst>
          </p:cNvPr>
          <p:cNvSpPr txBox="1"/>
          <p:nvPr/>
        </p:nvSpPr>
        <p:spPr>
          <a:xfrm>
            <a:off x="6358759" y="2607150"/>
            <a:ext cx="41200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因為從心裡發出來的、有惡念、兇殺、姦淫、苟合、偷盜、妄證、謗讟．</a:t>
            </a:r>
            <a:endParaRPr lang="en-US" sz="3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CC65F-21E3-F596-A05A-98EA9C4697C6}"/>
              </a:ext>
            </a:extLst>
          </p:cNvPr>
          <p:cNvSpPr txBox="1"/>
          <p:nvPr/>
        </p:nvSpPr>
        <p:spPr>
          <a:xfrm>
            <a:off x="6442841" y="4546142"/>
            <a:ext cx="38704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一切苦毒、惱恨、忿怒、嚷鬧、毀謗、並一切的惡毒</a:t>
            </a:r>
            <a:endParaRPr lang="en-US" sz="30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4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66F24-1C5E-0D8A-9530-50147282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31F4-F55D-EA4A-4783-47C657CB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56008"/>
            <a:ext cx="9601196" cy="1267081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那什麼是壞果子呢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AD86-092E-AE13-5A41-3B3563958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331" y="2607150"/>
            <a:ext cx="8744607" cy="3394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耶和華所恨惡的有六樣、連他心所憎惡的共有七樣．就是高傲的眼、撒謊的舌、流 無辜人血的手、圖謀惡計的心、飛跑行惡的腳、吐謊言的假見證、並弟兄中布散分爭的人。</a:t>
            </a:r>
            <a:r>
              <a:rPr lang="en-US" altLang="zh-TW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箴言 </a:t>
            </a:r>
            <a:r>
              <a:rPr lang="en-US" altLang="ja-JP" sz="3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6:16-19)</a:t>
            </a:r>
            <a:endParaRPr lang="en-US" sz="36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5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87BB-A14A-CDF6-3153-3F885636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28" y="803456"/>
            <a:ext cx="9595944" cy="136167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那什麼是好果子呢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D17E-0A7A-1131-9CFC-11495C12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3" y="2627586"/>
            <a:ext cx="4172607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聖靈所結的果子、 就是仁愛、喜樂、 和平、忍耐、恩慈、良善、信實、溫柔、節制．這樣的事、沒有律法禁止。</a:t>
            </a:r>
            <a:endParaRPr lang="en-US" sz="36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4F2C2-544E-9AB1-0F04-87C2DED2EBDC}"/>
              </a:ext>
            </a:extLst>
          </p:cNvPr>
          <p:cNvSpPr txBox="1"/>
          <p:nvPr/>
        </p:nvSpPr>
        <p:spPr>
          <a:xfrm>
            <a:off x="5444359" y="2627586"/>
            <a:ext cx="541282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只要隨事說造就人的好話、叫聽見的人得益處</a:t>
            </a:r>
            <a:r>
              <a:rPr lang="en-US" altLang="zh-TW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以恩慈相待、存憐憫的心、彼此饒恕。</a:t>
            </a:r>
            <a:endParaRPr lang="en-US" altLang="zh-TW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BDD152-0BA2-94F5-902C-2CF75F1862AE}"/>
              </a:ext>
            </a:extLst>
          </p:cNvPr>
          <p:cNvSpPr txBox="1"/>
          <p:nvPr/>
        </p:nvSpPr>
        <p:spPr>
          <a:xfrm>
            <a:off x="5444359" y="4270045"/>
            <a:ext cx="58122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做榮耀神的事</a:t>
            </a:r>
            <a:endParaRPr lang="en-US" altLang="zh-TW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建立別人</a:t>
            </a:r>
            <a:endParaRPr lang="en-US" altLang="zh-TW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讓人認識主耶稣基督</a:t>
            </a:r>
            <a:endParaRPr lang="en-US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3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123B-73BD-0590-001B-29E5873A5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BD4E-1A1F-A9B3-2F85-58129706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33" y="703510"/>
            <a:ext cx="9406758" cy="97726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那什麼是好果子呢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B03D4-D20F-A778-5F29-C66955E87451}"/>
              </a:ext>
            </a:extLst>
          </p:cNvPr>
          <p:cNvSpPr txBox="1"/>
          <p:nvPr/>
        </p:nvSpPr>
        <p:spPr>
          <a:xfrm rot="20842497">
            <a:off x="1087859" y="2106319"/>
            <a:ext cx="48413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使我作你和平之子，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在憎恨之处播下你的爱，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在伤痕之处播下你宽恕，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在怀疑之处播下信心。</a:t>
            </a:r>
            <a:endParaRPr lang="en-US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ED3CD-BF43-9B37-965C-9AA7281E43D5}"/>
              </a:ext>
            </a:extLst>
          </p:cNvPr>
          <p:cNvSpPr txBox="1"/>
          <p:nvPr/>
        </p:nvSpPr>
        <p:spPr>
          <a:xfrm rot="549280">
            <a:off x="6409238" y="2125128"/>
            <a:ext cx="4494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使我作你和平之子，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在绝望之处播下你盼望，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在幽暗之处播下你光明，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在忧愁之处播下欢愉</a:t>
            </a:r>
            <a:endParaRPr lang="en-US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A4776-F5E9-55FC-74B0-22BC64E8B9A3}"/>
              </a:ext>
            </a:extLst>
          </p:cNvPr>
          <p:cNvSpPr txBox="1"/>
          <p:nvPr/>
        </p:nvSpPr>
        <p:spPr>
          <a:xfrm>
            <a:off x="4134412" y="4170717"/>
            <a:ext cx="45220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哦</a:t>
            </a:r>
            <a:r>
              <a:rPr lang="en-US" altLang="zh-CN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主啊</a:t>
            </a:r>
            <a:r>
              <a:rPr lang="en-US" altLang="zh-CN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使我少为自己求，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少求受安慰</a:t>
            </a:r>
            <a:r>
              <a:rPr lang="en-US" altLang="zh-CN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但求安慰人，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少求被了解</a:t>
            </a:r>
            <a:r>
              <a:rPr lang="en-US" altLang="zh-CN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但求了解人，</a:t>
            </a:r>
          </a:p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少求爱</a:t>
            </a:r>
            <a:r>
              <a:rPr lang="en-US" altLang="zh-CN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但求全心付出爱。</a:t>
            </a:r>
            <a:endParaRPr lang="en-US" sz="32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61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577D-4B6C-0910-052D-3D55AED6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0780"/>
            <a:ext cx="9601197" cy="1377387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中一國文老師一首打油詩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BCE4-30E2-1084-0744-27619F56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604304"/>
            <a:ext cx="9601197" cy="3512915"/>
          </a:xfrm>
        </p:spPr>
        <p:txBody>
          <a:bodyPr>
            <a:norm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周公恐懼流言日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50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王莽禮賢下士時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50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假使當時身便死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50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一生真偽有誰知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8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05AF-2372-3E2D-D282-6A1F1561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1" y="982132"/>
            <a:ext cx="10646979" cy="130386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有好果子，</a:t>
            </a:r>
            <a:r>
              <a:rPr lang="zh-TW" altLang="en-US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但也可以和神無關</a:t>
            </a:r>
            <a:endParaRPr lang="en-US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D2CF11-2F3E-FB58-716B-CD5A3A3C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46" y="2556932"/>
            <a:ext cx="10247584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凡稱呼我主阿、主阿的人、不能都進天國．惟獨遵行我天父旨意的人、纔能進去。當那日必有許多人對我說、主阿、</a:t>
            </a:r>
            <a:r>
              <a:rPr lang="zh-TW" altLang="en-US" sz="3600" b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主阿、我們不是奉你的名傳道、奉你的名趕鬼、奉你的名行許多異能麼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TW" altLang="en-US" sz="3600" b="1" i="1" u="sng" dirty="0">
                <a:solidFill>
                  <a:srgbClr val="0070C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我就明明的告訴他們說、我從來不認識你們、你們這些作惡的人、離開我去罷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7:21-23) </a:t>
            </a:r>
          </a:p>
        </p:txBody>
      </p:sp>
    </p:spTree>
    <p:extLst>
      <p:ext uri="{BB962C8B-B14F-4D97-AF65-F5344CB8AC3E}">
        <p14:creationId xmlns:p14="http://schemas.microsoft.com/office/powerpoint/2010/main" val="301822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353F-FE16-CFA0-02B1-C54D436F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好果子， </a:t>
            </a:r>
            <a:r>
              <a:rPr lang="zh-TW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但也可以於不良動機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66FB-B3C0-5D58-86B6-760322F4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425151" cy="3518047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 的 傳 基 督 、 </a:t>
            </a:r>
            <a:r>
              <a:rPr lang="zh-TW" altLang="en-US" sz="3200" b="1" i="1" u="sng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 出 於 嫉 妒 分 爭</a:t>
            </a:r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． 也 有 的 是 出 於 好 意 ．這 一 等 、 是 出 於 愛 心 、 知 道 我 是 為 辯 明 福 音 設 立 的 ．那 一 等 傳 基 督 、 是 出 於 </a:t>
            </a:r>
            <a:r>
              <a:rPr lang="zh-TW" altLang="en-US" sz="3200" b="1" i="1" u="sng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 黨 、 並 不 誠 實 、 意 思 要 加 增 我 捆 鎖 的 苦 楚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TW" altLang="en-US" sz="32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這 有 何 妨 呢 ． 或 是 假 意 、 或 是 真 心 、 無 論 怎 樣 、 基 督 究 竟 被 傳 開 了 ． 為 此 我 就 歡 喜 、 並 且 還 要 歡 喜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1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52A6-DEB6-A100-1AF0-26179869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0" y="861848"/>
            <a:ext cx="9732579" cy="1282262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屬靈的反省力</a:t>
            </a:r>
            <a:r>
              <a:rPr lang="en-US" altLang="zh-TW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不被自己欺騙</a:t>
            </a:r>
            <a:br>
              <a:rPr lang="zh-TW" altLang="en-US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6C56-AC97-29D9-9FEC-AD0B4E7F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6" y="2827282"/>
            <a:ext cx="9574923" cy="269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所以我奔跑、不像無定向的．我鬥拳、不像打空氣的。我是攻克己身、叫身服我．恐怕我傳福音給別人、自己反被棄絕了。</a:t>
            </a:r>
            <a:r>
              <a:rPr lang="en-US" altLang="zh-TW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哥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林多前 書 </a:t>
            </a:r>
            <a:r>
              <a:rPr lang="en-US" altLang="zh-TW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9:26-27)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6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7E542-5945-7911-1687-F152850B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614E-ADDB-D0B5-D2B5-3EA89B00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53" y="739302"/>
            <a:ext cx="10583694" cy="161171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言，觀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行，究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果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 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察己心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因為末後我要在審判台前，受最終極的審判</a:t>
            </a:r>
            <a:endParaRPr lang="en-US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6C8B-9311-0EB6-F306-EF39506A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37" y="2603674"/>
            <a:ext cx="3767435" cy="3232676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不要胡亂臆測别人的動機</a:t>
            </a: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卻要時刻鍳察自己的內心</a:t>
            </a:r>
            <a:endParaRPr lang="en-US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F7898-ABC5-3CFF-4E7C-65B33200C5ED}"/>
              </a:ext>
            </a:extLst>
          </p:cNvPr>
          <p:cNvSpPr txBox="1"/>
          <p:nvPr/>
        </p:nvSpPr>
        <p:spPr>
          <a:xfrm>
            <a:off x="5233482" y="2603674"/>
            <a:ext cx="604087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善人從他心裡所存的善、就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發出</a:t>
            </a:r>
            <a:r>
              <a:rPr lang="zh-TW" altLang="en-US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善來．惡人從他心裡所存的惡、就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發出</a:t>
            </a:r>
            <a:r>
              <a:rPr lang="zh-TW" altLang="en-US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惡來。我又告訴你們、凡人所說的閒話、當審判的日子、必要句句供出來。因為要憑你的話、定你為義、也要憑你的話、定你有罪。</a:t>
            </a:r>
            <a:r>
              <a:rPr lang="en-US" altLang="zh-TW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</a:t>
            </a:r>
            <a:r>
              <a:rPr lang="en-US" altLang="zh-TW" sz="3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12:35-37)</a:t>
            </a:r>
            <a:endParaRPr lang="en-US" sz="3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88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B195-5841-25A9-45D9-0C40EB65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2" y="1239520"/>
            <a:ext cx="9995337" cy="82296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在神面前省察自己的心 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聖靈工作</a:t>
            </a:r>
            <a: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092F-332C-DE3E-93B5-FB39E5710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614108"/>
            <a:ext cx="9591341" cy="3261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神阿、求你鑒察我、</a:t>
            </a:r>
            <a:r>
              <a:rPr lang="zh-TW" altLang="en-US" sz="32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知道</a:t>
            </a:r>
            <a:r>
              <a:rPr lang="zh-TW" altLang="en-US" sz="4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32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的心思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2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試煉</a:t>
            </a:r>
            <a:r>
              <a:rPr lang="zh-TW" altLang="en-US" sz="4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32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知道</a:t>
            </a:r>
            <a:r>
              <a:rPr lang="zh-TW" altLang="en-US" sz="4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32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的意念</a:t>
            </a:r>
            <a:r>
              <a:rPr lang="en-US" altLang="zh-TW" sz="3200" b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2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看在</a:t>
            </a:r>
            <a:r>
              <a:rPr lang="zh-TW" altLang="en-US" sz="4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32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裡面</a:t>
            </a:r>
            <a:r>
              <a:rPr lang="zh-TW" altLang="en-US" sz="32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有甚麼惡行沒有、引導我走永生的道路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 </a:t>
            </a:r>
            <a:r>
              <a:rPr lang="en-US" altLang="ja-JP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139:23-24)</a:t>
            </a:r>
          </a:p>
          <a:p>
            <a:pPr marL="0" indent="0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你要保守你心、勝過保守一切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〔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或作你要切切保守你心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因為一生的果效、是由心發出。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箴言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4:23)</a:t>
            </a: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50F2-0C3A-E0B5-B26F-78385EDA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56" y="982132"/>
            <a:ext cx="9213450" cy="1303867"/>
          </a:xfrm>
        </p:spPr>
        <p:txBody>
          <a:bodyPr>
            <a:normAutofit fontScale="90000"/>
          </a:bodyPr>
          <a:lstStyle/>
          <a:p>
            <a:br>
              <a:rPr lang="en-US" altLang="ja-JP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結論</a:t>
            </a:r>
            <a:r>
              <a:rPr lang="en-US" altLang="ja-JP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屬靈的辨别力</a:t>
            </a:r>
            <a:br>
              <a:rPr lang="en-US" altLang="zh-TW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E6333-E7FC-AA63-FD12-6CBD497AE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6" y="3418521"/>
            <a:ext cx="6399948" cy="2586776"/>
          </a:xfrm>
        </p:spPr>
        <p:txBody>
          <a:bodyPr>
            <a:no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不要受別人欺騙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50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更不被自己矇騙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2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DDF3-0ACF-1CF0-1BA2-C5ADD285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665" y="914400"/>
            <a:ext cx="9568064" cy="1232452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8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屬靈的反省力</a:t>
            </a:r>
            <a:r>
              <a:rPr lang="en-US" altLang="zh-TW" sz="8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b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AA3-B26A-3F4E-F507-1BBC905B6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65" y="2146852"/>
            <a:ext cx="9568064" cy="391785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ts val="3000"/>
              </a:lnSpc>
            </a:pP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誠實聽自己內心聲音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卻只順從聖靈的聲音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以聖經真理作出判斷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不單憑自己理性分析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要建立聖經的世界觀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要建立聖經的價值觀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8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EDB9-C03A-3025-F1CC-9E69D249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66" y="824089"/>
            <a:ext cx="9557365" cy="120148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周公恐懼流言日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8D05-D597-4FDB-F868-BEF20E4D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55" y="2546430"/>
            <a:ext cx="9140675" cy="3487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周公在周武王死後，輔佐周成王，攝政七年，期間他面臨著許多挑戰，包括管叔鮮和蔡叔度的叛亂等。周公成功地平定了叛亂，穩定了周朝的統治，但也因此而面臨著許多流言蜚語和誤解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317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870-3EBA-59B9-00B6-90E2E0C5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王莽禮賢下士時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8041-24E5-59D3-E670-EDE8685D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559" y="2994783"/>
            <a:ext cx="8292662" cy="2797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王莽是西漢末期的權臣，他禮賢下士，招攬人才，但最終卻篡奪了漢朝的政權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67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78FB-25F6-4134-58C7-786545C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假使當時身便死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A390-126D-CE45-C526-71168DA1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8" y="3101008"/>
            <a:ext cx="8558221" cy="27748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假使周公被流言攻擊的時候</a:t>
            </a:r>
            <a:endParaRPr lang="en-US" altLang="zh-TW" sz="4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王莽在禮言下士的時候</a:t>
            </a:r>
            <a:endParaRPr lang="en-US" altLang="zh-TW" sz="40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兩人同時去世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95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EFA1-3F31-3314-2799-62D02359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45" y="914400"/>
            <a:ext cx="9388336" cy="1122744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一生真偽有誰知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02A9-22C4-CCE8-C269-CAF1344F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2653749"/>
            <a:ext cx="10364856" cy="3140764"/>
          </a:xfrm>
        </p:spPr>
        <p:txBody>
          <a:bodyPr/>
          <a:lstStyle/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那麼他們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</a:p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誰是真心無私地為其主為其國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誰是假意逢迎卻伺機纂國上位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誰是忠臣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誰是奸臣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試問誰會知曉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0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C0EC-5C2C-42A2-AF9E-B5CF6B4F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7" y="843236"/>
            <a:ext cx="4433104" cy="1071377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主耶穌親口告誡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6E80-9EC7-F91F-2720-FE990A4F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23" y="2147103"/>
            <a:ext cx="5000263" cy="40081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那時、若有人對你們</a:t>
            </a:r>
            <a:r>
              <a:rPr lang="zh-TW" altLang="en-US" sz="4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說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、基督在這裡．或</a:t>
            </a:r>
            <a:r>
              <a:rPr lang="zh-TW" altLang="en-US" sz="4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說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基督在那裡．你們不要信。因為假基督、假先知、將要起來、顯大神蹟、 大奇事．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倘若能行、</a:t>
            </a:r>
            <a:endParaRPr lang="en-US" altLang="zh-TW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連</a:t>
            </a:r>
            <a:r>
              <a:rPr lang="zh-TW" altLang="en-US" sz="39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選民也就迷惑了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。看哪、我預先告訴你們了。若有人對你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們</a:t>
            </a:r>
            <a:r>
              <a:rPr lang="zh-TW" altLang="en-US" sz="4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說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、看哪、基督在曠野裡．你們不要出去．或說、看哪、基督在內屋中．你們不要信。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 </a:t>
            </a:r>
            <a: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24:23-26)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E9805-2B7B-A84E-A135-2E77E99D017B}"/>
              </a:ext>
            </a:extLst>
          </p:cNvPr>
          <p:cNvSpPr txBox="1"/>
          <p:nvPr/>
        </p:nvSpPr>
        <p:spPr>
          <a:xfrm>
            <a:off x="6578280" y="1029425"/>
            <a:ext cx="4236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使徒保羅的提醒</a:t>
            </a:r>
            <a:endParaRPr lang="en-US" sz="4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96CDF-1F18-25D0-9275-F8DDEF787FD7}"/>
              </a:ext>
            </a:extLst>
          </p:cNvPr>
          <p:cNvSpPr txBox="1"/>
          <p:nvPr/>
        </p:nvSpPr>
        <p:spPr>
          <a:xfrm>
            <a:off x="6242615" y="2268638"/>
            <a:ext cx="50002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那等人是假使徒、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行事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詭詐、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裝作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基督使徒的模樣。這也不足為怪．</a:t>
            </a:r>
            <a:r>
              <a:rPr lang="zh-TW" altLang="en-US" sz="2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因為連撒但也裝作光 明的天使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。所以他的差役、若 </a:t>
            </a:r>
            <a:r>
              <a:rPr lang="zh-TW" altLang="en-US" sz="28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裝作仁義的差役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、也不算希奇．他們的結局、必然照著他們的行為。</a:t>
            </a:r>
            <a:r>
              <a:rPr lang="en-US" altLang="zh-TW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哥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林多後書 </a:t>
            </a:r>
            <a:r>
              <a:rPr lang="en-US" altLang="zh-TW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11:13-15)</a:t>
            </a:r>
          </a:p>
        </p:txBody>
      </p:sp>
    </p:spTree>
    <p:extLst>
      <p:ext uri="{BB962C8B-B14F-4D97-AF65-F5344CB8AC3E}">
        <p14:creationId xmlns:p14="http://schemas.microsoft.com/office/powerpoint/2010/main" val="12227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79EF-E9B1-536B-E1AF-85E3C79D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8008-1A1B-5426-4FB2-4B429FF0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85F32-3DE5-1BC1-54D2-1CEF6CCB8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33A1-8002-163F-94CB-8553AD6C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" y="982132"/>
            <a:ext cx="10706582" cy="1303867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怎樣才不被矇騙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怎樣才不受迷惑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D6A-4968-BF8A-AFE9-A6D30AF7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385" y="3016468"/>
            <a:ext cx="9488211" cy="2859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怎樣才不會被魔鬼利用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分裂基督的身體，破壞教會的合一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絆倒身邊的人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482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10931</TotalTime>
  <Words>2325</Words>
  <Application>Microsoft Office PowerPoint</Application>
  <PresentationFormat>Widescreen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Microsoft YaHei</vt:lpstr>
      <vt:lpstr>Arial</vt:lpstr>
      <vt:lpstr>Calibri</vt:lpstr>
      <vt:lpstr>Garamond</vt:lpstr>
      <vt:lpstr>Organic</vt:lpstr>
      <vt:lpstr>PowerPoint Presentation</vt:lpstr>
      <vt:lpstr>中一國文老師一首打油詩</vt:lpstr>
      <vt:lpstr>周公恐懼流言日</vt:lpstr>
      <vt:lpstr>王莽禮賢下士時</vt:lpstr>
      <vt:lpstr>假使當時身便死</vt:lpstr>
      <vt:lpstr>一生真偽有誰知</vt:lpstr>
      <vt:lpstr>主耶穌親口告誡</vt:lpstr>
      <vt:lpstr>PowerPoint Presentation</vt:lpstr>
      <vt:lpstr>怎樣才不被矇騙? 怎樣才不受迷惑?</vt:lpstr>
      <vt:lpstr>怎樣才不被矇騙? 怎樣才不受迷惑?</vt:lpstr>
      <vt:lpstr>聽其言? 不夠! </vt:lpstr>
      <vt:lpstr>還要觀其行! 還是不夠? </vt:lpstr>
      <vt:lpstr>更重要的是 … 要究其果! </vt:lpstr>
      <vt:lpstr>怎樣才不被矇騙? 怎樣才不受迷惑?</vt:lpstr>
      <vt:lpstr> 從果子去辨别 … 果子是 </vt:lpstr>
      <vt:lpstr>那什麼是壞果子呢?</vt:lpstr>
      <vt:lpstr>那什麼是壞果子呢?</vt:lpstr>
      <vt:lpstr>那什麼是好果子呢?</vt:lpstr>
      <vt:lpstr>那什麼是好果子呢?</vt:lpstr>
      <vt:lpstr>有好果子，但也可以和神無關</vt:lpstr>
      <vt:lpstr>好果子， 但也可以於不良動機</vt:lpstr>
      <vt:lpstr> 屬靈的反省力, 不被自己欺騙 </vt:lpstr>
      <vt:lpstr>聽己言，觀己行，究己果,  察己心 因為末後我要在審判台前，受最終極的審判</vt:lpstr>
      <vt:lpstr>在神面前省察自己的心 (聖靈工作)</vt:lpstr>
      <vt:lpstr> 結論: 屬靈的辨别力 </vt:lpstr>
      <vt:lpstr>  屬靈的反省力…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使徒行傳系列 (11)  碎我！用我！塑我！   Break Me! Use Me! Mold Me! (徒Acts 10:9-16)</dc:title>
  <dc:creator>Joseph Chun</dc:creator>
  <cp:lastModifiedBy>Joseph Chun</cp:lastModifiedBy>
  <cp:revision>152</cp:revision>
  <dcterms:created xsi:type="dcterms:W3CDTF">2020-08-01T00:12:36Z</dcterms:created>
  <dcterms:modified xsi:type="dcterms:W3CDTF">2025-06-22T01:11:10Z</dcterms:modified>
</cp:coreProperties>
</file>