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1114" r:id="rId3"/>
    <p:sldId id="1158" r:id="rId4"/>
    <p:sldId id="1124" r:id="rId5"/>
    <p:sldId id="1125" r:id="rId6"/>
    <p:sldId id="1126" r:id="rId7"/>
    <p:sldId id="1154" r:id="rId8"/>
    <p:sldId id="1155" r:id="rId9"/>
    <p:sldId id="1156" r:id="rId10"/>
    <p:sldId id="1157" r:id="rId11"/>
    <p:sldId id="1141" r:id="rId12"/>
    <p:sldId id="1147" r:id="rId13"/>
    <p:sldId id="1148" r:id="rId14"/>
    <p:sldId id="1144" r:id="rId15"/>
    <p:sldId id="1143" r:id="rId16"/>
    <p:sldId id="1145" r:id="rId17"/>
    <p:sldId id="1146" r:id="rId18"/>
    <p:sldId id="1142" r:id="rId19"/>
    <p:sldId id="1150" r:id="rId20"/>
    <p:sldId id="1149" r:id="rId21"/>
    <p:sldId id="1151" r:id="rId22"/>
    <p:sldId id="1152" r:id="rId23"/>
    <p:sldId id="115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Chun" initials="JC" lastIdx="3" clrIdx="0">
    <p:extLst>
      <p:ext uri="{19B8F6BF-5375-455C-9EA6-DF929625EA0E}">
        <p15:presenceInfo xmlns:p15="http://schemas.microsoft.com/office/powerpoint/2012/main" userId="7150adb196e4a4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980" autoAdjust="0"/>
  </p:normalViewPr>
  <p:slideViewPr>
    <p:cSldViewPr snapToGrid="0">
      <p:cViewPr varScale="1">
        <p:scale>
          <a:sx n="98" d="100"/>
          <a:sy n="98" d="100"/>
        </p:scale>
        <p:origin x="31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FE7CA-F09E-4AC3-BE85-9A8DAADC7EE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E177F-A29B-432B-AF06-923F61EC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1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4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0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7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6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5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5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3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6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D5D5B8-C8F8-49A2-9BFD-A6AB70059B6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0EB4B1-C905-4738-8613-F5348951B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281" y="4461468"/>
            <a:ext cx="7004096" cy="7234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400"/>
              </a:lnSpc>
            </a:pPr>
            <a:r>
              <a:rPr lang="en-US" sz="12800" b="1" i="1" dirty="0"/>
              <a:t>FCBC, SGV</a:t>
            </a:r>
          </a:p>
          <a:p>
            <a:pPr>
              <a:lnSpc>
                <a:spcPts val="2400"/>
              </a:lnSpc>
            </a:pPr>
            <a:r>
              <a:rPr lang="en-US" sz="9600" b="1" i="1" dirty="0"/>
              <a:t>August 2, 2020 / Rev. Joseph Chun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299"/>
            <a:ext cx="12192000" cy="715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551" y="276226"/>
            <a:ext cx="114058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8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6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美好典範的教會</a:t>
            </a:r>
            <a:endParaRPr lang="en-US" altLang="zh-TW" sz="66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牧場第一華人浸信會</a:t>
            </a:r>
            <a:r>
              <a:rPr lang="ja-JP" altLang="en-US" sz="44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七週年堂慶</a:t>
            </a:r>
            <a:endParaRPr lang="en-US" altLang="zh-TW" sz="44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 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11:22–26;13:1–4</a:t>
            </a:r>
            <a:endParaRPr lang="en-US" altLang="zh-TW" sz="3200" b="1" i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32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01/18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/2026</a:t>
            </a:r>
          </a:p>
          <a:p>
            <a:pPr algn="ctr"/>
            <a:r>
              <a:rPr lang="ja-JP" altLang="en-US" sz="2000" b="1" i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秦民輝牧師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858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8ED3E-3900-2092-9CBF-1CB0DA54F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1F41-82EC-6802-571B-9D671608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巴拿巴的屬靈眼光：看見恩典，就歡喜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CA8A-CEB7-F439-EC76-3BD62DE5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327" y="2782111"/>
            <a:ext cx="9776298" cy="3200399"/>
          </a:xfrm>
        </p:spPr>
        <p:txBody>
          <a:bodyPr>
            <a:normAutofit fontScale="25000" lnSpcReduction="20000"/>
          </a:bodyPr>
          <a:lstStyle/>
          <a:p>
            <a:pPr marR="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2800" b="1" kern="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 </a:t>
            </a:r>
            <a:r>
              <a:rPr lang="en-US" sz="12800" b="1" kern="10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巴拿巴沒有要求人</a:t>
            </a:r>
            <a:r>
              <a:rPr lang="en-US" sz="12800" b="1" i="1" kern="10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「恆久靠制度、靠人、靠傳統</a:t>
            </a:r>
            <a:r>
              <a:rPr lang="en-US" sz="12800" b="1" i="1" kern="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」，</a:t>
            </a:r>
            <a:r>
              <a:rPr lang="en-US" sz="12800" b="1" i="1" kern="10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而是</a:t>
            </a:r>
            <a:r>
              <a:rPr lang="en-US" sz="12800" b="1" i="1" kern="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 </a:t>
            </a:r>
            <a:r>
              <a:rPr lang="en-US" sz="12800" b="1" i="1" kern="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—— </a:t>
            </a:r>
            <a:r>
              <a:rPr lang="en-US" sz="12800" b="1" i="1" kern="100" dirty="0" err="1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恆久靠主</a:t>
            </a:r>
            <a:r>
              <a:rPr lang="en-US" sz="12800" b="1" i="1" kern="1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。「</a:t>
            </a:r>
            <a:r>
              <a:rPr lang="en-US" sz="12800" b="1" i="1" kern="100" dirty="0" err="1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恆久</a:t>
            </a:r>
            <a:r>
              <a:rPr lang="en-US" sz="12800" b="1" i="1" kern="1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」（</a:t>
            </a:r>
            <a:r>
              <a:rPr lang="en-US" sz="12800" b="1" i="1" kern="1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π</a:t>
            </a:r>
            <a:r>
              <a:rPr lang="en-US" sz="12800" b="1" i="1" kern="100" dirty="0" err="1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ροσμένω</a:t>
            </a:r>
            <a:r>
              <a:rPr lang="en-US" sz="12800" b="1" i="1" kern="100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）</a:t>
            </a:r>
            <a:endParaRPr lang="en-US" sz="12800" b="1" i="1" kern="100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 </a:t>
            </a:r>
            <a:r>
              <a:rPr lang="en-US" sz="1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原意是：持續黏附、不離開、堅定連結</a:t>
            </a:r>
            <a:r>
              <a:rPr lang="en-US" sz="1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。</a:t>
            </a:r>
            <a:endParaRPr lang="en-US" sz="12800" b="1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 </a:t>
            </a:r>
            <a:r>
              <a:rPr lang="en-US" sz="1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美好典範的教會，不是短暫火熱的教會，而是一群人長久、穩定、真實地依附基督</a:t>
            </a:r>
            <a:r>
              <a:rPr lang="en-US" sz="1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。</a:t>
            </a:r>
            <a:endParaRPr lang="en-US" sz="12800" b="1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51E45-7B61-5545-9AC2-3245EF26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23F6-7C5A-185F-A785-3AB15E13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94" y="962677"/>
            <a:ext cx="10108657" cy="1303867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以真理與生命塑造為使命的教會</a:t>
            </a:r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（徒 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11:25–26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D9D4E-5B45-120B-221E-8C3B15ECC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30" y="2972004"/>
            <a:ext cx="10389140" cy="254317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教會不是活動中心，而是門徒工廠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indent="-742950">
              <a:buAutoNum type="arabicPeriod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「基督徒」不是稱號，而是生命的樣式</a:t>
            </a:r>
          </a:p>
          <a:p>
            <a:pPr marL="742950" indent="-742950">
              <a:buAutoNum type="arabicPeriod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七週年之後，我們要更深地成為「被塑造的人」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05EC-A47F-C719-F7FF-624501A9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七年之後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48A60-4541-0CBC-8952-DEB6C08E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14016"/>
            <a:ext cx="3558700" cy="3064213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我們最需要的不是更聰明的方法，</a:t>
            </a:r>
          </a:p>
          <a:p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而是</a:t>
            </a:r>
            <a:r>
              <a:rPr lang="zh-TW" altLang="en-US" sz="36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更深的依靠主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59BA0-07DE-B7BD-15EF-236459854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923" y="2443523"/>
            <a:ext cx="6488350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8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E3C11-4B58-B799-D2FF-BC21CEFC8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50E3-9B24-8B85-5837-1ECEE9ED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教會不是活動中心，而是門徒工廠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5706-F7C8-265F-A19C-55A2B3602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20" y="2597284"/>
            <a:ext cx="10321047" cy="33560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3200"/>
              </a:lnSpc>
            </a:pPr>
            <a:r>
              <a:rPr lang="ja-JP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巴拿巴做了一件非常重要的事 </a:t>
            </a:r>
            <a:r>
              <a:rPr lang="en-US" altLang="ja-JP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—— </a:t>
            </a:r>
            <a:r>
              <a:rPr lang="zh-TW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他去找掃羅（保羅）</a:t>
            </a:r>
            <a:endParaRPr lang="en-US" altLang="zh-TW" sz="4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TW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他不是找名氣</a:t>
            </a:r>
            <a:r>
              <a:rPr lang="en-US" altLang="zh-TW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不是找資源</a:t>
            </a:r>
            <a:r>
              <a:rPr lang="en-US" altLang="zh-TW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而是找神所預備、能教導真理的人</a:t>
            </a:r>
          </a:p>
          <a:p>
            <a:pPr>
              <a:lnSpc>
                <a:spcPts val="3200"/>
              </a:lnSpc>
            </a:pPr>
            <a:r>
              <a:rPr lang="zh-TW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接下來發生什麼？整整一年</a:t>
            </a:r>
            <a:r>
              <a:rPr lang="en-US" altLang="zh-TW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聚集</a:t>
            </a:r>
            <a:r>
              <a:rPr lang="en-US" altLang="zh-TW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教訓</a:t>
            </a:r>
            <a:r>
              <a:rPr lang="en-US" altLang="zh-TW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塑造</a:t>
            </a:r>
            <a:r>
              <a:rPr lang="en-US" altLang="zh-TW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這不是速成班，而是長時間的生命培育 </a:t>
            </a:r>
            <a:r>
              <a:rPr lang="en-US" altLang="zh-TW" sz="4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~ </a:t>
            </a:r>
            <a:r>
              <a:rPr lang="zh-TW" altLang="en-US" sz="4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「他們足有一年的工夫和教會一同聚集，教訓了許多人；門徒稱為基督徒，是從安提阿起首。」</a:t>
            </a:r>
          </a:p>
          <a:p>
            <a:endParaRPr 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04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140C4-28BA-42D9-7A7C-66EBE3B3E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E243-3B0B-EBA3-DDA4-EDA46DA6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416" y="817124"/>
            <a:ext cx="9554181" cy="1468876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教會不是活動中心，而是門徒工廠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98CD-047A-D23E-3F1B-E862F005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061" y="2791838"/>
            <a:ext cx="9398538" cy="316149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一間美好典範的教會，一定是</a:t>
            </a:r>
            <a:r>
              <a:rPr lang="en-US" altLang="zh-TW" sz="4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</a:t>
            </a:r>
            <a:r>
              <a:rPr lang="zh-TW" altLang="en-US" sz="4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重視教導神話語的教會</a:t>
            </a:r>
          </a:p>
          <a:p>
            <a:endParaRPr 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67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F15A-4DEE-9168-38D1-DE2FBBE0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「基督徒」不是稱號，而是生命的樣式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E8CC7-8023-C35F-70C4-77E72193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97285"/>
            <a:ext cx="9601196" cy="356032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「基督徒」（</a:t>
            </a:r>
            <a:r>
              <a:rPr lang="en-US" altLang="zh-TW" sz="28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Χριστι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ανός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）原本可能是外人給的綽號，意思是：「像基督的人」、「屬於基督的一群人」。</a:t>
            </a:r>
          </a:p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不是因為他們掛十字架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不是因為他們自稱信徒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而是因為：他們的生命，太像耶穌了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今天的人如何認出我們的教會？是因為我們的名字？還是因為我們的生命氣息？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一間美好典範的教會，不是讓人記住講員，而是讓人看見 </a:t>
            </a:r>
            <a:r>
              <a:rPr lang="en-US" altLang="zh-TW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—— </a:t>
            </a:r>
            <a:r>
              <a:rPr lang="zh-TW" altLang="en-US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基督活在我們中間。</a:t>
            </a:r>
          </a:p>
          <a:p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D92742-DFFF-337C-BC23-3E650B68B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0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45BE-B0EB-FAC6-3E50-57E833239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D81F-AB72-8E5C-BD9A-AD714060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堂慶不是結束一個階段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01A0A-3671-D72A-793F-BE53F6B1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66" y="2597284"/>
            <a:ext cx="4007795" cy="35214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600"/>
              </a:lnSpc>
            </a:pPr>
            <a:r>
              <a:rPr lang="zh-TW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而是進入一個更成熟、更扎根的階段。</a:t>
            </a:r>
          </a:p>
          <a:p>
            <a:pPr>
              <a:lnSpc>
                <a:spcPts val="3600"/>
              </a:lnSpc>
            </a:pPr>
            <a:r>
              <a:rPr lang="zh-TW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不只是「來聚會」</a:t>
            </a:r>
            <a:r>
              <a:rPr lang="en-US" altLang="zh-TW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而是「被塑造」</a:t>
            </a:r>
          </a:p>
          <a:p>
            <a:pPr>
              <a:lnSpc>
                <a:spcPts val="3600"/>
              </a:lnSpc>
            </a:pPr>
            <a:r>
              <a:rPr lang="zh-TW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不只是「知道道理」</a:t>
            </a:r>
            <a:r>
              <a:rPr lang="en-US" altLang="zh-TW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而是「活出基督」</a:t>
            </a:r>
            <a:endParaRPr lang="en-US" altLang="zh-TW" sz="35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410D9-C5FE-11A4-4EC9-D21D68F09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664" y="2446571"/>
            <a:ext cx="5797685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0514B-36DF-B0FA-36BE-C03297B73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E1B3-0A0A-D208-C45F-41C75ABC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94" y="962677"/>
            <a:ext cx="10108657" cy="1303867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3)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以敬拜、禱告與差遣為動力的教會</a:t>
            </a:r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（徒 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13:1–4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EDED1-9A2C-DF67-42F8-EEC1FBC62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790" y="2972004"/>
            <a:ext cx="8998087" cy="254317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教會最重要的事奉方向：先事奉主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indent="-742950">
              <a:buAutoNum type="arabicPeriod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聖靈主動說話，教會順服回應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indent="-742950">
              <a:buAutoNum type="arabicPeriod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七週年後的呼召：從被建立，到被差遣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charRg st="3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charRg st="3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3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EEC88-63A2-789C-DEA3-6B7068D02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065-FBC2-AE9F-0FB4-19BBE49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94" y="962677"/>
            <a:ext cx="10108657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教會最重要的事奉方向：先事奉主</a:t>
            </a:r>
            <a:b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（徒 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13:1–4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2F31-FA7A-B5E0-9A0F-EBF76C866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247" y="2636196"/>
            <a:ext cx="8978630" cy="348250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「他們事奉主，禁食的時候，聖靈說：要為我分派巴拿巴和掃羅 </a:t>
            </a:r>
            <a:r>
              <a:rPr lang="en-US" altLang="zh-TW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TW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安提阿教會不是先開會討論策略，</a:t>
            </a: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而是事奉主（敬拜）、禁食、禱告。</a:t>
            </a:r>
            <a:endParaRPr lang="en-US" altLang="zh-TW" sz="3600" b="1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TW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一間真正有能力的教會，一定是一間</a:t>
            </a:r>
            <a:r>
              <a:rPr lang="zh-TW" alt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先向上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對準神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再向外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回應世界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的教會。</a:t>
            </a:r>
          </a:p>
          <a:p>
            <a:pPr>
              <a:buFont typeface="Wingdings" panose="05000000000000000000" pitchFamily="2" charset="2"/>
              <a:buChar char="q"/>
            </a:pPr>
            <a:endParaRPr lang="zh-TW" altLang="en-US" sz="3600" b="1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70FC-9489-9888-CE02-52DB9495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647700"/>
            <a:ext cx="9763123" cy="1628775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 </a:t>
            </a:r>
            <a: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11:22–26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9DBE-A3A5-3501-652B-796C1B5AD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66" y="2616740"/>
            <a:ext cx="9466632" cy="33521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這風聲傳到耶路撒冷教會人的耳中，他們就打發巴拿巴出去，走到安提阿為止。他到了那裡，看見神所賜的恩就歡喜，勸勉眾人，立定心志，恆久靠主。這巴拿巴原是個好人，被聖靈充滿，大有信心。於是有許多人歸服了主。他又往大數去找掃羅，找著了，就帶他到安提阿去。他們足有一年的工夫和教會一同聚集，教訓了許多人。門徒稱為基督徒是從安提阿起首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391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4FB1C-5811-B16B-5B03-C9A419807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7E96-3ACA-C806-90FF-14F04AE4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94" y="962677"/>
            <a:ext cx="10108657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聖靈主動說話，教會順服回應</a:t>
            </a:r>
            <a:b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（徒 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13:1–4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4F93-C315-166B-34E3-858B28A6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060" y="2675106"/>
            <a:ext cx="9231549" cy="344359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聖靈主動說話，教會順服回應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差派宣教士，不是人的野心，而是聖靈的呼召。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而最震撼的是：他們差派的，是最重要、最有恩賜的人。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美好典範的教會，不是只「留下最好的」，而是願意為神的國度，放手最好的。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1CB44-E1ED-79D7-10E3-171A0C9AE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3BE6-8507-264B-D9D9-73073712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94" y="962677"/>
            <a:ext cx="10108657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七週年後的呼召：從被建立，到被差遣</a:t>
            </a:r>
            <a:b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（徒 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13:1–4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1790-C33E-B225-901B-D00B7AB2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060" y="2675106"/>
            <a:ext cx="9231549" cy="34435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七年，不再只是「被照顧的教會」，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而是逐漸成為 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能祝福別人的教會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能差遣人的教會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有屬靈影響力的教會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D9575-0DD2-4B03-3215-C1D351AEE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4677-3261-D16B-B868-CD504A7B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94" y="962677"/>
            <a:ext cx="10108657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結語：七年之後，讓我們繼續成為美好典範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8036-C2D6-BD29-F90C-42815581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060" y="2675106"/>
            <a:ext cx="9231549" cy="34435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美好典範的教會，不是沒有問題的教會，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而是 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以主恩為中心，恆久靠主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以真理塑造生命，活出基督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以敬拜禱告為根基，順服聖靈差遣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9CE84-A326-1D7B-E013-619B7A73B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59C9-B0FB-8AC1-EA7E-1B109292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94" y="962677"/>
            <a:ext cx="10108657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結語：七年之後，讓我們繼續成為美好典範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EF81-0670-66D9-6E17-3FD47618D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060" y="2675106"/>
            <a:ext cx="9231549" cy="344359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今天不是只有慶祝，而是一次重新獻上的時刻。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願我們在第七年之後，仍然讓人說：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「在這裡，我看見神的恩典。」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「在這裡，我遇見活著的基督。」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「在這裡，有一群人，願意為神的國被差遣。」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39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願榮耀歸給神，直到永永遠遠。阿們。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865D7-0D09-B7A5-4888-E76EB357C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B608-E8AA-51D9-B6D3-A3DEDF16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647700"/>
            <a:ext cx="9763123" cy="1628775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 </a:t>
            </a:r>
            <a: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13:1–4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9B29-7FDD-7D4E-58A7-8A28E536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66" y="2616740"/>
            <a:ext cx="9466632" cy="3352192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安提阿的教會中，有幾位先知和教師，就是巴拿巴和稱呼尼結的西面、古利奈人路求，與分封之王希律同養的馬念，並掃羅。他們事奉主、禁食的時候，聖靈說：要為我分派巴拿巴和掃羅，去做我召他們所做的工。於是禁食禱告，按手在他們頭上，就打發他們去了。他們既被聖靈差遣，就下到西流基，從那裡坐船往居比路去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401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8CB0C-77C9-D7D7-A260-C8D5A4C6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七年，是恩典的記號，也是使命的召喚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0B076-9F04-EB80-A0DB-F9252126F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243" y="2524125"/>
            <a:ext cx="9207433" cy="3467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今天是我們教會的七週年堂慶。在聖經裡，「七」常常象徵完全、成全、安息。七年不是偶然，是神的恩典一步一步帶領我們走到今天。七週年，不只是回顧過去的感恩日，更是重新對準未來的屬靈里程碑。今天我們不只問：「神為我們做了什麼？」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更要問：「神要我們成為一間怎樣的教會？」</a:t>
            </a:r>
          </a:p>
          <a:p>
            <a:pPr marL="0" indent="0">
              <a:buNone/>
            </a:pPr>
            <a:endParaRPr 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8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8AF8-30CF-D7F2-94F2-092D231F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 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章與 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章，為我們描繪了一間美好典範的教會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安提阿教會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A008-B141-65A8-2CAB-DF8719A7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413" y="2694518"/>
            <a:ext cx="9401173" cy="318135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buFont typeface="Wingdings" panose="05000000000000000000" pitchFamily="2" charset="2"/>
              <a:buChar char="q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這不是完美無缺的教會，卻是一間合神心意、被神使用、影響世界的教會。</a:t>
            </a:r>
          </a:p>
          <a:p>
            <a:pPr>
              <a:lnSpc>
                <a:spcPts val="4000"/>
              </a:lnSpc>
              <a:buFont typeface="Wingdings" panose="05000000000000000000" pitchFamily="2" charset="2"/>
              <a:buChar char="q"/>
            </a:pPr>
            <a:r>
              <a:rPr lang="zh-TW" altLang="en-US" sz="32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今天，我們要從這兩段經文，看見三個標誌，幫助我們在第七年之後，繼續成為神所喜悅的教會</a:t>
            </a:r>
          </a:p>
        </p:txBody>
      </p:sp>
    </p:spTree>
    <p:extLst>
      <p:ext uri="{BB962C8B-B14F-4D97-AF65-F5344CB8AC3E}">
        <p14:creationId xmlns:p14="http://schemas.microsoft.com/office/powerpoint/2010/main" val="38219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1AB0-AEA2-D964-83EF-4D87F159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323" y="962677"/>
            <a:ext cx="9816828" cy="1303867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以主恩為中心的教會（徒 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11:22–24</a:t>
            </a: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A5FF-D097-E8B8-EEF7-E04193903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30" y="2972004"/>
            <a:ext cx="10389140" cy="254317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安提阿教會的開始，不是計劃，而是神的恩典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indent="-742950">
              <a:buAutoNum type="arabicPeriod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巴拿巴的屬靈眼光：看見恩典，就歡喜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indent="-742950">
              <a:buAutoNum type="arabicPeriod"/>
            </a:pPr>
            <a:r>
              <a:rPr lang="zh-TW" altLang="en-US" sz="3600" b="1" dirty="0">
                <a:solidFill>
                  <a:srgbClr val="0D0D0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勸勉的核心：立定心志，恆久靠主</a:t>
            </a:r>
            <a:endParaRPr lang="en-US" altLang="zh-TW" sz="3600" b="1" dirty="0">
              <a:solidFill>
                <a:srgbClr val="0D0D0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EA70-1DC2-19B1-401F-C7EB5894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70" y="982132"/>
            <a:ext cx="10223770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安提阿教會的開始，</a:t>
            </a:r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不是計劃，而是神的恩典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FD28-618C-AA18-6ECC-C501512F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864" y="2556932"/>
            <a:ext cx="10155676" cy="3668770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「他到了那裡，看見神所賜的恩就歡喜，勸勉眾人，立定心志，恆久靠主。」（徒 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11:23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安提阿教會的誕生，並不是因為某個宏大的植堂策略，而是因為逼迫中的信徒被分散，卻把福音帶到了外邦人中間。這提醒我們：教會的根基，不是人的能力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;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教會的開始，也不是人的功勞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;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乃是神主動施恩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當耶路撒冷教會差派巴拿巴去查看時，他看到什麼？不是建築物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不是人數報告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不是財務報表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他看見的是「神所賜的恩」</a:t>
            </a:r>
          </a:p>
          <a:p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6117-169F-FC9B-3AB5-5EA7143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864" y="758758"/>
            <a:ext cx="9748734" cy="152724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安提阿教會的開始，</a:t>
            </a:r>
            <a:b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不是計劃，而是神的恩典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63D7A-02A1-5A03-58CC-F485CDA0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417" y="2957208"/>
            <a:ext cx="9554180" cy="2033081"/>
          </a:xfrm>
        </p:spPr>
        <p:txBody>
          <a:bodyPr/>
          <a:lstStyle/>
          <a:p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一間美好典範的教會，最重要的標誌是：</a:t>
            </a:r>
          </a:p>
          <a:p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人來到其中，能看見神的恩典正在運行。</a:t>
            </a:r>
          </a:p>
          <a:p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B817-B3EC-1E54-A367-C151B2BB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巴拿巴的屬靈眼光：看見恩典，就歡喜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181C-1853-A8AC-0C63-74ECB1D1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87558"/>
            <a:ext cx="9834663" cy="3540868"/>
          </a:xfrm>
        </p:spPr>
        <p:txBody>
          <a:bodyPr>
            <a:normAutofit lnSpcReduction="10000"/>
          </a:bodyPr>
          <a:lstStyle/>
          <a:p>
            <a:pPr marL="171450" marR="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聖經形容巴拿巴是「好人，被聖靈充滿，大有信心</a:t>
            </a:r>
            <a:r>
              <a:rPr lang="en-US" sz="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」。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屬靈成熟的人，有一個特徵：他不是先挑毛病，而是先看見神的工作巴拿巴沒有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Yu Gothic" panose="020B0400000000000000" pitchFamily="34" charset="-128"/>
              </a:rPr>
              <a:t>說</a:t>
            </a:r>
            <a:r>
              <a:rPr lang="en-US" sz="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Yu Gothic" panose="020B0400000000000000" pitchFamily="34" charset="-128"/>
              </a:rPr>
              <a:t>：「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Yu Gothic" panose="020B0400000000000000" pitchFamily="34" charset="-128"/>
              </a:rPr>
              <a:t>他們背景不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夠純正」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也沒有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Yu Gothic" panose="020B0400000000000000" pitchFamily="34" charset="-128"/>
              </a:rPr>
              <a:t>說</a:t>
            </a:r>
            <a:r>
              <a:rPr lang="en-US" sz="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Yu Gothic" panose="020B0400000000000000" pitchFamily="34" charset="-128"/>
              </a:rPr>
              <a:t>：「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Yu Gothic" panose="020B0400000000000000" pitchFamily="34" charset="-128"/>
              </a:rPr>
              <a:t>這些外邦人不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夠猶太</a:t>
            </a:r>
            <a:r>
              <a:rPr lang="en-US" sz="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」</a:t>
            </a:r>
          </a:p>
          <a:p>
            <a:pPr marL="171450" marR="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他看見神的恩，就歡喜。堂慶的日子，我們也被邀請有同樣的眼光：看見神如何在我們當中拯救人</a:t>
            </a:r>
            <a:r>
              <a:rPr lang="en-US" sz="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, 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醫治人建立家庭</a:t>
            </a:r>
            <a:r>
              <a:rPr lang="en-US" sz="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, 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更新生命</a:t>
            </a:r>
            <a:r>
              <a:rPr lang="en-US" sz="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, </a:t>
            </a:r>
            <a:r>
              <a:rPr lang="en-US" sz="2800" b="1" kern="1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不是因為我們完美，而是因為主仍然施恩</a:t>
            </a:r>
            <a:r>
              <a:rPr lang="en-US" sz="2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MS Gothic" panose="020B0609070205080204" pitchFamily="49" charset="-128"/>
              </a:rPr>
              <a:t>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91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14074</TotalTime>
  <Words>2146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Microsoft YaHei</vt:lpstr>
      <vt:lpstr>Arial</vt:lpstr>
      <vt:lpstr>Calibri</vt:lpstr>
      <vt:lpstr>Garamond</vt:lpstr>
      <vt:lpstr>Wingdings</vt:lpstr>
      <vt:lpstr>Organic</vt:lpstr>
      <vt:lpstr>PowerPoint Presentation</vt:lpstr>
      <vt:lpstr>使徒行傳 11:22–26</vt:lpstr>
      <vt:lpstr>使徒行傳 13:1–4</vt:lpstr>
      <vt:lpstr>七年，是恩典的記號，也是使命的召喚</vt:lpstr>
      <vt:lpstr>使徒行傳 11 章與 13 章，為我們描繪了一間美好典範的教會——安提阿教會</vt:lpstr>
      <vt:lpstr>1) 以主恩為中心的教會（徒 11:22–24）</vt:lpstr>
      <vt:lpstr>安提阿教會的開始， 不是計劃，而是神的恩典</vt:lpstr>
      <vt:lpstr>安提阿教會的開始， 不是計劃，而是神的恩典</vt:lpstr>
      <vt:lpstr>巴拿巴的屬靈眼光：看見恩典，就歡喜</vt:lpstr>
      <vt:lpstr>巴拿巴的屬靈眼光：看見恩典，就歡喜</vt:lpstr>
      <vt:lpstr>2) 以真理與生命塑造為使命的教會 （徒 11:25–26）</vt:lpstr>
      <vt:lpstr>七年之後</vt:lpstr>
      <vt:lpstr>教會不是活動中心，而是門徒工廠</vt:lpstr>
      <vt:lpstr>教會不是活動中心，而是門徒工廠</vt:lpstr>
      <vt:lpstr>「基督徒」不是稱號，而是生命的樣式</vt:lpstr>
      <vt:lpstr>PowerPoint Presentation</vt:lpstr>
      <vt:lpstr>堂慶不是結束一個階段</vt:lpstr>
      <vt:lpstr>3) 以敬拜、禱告與差遣為動力的教會 （徒 13:1–4）</vt:lpstr>
      <vt:lpstr>教會最重要的事奉方向：先事奉主 （徒 13:1–4）</vt:lpstr>
      <vt:lpstr>聖靈主動說話，教會順服回應 （徒 13:1–4）</vt:lpstr>
      <vt:lpstr>七週年後的呼召：從被建立，到被差遣 （徒 13:1–4）</vt:lpstr>
      <vt:lpstr>結語：七年之後，讓我們繼續成為美好典範</vt:lpstr>
      <vt:lpstr>結語：七年之後，讓我們繼續成為美好典範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使徒行傳系列 (11)  碎我！用我！塑我！   Break Me! Use Me! Mold Me! (徒Acts 10:9-16)</dc:title>
  <dc:creator>Joseph Chun</dc:creator>
  <cp:lastModifiedBy>Joseph Chun</cp:lastModifiedBy>
  <cp:revision>246</cp:revision>
  <dcterms:created xsi:type="dcterms:W3CDTF">2020-08-01T00:12:36Z</dcterms:created>
  <dcterms:modified xsi:type="dcterms:W3CDTF">2026-01-16T21:39:59Z</dcterms:modified>
</cp:coreProperties>
</file>