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63" r:id="rId3"/>
    <p:sldId id="309" r:id="rId4"/>
    <p:sldId id="283" r:id="rId5"/>
    <p:sldId id="303" r:id="rId6"/>
    <p:sldId id="294" r:id="rId7"/>
    <p:sldId id="304" r:id="rId8"/>
    <p:sldId id="295" r:id="rId9"/>
    <p:sldId id="305" r:id="rId10"/>
    <p:sldId id="306" r:id="rId11"/>
    <p:sldId id="308" r:id="rId12"/>
    <p:sldId id="310" r:id="rId13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746D3B0-FC62-4742-B22E-1F8EA599062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D806292-9DF5-494D-82FA-355B7D12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Kennicott</a:t>
            </a:r>
            <a:r>
              <a:rPr lang="en-US" dirty="0"/>
              <a:t> Bible, Jonah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5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4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Jonah/Yonah Pentateuch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6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8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2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3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0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7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2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6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8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0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9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3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108" y="1163760"/>
            <a:ext cx="6262540" cy="48788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zh-TW" altLang="en-US" sz="6600" dirty="0">
                <a:ea typeface="Calibri"/>
                <a:cs typeface="Calibri"/>
              </a:rPr>
              <a:t>救恩出於耶和華</a:t>
            </a:r>
            <a:endParaRPr lang="en-US" altLang="zh-TW" sz="6600" dirty="0">
              <a:ea typeface="Calibri"/>
              <a:cs typeface="Calibri"/>
            </a:endParaRPr>
          </a:p>
          <a:p>
            <a:r>
              <a:rPr lang="zh-TW" altLang="en-US" sz="4200" dirty="0">
                <a:ea typeface="Calibri"/>
                <a:cs typeface="Calibri"/>
              </a:rPr>
              <a:t>約拿書 </a:t>
            </a:r>
            <a:r>
              <a:rPr lang="en-US" altLang="zh-TW" sz="4200" dirty="0">
                <a:ea typeface="Calibri"/>
                <a:cs typeface="Calibri"/>
              </a:rPr>
              <a:t>2:1-10</a:t>
            </a:r>
          </a:p>
          <a:p>
            <a:endParaRPr lang="en-US" sz="3900" dirty="0">
              <a:ea typeface="Calibri"/>
              <a:cs typeface="Calibri"/>
            </a:endParaRPr>
          </a:p>
          <a:p>
            <a:r>
              <a:rPr lang="en-US" sz="3900" dirty="0">
                <a:ea typeface="Calibri"/>
                <a:cs typeface="Calibri"/>
              </a:rPr>
              <a:t>January 25,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C0300-0A10-418E-9EBF-DE102D4C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9" y="940031"/>
            <a:ext cx="4779388" cy="49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約拿在魚腹中的禱告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(2:1-9)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0" y="1511327"/>
            <a:ext cx="10853147" cy="53466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甚至波浪也是「</a:t>
            </a:r>
            <a:r>
              <a:rPr lang="zh-TW" altLang="en-US" sz="4400" b="1" dirty="0">
                <a:solidFill>
                  <a:srgbClr val="212529"/>
                </a:solidFill>
                <a:ea typeface="Calibri"/>
                <a:cs typeface="Calibri"/>
              </a:rPr>
              <a:t>你的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波浪洪濤（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2:3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低谷：約拿「下去 」（</a:t>
            </a:r>
            <a:r>
              <a:rPr lang="en-US" altLang="zh-TW" sz="4400" i="1" dirty="0" err="1">
                <a:solidFill>
                  <a:srgbClr val="212529"/>
                </a:solidFill>
                <a:ea typeface="Calibri"/>
                <a:cs typeface="Calibri"/>
              </a:rPr>
              <a:t>yarad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）山根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2:6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1:3 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「下去 」約帕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「下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去 」船。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1:5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「下去 」底艙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 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約拿「躲避耶和華」（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1:3, 10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結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果「</a:t>
            </a:r>
            <a:r>
              <a:rPr lang="zh-TW" altLang="en-US" sz="4400" dirty="0"/>
              <a:t>我從你眼前</a:t>
            </a:r>
            <a:r>
              <a:rPr lang="en-US" altLang="zh-TW" sz="4400" dirty="0"/>
              <a:t>…</a:t>
            </a:r>
            <a:r>
              <a:rPr lang="zh-TW" altLang="en-US" sz="4400" dirty="0"/>
              <a:t>被驅逐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」 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 </a:t>
            </a:r>
          </a:p>
        </p:txBody>
      </p:sp>
    </p:spTree>
    <p:extLst>
      <p:ext uri="{BB962C8B-B14F-4D97-AF65-F5344CB8AC3E}">
        <p14:creationId xmlns:p14="http://schemas.microsoft.com/office/powerpoint/2010/main" val="263073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約拿在魚腹中的禱告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(2:1-9)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0" y="1511327"/>
            <a:ext cx="10853147" cy="53466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 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患難使約拿回轉向神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「我仍要仰望你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的聖殿」 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「我就想念耶和華。我的禱告進入你的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聖殿、達到你的面前」 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2:7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「耶和華我的神阿、你卻將我的性命從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坑中救出來」 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2:6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83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約拿在魚腹中的禱告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(2:1-9)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0" y="1511327"/>
            <a:ext cx="10853147" cy="53466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約拿的教導和許願 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2:8-9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偶像沒用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約拿承諾獻祭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「所許的願、我必償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還」。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「救恩出於耶和華」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8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20637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Calibri"/>
                <a:ea typeface="Calibri"/>
                <a:cs typeface="Calibri Light"/>
              </a:rPr>
              <a:t>引言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: 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每個人需要經歷到神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pic>
        <p:nvPicPr>
          <p:cNvPr id="1028" name="Picture 4" descr="https://s2982.pcdn.co/wp-content/uploads/2018/02/Jonah-and-the-Fish_Yonah-Pentateuch_BL-Add-MS_21160_-f-292-251x300.jpg.optimal.jpg">
            <a:extLst>
              <a:ext uri="{FF2B5EF4-FFF2-40B4-BE49-F238E27FC236}">
                <a16:creationId xmlns:a16="http://schemas.microsoft.com/office/drawing/2014/main" id="{51E37612-7D88-4C93-ADD6-ADC87041F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96" y="1459909"/>
            <a:ext cx="3930978" cy="46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2F28B-0C84-4027-B576-CB3A976294CD}"/>
              </a:ext>
            </a:extLst>
          </p:cNvPr>
          <p:cNvSpPr txBox="1">
            <a:spLocks/>
          </p:cNvSpPr>
          <p:nvPr/>
        </p:nvSpPr>
        <p:spPr>
          <a:xfrm>
            <a:off x="416169" y="1113722"/>
            <a:ext cx="10853147" cy="4972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神的存在，他是救主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如：醫治，神蹟，奇妙的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 帶領或供應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rgbClr val="212529"/>
                </a:solidFill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zh-TW" altLang="en-US" sz="4400" b="1" dirty="0">
                <a:solidFill>
                  <a:srgbClr val="212529"/>
                </a:solidFill>
                <a:ea typeface="Calibri"/>
                <a:cs typeface="Calibri"/>
              </a:rPr>
              <a:t>救恩出於耶和華</a:t>
            </a:r>
            <a:r>
              <a:rPr lang="en-US" altLang="zh-TW" sz="4400" b="1" dirty="0">
                <a:solidFill>
                  <a:srgbClr val="212529"/>
                </a:solidFill>
                <a:ea typeface="Calibri"/>
                <a:cs typeface="Calibri"/>
              </a:rPr>
              <a:t>!</a:t>
            </a:r>
            <a:endParaRPr lang="zh-TW" altLang="en-US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31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53768"/>
            <a:ext cx="1155412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 </a:t>
            </a:r>
            <a:r>
              <a:rPr lang="en-US" altLang="zh-TW" b="1" dirty="0">
                <a:latin typeface="+mn-ea"/>
                <a:ea typeface="+mn-ea"/>
              </a:rPr>
              <a:t> </a:t>
            </a:r>
            <a:r>
              <a:rPr lang="zh-TW" altLang="en-US" b="1" dirty="0">
                <a:latin typeface="+mn-ea"/>
                <a:ea typeface="+mn-ea"/>
              </a:rPr>
              <a:t>復習</a:t>
            </a:r>
            <a:r>
              <a:rPr lang="en-US" altLang="zh-TW" b="1" dirty="0">
                <a:latin typeface="+mn-ea"/>
                <a:ea typeface="+mn-ea"/>
              </a:rPr>
              <a:t>: </a:t>
            </a:r>
            <a:r>
              <a:rPr lang="zh-TW" altLang="en-US" b="1" dirty="0">
                <a:latin typeface="+mn-ea"/>
                <a:ea typeface="+mn-ea"/>
              </a:rPr>
              <a:t>約拿書 第一章</a:t>
            </a:r>
            <a:endParaRPr lang="en-US" b="1" dirty="0">
              <a:latin typeface="+mn-lt"/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46" y="1603916"/>
            <a:ext cx="7131159" cy="4231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神呼召約拿前往尼尼微傳道（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）。約拿卻逃走，耶和華就降下暴風（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1:3-4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）。約拿被發現，水手把他丟進海中（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1:15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20D54-9E19-46E2-85AF-1FDB0FB2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888" y="1679331"/>
            <a:ext cx="3234962" cy="47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37" y="188392"/>
            <a:ext cx="1155412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 </a:t>
            </a:r>
            <a:r>
              <a:rPr lang="en-US" altLang="zh-TW" b="1" dirty="0">
                <a:latin typeface="+mn-ea"/>
                <a:ea typeface="+mn-ea"/>
              </a:rPr>
              <a:t> </a:t>
            </a:r>
            <a:r>
              <a:rPr lang="zh-TW" altLang="en-US" b="1" dirty="0">
                <a:latin typeface="+mn-ea"/>
                <a:ea typeface="+mn-ea"/>
              </a:rPr>
              <a:t>復習</a:t>
            </a:r>
            <a:r>
              <a:rPr lang="en-US" altLang="zh-TW" b="1" dirty="0">
                <a:latin typeface="+mn-ea"/>
                <a:ea typeface="+mn-ea"/>
              </a:rPr>
              <a:t>: </a:t>
            </a:r>
            <a:r>
              <a:rPr lang="zh-TW" altLang="en-US" b="1" dirty="0">
                <a:latin typeface="+mn-ea"/>
                <a:ea typeface="+mn-ea"/>
              </a:rPr>
              <a:t>約拿書 第一章</a:t>
            </a:r>
            <a:endParaRPr lang="en-US" b="1" dirty="0">
              <a:latin typeface="+mn-lt"/>
              <a:ea typeface="+mn-ea"/>
              <a:cs typeface="Calibri Ligh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4FE47-986B-46BC-B1CE-B7384019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9305" y="1410221"/>
            <a:ext cx="6993390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53768"/>
            <a:ext cx="1155412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</a:t>
            </a:r>
            <a:r>
              <a:rPr lang="en-US" altLang="zh-TW" b="1" dirty="0">
                <a:latin typeface="+mn-ea"/>
                <a:ea typeface="+mn-ea"/>
              </a:rPr>
              <a:t> </a:t>
            </a:r>
            <a:r>
              <a:rPr lang="zh-TW" altLang="en-US" b="1" dirty="0">
                <a:latin typeface="+mn-ea"/>
                <a:ea typeface="+mn-ea"/>
              </a:rPr>
              <a:t>復習</a:t>
            </a:r>
            <a:r>
              <a:rPr lang="en-US" altLang="zh-TW" b="1" dirty="0">
                <a:latin typeface="+mn-ea"/>
                <a:ea typeface="+mn-ea"/>
              </a:rPr>
              <a:t>: </a:t>
            </a:r>
            <a:r>
              <a:rPr lang="zh-TW" altLang="en-US" b="1" dirty="0">
                <a:latin typeface="+mn-ea"/>
                <a:ea typeface="+mn-ea"/>
              </a:rPr>
              <a:t>有憐憫的神 </a:t>
            </a:r>
            <a:br>
              <a:rPr lang="zh-TW" altLang="en-US" b="1" dirty="0">
                <a:latin typeface="+mn-ea"/>
                <a:ea typeface="+mn-ea"/>
              </a:rPr>
            </a:br>
            <a:endParaRPr lang="en-US" b="1" dirty="0">
              <a:latin typeface="+mn-lt"/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1" y="1679331"/>
            <a:ext cx="10417657" cy="4972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約拿書顯明神是「有憐憫的神」（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4:2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他的憐憫不只臨到尼尼微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(=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主要演員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;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第三章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、也臨到水手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(=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臨時演員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/“extras”)</a:t>
            </a:r>
          </a:p>
          <a:p>
            <a:pPr>
              <a:buFontTx/>
              <a:buChar char="-"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約拿書 第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章：神對約拿的憐憫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25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 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神拯救不配的約拿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(1:17; 2:10)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26" y="1697781"/>
            <a:ext cx="10853147" cy="4882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A.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神不需要救約拿，但他還是救了。約拿違背了神的命令。風暴是神的懲罰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/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管教（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1:4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）。約拿也知道，並請水手把他丟進海裡（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1:12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B.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約拿向水手認錯，但他沒有向神悔改（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1:12; 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比較 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2:2, 4, 7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2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 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神拯救不配的約拿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(1:17; 2:10)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26" y="1697781"/>
            <a:ext cx="10853147" cy="4882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C.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 約拿沒想到自己能活下去。</a:t>
            </a:r>
            <a:r>
              <a:rPr lang="zh-TW" altLang="en-US" sz="4200" b="1" dirty="0">
                <a:solidFill>
                  <a:srgbClr val="212529"/>
                </a:solidFill>
                <a:ea typeface="Calibri"/>
                <a:cs typeface="Calibri"/>
              </a:rPr>
              <a:t>諷刺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: 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他比外邦人懂得更多，但他信心比他們小。</a:t>
            </a: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神憐憫</a:t>
            </a:r>
            <a:r>
              <a:rPr lang="zh-TW" altLang="en-US" sz="4200" b="1" dirty="0">
                <a:solidFill>
                  <a:srgbClr val="212529"/>
                </a:solidFill>
                <a:ea typeface="Calibri"/>
                <a:cs typeface="Calibri"/>
              </a:rPr>
              <a:t>不配的人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：水手沒有區分真神和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假神（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1:5-6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），尼尼微人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不能分辨左手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右手的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」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（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4:11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）</a:t>
            </a: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3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約拿在魚腹中的禱告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(2:1-9)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A.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船主叫約拿要禱告 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1:6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）。約拿中終於禱告了（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2:1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）。約拿在魚腹中的禱告提到他溺水時的禱告 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2:2, 4, 7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絕望中的禱告（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2:2-7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，參考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詩篇，哀歌）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「我遭遇患難求告耶和華、你就應允我」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(2:2;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參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詩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3:4; 120:1)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zh-TW" altLang="en-US" sz="4400" b="1" dirty="0">
                <a:solidFill>
                  <a:srgbClr val="212529"/>
                </a:solidFill>
                <a:ea typeface="Calibri"/>
                <a:cs typeface="Calibri"/>
              </a:rPr>
              <a:t>禱告的</a:t>
            </a:r>
            <a:r>
              <a:rPr lang="zh-TW" altLang="en-US" sz="4400" b="1" dirty="0">
                <a:solidFill>
                  <a:srgbClr val="212529"/>
                </a:solidFill>
                <a:ea typeface="Calibri"/>
                <a:cs typeface="Calibri"/>
                <a:sym typeface="Wingdings" panose="05000000000000000000" pitchFamily="2" charset="2"/>
              </a:rPr>
              <a:t>重點</a:t>
            </a:r>
            <a:endParaRPr lang="zh-TW" altLang="en-US" sz="4400" b="1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13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約拿在魚腹中的禱告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(2:1-9)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0" y="1511327"/>
            <a:ext cx="10853147" cy="53466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恩典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約拿沒有聽從耶和華的話（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但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耶和華聽了他的聲音（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禱告沒提到大魚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而提到「陰間的深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處」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 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禱告也沒提到水手「拋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在海中」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1:15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而提到「你將我投下深淵」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2:3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  <a:sym typeface="Wingdings" panose="05000000000000000000" pitchFamily="2" charset="2"/>
              </a:rPr>
              <a:t>強調神的主權</a:t>
            </a: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56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780</Words>
  <Application>Microsoft Office PowerPoint</Application>
  <PresentationFormat>Widescreen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Wingdings</vt:lpstr>
      <vt:lpstr>Office Theme</vt:lpstr>
      <vt:lpstr>PowerPoint Presentation</vt:lpstr>
      <vt:lpstr>引言: 每個人需要經歷到神</vt:lpstr>
      <vt:lpstr>I.  復習: 約拿書 第一章</vt:lpstr>
      <vt:lpstr>I.  復習: 約拿書 第一章</vt:lpstr>
      <vt:lpstr>I. 復習: 有憐憫的神  </vt:lpstr>
      <vt:lpstr>II. 神拯救不配的約拿 (1:17; 2:10)</vt:lpstr>
      <vt:lpstr>II. 神拯救不配的約拿 (1:17; 2:10)</vt:lpstr>
      <vt:lpstr>III. 約拿在魚腹中的禱告 (2:1-9)</vt:lpstr>
      <vt:lpstr>III. 約拿在魚腹中的禱告 (2:1-9)</vt:lpstr>
      <vt:lpstr>III. 約拿在魚腹中的禱告 (2:1-9)</vt:lpstr>
      <vt:lpstr>III. 約拿在魚腹中的禱告 (2:1-9)</vt:lpstr>
      <vt:lpstr>III. 約拿在魚腹中的禱告 (2:1-9)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Chen</dc:creator>
  <cp:lastModifiedBy>Kevin Chen</cp:lastModifiedBy>
  <cp:revision>538</cp:revision>
  <cp:lastPrinted>2025-10-25T21:48:29Z</cp:lastPrinted>
  <dcterms:created xsi:type="dcterms:W3CDTF">2023-07-04T14:01:56Z</dcterms:created>
  <dcterms:modified xsi:type="dcterms:W3CDTF">2026-01-25T03:11:31Z</dcterms:modified>
</cp:coreProperties>
</file>