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sldIdLst>
    <p:sldId id="325" r:id="rId2"/>
    <p:sldId id="326" r:id="rId3"/>
    <p:sldId id="302" r:id="rId4"/>
    <p:sldId id="294" r:id="rId5"/>
    <p:sldId id="297" r:id="rId6"/>
    <p:sldId id="295" r:id="rId7"/>
    <p:sldId id="289" r:id="rId8"/>
    <p:sldId id="266" r:id="rId9"/>
    <p:sldId id="292" r:id="rId10"/>
    <p:sldId id="267" r:id="rId11"/>
    <p:sldId id="271" r:id="rId12"/>
    <p:sldId id="296" r:id="rId13"/>
    <p:sldId id="272" r:id="rId14"/>
    <p:sldId id="278" r:id="rId15"/>
    <p:sldId id="273" r:id="rId16"/>
    <p:sldId id="274" r:id="rId17"/>
    <p:sldId id="300" r:id="rId18"/>
    <p:sldId id="299" r:id="rId19"/>
    <p:sldId id="319" r:id="rId20"/>
    <p:sldId id="308" r:id="rId21"/>
    <p:sldId id="260" r:id="rId22"/>
    <p:sldId id="317" r:id="rId23"/>
    <p:sldId id="314" r:id="rId24"/>
    <p:sldId id="320" r:id="rId25"/>
    <p:sldId id="309" r:id="rId26"/>
    <p:sldId id="318" r:id="rId27"/>
    <p:sldId id="315" r:id="rId28"/>
    <p:sldId id="312" r:id="rId29"/>
    <p:sldId id="316" r:id="rId30"/>
    <p:sldId id="304" r:id="rId31"/>
    <p:sldId id="305" r:id="rId32"/>
    <p:sldId id="321" r:id="rId33"/>
    <p:sldId id="306" r:id="rId34"/>
    <p:sldId id="322" r:id="rId35"/>
    <p:sldId id="323" r:id="rId36"/>
    <p:sldId id="324" r:id="rId37"/>
    <p:sldId id="29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22"/>
    <p:restoredTop sz="83125"/>
  </p:normalViewPr>
  <p:slideViewPr>
    <p:cSldViewPr snapToGrid="0" snapToObjects="1">
      <p:cViewPr varScale="1">
        <p:scale>
          <a:sx n="86" d="100"/>
          <a:sy n="86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645EB-5870-45AF-86AA-0B89825A847B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5CB087-244B-43A2-BA16-916C13E0E799}">
      <dgm:prSet custT="1"/>
      <dgm:spPr/>
      <dgm:t>
        <a:bodyPr/>
        <a:lstStyle/>
        <a:p>
          <a:r>
            <a:rPr lang="zh-CN" sz="2800" b="1" dirty="0">
              <a:solidFill>
                <a:srgbClr val="FF0000"/>
              </a:solidFill>
              <a:highlight>
                <a:srgbClr val="FFFF00"/>
              </a:highlight>
            </a:rPr>
            <a:t>一、在地亦在天的生命（</a:t>
          </a:r>
          <a:r>
            <a:rPr lang="en-US" sz="2800" b="1" dirty="0">
              <a:solidFill>
                <a:srgbClr val="FF0000"/>
              </a:solidFill>
              <a:highlight>
                <a:srgbClr val="FFFF00"/>
              </a:highlight>
            </a:rPr>
            <a:t>2:1-3</a:t>
          </a:r>
          <a:r>
            <a:rPr lang="zh-CN" sz="2800" b="1" dirty="0">
              <a:solidFill>
                <a:srgbClr val="FF0000"/>
              </a:solidFill>
              <a:highlight>
                <a:srgbClr val="FFFF00"/>
              </a:highlight>
            </a:rPr>
            <a:t>） </a:t>
          </a:r>
          <a:endParaRPr lang="en-US" sz="2800" dirty="0">
            <a:solidFill>
              <a:srgbClr val="FF0000"/>
            </a:solidFill>
            <a:highlight>
              <a:srgbClr val="FFFF00"/>
            </a:highlight>
          </a:endParaRPr>
        </a:p>
      </dgm:t>
    </dgm:pt>
    <dgm:pt modelId="{4EE1ADCA-EF8C-4E75-A4F7-8C87197616B0}" type="parTrans" cxnId="{7FFFE81F-6140-409F-B0BD-0F7AEEB76BEE}">
      <dgm:prSet/>
      <dgm:spPr/>
      <dgm:t>
        <a:bodyPr/>
        <a:lstStyle/>
        <a:p>
          <a:endParaRPr lang="en-US"/>
        </a:p>
      </dgm:t>
    </dgm:pt>
    <dgm:pt modelId="{A3C40E68-0828-4E15-8B5C-586D451B46DA}" type="sibTrans" cxnId="{7FFFE81F-6140-409F-B0BD-0F7AEEB76BEE}">
      <dgm:prSet/>
      <dgm:spPr/>
      <dgm:t>
        <a:bodyPr/>
        <a:lstStyle/>
        <a:p>
          <a:endParaRPr lang="en-US"/>
        </a:p>
      </dgm:t>
    </dgm:pt>
    <dgm:pt modelId="{273BDA12-6390-4479-95A6-C7292635D215}">
      <dgm:prSet/>
      <dgm:spPr/>
      <dgm:t>
        <a:bodyPr/>
        <a:lstStyle/>
        <a:p>
          <a:r>
            <a:rPr lang="en-US" b="1" dirty="0"/>
            <a:t>1.</a:t>
          </a:r>
          <a:r>
            <a:rPr lang="zh-CN" b="1" dirty="0"/>
            <a:t>棄絕舊人，分別為聖（</a:t>
          </a:r>
          <a:r>
            <a:rPr lang="en-US" b="1" dirty="0"/>
            <a:t>2:1</a:t>
          </a:r>
          <a:r>
            <a:rPr lang="zh-CN" b="1" dirty="0"/>
            <a:t>）</a:t>
          </a:r>
          <a:endParaRPr lang="en-US" dirty="0"/>
        </a:p>
      </dgm:t>
    </dgm:pt>
    <dgm:pt modelId="{3F3FD5A6-3196-4350-8CCD-DEA9B050441F}" type="parTrans" cxnId="{728157BE-E0F9-4871-901E-256A043BFD99}">
      <dgm:prSet/>
      <dgm:spPr/>
      <dgm:t>
        <a:bodyPr/>
        <a:lstStyle/>
        <a:p>
          <a:endParaRPr lang="en-US"/>
        </a:p>
      </dgm:t>
    </dgm:pt>
    <dgm:pt modelId="{764C3BF5-8854-4AB5-A1C9-2EDE70C21775}" type="sibTrans" cxnId="{728157BE-E0F9-4871-901E-256A043BFD99}">
      <dgm:prSet/>
      <dgm:spPr/>
      <dgm:t>
        <a:bodyPr/>
        <a:lstStyle/>
        <a:p>
          <a:endParaRPr lang="en-US"/>
        </a:p>
      </dgm:t>
    </dgm:pt>
    <dgm:pt modelId="{205D4A2A-BEB3-438A-881F-7486EEDC0A6C}">
      <dgm:prSet/>
      <dgm:spPr/>
      <dgm:t>
        <a:bodyPr/>
        <a:lstStyle/>
        <a:p>
          <a:r>
            <a:rPr lang="en-US" b="1" dirty="0"/>
            <a:t>2.</a:t>
          </a:r>
          <a:r>
            <a:rPr lang="zh-CN" b="1" dirty="0"/>
            <a:t>渴慕真道，靈命成長（</a:t>
          </a:r>
          <a:r>
            <a:rPr lang="en-US" b="1" dirty="0"/>
            <a:t>2:2-3</a:t>
          </a:r>
          <a:r>
            <a:rPr lang="zh-CN" b="1" dirty="0"/>
            <a:t>）</a:t>
          </a:r>
          <a:endParaRPr lang="en-US" dirty="0"/>
        </a:p>
      </dgm:t>
    </dgm:pt>
    <dgm:pt modelId="{FB59E2BD-F636-4B87-A2E2-2B06650F7877}" type="parTrans" cxnId="{738623A8-064C-4463-A39B-776932388E68}">
      <dgm:prSet/>
      <dgm:spPr/>
      <dgm:t>
        <a:bodyPr/>
        <a:lstStyle/>
        <a:p>
          <a:endParaRPr lang="en-US"/>
        </a:p>
      </dgm:t>
    </dgm:pt>
    <dgm:pt modelId="{1D77E1C8-72EC-4B90-BE75-9815A888A282}" type="sibTrans" cxnId="{738623A8-064C-4463-A39B-776932388E68}">
      <dgm:prSet/>
      <dgm:spPr/>
      <dgm:t>
        <a:bodyPr/>
        <a:lstStyle/>
        <a:p>
          <a:endParaRPr lang="en-US"/>
        </a:p>
      </dgm:t>
    </dgm:pt>
    <dgm:pt modelId="{A17A5435-76E0-4C3F-B44C-388F209CF024}">
      <dgm:prSet custT="1"/>
      <dgm:spPr/>
      <dgm:t>
        <a:bodyPr/>
        <a:lstStyle/>
        <a:p>
          <a:r>
            <a:rPr lang="zh-CN" sz="2800" b="1" dirty="0">
              <a:solidFill>
                <a:srgbClr val="FF0000"/>
              </a:solidFill>
              <a:highlight>
                <a:srgbClr val="FFFF00"/>
              </a:highlight>
            </a:rPr>
            <a:t>二、在地亦在天的张力（</a:t>
          </a:r>
          <a:r>
            <a:rPr lang="en-US" sz="2800" b="1" dirty="0">
              <a:solidFill>
                <a:srgbClr val="FF0000"/>
              </a:solidFill>
              <a:highlight>
                <a:srgbClr val="FFFF00"/>
              </a:highlight>
            </a:rPr>
            <a:t>2:4-8</a:t>
          </a:r>
          <a:r>
            <a:rPr lang="zh-CN" sz="2800" b="1" dirty="0">
              <a:solidFill>
                <a:srgbClr val="FF0000"/>
              </a:solidFill>
              <a:highlight>
                <a:srgbClr val="FFFF00"/>
              </a:highlight>
            </a:rPr>
            <a:t>） </a:t>
          </a:r>
          <a:endParaRPr lang="en-US" sz="2800" dirty="0">
            <a:solidFill>
              <a:srgbClr val="FF0000"/>
            </a:solidFill>
            <a:highlight>
              <a:srgbClr val="FFFF00"/>
            </a:highlight>
          </a:endParaRPr>
        </a:p>
      </dgm:t>
    </dgm:pt>
    <dgm:pt modelId="{57D931E2-7DC2-4339-A915-C63719DEC0D4}" type="parTrans" cxnId="{FCAAF324-5344-4402-AF05-9E89CE10598D}">
      <dgm:prSet/>
      <dgm:spPr/>
      <dgm:t>
        <a:bodyPr/>
        <a:lstStyle/>
        <a:p>
          <a:endParaRPr lang="en-US"/>
        </a:p>
      </dgm:t>
    </dgm:pt>
    <dgm:pt modelId="{C99C8644-8B3F-4B06-BDB3-746F7A886709}" type="sibTrans" cxnId="{FCAAF324-5344-4402-AF05-9E89CE10598D}">
      <dgm:prSet/>
      <dgm:spPr/>
      <dgm:t>
        <a:bodyPr/>
        <a:lstStyle/>
        <a:p>
          <a:endParaRPr lang="en-US"/>
        </a:p>
      </dgm:t>
    </dgm:pt>
    <dgm:pt modelId="{3BFCF84A-4E47-41D6-8D23-442ECD3B17CA}">
      <dgm:prSet/>
      <dgm:spPr/>
      <dgm:t>
        <a:bodyPr/>
        <a:lstStyle/>
        <a:p>
          <a:r>
            <a:rPr lang="en-US" b="1"/>
            <a:t>1.</a:t>
          </a:r>
          <a:r>
            <a:rPr lang="zh-CN" b="1"/>
            <a:t>基督的实例（</a:t>
          </a:r>
          <a:r>
            <a:rPr lang="en-US" b="1"/>
            <a:t>2:4</a:t>
          </a:r>
          <a:r>
            <a:rPr lang="zh-CN" b="1"/>
            <a:t>，</a:t>
          </a:r>
          <a:r>
            <a:rPr lang="en-US" b="1"/>
            <a:t>6-8</a:t>
          </a:r>
          <a:r>
            <a:rPr lang="zh-CN" b="1"/>
            <a:t>）</a:t>
          </a:r>
          <a:endParaRPr lang="en-US"/>
        </a:p>
      </dgm:t>
    </dgm:pt>
    <dgm:pt modelId="{7C3763BC-DB1F-49AE-B7B8-E6EEA5527237}" type="parTrans" cxnId="{AF270805-F803-4A04-B090-14365E87C961}">
      <dgm:prSet/>
      <dgm:spPr/>
      <dgm:t>
        <a:bodyPr/>
        <a:lstStyle/>
        <a:p>
          <a:endParaRPr lang="en-US"/>
        </a:p>
      </dgm:t>
    </dgm:pt>
    <dgm:pt modelId="{83FD647B-9D77-4BB6-ACD7-8C7CF2ECD19B}" type="sibTrans" cxnId="{AF270805-F803-4A04-B090-14365E87C961}">
      <dgm:prSet/>
      <dgm:spPr/>
      <dgm:t>
        <a:bodyPr/>
        <a:lstStyle/>
        <a:p>
          <a:endParaRPr lang="en-US"/>
        </a:p>
      </dgm:t>
    </dgm:pt>
    <dgm:pt modelId="{E5F45155-5852-41BD-9A4D-2AEF0833D976}">
      <dgm:prSet/>
      <dgm:spPr/>
      <dgm:t>
        <a:bodyPr/>
        <a:lstStyle/>
        <a:p>
          <a:r>
            <a:rPr lang="en-US" b="1"/>
            <a:t>2.</a:t>
          </a:r>
          <a:r>
            <a:rPr lang="zh-CN" b="1"/>
            <a:t>信徒的实例（</a:t>
          </a:r>
          <a:r>
            <a:rPr lang="en-US" b="1"/>
            <a:t>2:5</a:t>
          </a:r>
          <a:r>
            <a:rPr lang="zh-CN" b="1"/>
            <a:t>）</a:t>
          </a:r>
          <a:endParaRPr lang="en-US"/>
        </a:p>
      </dgm:t>
    </dgm:pt>
    <dgm:pt modelId="{D772F195-31FC-4312-82C3-1B70C5250D9F}" type="parTrans" cxnId="{81B0AB73-CDDC-4666-823D-9ED559368A5B}">
      <dgm:prSet/>
      <dgm:spPr/>
      <dgm:t>
        <a:bodyPr/>
        <a:lstStyle/>
        <a:p>
          <a:endParaRPr lang="en-US"/>
        </a:p>
      </dgm:t>
    </dgm:pt>
    <dgm:pt modelId="{A43BD200-9876-42BD-9811-ED20514F8413}" type="sibTrans" cxnId="{81B0AB73-CDDC-4666-823D-9ED559368A5B}">
      <dgm:prSet/>
      <dgm:spPr/>
      <dgm:t>
        <a:bodyPr/>
        <a:lstStyle/>
        <a:p>
          <a:endParaRPr lang="en-US"/>
        </a:p>
      </dgm:t>
    </dgm:pt>
    <dgm:pt modelId="{AF7D40AE-5AC7-4E8C-AFB1-2674C5990E96}">
      <dgm:prSet custT="1"/>
      <dgm:spPr/>
      <dgm:t>
        <a:bodyPr/>
        <a:lstStyle/>
        <a:p>
          <a:r>
            <a:rPr lang="zh-CN" sz="2800" b="1" dirty="0">
              <a:solidFill>
                <a:srgbClr val="FF0000"/>
              </a:solidFill>
              <a:highlight>
                <a:srgbClr val="FFFF00"/>
              </a:highlight>
            </a:rPr>
            <a:t>三、在地亦在天的使命（</a:t>
          </a:r>
          <a:r>
            <a:rPr lang="en-US" sz="2800" b="1" dirty="0">
              <a:solidFill>
                <a:srgbClr val="FF0000"/>
              </a:solidFill>
              <a:highlight>
                <a:srgbClr val="FFFF00"/>
              </a:highlight>
            </a:rPr>
            <a:t>2:9-10</a:t>
          </a:r>
          <a:r>
            <a:rPr lang="zh-CN" sz="2800" b="1" dirty="0">
              <a:solidFill>
                <a:srgbClr val="FF0000"/>
              </a:solidFill>
              <a:highlight>
                <a:srgbClr val="FFFF00"/>
              </a:highlight>
            </a:rPr>
            <a:t>） </a:t>
          </a:r>
          <a:endParaRPr lang="en-US" sz="2800" dirty="0">
            <a:solidFill>
              <a:srgbClr val="FF0000"/>
            </a:solidFill>
            <a:highlight>
              <a:srgbClr val="FFFF00"/>
            </a:highlight>
          </a:endParaRPr>
        </a:p>
      </dgm:t>
    </dgm:pt>
    <dgm:pt modelId="{4710E95C-02BE-41F8-A393-183F10514B9D}" type="parTrans" cxnId="{4E83499F-8650-4F6F-A25F-C44D8CFC9801}">
      <dgm:prSet/>
      <dgm:spPr/>
      <dgm:t>
        <a:bodyPr/>
        <a:lstStyle/>
        <a:p>
          <a:endParaRPr lang="en-US"/>
        </a:p>
      </dgm:t>
    </dgm:pt>
    <dgm:pt modelId="{1395A75F-13A7-478A-8213-29CA9F837C53}" type="sibTrans" cxnId="{4E83499F-8650-4F6F-A25F-C44D8CFC9801}">
      <dgm:prSet/>
      <dgm:spPr/>
      <dgm:t>
        <a:bodyPr/>
        <a:lstStyle/>
        <a:p>
          <a:endParaRPr lang="en-US"/>
        </a:p>
      </dgm:t>
    </dgm:pt>
    <dgm:pt modelId="{97C86090-B024-4FC5-926F-9F5C385127E6}">
      <dgm:prSet/>
      <dgm:spPr/>
      <dgm:t>
        <a:bodyPr/>
        <a:lstStyle/>
        <a:p>
          <a:r>
            <a:rPr lang="en-US" b="1"/>
            <a:t>1.</a:t>
          </a:r>
          <a:r>
            <a:rPr lang="zh-CN" b="1"/>
            <a:t>多重角色，多重任務（</a:t>
          </a:r>
          <a:r>
            <a:rPr lang="en-US" b="1"/>
            <a:t>9</a:t>
          </a:r>
          <a:r>
            <a:rPr lang="zh-CN" b="1"/>
            <a:t>）</a:t>
          </a:r>
          <a:endParaRPr lang="en-US"/>
        </a:p>
      </dgm:t>
    </dgm:pt>
    <dgm:pt modelId="{9AD852EF-029D-4419-9DD4-420AE1FD08D2}" type="parTrans" cxnId="{98879B01-5590-4A1C-BA02-02E891ECE054}">
      <dgm:prSet/>
      <dgm:spPr/>
      <dgm:t>
        <a:bodyPr/>
        <a:lstStyle/>
        <a:p>
          <a:endParaRPr lang="en-US"/>
        </a:p>
      </dgm:t>
    </dgm:pt>
    <dgm:pt modelId="{61398B85-ED03-485B-99CA-B2D79AD828DB}" type="sibTrans" cxnId="{98879B01-5590-4A1C-BA02-02E891ECE054}">
      <dgm:prSet/>
      <dgm:spPr/>
      <dgm:t>
        <a:bodyPr/>
        <a:lstStyle/>
        <a:p>
          <a:endParaRPr lang="en-US"/>
        </a:p>
      </dgm:t>
    </dgm:pt>
    <dgm:pt modelId="{4B51E803-B538-4DCC-A322-BC119992D8B1}">
      <dgm:prSet/>
      <dgm:spPr/>
      <dgm:t>
        <a:bodyPr/>
        <a:lstStyle/>
        <a:p>
          <a:r>
            <a:rPr lang="en-US" b="1"/>
            <a:t>2.</a:t>
          </a:r>
          <a:r>
            <a:rPr lang="zh-CN" b="1"/>
            <a:t>一個心態，走完一生（</a:t>
          </a:r>
          <a:r>
            <a:rPr lang="en-US" b="1"/>
            <a:t>10</a:t>
          </a:r>
          <a:r>
            <a:rPr lang="zh-CN" b="1"/>
            <a:t>）</a:t>
          </a:r>
          <a:endParaRPr lang="en-US"/>
        </a:p>
      </dgm:t>
    </dgm:pt>
    <dgm:pt modelId="{A8C1264B-B066-4D4B-A170-01F5FCF396A5}" type="parTrans" cxnId="{33073931-7EF5-4C4C-B359-C6B59CD7E072}">
      <dgm:prSet/>
      <dgm:spPr/>
      <dgm:t>
        <a:bodyPr/>
        <a:lstStyle/>
        <a:p>
          <a:endParaRPr lang="en-US"/>
        </a:p>
      </dgm:t>
    </dgm:pt>
    <dgm:pt modelId="{4EB81109-7B7B-4751-82F5-93522EDF8D4E}" type="sibTrans" cxnId="{33073931-7EF5-4C4C-B359-C6B59CD7E072}">
      <dgm:prSet/>
      <dgm:spPr/>
      <dgm:t>
        <a:bodyPr/>
        <a:lstStyle/>
        <a:p>
          <a:endParaRPr lang="en-US"/>
        </a:p>
      </dgm:t>
    </dgm:pt>
    <dgm:pt modelId="{9E2DC397-54DD-BE47-8F1A-A2C900247D69}" type="pres">
      <dgm:prSet presAssocID="{1CF645EB-5870-45AF-86AA-0B89825A847B}" presName="linear" presStyleCnt="0">
        <dgm:presLayoutVars>
          <dgm:dir/>
          <dgm:animLvl val="lvl"/>
          <dgm:resizeHandles val="exact"/>
        </dgm:presLayoutVars>
      </dgm:prSet>
      <dgm:spPr/>
    </dgm:pt>
    <dgm:pt modelId="{2F7A9717-5412-F84B-93C2-859605295B62}" type="pres">
      <dgm:prSet presAssocID="{A35CB087-244B-43A2-BA16-916C13E0E799}" presName="parentLin" presStyleCnt="0"/>
      <dgm:spPr/>
    </dgm:pt>
    <dgm:pt modelId="{7012B848-18BB-5545-A373-47E24F4E9AFD}" type="pres">
      <dgm:prSet presAssocID="{A35CB087-244B-43A2-BA16-916C13E0E799}" presName="parentLeftMargin" presStyleLbl="node1" presStyleIdx="0" presStyleCnt="3"/>
      <dgm:spPr/>
    </dgm:pt>
    <dgm:pt modelId="{C802626B-A9C0-EC4C-A785-49C00592D407}" type="pres">
      <dgm:prSet presAssocID="{A35CB087-244B-43A2-BA16-916C13E0E79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7A5423C-8068-1C49-9BE3-3FDE30A1A79B}" type="pres">
      <dgm:prSet presAssocID="{A35CB087-244B-43A2-BA16-916C13E0E799}" presName="negativeSpace" presStyleCnt="0"/>
      <dgm:spPr/>
    </dgm:pt>
    <dgm:pt modelId="{BBDD454C-506F-0C40-9D94-05E42228A136}" type="pres">
      <dgm:prSet presAssocID="{A35CB087-244B-43A2-BA16-916C13E0E799}" presName="childText" presStyleLbl="conFgAcc1" presStyleIdx="0" presStyleCnt="3" custLinFactNeighborX="422" custLinFactNeighborY="-23133">
        <dgm:presLayoutVars>
          <dgm:bulletEnabled val="1"/>
        </dgm:presLayoutVars>
      </dgm:prSet>
      <dgm:spPr/>
    </dgm:pt>
    <dgm:pt modelId="{F3B4A7CD-3856-CC4E-9BDE-DCA5BEAE38FA}" type="pres">
      <dgm:prSet presAssocID="{A3C40E68-0828-4E15-8B5C-586D451B46DA}" presName="spaceBetweenRectangles" presStyleCnt="0"/>
      <dgm:spPr/>
    </dgm:pt>
    <dgm:pt modelId="{757DFA31-6FF6-0946-88F5-3BA5E7B52597}" type="pres">
      <dgm:prSet presAssocID="{A17A5435-76E0-4C3F-B44C-388F209CF024}" presName="parentLin" presStyleCnt="0"/>
      <dgm:spPr/>
    </dgm:pt>
    <dgm:pt modelId="{902BC2D2-91D0-9B4C-B7A1-2C0C8DC74282}" type="pres">
      <dgm:prSet presAssocID="{A17A5435-76E0-4C3F-B44C-388F209CF024}" presName="parentLeftMargin" presStyleLbl="node1" presStyleIdx="0" presStyleCnt="3"/>
      <dgm:spPr/>
    </dgm:pt>
    <dgm:pt modelId="{66A976C2-1EE8-0741-B65F-1C57142CAAB7}" type="pres">
      <dgm:prSet presAssocID="{A17A5435-76E0-4C3F-B44C-388F209CF02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DBB4F5-C57F-BD45-BE25-7DB69EF28D01}" type="pres">
      <dgm:prSet presAssocID="{A17A5435-76E0-4C3F-B44C-388F209CF024}" presName="negativeSpace" presStyleCnt="0"/>
      <dgm:spPr/>
    </dgm:pt>
    <dgm:pt modelId="{F990EE64-245A-4D41-AE94-B750562B12C7}" type="pres">
      <dgm:prSet presAssocID="{A17A5435-76E0-4C3F-B44C-388F209CF024}" presName="childText" presStyleLbl="conFgAcc1" presStyleIdx="1" presStyleCnt="3">
        <dgm:presLayoutVars>
          <dgm:bulletEnabled val="1"/>
        </dgm:presLayoutVars>
      </dgm:prSet>
      <dgm:spPr/>
    </dgm:pt>
    <dgm:pt modelId="{80F83F59-6CAB-694E-89CD-9D39D7D552BF}" type="pres">
      <dgm:prSet presAssocID="{C99C8644-8B3F-4B06-BDB3-746F7A886709}" presName="spaceBetweenRectangles" presStyleCnt="0"/>
      <dgm:spPr/>
    </dgm:pt>
    <dgm:pt modelId="{C98EE012-3CF5-0A42-9522-664C2E19DADA}" type="pres">
      <dgm:prSet presAssocID="{AF7D40AE-5AC7-4E8C-AFB1-2674C5990E96}" presName="parentLin" presStyleCnt="0"/>
      <dgm:spPr/>
    </dgm:pt>
    <dgm:pt modelId="{48F15F72-2FDB-754E-862C-9550A20904FC}" type="pres">
      <dgm:prSet presAssocID="{AF7D40AE-5AC7-4E8C-AFB1-2674C5990E96}" presName="parentLeftMargin" presStyleLbl="node1" presStyleIdx="1" presStyleCnt="3"/>
      <dgm:spPr/>
    </dgm:pt>
    <dgm:pt modelId="{9EDD9F2F-F54A-4D4D-B5D6-6FE9B4D299C5}" type="pres">
      <dgm:prSet presAssocID="{AF7D40AE-5AC7-4E8C-AFB1-2674C5990E9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79B983F-BF78-DE46-A215-8827D19FFF3D}" type="pres">
      <dgm:prSet presAssocID="{AF7D40AE-5AC7-4E8C-AFB1-2674C5990E96}" presName="negativeSpace" presStyleCnt="0"/>
      <dgm:spPr/>
    </dgm:pt>
    <dgm:pt modelId="{DD1C2DE0-8E55-454A-9B61-95D80B7A2934}" type="pres">
      <dgm:prSet presAssocID="{AF7D40AE-5AC7-4E8C-AFB1-2674C5990E9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8879B01-5590-4A1C-BA02-02E891ECE054}" srcId="{AF7D40AE-5AC7-4E8C-AFB1-2674C5990E96}" destId="{97C86090-B024-4FC5-926F-9F5C385127E6}" srcOrd="0" destOrd="0" parTransId="{9AD852EF-029D-4419-9DD4-420AE1FD08D2}" sibTransId="{61398B85-ED03-485B-99CA-B2D79AD828DB}"/>
    <dgm:cxn modelId="{5BF17C03-C247-1543-9CFD-F76C7B0A5675}" type="presOf" srcId="{1CF645EB-5870-45AF-86AA-0B89825A847B}" destId="{9E2DC397-54DD-BE47-8F1A-A2C900247D69}" srcOrd="0" destOrd="0" presId="urn:microsoft.com/office/officeart/2005/8/layout/list1"/>
    <dgm:cxn modelId="{AF270805-F803-4A04-B090-14365E87C961}" srcId="{A17A5435-76E0-4C3F-B44C-388F209CF024}" destId="{3BFCF84A-4E47-41D6-8D23-442ECD3B17CA}" srcOrd="0" destOrd="0" parTransId="{7C3763BC-DB1F-49AE-B7B8-E6EEA5527237}" sibTransId="{83FD647B-9D77-4BB6-ACD7-8C7CF2ECD19B}"/>
    <dgm:cxn modelId="{450D621C-09A0-964B-B91D-9D2A64A733EB}" type="presOf" srcId="{A17A5435-76E0-4C3F-B44C-388F209CF024}" destId="{902BC2D2-91D0-9B4C-B7A1-2C0C8DC74282}" srcOrd="0" destOrd="0" presId="urn:microsoft.com/office/officeart/2005/8/layout/list1"/>
    <dgm:cxn modelId="{7FFFE81F-6140-409F-B0BD-0F7AEEB76BEE}" srcId="{1CF645EB-5870-45AF-86AA-0B89825A847B}" destId="{A35CB087-244B-43A2-BA16-916C13E0E799}" srcOrd="0" destOrd="0" parTransId="{4EE1ADCA-EF8C-4E75-A4F7-8C87197616B0}" sibTransId="{A3C40E68-0828-4E15-8B5C-586D451B46DA}"/>
    <dgm:cxn modelId="{FCAAF324-5344-4402-AF05-9E89CE10598D}" srcId="{1CF645EB-5870-45AF-86AA-0B89825A847B}" destId="{A17A5435-76E0-4C3F-B44C-388F209CF024}" srcOrd="1" destOrd="0" parTransId="{57D931E2-7DC2-4339-A915-C63719DEC0D4}" sibTransId="{C99C8644-8B3F-4B06-BDB3-746F7A886709}"/>
    <dgm:cxn modelId="{9647E12E-9A05-8E49-8C90-D0F69ADFCF7D}" type="presOf" srcId="{A35CB087-244B-43A2-BA16-916C13E0E799}" destId="{7012B848-18BB-5545-A373-47E24F4E9AFD}" srcOrd="0" destOrd="0" presId="urn:microsoft.com/office/officeart/2005/8/layout/list1"/>
    <dgm:cxn modelId="{33073931-7EF5-4C4C-B359-C6B59CD7E072}" srcId="{AF7D40AE-5AC7-4E8C-AFB1-2674C5990E96}" destId="{4B51E803-B538-4DCC-A322-BC119992D8B1}" srcOrd="1" destOrd="0" parTransId="{A8C1264B-B066-4D4B-A170-01F5FCF396A5}" sibTransId="{4EB81109-7B7B-4751-82F5-93522EDF8D4E}"/>
    <dgm:cxn modelId="{CAE19E47-DD0A-3243-A363-95D5E4BFE4D9}" type="presOf" srcId="{273BDA12-6390-4479-95A6-C7292635D215}" destId="{BBDD454C-506F-0C40-9D94-05E42228A136}" srcOrd="0" destOrd="0" presId="urn:microsoft.com/office/officeart/2005/8/layout/list1"/>
    <dgm:cxn modelId="{81B0AB73-CDDC-4666-823D-9ED559368A5B}" srcId="{A17A5435-76E0-4C3F-B44C-388F209CF024}" destId="{E5F45155-5852-41BD-9A4D-2AEF0833D976}" srcOrd="1" destOrd="0" parTransId="{D772F195-31FC-4312-82C3-1B70C5250D9F}" sibTransId="{A43BD200-9876-42BD-9811-ED20514F8413}"/>
    <dgm:cxn modelId="{6847D480-64C8-0F4C-A5A4-73C46F920021}" type="presOf" srcId="{A17A5435-76E0-4C3F-B44C-388F209CF024}" destId="{66A976C2-1EE8-0741-B65F-1C57142CAAB7}" srcOrd="1" destOrd="0" presId="urn:microsoft.com/office/officeart/2005/8/layout/list1"/>
    <dgm:cxn modelId="{DAD4898A-82E7-0F48-B452-3B723FCA7D62}" type="presOf" srcId="{AF7D40AE-5AC7-4E8C-AFB1-2674C5990E96}" destId="{48F15F72-2FDB-754E-862C-9550A20904FC}" srcOrd="0" destOrd="0" presId="urn:microsoft.com/office/officeart/2005/8/layout/list1"/>
    <dgm:cxn modelId="{9798ED8E-D51F-9646-A680-77F8D8114751}" type="presOf" srcId="{A35CB087-244B-43A2-BA16-916C13E0E799}" destId="{C802626B-A9C0-EC4C-A785-49C00592D407}" srcOrd="1" destOrd="0" presId="urn:microsoft.com/office/officeart/2005/8/layout/list1"/>
    <dgm:cxn modelId="{F9F4B79B-D25F-A440-AA7A-4B69DE6F7CA9}" type="presOf" srcId="{4B51E803-B538-4DCC-A322-BC119992D8B1}" destId="{DD1C2DE0-8E55-454A-9B61-95D80B7A2934}" srcOrd="0" destOrd="1" presId="urn:microsoft.com/office/officeart/2005/8/layout/list1"/>
    <dgm:cxn modelId="{4E83499F-8650-4F6F-A25F-C44D8CFC9801}" srcId="{1CF645EB-5870-45AF-86AA-0B89825A847B}" destId="{AF7D40AE-5AC7-4E8C-AFB1-2674C5990E96}" srcOrd="2" destOrd="0" parTransId="{4710E95C-02BE-41F8-A393-183F10514B9D}" sibTransId="{1395A75F-13A7-478A-8213-29CA9F837C53}"/>
    <dgm:cxn modelId="{738623A8-064C-4463-A39B-776932388E68}" srcId="{A35CB087-244B-43A2-BA16-916C13E0E799}" destId="{205D4A2A-BEB3-438A-881F-7486EEDC0A6C}" srcOrd="1" destOrd="0" parTransId="{FB59E2BD-F636-4B87-A2E2-2B06650F7877}" sibTransId="{1D77E1C8-72EC-4B90-BE75-9815A888A282}"/>
    <dgm:cxn modelId="{1CC3FCB9-5ED8-6C4D-8C30-8F089C8AD052}" type="presOf" srcId="{E5F45155-5852-41BD-9A4D-2AEF0833D976}" destId="{F990EE64-245A-4D41-AE94-B750562B12C7}" srcOrd="0" destOrd="1" presId="urn:microsoft.com/office/officeart/2005/8/layout/list1"/>
    <dgm:cxn modelId="{728157BE-E0F9-4871-901E-256A043BFD99}" srcId="{A35CB087-244B-43A2-BA16-916C13E0E799}" destId="{273BDA12-6390-4479-95A6-C7292635D215}" srcOrd="0" destOrd="0" parTransId="{3F3FD5A6-3196-4350-8CCD-DEA9B050441F}" sibTransId="{764C3BF5-8854-4AB5-A1C9-2EDE70C21775}"/>
    <dgm:cxn modelId="{F5D574BF-5ABC-A645-B71B-B1DE722B7D9F}" type="presOf" srcId="{AF7D40AE-5AC7-4E8C-AFB1-2674C5990E96}" destId="{9EDD9F2F-F54A-4D4D-B5D6-6FE9B4D299C5}" srcOrd="1" destOrd="0" presId="urn:microsoft.com/office/officeart/2005/8/layout/list1"/>
    <dgm:cxn modelId="{F901A1D2-97EC-DB45-B757-CB65DD3D705D}" type="presOf" srcId="{3BFCF84A-4E47-41D6-8D23-442ECD3B17CA}" destId="{F990EE64-245A-4D41-AE94-B750562B12C7}" srcOrd="0" destOrd="0" presId="urn:microsoft.com/office/officeart/2005/8/layout/list1"/>
    <dgm:cxn modelId="{474471D7-183C-8642-82EF-F984DF260A60}" type="presOf" srcId="{97C86090-B024-4FC5-926F-9F5C385127E6}" destId="{DD1C2DE0-8E55-454A-9B61-95D80B7A2934}" srcOrd="0" destOrd="0" presId="urn:microsoft.com/office/officeart/2005/8/layout/list1"/>
    <dgm:cxn modelId="{B90756E6-D56D-234A-9B51-2490789D0344}" type="presOf" srcId="{205D4A2A-BEB3-438A-881F-7486EEDC0A6C}" destId="{BBDD454C-506F-0C40-9D94-05E42228A136}" srcOrd="0" destOrd="1" presId="urn:microsoft.com/office/officeart/2005/8/layout/list1"/>
    <dgm:cxn modelId="{4F2C5417-F50C-1945-A6EB-DCE478B54D45}" type="presParOf" srcId="{9E2DC397-54DD-BE47-8F1A-A2C900247D69}" destId="{2F7A9717-5412-F84B-93C2-859605295B62}" srcOrd="0" destOrd="0" presId="urn:microsoft.com/office/officeart/2005/8/layout/list1"/>
    <dgm:cxn modelId="{321A9FB9-2600-2242-9E92-54EE68B928DC}" type="presParOf" srcId="{2F7A9717-5412-F84B-93C2-859605295B62}" destId="{7012B848-18BB-5545-A373-47E24F4E9AFD}" srcOrd="0" destOrd="0" presId="urn:microsoft.com/office/officeart/2005/8/layout/list1"/>
    <dgm:cxn modelId="{087A79CD-2616-AB4A-ACA9-3821692B6B60}" type="presParOf" srcId="{2F7A9717-5412-F84B-93C2-859605295B62}" destId="{C802626B-A9C0-EC4C-A785-49C00592D407}" srcOrd="1" destOrd="0" presId="urn:microsoft.com/office/officeart/2005/8/layout/list1"/>
    <dgm:cxn modelId="{9CEAB448-5551-FD42-AC2C-08C499A497DE}" type="presParOf" srcId="{9E2DC397-54DD-BE47-8F1A-A2C900247D69}" destId="{F7A5423C-8068-1C49-9BE3-3FDE30A1A79B}" srcOrd="1" destOrd="0" presId="urn:microsoft.com/office/officeart/2005/8/layout/list1"/>
    <dgm:cxn modelId="{7111A688-CC22-3E41-BDC9-0B02B37EC425}" type="presParOf" srcId="{9E2DC397-54DD-BE47-8F1A-A2C900247D69}" destId="{BBDD454C-506F-0C40-9D94-05E42228A136}" srcOrd="2" destOrd="0" presId="urn:microsoft.com/office/officeart/2005/8/layout/list1"/>
    <dgm:cxn modelId="{624E2485-093C-964C-8140-104C87B6B391}" type="presParOf" srcId="{9E2DC397-54DD-BE47-8F1A-A2C900247D69}" destId="{F3B4A7CD-3856-CC4E-9BDE-DCA5BEAE38FA}" srcOrd="3" destOrd="0" presId="urn:microsoft.com/office/officeart/2005/8/layout/list1"/>
    <dgm:cxn modelId="{B7BA6C1A-D73E-234D-96C8-A2D225A8DBBF}" type="presParOf" srcId="{9E2DC397-54DD-BE47-8F1A-A2C900247D69}" destId="{757DFA31-6FF6-0946-88F5-3BA5E7B52597}" srcOrd="4" destOrd="0" presId="urn:microsoft.com/office/officeart/2005/8/layout/list1"/>
    <dgm:cxn modelId="{4629BE52-7EDD-5C4C-864D-7BDAE70C25DA}" type="presParOf" srcId="{757DFA31-6FF6-0946-88F5-3BA5E7B52597}" destId="{902BC2D2-91D0-9B4C-B7A1-2C0C8DC74282}" srcOrd="0" destOrd="0" presId="urn:microsoft.com/office/officeart/2005/8/layout/list1"/>
    <dgm:cxn modelId="{904A8514-3A9F-4041-BC7E-71102270A1CD}" type="presParOf" srcId="{757DFA31-6FF6-0946-88F5-3BA5E7B52597}" destId="{66A976C2-1EE8-0741-B65F-1C57142CAAB7}" srcOrd="1" destOrd="0" presId="urn:microsoft.com/office/officeart/2005/8/layout/list1"/>
    <dgm:cxn modelId="{193C43B2-ECB1-684A-92E9-64F5E449AC92}" type="presParOf" srcId="{9E2DC397-54DD-BE47-8F1A-A2C900247D69}" destId="{80DBB4F5-C57F-BD45-BE25-7DB69EF28D01}" srcOrd="5" destOrd="0" presId="urn:microsoft.com/office/officeart/2005/8/layout/list1"/>
    <dgm:cxn modelId="{8060E244-5923-BF4F-8444-30CF7A12C0BA}" type="presParOf" srcId="{9E2DC397-54DD-BE47-8F1A-A2C900247D69}" destId="{F990EE64-245A-4D41-AE94-B750562B12C7}" srcOrd="6" destOrd="0" presId="urn:microsoft.com/office/officeart/2005/8/layout/list1"/>
    <dgm:cxn modelId="{BA425393-ED7B-704A-BBDF-A093D9A17A66}" type="presParOf" srcId="{9E2DC397-54DD-BE47-8F1A-A2C900247D69}" destId="{80F83F59-6CAB-694E-89CD-9D39D7D552BF}" srcOrd="7" destOrd="0" presId="urn:microsoft.com/office/officeart/2005/8/layout/list1"/>
    <dgm:cxn modelId="{2BA5C42A-6233-214E-B853-407F15311210}" type="presParOf" srcId="{9E2DC397-54DD-BE47-8F1A-A2C900247D69}" destId="{C98EE012-3CF5-0A42-9522-664C2E19DADA}" srcOrd="8" destOrd="0" presId="urn:microsoft.com/office/officeart/2005/8/layout/list1"/>
    <dgm:cxn modelId="{7B8D743B-C414-3B47-BEBA-2C86CD80F18A}" type="presParOf" srcId="{C98EE012-3CF5-0A42-9522-664C2E19DADA}" destId="{48F15F72-2FDB-754E-862C-9550A20904FC}" srcOrd="0" destOrd="0" presId="urn:microsoft.com/office/officeart/2005/8/layout/list1"/>
    <dgm:cxn modelId="{4EF071A4-D689-3841-AE2D-5434AB8C4C04}" type="presParOf" srcId="{C98EE012-3CF5-0A42-9522-664C2E19DADA}" destId="{9EDD9F2F-F54A-4D4D-B5D6-6FE9B4D299C5}" srcOrd="1" destOrd="0" presId="urn:microsoft.com/office/officeart/2005/8/layout/list1"/>
    <dgm:cxn modelId="{6FC6F016-9F09-7740-8BAF-66305E1D8244}" type="presParOf" srcId="{9E2DC397-54DD-BE47-8F1A-A2C900247D69}" destId="{779B983F-BF78-DE46-A215-8827D19FFF3D}" srcOrd="9" destOrd="0" presId="urn:microsoft.com/office/officeart/2005/8/layout/list1"/>
    <dgm:cxn modelId="{BB2F4E49-4DFD-0545-8A33-E42EA1F06C7D}" type="presParOf" srcId="{9E2DC397-54DD-BE47-8F1A-A2C900247D69}" destId="{DD1C2DE0-8E55-454A-9B61-95D80B7A293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17D158-1432-4442-874A-6FECBBAD09A4}" type="doc">
      <dgm:prSet loTypeId="urn:microsoft.com/office/officeart/2005/8/layout/hProcess11#1" loCatId="" qsTypeId="urn:microsoft.com/office/officeart/2005/8/quickstyle/3d7#1" qsCatId="3D" csTypeId="urn:microsoft.com/office/officeart/2005/8/colors/colorful5#2" csCatId="colorful" phldr="1"/>
      <dgm:spPr/>
    </dgm:pt>
    <dgm:pt modelId="{BF6220C3-123C-024B-9B1E-8B8AE60556F9}">
      <dgm:prSet phldrT="[文本]"/>
      <dgm:spPr/>
      <dgm:t>
        <a:bodyPr/>
        <a:lstStyle/>
        <a:p>
          <a:pPr rtl="0"/>
          <a:r>
            <a:rPr lang="zh-CN" altLang="en-US" b="1" dirty="0"/>
            <a:t>得救</a:t>
          </a:r>
        </a:p>
      </dgm:t>
    </dgm:pt>
    <dgm:pt modelId="{532BF77F-BE19-4545-8057-99C3E09C9CEB}" type="parTrans" cxnId="{2001BECD-0AAA-324F-8E82-1040C5DA94E2}">
      <dgm:prSet/>
      <dgm:spPr/>
      <dgm:t>
        <a:bodyPr/>
        <a:lstStyle/>
        <a:p>
          <a:endParaRPr lang="zh-CN" altLang="en-US"/>
        </a:p>
      </dgm:t>
    </dgm:pt>
    <dgm:pt modelId="{DFC78A43-5285-754E-BD2D-27CC927A4106}" type="sibTrans" cxnId="{2001BECD-0AAA-324F-8E82-1040C5DA94E2}">
      <dgm:prSet/>
      <dgm:spPr/>
      <dgm:t>
        <a:bodyPr/>
        <a:lstStyle/>
        <a:p>
          <a:endParaRPr lang="zh-CN" altLang="en-US"/>
        </a:p>
      </dgm:t>
    </dgm:pt>
    <dgm:pt modelId="{2C772F3D-1A50-204B-9747-BCE3DE718B64}">
      <dgm:prSet phldrT="[文本]"/>
      <dgm:spPr/>
      <dgm:t>
        <a:bodyPr/>
        <a:lstStyle/>
        <a:p>
          <a:pPr rtl="0"/>
          <a:r>
            <a:rPr lang="zh-CN" altLang="en-US" b="1" dirty="0"/>
            <a:t>得勝</a:t>
          </a:r>
        </a:p>
      </dgm:t>
    </dgm:pt>
    <dgm:pt modelId="{A27DFB57-5A9F-734F-A4BB-7D7B87137A55}" type="parTrans" cxnId="{48DF6FE4-FBB4-E04A-A7B1-1A6C4C9AD42A}">
      <dgm:prSet/>
      <dgm:spPr/>
      <dgm:t>
        <a:bodyPr/>
        <a:lstStyle/>
        <a:p>
          <a:endParaRPr lang="zh-CN" altLang="en-US"/>
        </a:p>
      </dgm:t>
    </dgm:pt>
    <dgm:pt modelId="{A4FFBE69-51A2-664D-A1B8-856EA8E9DCD1}" type="sibTrans" cxnId="{48DF6FE4-FBB4-E04A-A7B1-1A6C4C9AD42A}">
      <dgm:prSet/>
      <dgm:spPr/>
      <dgm:t>
        <a:bodyPr/>
        <a:lstStyle/>
        <a:p>
          <a:endParaRPr lang="zh-CN" altLang="en-US"/>
        </a:p>
      </dgm:t>
    </dgm:pt>
    <dgm:pt modelId="{5532E6CE-2118-F448-A06E-42AC1088A9F3}">
      <dgm:prSet phldrT="[文本]"/>
      <dgm:spPr/>
      <dgm:t>
        <a:bodyPr/>
        <a:lstStyle/>
        <a:p>
          <a:pPr rtl="0"/>
          <a:r>
            <a:rPr lang="zh-CN" altLang="en-US" b="1" dirty="0"/>
            <a:t>得贖</a:t>
          </a:r>
        </a:p>
      </dgm:t>
    </dgm:pt>
    <dgm:pt modelId="{33E9DD9F-4257-E348-A2D6-41A60FE9FF2D}" type="parTrans" cxnId="{0ABF31A4-EBB5-4B4D-BDAB-0588E5A2CC22}">
      <dgm:prSet/>
      <dgm:spPr/>
      <dgm:t>
        <a:bodyPr/>
        <a:lstStyle/>
        <a:p>
          <a:endParaRPr lang="zh-CN" altLang="en-US"/>
        </a:p>
      </dgm:t>
    </dgm:pt>
    <dgm:pt modelId="{2145D38E-8281-3546-85C2-D39645CB0ABC}" type="sibTrans" cxnId="{0ABF31A4-EBB5-4B4D-BDAB-0588E5A2CC22}">
      <dgm:prSet/>
      <dgm:spPr/>
      <dgm:t>
        <a:bodyPr/>
        <a:lstStyle/>
        <a:p>
          <a:endParaRPr lang="zh-CN" altLang="en-US"/>
        </a:p>
      </dgm:t>
    </dgm:pt>
    <dgm:pt modelId="{BA494E98-83D6-C940-8FA3-2C0FD94B5760}" type="pres">
      <dgm:prSet presAssocID="{A417D158-1432-4442-874A-6FECBBAD09A4}" presName="Name0" presStyleCnt="0">
        <dgm:presLayoutVars>
          <dgm:dir/>
          <dgm:resizeHandles val="exact"/>
        </dgm:presLayoutVars>
      </dgm:prSet>
      <dgm:spPr/>
    </dgm:pt>
    <dgm:pt modelId="{F1699741-90F5-8F4B-9617-425F0A1F15ED}" type="pres">
      <dgm:prSet presAssocID="{A417D158-1432-4442-874A-6FECBBAD09A4}" presName="arrow" presStyleLbl="bgShp" presStyleIdx="0" presStyleCnt="1"/>
      <dgm:spPr/>
    </dgm:pt>
    <dgm:pt modelId="{178FCD89-F835-AB4A-865B-E3CB70271B8B}" type="pres">
      <dgm:prSet presAssocID="{A417D158-1432-4442-874A-6FECBBAD09A4}" presName="points" presStyleCnt="0"/>
      <dgm:spPr/>
    </dgm:pt>
    <dgm:pt modelId="{7A027830-AC61-DB47-B762-3E64CDF81EDE}" type="pres">
      <dgm:prSet presAssocID="{BF6220C3-123C-024B-9B1E-8B8AE60556F9}" presName="compositeA" presStyleCnt="0"/>
      <dgm:spPr/>
    </dgm:pt>
    <dgm:pt modelId="{4C84BCE5-B12B-234B-B50F-E4E8050525ED}" type="pres">
      <dgm:prSet presAssocID="{BF6220C3-123C-024B-9B1E-8B8AE60556F9}" presName="textA" presStyleLbl="revTx" presStyleIdx="0" presStyleCnt="3">
        <dgm:presLayoutVars>
          <dgm:bulletEnabled val="1"/>
        </dgm:presLayoutVars>
      </dgm:prSet>
      <dgm:spPr/>
    </dgm:pt>
    <dgm:pt modelId="{3285FF9E-5C59-434B-A452-C2473C3BDC3D}" type="pres">
      <dgm:prSet presAssocID="{BF6220C3-123C-024B-9B1E-8B8AE60556F9}" presName="circleA" presStyleLbl="node1" presStyleIdx="0" presStyleCnt="3"/>
      <dgm:spPr/>
    </dgm:pt>
    <dgm:pt modelId="{0C88C96B-9BDD-1642-A091-93BE877DA953}" type="pres">
      <dgm:prSet presAssocID="{BF6220C3-123C-024B-9B1E-8B8AE60556F9}" presName="spaceA" presStyleCnt="0"/>
      <dgm:spPr/>
    </dgm:pt>
    <dgm:pt modelId="{FD1F08BD-C7DB-CB4C-B7C3-1E52109205F7}" type="pres">
      <dgm:prSet presAssocID="{DFC78A43-5285-754E-BD2D-27CC927A4106}" presName="space" presStyleCnt="0"/>
      <dgm:spPr/>
    </dgm:pt>
    <dgm:pt modelId="{2653ED84-BDE2-C049-9BCC-7E2440540AF1}" type="pres">
      <dgm:prSet presAssocID="{2C772F3D-1A50-204B-9747-BCE3DE718B64}" presName="compositeB" presStyleCnt="0"/>
      <dgm:spPr/>
    </dgm:pt>
    <dgm:pt modelId="{09DA19C0-99D0-4C44-9025-3C0D01683819}" type="pres">
      <dgm:prSet presAssocID="{2C772F3D-1A50-204B-9747-BCE3DE718B64}" presName="textB" presStyleLbl="revTx" presStyleIdx="1" presStyleCnt="3">
        <dgm:presLayoutVars>
          <dgm:bulletEnabled val="1"/>
        </dgm:presLayoutVars>
      </dgm:prSet>
      <dgm:spPr/>
    </dgm:pt>
    <dgm:pt modelId="{DB4A1D92-E964-B84B-9582-9984FFEC5A0A}" type="pres">
      <dgm:prSet presAssocID="{2C772F3D-1A50-204B-9747-BCE3DE718B64}" presName="circleB" presStyleLbl="node1" presStyleIdx="1" presStyleCnt="3"/>
      <dgm:spPr/>
    </dgm:pt>
    <dgm:pt modelId="{FF0F01C6-3547-0B43-89F3-8961DA49D63F}" type="pres">
      <dgm:prSet presAssocID="{2C772F3D-1A50-204B-9747-BCE3DE718B64}" presName="spaceB" presStyleCnt="0"/>
      <dgm:spPr/>
    </dgm:pt>
    <dgm:pt modelId="{7911D4C2-0336-1C40-B9F7-01CCFA2CE3DD}" type="pres">
      <dgm:prSet presAssocID="{A4FFBE69-51A2-664D-A1B8-856EA8E9DCD1}" presName="space" presStyleCnt="0"/>
      <dgm:spPr/>
    </dgm:pt>
    <dgm:pt modelId="{8F9532D9-2475-FC4A-B633-22156CE595ED}" type="pres">
      <dgm:prSet presAssocID="{5532E6CE-2118-F448-A06E-42AC1088A9F3}" presName="compositeA" presStyleCnt="0"/>
      <dgm:spPr/>
    </dgm:pt>
    <dgm:pt modelId="{704E571D-D897-8945-8A6C-AE789214B249}" type="pres">
      <dgm:prSet presAssocID="{5532E6CE-2118-F448-A06E-42AC1088A9F3}" presName="textA" presStyleLbl="revTx" presStyleIdx="2" presStyleCnt="3">
        <dgm:presLayoutVars>
          <dgm:bulletEnabled val="1"/>
        </dgm:presLayoutVars>
      </dgm:prSet>
      <dgm:spPr/>
    </dgm:pt>
    <dgm:pt modelId="{89D04193-0922-8B4A-BF15-CFBAA20DA809}" type="pres">
      <dgm:prSet presAssocID="{5532E6CE-2118-F448-A06E-42AC1088A9F3}" presName="circleA" presStyleLbl="node1" presStyleIdx="2" presStyleCnt="3"/>
      <dgm:spPr/>
    </dgm:pt>
    <dgm:pt modelId="{28665842-24FC-7349-B848-1818263D79EE}" type="pres">
      <dgm:prSet presAssocID="{5532E6CE-2118-F448-A06E-42AC1088A9F3}" presName="spaceA" presStyleCnt="0"/>
      <dgm:spPr/>
    </dgm:pt>
  </dgm:ptLst>
  <dgm:cxnLst>
    <dgm:cxn modelId="{448DA46B-0711-6E41-95BC-BCC2FC295700}" type="presOf" srcId="{5532E6CE-2118-F448-A06E-42AC1088A9F3}" destId="{704E571D-D897-8945-8A6C-AE789214B249}" srcOrd="0" destOrd="0" presId="urn:microsoft.com/office/officeart/2005/8/layout/hProcess11#1"/>
    <dgm:cxn modelId="{CF386B6F-0B89-9E48-B66D-0B86327C54FE}" type="presOf" srcId="{A417D158-1432-4442-874A-6FECBBAD09A4}" destId="{BA494E98-83D6-C940-8FA3-2C0FD94B5760}" srcOrd="0" destOrd="0" presId="urn:microsoft.com/office/officeart/2005/8/layout/hProcess11#1"/>
    <dgm:cxn modelId="{0ABF31A4-EBB5-4B4D-BDAB-0588E5A2CC22}" srcId="{A417D158-1432-4442-874A-6FECBBAD09A4}" destId="{5532E6CE-2118-F448-A06E-42AC1088A9F3}" srcOrd="2" destOrd="0" parTransId="{33E9DD9F-4257-E348-A2D6-41A60FE9FF2D}" sibTransId="{2145D38E-8281-3546-85C2-D39645CB0ABC}"/>
    <dgm:cxn modelId="{2885EDB1-7A67-2F4C-B7EA-19CE29B4D4D5}" type="presOf" srcId="{2C772F3D-1A50-204B-9747-BCE3DE718B64}" destId="{09DA19C0-99D0-4C44-9025-3C0D01683819}" srcOrd="0" destOrd="0" presId="urn:microsoft.com/office/officeart/2005/8/layout/hProcess11#1"/>
    <dgm:cxn modelId="{F25651C1-FF43-1B42-A66B-529DA2F0CF41}" type="presOf" srcId="{BF6220C3-123C-024B-9B1E-8B8AE60556F9}" destId="{4C84BCE5-B12B-234B-B50F-E4E8050525ED}" srcOrd="0" destOrd="0" presId="urn:microsoft.com/office/officeart/2005/8/layout/hProcess11#1"/>
    <dgm:cxn modelId="{2001BECD-0AAA-324F-8E82-1040C5DA94E2}" srcId="{A417D158-1432-4442-874A-6FECBBAD09A4}" destId="{BF6220C3-123C-024B-9B1E-8B8AE60556F9}" srcOrd="0" destOrd="0" parTransId="{532BF77F-BE19-4545-8057-99C3E09C9CEB}" sibTransId="{DFC78A43-5285-754E-BD2D-27CC927A4106}"/>
    <dgm:cxn modelId="{48DF6FE4-FBB4-E04A-A7B1-1A6C4C9AD42A}" srcId="{A417D158-1432-4442-874A-6FECBBAD09A4}" destId="{2C772F3D-1A50-204B-9747-BCE3DE718B64}" srcOrd="1" destOrd="0" parTransId="{A27DFB57-5A9F-734F-A4BB-7D7B87137A55}" sibTransId="{A4FFBE69-51A2-664D-A1B8-856EA8E9DCD1}"/>
    <dgm:cxn modelId="{82AAE1ED-ED42-EC41-81C3-C57E8D6EE6D9}" type="presParOf" srcId="{BA494E98-83D6-C940-8FA3-2C0FD94B5760}" destId="{F1699741-90F5-8F4B-9617-425F0A1F15ED}" srcOrd="0" destOrd="0" presId="urn:microsoft.com/office/officeart/2005/8/layout/hProcess11#1"/>
    <dgm:cxn modelId="{7F5019BC-F411-6B4B-B89D-011969283C77}" type="presParOf" srcId="{BA494E98-83D6-C940-8FA3-2C0FD94B5760}" destId="{178FCD89-F835-AB4A-865B-E3CB70271B8B}" srcOrd="1" destOrd="0" presId="urn:microsoft.com/office/officeart/2005/8/layout/hProcess11#1"/>
    <dgm:cxn modelId="{9402D1DF-7C33-1741-BE7D-842694A3EA5A}" type="presParOf" srcId="{178FCD89-F835-AB4A-865B-E3CB70271B8B}" destId="{7A027830-AC61-DB47-B762-3E64CDF81EDE}" srcOrd="0" destOrd="0" presId="urn:microsoft.com/office/officeart/2005/8/layout/hProcess11#1"/>
    <dgm:cxn modelId="{CE3826B8-E268-B54D-BB34-A0FDB9ABFA34}" type="presParOf" srcId="{7A027830-AC61-DB47-B762-3E64CDF81EDE}" destId="{4C84BCE5-B12B-234B-B50F-E4E8050525ED}" srcOrd="0" destOrd="0" presId="urn:microsoft.com/office/officeart/2005/8/layout/hProcess11#1"/>
    <dgm:cxn modelId="{4461B2F0-552D-EE4B-BBAE-3B377A36642A}" type="presParOf" srcId="{7A027830-AC61-DB47-B762-3E64CDF81EDE}" destId="{3285FF9E-5C59-434B-A452-C2473C3BDC3D}" srcOrd="1" destOrd="0" presId="urn:microsoft.com/office/officeart/2005/8/layout/hProcess11#1"/>
    <dgm:cxn modelId="{36B1FA72-A106-9C41-9BD2-B40CC486B964}" type="presParOf" srcId="{7A027830-AC61-DB47-B762-3E64CDF81EDE}" destId="{0C88C96B-9BDD-1642-A091-93BE877DA953}" srcOrd="2" destOrd="0" presId="urn:microsoft.com/office/officeart/2005/8/layout/hProcess11#1"/>
    <dgm:cxn modelId="{567DC911-5789-4A46-9E75-3CDDA3DE18DF}" type="presParOf" srcId="{178FCD89-F835-AB4A-865B-E3CB70271B8B}" destId="{FD1F08BD-C7DB-CB4C-B7C3-1E52109205F7}" srcOrd="1" destOrd="0" presId="urn:microsoft.com/office/officeart/2005/8/layout/hProcess11#1"/>
    <dgm:cxn modelId="{888558D0-3289-0643-9A3C-B6CED3CF52C3}" type="presParOf" srcId="{178FCD89-F835-AB4A-865B-E3CB70271B8B}" destId="{2653ED84-BDE2-C049-9BCC-7E2440540AF1}" srcOrd="2" destOrd="0" presId="urn:microsoft.com/office/officeart/2005/8/layout/hProcess11#1"/>
    <dgm:cxn modelId="{58A4AE88-D8CB-FB49-869B-B2F3F0F3C51D}" type="presParOf" srcId="{2653ED84-BDE2-C049-9BCC-7E2440540AF1}" destId="{09DA19C0-99D0-4C44-9025-3C0D01683819}" srcOrd="0" destOrd="0" presId="urn:microsoft.com/office/officeart/2005/8/layout/hProcess11#1"/>
    <dgm:cxn modelId="{9EBEFAD0-F3B6-E944-AB8C-FC752B517D16}" type="presParOf" srcId="{2653ED84-BDE2-C049-9BCC-7E2440540AF1}" destId="{DB4A1D92-E964-B84B-9582-9984FFEC5A0A}" srcOrd="1" destOrd="0" presId="urn:microsoft.com/office/officeart/2005/8/layout/hProcess11#1"/>
    <dgm:cxn modelId="{60E38188-571A-904C-90FD-3EAB62D34D48}" type="presParOf" srcId="{2653ED84-BDE2-C049-9BCC-7E2440540AF1}" destId="{FF0F01C6-3547-0B43-89F3-8961DA49D63F}" srcOrd="2" destOrd="0" presId="urn:microsoft.com/office/officeart/2005/8/layout/hProcess11#1"/>
    <dgm:cxn modelId="{A7DAD8AC-7551-E34A-BB10-E31F64930BC8}" type="presParOf" srcId="{178FCD89-F835-AB4A-865B-E3CB70271B8B}" destId="{7911D4C2-0336-1C40-B9F7-01CCFA2CE3DD}" srcOrd="3" destOrd="0" presId="urn:microsoft.com/office/officeart/2005/8/layout/hProcess11#1"/>
    <dgm:cxn modelId="{4BFDAAD3-0BA3-5347-B1C9-D6E91DA9E271}" type="presParOf" srcId="{178FCD89-F835-AB4A-865B-E3CB70271B8B}" destId="{8F9532D9-2475-FC4A-B633-22156CE595ED}" srcOrd="4" destOrd="0" presId="urn:microsoft.com/office/officeart/2005/8/layout/hProcess11#1"/>
    <dgm:cxn modelId="{2FD3A2E6-E9F6-CD43-985D-9718DFEB79D0}" type="presParOf" srcId="{8F9532D9-2475-FC4A-B633-22156CE595ED}" destId="{704E571D-D897-8945-8A6C-AE789214B249}" srcOrd="0" destOrd="0" presId="urn:microsoft.com/office/officeart/2005/8/layout/hProcess11#1"/>
    <dgm:cxn modelId="{E8A7205F-DDC9-AA45-8EDF-19AE1C8684AE}" type="presParOf" srcId="{8F9532D9-2475-FC4A-B633-22156CE595ED}" destId="{89D04193-0922-8B4A-BF15-CFBAA20DA809}" srcOrd="1" destOrd="0" presId="urn:microsoft.com/office/officeart/2005/8/layout/hProcess11#1"/>
    <dgm:cxn modelId="{DB5E4C5D-3238-AF4C-8938-4FC2301D715A}" type="presParOf" srcId="{8F9532D9-2475-FC4A-B633-22156CE595ED}" destId="{28665842-24FC-7349-B848-1818263D79EE}" srcOrd="2" destOrd="0" presId="urn:microsoft.com/office/officeart/2005/8/layout/hProcess1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454C-506F-0C40-9D94-05E42228A136}">
      <dsp:nvSpPr>
        <dsp:cNvPr id="0" name=""/>
        <dsp:cNvSpPr/>
      </dsp:nvSpPr>
      <dsp:spPr>
        <a:xfrm>
          <a:off x="0" y="401653"/>
          <a:ext cx="9054059" cy="1738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2696" tIns="499872" rIns="70269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1.</a:t>
          </a:r>
          <a:r>
            <a:rPr lang="zh-CN" sz="2400" b="1" kern="1200" dirty="0"/>
            <a:t>棄絕舊人，分別為聖（</a:t>
          </a:r>
          <a:r>
            <a:rPr lang="en-US" sz="2400" b="1" kern="1200" dirty="0"/>
            <a:t>2:1</a:t>
          </a:r>
          <a:r>
            <a:rPr lang="zh-CN" sz="2400" b="1" kern="1200" dirty="0"/>
            <a:t>）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2.</a:t>
          </a:r>
          <a:r>
            <a:rPr lang="zh-CN" sz="2400" b="1" kern="1200" dirty="0"/>
            <a:t>渴慕真道，靈命成長（</a:t>
          </a:r>
          <a:r>
            <a:rPr lang="en-US" sz="2400" b="1" kern="1200" dirty="0"/>
            <a:t>2:2-3</a:t>
          </a:r>
          <a:r>
            <a:rPr lang="zh-CN" sz="2400" b="1" kern="1200" dirty="0"/>
            <a:t>）</a:t>
          </a:r>
          <a:endParaRPr lang="en-US" sz="2400" kern="1200" dirty="0"/>
        </a:p>
      </dsp:txBody>
      <dsp:txXfrm>
        <a:off x="0" y="401653"/>
        <a:ext cx="9054059" cy="1738799"/>
      </dsp:txXfrm>
    </dsp:sp>
    <dsp:sp modelId="{C802626B-A9C0-EC4C-A785-49C00592D407}">
      <dsp:nvSpPr>
        <dsp:cNvPr id="0" name=""/>
        <dsp:cNvSpPr/>
      </dsp:nvSpPr>
      <dsp:spPr>
        <a:xfrm>
          <a:off x="452702" y="77394"/>
          <a:ext cx="6337841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555" tIns="0" rIns="23955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b="1" kern="1200" dirty="0">
              <a:solidFill>
                <a:srgbClr val="FF0000"/>
              </a:solidFill>
              <a:highlight>
                <a:srgbClr val="FFFF00"/>
              </a:highlight>
            </a:rPr>
            <a:t>一、在地亦在天的生命（</a:t>
          </a:r>
          <a:r>
            <a:rPr lang="en-US" sz="2800" b="1" kern="1200" dirty="0">
              <a:solidFill>
                <a:srgbClr val="FF0000"/>
              </a:solidFill>
              <a:highlight>
                <a:srgbClr val="FFFF00"/>
              </a:highlight>
            </a:rPr>
            <a:t>2:1-3</a:t>
          </a:r>
          <a:r>
            <a:rPr lang="zh-CN" sz="2800" b="1" kern="1200" dirty="0">
              <a:solidFill>
                <a:srgbClr val="FF0000"/>
              </a:solidFill>
              <a:highlight>
                <a:srgbClr val="FFFF00"/>
              </a:highlight>
            </a:rPr>
            <a:t>） </a:t>
          </a:r>
          <a:endParaRPr lang="en-US" sz="2800" kern="1200" dirty="0">
            <a:solidFill>
              <a:srgbClr val="FF0000"/>
            </a:solidFill>
            <a:highlight>
              <a:srgbClr val="FFFF00"/>
            </a:highlight>
          </a:endParaRPr>
        </a:p>
      </dsp:txBody>
      <dsp:txXfrm>
        <a:off x="487287" y="111979"/>
        <a:ext cx="6268671" cy="639310"/>
      </dsp:txXfrm>
    </dsp:sp>
    <dsp:sp modelId="{F990EE64-245A-4D41-AE94-B750562B12C7}">
      <dsp:nvSpPr>
        <dsp:cNvPr id="0" name=""/>
        <dsp:cNvSpPr/>
      </dsp:nvSpPr>
      <dsp:spPr>
        <a:xfrm>
          <a:off x="0" y="2654274"/>
          <a:ext cx="9054059" cy="1738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2696" tIns="499872" rIns="70269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/>
            <a:t>1.</a:t>
          </a:r>
          <a:r>
            <a:rPr lang="zh-CN" sz="2400" b="1" kern="1200"/>
            <a:t>基督的实例（</a:t>
          </a:r>
          <a:r>
            <a:rPr lang="en-US" sz="2400" b="1" kern="1200"/>
            <a:t>2:4</a:t>
          </a:r>
          <a:r>
            <a:rPr lang="zh-CN" sz="2400" b="1" kern="1200"/>
            <a:t>，</a:t>
          </a:r>
          <a:r>
            <a:rPr lang="en-US" sz="2400" b="1" kern="1200"/>
            <a:t>6-8</a:t>
          </a:r>
          <a:r>
            <a:rPr lang="zh-CN" sz="2400" b="1" kern="1200"/>
            <a:t>）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/>
            <a:t>2.</a:t>
          </a:r>
          <a:r>
            <a:rPr lang="zh-CN" sz="2400" b="1" kern="1200"/>
            <a:t>信徒的实例（</a:t>
          </a:r>
          <a:r>
            <a:rPr lang="en-US" sz="2400" b="1" kern="1200"/>
            <a:t>2:5</a:t>
          </a:r>
          <a:r>
            <a:rPr lang="zh-CN" sz="2400" b="1" kern="1200"/>
            <a:t>）</a:t>
          </a:r>
          <a:endParaRPr lang="en-US" sz="2400" kern="1200"/>
        </a:p>
      </dsp:txBody>
      <dsp:txXfrm>
        <a:off x="0" y="2654274"/>
        <a:ext cx="9054059" cy="1738799"/>
      </dsp:txXfrm>
    </dsp:sp>
    <dsp:sp modelId="{66A976C2-1EE8-0741-B65F-1C57142CAAB7}">
      <dsp:nvSpPr>
        <dsp:cNvPr id="0" name=""/>
        <dsp:cNvSpPr/>
      </dsp:nvSpPr>
      <dsp:spPr>
        <a:xfrm>
          <a:off x="452702" y="2300034"/>
          <a:ext cx="6337841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555" tIns="0" rIns="23955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b="1" kern="1200" dirty="0">
              <a:solidFill>
                <a:srgbClr val="FF0000"/>
              </a:solidFill>
              <a:highlight>
                <a:srgbClr val="FFFF00"/>
              </a:highlight>
            </a:rPr>
            <a:t>二、在地亦在天的张力（</a:t>
          </a:r>
          <a:r>
            <a:rPr lang="en-US" sz="2800" b="1" kern="1200" dirty="0">
              <a:solidFill>
                <a:srgbClr val="FF0000"/>
              </a:solidFill>
              <a:highlight>
                <a:srgbClr val="FFFF00"/>
              </a:highlight>
            </a:rPr>
            <a:t>2:4-8</a:t>
          </a:r>
          <a:r>
            <a:rPr lang="zh-CN" sz="2800" b="1" kern="1200" dirty="0">
              <a:solidFill>
                <a:srgbClr val="FF0000"/>
              </a:solidFill>
              <a:highlight>
                <a:srgbClr val="FFFF00"/>
              </a:highlight>
            </a:rPr>
            <a:t>） </a:t>
          </a:r>
          <a:endParaRPr lang="en-US" sz="2800" kern="1200" dirty="0">
            <a:solidFill>
              <a:srgbClr val="FF0000"/>
            </a:solidFill>
            <a:highlight>
              <a:srgbClr val="FFFF00"/>
            </a:highlight>
          </a:endParaRPr>
        </a:p>
      </dsp:txBody>
      <dsp:txXfrm>
        <a:off x="487287" y="2334619"/>
        <a:ext cx="6268671" cy="639310"/>
      </dsp:txXfrm>
    </dsp:sp>
    <dsp:sp modelId="{DD1C2DE0-8E55-454A-9B61-95D80B7A2934}">
      <dsp:nvSpPr>
        <dsp:cNvPr id="0" name=""/>
        <dsp:cNvSpPr/>
      </dsp:nvSpPr>
      <dsp:spPr>
        <a:xfrm>
          <a:off x="0" y="4876914"/>
          <a:ext cx="9054059" cy="1738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2696" tIns="499872" rIns="70269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/>
            <a:t>1.</a:t>
          </a:r>
          <a:r>
            <a:rPr lang="zh-CN" sz="2400" b="1" kern="1200"/>
            <a:t>多重角色，多重任務（</a:t>
          </a:r>
          <a:r>
            <a:rPr lang="en-US" sz="2400" b="1" kern="1200"/>
            <a:t>9</a:t>
          </a:r>
          <a:r>
            <a:rPr lang="zh-CN" sz="2400" b="1" kern="1200"/>
            <a:t>）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/>
            <a:t>2.</a:t>
          </a:r>
          <a:r>
            <a:rPr lang="zh-CN" sz="2400" b="1" kern="1200"/>
            <a:t>一個心態，走完一生（</a:t>
          </a:r>
          <a:r>
            <a:rPr lang="en-US" sz="2400" b="1" kern="1200"/>
            <a:t>10</a:t>
          </a:r>
          <a:r>
            <a:rPr lang="zh-CN" sz="2400" b="1" kern="1200"/>
            <a:t>）</a:t>
          </a:r>
          <a:endParaRPr lang="en-US" sz="2400" kern="1200"/>
        </a:p>
      </dsp:txBody>
      <dsp:txXfrm>
        <a:off x="0" y="4876914"/>
        <a:ext cx="9054059" cy="1738799"/>
      </dsp:txXfrm>
    </dsp:sp>
    <dsp:sp modelId="{9EDD9F2F-F54A-4D4D-B5D6-6FE9B4D299C5}">
      <dsp:nvSpPr>
        <dsp:cNvPr id="0" name=""/>
        <dsp:cNvSpPr/>
      </dsp:nvSpPr>
      <dsp:spPr>
        <a:xfrm>
          <a:off x="452702" y="4522674"/>
          <a:ext cx="6337841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555" tIns="0" rIns="23955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b="1" kern="1200" dirty="0">
              <a:solidFill>
                <a:srgbClr val="FF0000"/>
              </a:solidFill>
              <a:highlight>
                <a:srgbClr val="FFFF00"/>
              </a:highlight>
            </a:rPr>
            <a:t>三、在地亦在天的使命（</a:t>
          </a:r>
          <a:r>
            <a:rPr lang="en-US" sz="2800" b="1" kern="1200" dirty="0">
              <a:solidFill>
                <a:srgbClr val="FF0000"/>
              </a:solidFill>
              <a:highlight>
                <a:srgbClr val="FFFF00"/>
              </a:highlight>
            </a:rPr>
            <a:t>2:9-10</a:t>
          </a:r>
          <a:r>
            <a:rPr lang="zh-CN" sz="2800" b="1" kern="1200" dirty="0">
              <a:solidFill>
                <a:srgbClr val="FF0000"/>
              </a:solidFill>
              <a:highlight>
                <a:srgbClr val="FFFF00"/>
              </a:highlight>
            </a:rPr>
            <a:t>） </a:t>
          </a:r>
          <a:endParaRPr lang="en-US" sz="2800" kern="1200" dirty="0">
            <a:solidFill>
              <a:srgbClr val="FF0000"/>
            </a:solidFill>
            <a:highlight>
              <a:srgbClr val="FFFF00"/>
            </a:highlight>
          </a:endParaRPr>
        </a:p>
      </dsp:txBody>
      <dsp:txXfrm>
        <a:off x="487287" y="4557259"/>
        <a:ext cx="6268671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99741-90F5-8F4B-9617-425F0A1F15ED}">
      <dsp:nvSpPr>
        <dsp:cNvPr id="0" name=""/>
        <dsp:cNvSpPr/>
      </dsp:nvSpPr>
      <dsp:spPr>
        <a:xfrm>
          <a:off x="0" y="870365"/>
          <a:ext cx="4976551" cy="1160487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4BCE5-B12B-234B-B50F-E4E8050525ED}">
      <dsp:nvSpPr>
        <dsp:cNvPr id="0" name=""/>
        <dsp:cNvSpPr/>
      </dsp:nvSpPr>
      <dsp:spPr>
        <a:xfrm>
          <a:off x="2186" y="0"/>
          <a:ext cx="1443394" cy="116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234696" numCol="1" spcCol="1270" anchor="b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300" b="1" kern="1200" dirty="0"/>
            <a:t>得救</a:t>
          </a:r>
        </a:p>
      </dsp:txBody>
      <dsp:txXfrm>
        <a:off x="2186" y="0"/>
        <a:ext cx="1443394" cy="1160487"/>
      </dsp:txXfrm>
    </dsp:sp>
    <dsp:sp modelId="{3285FF9E-5C59-434B-A452-C2473C3BDC3D}">
      <dsp:nvSpPr>
        <dsp:cNvPr id="0" name=""/>
        <dsp:cNvSpPr/>
      </dsp:nvSpPr>
      <dsp:spPr>
        <a:xfrm>
          <a:off x="578823" y="1305548"/>
          <a:ext cx="290121" cy="29012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9DA19C0-99D0-4C44-9025-3C0D01683819}">
      <dsp:nvSpPr>
        <dsp:cNvPr id="0" name=""/>
        <dsp:cNvSpPr/>
      </dsp:nvSpPr>
      <dsp:spPr>
        <a:xfrm>
          <a:off x="1517750" y="1740730"/>
          <a:ext cx="1443394" cy="116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300" b="1" kern="1200" dirty="0"/>
            <a:t>得勝</a:t>
          </a:r>
        </a:p>
      </dsp:txBody>
      <dsp:txXfrm>
        <a:off x="1517750" y="1740730"/>
        <a:ext cx="1443394" cy="1160487"/>
      </dsp:txXfrm>
    </dsp:sp>
    <dsp:sp modelId="{DB4A1D92-E964-B84B-9582-9984FFEC5A0A}">
      <dsp:nvSpPr>
        <dsp:cNvPr id="0" name=""/>
        <dsp:cNvSpPr/>
      </dsp:nvSpPr>
      <dsp:spPr>
        <a:xfrm>
          <a:off x="2094387" y="1305548"/>
          <a:ext cx="290121" cy="290121"/>
        </a:xfrm>
        <a:prstGeom prst="ellipse">
          <a:avLst/>
        </a:prstGeom>
        <a:solidFill>
          <a:schemeClr val="accent5">
            <a:hueOff val="4416178"/>
            <a:satOff val="14379"/>
            <a:lumOff val="500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4E571D-D897-8945-8A6C-AE789214B249}">
      <dsp:nvSpPr>
        <dsp:cNvPr id="0" name=""/>
        <dsp:cNvSpPr/>
      </dsp:nvSpPr>
      <dsp:spPr>
        <a:xfrm>
          <a:off x="3033314" y="0"/>
          <a:ext cx="1443394" cy="116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234696" numCol="1" spcCol="1270" anchor="b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300" b="1" kern="1200" dirty="0"/>
            <a:t>得贖</a:t>
          </a:r>
        </a:p>
      </dsp:txBody>
      <dsp:txXfrm>
        <a:off x="3033314" y="0"/>
        <a:ext cx="1443394" cy="1160487"/>
      </dsp:txXfrm>
    </dsp:sp>
    <dsp:sp modelId="{89D04193-0922-8B4A-BF15-CFBAA20DA809}">
      <dsp:nvSpPr>
        <dsp:cNvPr id="0" name=""/>
        <dsp:cNvSpPr/>
      </dsp:nvSpPr>
      <dsp:spPr>
        <a:xfrm>
          <a:off x="3609950" y="1305548"/>
          <a:ext cx="290121" cy="290121"/>
        </a:xfrm>
        <a:prstGeom prst="ellipse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#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HorzCh" val="ctr"/>
                  <dgm:param type="txAnchorVertCh" val="b"/>
                  <dgm:param type="txAnchorVert" val="b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HorzCh" val="ctr"/>
                  <dgm:param type="txAnchorVertCh" val="t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#1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9A469-2C8C-7943-A1B4-9F7BD83C69AC}" type="datetimeFigureOut">
              <a:rPr kumimoji="1" lang="zh-TW" altLang="en-US" smtClean="0"/>
              <a:t>2025/3/29</a:t>
            </a:fld>
            <a:endParaRPr kumimoji="1" lang="zh-TW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4EE0-2E31-234E-B316-B17C8DCD73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53343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222222"/>
                </a:solidFill>
                <a:effectLst/>
                <a:latin typeface="Helvetica" pitchFamily="2" charset="0"/>
              </a:rPr>
              <a:t>请不要怪神在你的生命中是沈默的。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189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zh-CN" altLang="en-US" sz="1200" b="1" dirty="0">
                <a:solidFill>
                  <a:srgbClr val="FF0000"/>
                </a:solidFill>
              </a:rPr>
              <a:t>漸漸長大：</a:t>
            </a:r>
            <a:r>
              <a:rPr lang="zh-CN" altLang="en-US" sz="1200" dirty="0"/>
              <a:t>因愛慕神的話，靈命日漸長大。神的話能不斷地培養、改正、修理、潔淨、更新我們的心意、看法、觀念、習慣、模式</a:t>
            </a:r>
            <a:r>
              <a:rPr lang="en-US" altLang="zh-CN" sz="1200" dirty="0"/>
              <a:t>……</a:t>
            </a:r>
            <a:r>
              <a:rPr lang="zh-CN" altLang="en-US" sz="1200" dirty="0"/>
              <a:t>。</a:t>
            </a:r>
            <a:r>
              <a:rPr kumimoji="1" lang="zh-CN" altLang="en-US" sz="1200" dirty="0"/>
              <a:t>所謂成長涵蓋了：靈性、理智、心理、品格、社交、事奉等全方位。</a:t>
            </a:r>
            <a:endParaRPr kumimoji="1" lang="en-US" altLang="zh-CN" sz="1200" dirty="0"/>
          </a:p>
          <a:p>
            <a:pPr>
              <a:lnSpc>
                <a:spcPct val="150000"/>
              </a:lnSpc>
            </a:pPr>
            <a:r>
              <a:rPr kumimoji="1" lang="zh-CN" altLang="en-US" sz="1200" b="1" dirty="0">
                <a:solidFill>
                  <a:srgbClr val="FF0000"/>
                </a:solidFill>
              </a:rPr>
              <a:t>以致得救：</a:t>
            </a:r>
            <a:r>
              <a:rPr lang="zh-CN" altLang="en-US" sz="1200" dirty="0"/>
              <a:t>指將來的得救</a:t>
            </a:r>
            <a:r>
              <a:rPr lang="zh-CN" altLang="en-US" dirty="0"/>
              <a:t>（羅</a:t>
            </a:r>
            <a:r>
              <a:rPr lang="en-US" altLang="zh-CN" dirty="0"/>
              <a:t>8</a:t>
            </a:r>
            <a:r>
              <a:rPr lang="zh-CN" altLang="en-US" dirty="0"/>
              <a:t>：</a:t>
            </a:r>
            <a:r>
              <a:rPr lang="en-US" altLang="zh-CN" dirty="0"/>
              <a:t>23</a:t>
            </a:r>
            <a:r>
              <a:rPr lang="zh-CN" altLang="en-US" dirty="0"/>
              <a:t>“身體得贖”；彼前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altLang="zh-CN" dirty="0"/>
              <a:t>5</a:t>
            </a:r>
            <a:r>
              <a:rPr lang="zh-CN" altLang="en-US" dirty="0"/>
              <a:t>“末世的救恩”；彼後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altLang="zh-CN" dirty="0"/>
              <a:t>11</a:t>
            </a:r>
            <a:r>
              <a:rPr lang="zh-CN" altLang="en-US" dirty="0"/>
              <a:t>“豐富地進入主的國”）。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“得救”在聖經神學與系統神學中的劃分：</a:t>
            </a:r>
            <a:endParaRPr lang="en-US" altLang="zh-CN" sz="12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/>
              <a:t>過去靈魂的得救、現在生活的得勝、將來身體的得贖。</a:t>
            </a:r>
            <a:endParaRPr lang="en-US" altLang="zh-CN" sz="1200" dirty="0"/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1200" dirty="0"/>
              <a:t>一個成長的畫面：理性歸回聖經、情感歸回聖愛、意志歸回神旨。</a:t>
            </a:r>
            <a:endParaRPr kumimoji="1"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/>
              <a:t>按信徒脫離滅亡得著永生來說，我們是已經得救了的，但按救恩的全部內容而論，我們事實上仍未經曆救恩的全部內容，因為救恩完滿實現是要在世代之終結才能得著的。我們為著救恩的最後完全實現而追求長進，向著那最終的榮耀目標前進。</a:t>
            </a:r>
            <a:endParaRPr lang="en-US" altLang="zh-CN" sz="1200" dirty="0"/>
          </a:p>
          <a:p>
            <a:endParaRPr kumimoji="1" lang="zh-TW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dirty="0"/>
              <a:t>一個人悔改：他向牧師認罪。他說自己偷了一根長蹶子，牧師說你認罪後把蹶子還回去就可以了。他接著說，這跟蹶子上還有一根繩，牧師說把繩子也還回去。</a:t>
            </a:r>
            <a:endParaRPr kumimoji="1"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dirty="0"/>
              <a:t>這個人的臉上還是沒有平安，牧師問還有什麼問題嗎？這個人深吸一口氣，說：這根繩子後面還拴著一頭牛。避重就轻</a:t>
            </a:r>
            <a:endParaRPr kumimoji="1"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dirty="0"/>
              <a:t>你知道靈命幼稚和衰退的標誌是什麼？就是對罪越來越不敏感，甚至找藉口為自己解脫。</a:t>
            </a:r>
            <a:endParaRPr kumimoji="1"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zh-CN" altLang="en-US" sz="1200" dirty="0"/>
              <a:t>就要愛慕那純淨的靈奶，像才生的嬰孩愛慕奶一樣，叫你們因此漸長，以致得救。</a:t>
            </a:r>
            <a:r>
              <a:rPr kumimoji="1" lang="zh-CN" altLang="en-US" sz="1200" dirty="0">
                <a:solidFill>
                  <a:srgbClr val="FF0000"/>
                </a:solidFill>
                <a:highlight>
                  <a:srgbClr val="FFFF00"/>
                </a:highlight>
              </a:rPr>
              <a:t>你們若嘗過主恩的滋味，就必如此。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/>
              <a:t>灵命成长也是主的恩典。你想品尝这种主恩的滋味吗？</a:t>
            </a:r>
            <a:endParaRPr kumimoji="1" lang="en-US" altLang="zh-CN" sz="1200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08802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73493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b="1" dirty="0"/>
              <a:t>世界弃绝基督和基督徒，神却拣选他们</a:t>
            </a:r>
            <a:r>
              <a:rPr lang="zh-CN" altLang="en-US" dirty="0"/>
              <a:t>。</a:t>
            </a:r>
          </a:p>
          <a:p>
            <a:pPr>
              <a:buNone/>
            </a:pPr>
            <a:r>
              <a:rPr lang="en-US" altLang="zh-CN" dirty="0"/>
              <a:t>• </a:t>
            </a:r>
            <a:r>
              <a:rPr lang="zh-CN" altLang="en-US" b="1" dirty="0"/>
              <a:t>世界认为基督和福音是绊脚石，神却使基督成为房角石</a:t>
            </a:r>
            <a:r>
              <a:rPr lang="zh-CN" altLang="en-US" dirty="0"/>
              <a:t>。</a:t>
            </a:r>
          </a:p>
          <a:p>
            <a:pPr>
              <a:buNone/>
            </a:pPr>
            <a:r>
              <a:rPr lang="en-US" altLang="zh-CN" dirty="0"/>
              <a:t>• </a:t>
            </a:r>
            <a:r>
              <a:rPr lang="zh-CN" altLang="en-US" b="1" dirty="0"/>
              <a:t>不信者跌倒，而信徒得胜并承受荣耀</a:t>
            </a:r>
            <a:r>
              <a:rPr lang="zh-CN" altLang="en-US" dirty="0"/>
              <a:t>。</a:t>
            </a:r>
          </a:p>
          <a:p>
            <a:pPr>
              <a:buNone/>
            </a:pPr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这一切告诉基督徒， </a:t>
            </a:r>
            <a:r>
              <a:rPr lang="zh-CN" altLang="en-US" b="1" dirty="0"/>
              <a:t>尽管地上的现实充满挑战，但天上的应许是真实的，他们应当持守信仰，仰望神的计划</a:t>
            </a:r>
            <a:r>
              <a:rPr lang="zh-CN" altLang="en-US" dirty="0"/>
              <a:t>！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61978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成熟的属灵生命来自于有稳固的根基。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考古學的角度來說，石頭可能是人類最早用來作為工具的自然物質。考古學家說，大約在兩百五十萬到二十萬年以前，人類就懂得拿石頭來作事。原始人在打架或打獵時，隨手拿起石頭來砍或砸，考古學家就把這樣的工具稱為砍砸器。今天這個科技發達的時代，石頭還是人類生活中不能不用的物質，而且用途之多超過我們的想像。</a:t>
            </a:r>
            <a:endParaRPr kumimoji="1" lang="zh-TW" altLang="en-US" dirty="0"/>
          </a:p>
          <a:p>
            <a:endParaRPr kumimoji="1" lang="en-US" altLang="zh-TW" dirty="0"/>
          </a:p>
          <a:p>
            <a:pPr>
              <a:lnSpc>
                <a:spcPct val="150000"/>
              </a:lnSpc>
            </a:pPr>
            <a:r>
              <a:rPr kumimoji="1" lang="zh-CN" altLang="en-US" sz="1200" dirty="0"/>
              <a:t>耶穌基督說：“我就是道路、真理、生命，若不借著我，沒有人能到父那裏去！”</a:t>
            </a:r>
            <a:endParaRPr kumimoji="1" lang="en-US" altLang="zh-CN" sz="1200" dirty="0"/>
          </a:p>
          <a:p>
            <a:pPr>
              <a:lnSpc>
                <a:spcPct val="150000"/>
              </a:lnSpc>
            </a:pPr>
            <a:r>
              <a:rPr kumimoji="1" lang="zh-CN" altLang="en-US" sz="1200" dirty="0"/>
              <a:t>彼得說：“除他以外，別無拯救。因為在天下人間沒有賜下別的名，我們可以靠著得救。”</a:t>
            </a:r>
            <a:endParaRPr kumimoji="1" lang="en-US" altLang="zh-CN" sz="1200" dirty="0"/>
          </a:p>
          <a:p>
            <a:endParaRPr kumimoji="1" lang="zh-TW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為十字架的道理，在那滅亡的人為愚拙；在我們得救的人，卻為神的大能。就如經上所記：我要滅絕智慧人的智慧，廢棄聰明人的聰明。智慧人在哪裏？文士在哪裏？這世上的辯士在哪裏？神豈不是叫這世上的智慧變成愚拙嗎？世人憑自己的智慧，既不認識神，神就樂意用人所當作愚拙的道理拯救那些信的人；這就是神的智慧了。猶太人是要神蹟，希臘人是求智慧，我們卻是傳釘十字架的基督，在猶太人為絆腳石，在外邦人為愚拙；但在那蒙召的，無論是猶太人、希臘人，基督總為神的能力，神的智慧。因神的愚拙總比人智慧，神的軟弱總比人強壯。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哥林多前書 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1:18-25)</a:t>
            </a:r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464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5300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太初有道，道與神同在，道就是神。生命在他裏頭，這生命就是人的光。光照在黑暗裏，黑暗卻不接受光。那光是真光，照亮一切生在世上的人。他在世界，世界也是藉著他造的，世界卻不認識他。他到自己的地方來，自己的人倒不接待他。凡接待他的，就是信他名的人，他就賜他們權柄作神的兒女。</a:t>
            </a:r>
            <a:r>
              <a:rPr kumimoji="1" lang="en-US" altLang="zh-CN" dirty="0"/>
              <a:t>(</a:t>
            </a:r>
            <a:r>
              <a:rPr kumimoji="1" lang="zh-CN" altLang="en-US" dirty="0"/>
              <a:t>約翰福音 </a:t>
            </a:r>
            <a:r>
              <a:rPr kumimoji="1" lang="en-US" altLang="zh-CN" dirty="0"/>
              <a:t>1:1,4-5,9-12 </a:t>
            </a:r>
            <a:r>
              <a:rPr kumimoji="1" lang="zh-CN" altLang="en-US" dirty="0"/>
              <a:t>新標和合本</a:t>
            </a:r>
            <a:r>
              <a:rPr kumimoji="1" lang="en-US" altLang="zh-CN" dirty="0"/>
              <a:t>)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09631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04191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0000"/>
                </a:solidFill>
                <a:effectLst/>
                <a:latin typeface="Noto Sans" panose="020B0502040504020204" pitchFamily="34" charset="0"/>
              </a:rPr>
              <a:t>逼迫是常态，平安是假象。</a:t>
            </a:r>
            <a:r>
              <a:rPr lang="zh-CN" altLang="en-US" b="0" i="0" dirty="0">
                <a:solidFill>
                  <a:srgbClr val="444444"/>
                </a:solidFill>
                <a:effectLst/>
                <a:latin typeface="Noto Sans" panose="020B0502040504020204" pitchFamily="34" charset="0"/>
              </a:rPr>
              <a:t>这个世界的真相是：世界不可能有平安。平安不过是表面的、短暂的假象，是国家暴力机器高压之下的暂时的特别情况而已。狂风暴雨马上来。正如我们现在所看到的。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9200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「世人若恨你們，你們知道，恨你們以先已經恨我了。你們若屬世界，世界必愛屬自己的；只因你們不屬世界，乃是我從世界中揀選了你們，所以世界就恨你們。你們要記念我從前對你們所說的話：</a:t>
            </a:r>
            <a:r>
              <a:rPr kumimoji="1" lang="en-US" altLang="zh-CN" dirty="0"/>
              <a:t>『</a:t>
            </a:r>
            <a:r>
              <a:rPr kumimoji="1" lang="zh-CN" altLang="en-US" dirty="0"/>
              <a:t>僕人不能大於主人。</a:t>
            </a:r>
            <a:r>
              <a:rPr kumimoji="1" lang="en-US" altLang="zh-CN" dirty="0"/>
              <a:t>』</a:t>
            </a:r>
            <a:r>
              <a:rPr kumimoji="1" lang="zh-CN" altLang="en-US" dirty="0"/>
              <a:t>他們若逼迫了我，也要逼迫你們；若遵守了我的話，也要遵守你們的話。</a:t>
            </a:r>
            <a:r>
              <a:rPr kumimoji="1" lang="en-US" altLang="zh-CN" dirty="0"/>
              <a:t>(</a:t>
            </a:r>
            <a:r>
              <a:rPr kumimoji="1" lang="zh-CN" altLang="en-US" dirty="0"/>
              <a:t>約翰福音 </a:t>
            </a:r>
            <a:r>
              <a:rPr kumimoji="1" lang="en-US" altLang="zh-CN" dirty="0"/>
              <a:t>15:18-20 </a:t>
            </a:r>
            <a:r>
              <a:rPr kumimoji="1" lang="zh-CN" altLang="en-US" dirty="0"/>
              <a:t>新標和合本</a:t>
            </a:r>
            <a:r>
              <a:rPr kumimoji="1" lang="en-US" altLang="zh-CN" dirty="0"/>
              <a:t>)</a:t>
            </a:r>
            <a:endParaRPr kumimoji="1"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信徒要学习在张力中活出平衡，既忠于天上的身份，也履行地上的使命；既期待将来的荣耀，也在当下荣耀神。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2024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b="1" dirty="0"/>
              <a:t>认识张力，才能活出成熟的基督徒生命</a:t>
            </a:r>
            <a:endParaRPr lang="en-US" altLang="zh-CN" b="1" dirty="0"/>
          </a:p>
          <a:p>
            <a:pPr>
              <a:buNone/>
            </a:pPr>
            <a:endParaRPr lang="zh-CN" altLang="en-US" dirty="0"/>
          </a:p>
          <a:p>
            <a:pPr>
              <a:buNone/>
            </a:pPr>
            <a:r>
              <a:rPr lang="zh-CN" altLang="en-US" b="1" dirty="0"/>
              <a:t>基督徒如果不了解这些张力，容易：</a:t>
            </a:r>
            <a:endParaRPr lang="zh-CN" altLang="en-US" dirty="0"/>
          </a:p>
          <a:p>
            <a:pPr>
              <a:buNone/>
            </a:pPr>
            <a:r>
              <a:rPr lang="en-US" altLang="zh-CN" dirty="0"/>
              <a:t>1. </a:t>
            </a:r>
            <a:r>
              <a:rPr lang="zh-CN" altLang="en-US" b="1" dirty="0"/>
              <a:t>对现实的困难感到迷茫，甚至怀疑神的信实</a:t>
            </a:r>
            <a:r>
              <a:rPr lang="zh-CN" altLang="en-US" dirty="0"/>
              <a:t>。</a:t>
            </a:r>
          </a:p>
          <a:p>
            <a:pPr>
              <a:buNone/>
            </a:pPr>
            <a:r>
              <a:rPr lang="en-US" altLang="zh-CN" dirty="0"/>
              <a:t>2. </a:t>
            </a:r>
            <a:r>
              <a:rPr lang="zh-CN" altLang="en-US" b="1" dirty="0"/>
              <a:t>走向极端，要么过度属世，要么脱离现实</a:t>
            </a:r>
            <a:r>
              <a:rPr lang="zh-CN" altLang="en-US" dirty="0"/>
              <a:t>。</a:t>
            </a:r>
            <a:endParaRPr lang="en-US" altLang="zh-CN" dirty="0"/>
          </a:p>
          <a:p>
            <a:pPr>
              <a:buNone/>
            </a:pPr>
            <a:r>
              <a:rPr lang="zh-CN" altLang="en-US" b="1" dirty="0"/>
              <a:t>    如果只关注天上的荣耀，而忽视地上的责任，就会缺乏宣教的动力和社会责任感</a:t>
            </a:r>
            <a:r>
              <a:rPr lang="zh-CN" altLang="en-US" dirty="0"/>
              <a:t>。</a:t>
            </a:r>
          </a:p>
          <a:p>
            <a:r>
              <a:rPr lang="zh-CN" altLang="en-US" b="1" dirty="0"/>
              <a:t>    如果只关注地上的责任，而忽视天上的盼望，就容易变得功利主义，甚至沮丧绝望</a:t>
            </a:r>
            <a:r>
              <a:rPr lang="zh-CN" altLang="en-US" dirty="0"/>
              <a:t>。</a:t>
            </a:r>
          </a:p>
          <a:p>
            <a:pPr>
              <a:buNone/>
            </a:pPr>
            <a:endParaRPr lang="zh-CN" altLang="en-US" dirty="0"/>
          </a:p>
          <a:p>
            <a:pPr>
              <a:buNone/>
            </a:pPr>
            <a:r>
              <a:rPr lang="en-US" altLang="zh-CN" dirty="0"/>
              <a:t>3. </a:t>
            </a:r>
            <a:r>
              <a:rPr lang="zh-CN" altLang="en-US" b="1" dirty="0"/>
              <a:t>失去属灵的成长动力，缺乏面对试炼的信心</a:t>
            </a:r>
            <a:r>
              <a:rPr lang="zh-CN" altLang="en-US" dirty="0"/>
              <a:t>。</a:t>
            </a:r>
          </a:p>
          <a:p>
            <a:pPr>
              <a:buNone/>
            </a:pPr>
            <a:endParaRPr lang="zh-CN" altLang="en-US" dirty="0"/>
          </a:p>
          <a:p>
            <a:pPr>
              <a:buNone/>
            </a:pPr>
            <a:r>
              <a:rPr lang="zh-CN" altLang="en-US" dirty="0"/>
              <a:t>但当信徒认识这些张力，他们就能：</a:t>
            </a:r>
          </a:p>
          <a:p>
            <a:pPr>
              <a:buNone/>
            </a:pPr>
            <a:r>
              <a:rPr lang="zh-CN" altLang="en-US" dirty="0"/>
              <a:t>✅ </a:t>
            </a:r>
            <a:r>
              <a:rPr lang="zh-CN" altLang="en-US" b="1" dirty="0"/>
              <a:t>在失败中坚定信仰</a:t>
            </a:r>
            <a:r>
              <a:rPr lang="zh-CN" altLang="en-US" dirty="0"/>
              <a:t>，不因自己的软弱，外部的拒绝而灰心。</a:t>
            </a:r>
          </a:p>
          <a:p>
            <a:pPr>
              <a:buNone/>
            </a:pPr>
            <a:r>
              <a:rPr lang="zh-CN" altLang="en-US" dirty="0"/>
              <a:t>✅ </a:t>
            </a:r>
            <a:r>
              <a:rPr lang="zh-CN" altLang="en-US" b="1" dirty="0"/>
              <a:t>在人群中发挥影响力</a:t>
            </a:r>
            <a:r>
              <a:rPr lang="zh-CN" altLang="en-US" dirty="0"/>
              <a:t>，活出圣洁，成为光和盐，传递安慰的信息（如彼前一书）</a:t>
            </a:r>
          </a:p>
          <a:p>
            <a:r>
              <a:rPr lang="zh-CN" altLang="en-US" dirty="0"/>
              <a:t>✅ </a:t>
            </a:r>
            <a:r>
              <a:rPr lang="zh-CN" altLang="en-US" b="1" dirty="0"/>
              <a:t>在困境中充满盼望</a:t>
            </a:r>
            <a:r>
              <a:rPr lang="zh-CN" altLang="en-US" dirty="0"/>
              <a:t>，知道最终神必坚固。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28294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彼得的生命充满了**“在地亦在天”**的张力：他曾经软弱、跌倒，但最终成为教会的支柱。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sz="1200" b="1" dirty="0"/>
              <a:t>勇敢面對失敗，不因跌倒而放棄。</a:t>
            </a:r>
            <a:r>
              <a:rPr lang="zh-CN" altLang="en-US" sz="1200" dirty="0"/>
              <a:t>失敗不是終點，而是成長的機會。 在信仰中跌倒時，不要自暴自棄，而要悔改並繼續前行。</a:t>
            </a:r>
          </a:p>
          <a:p>
            <a:pPr>
              <a:lnSpc>
                <a:spcPct val="150000"/>
              </a:lnSpc>
            </a:pPr>
            <a:r>
              <a:rPr lang="zh-CN" altLang="en-US" sz="1200" b="1" dirty="0"/>
              <a:t>堅持在地亦在天的生命觀。</a:t>
            </a:r>
            <a:r>
              <a:rPr lang="zh-CN" altLang="en-US" sz="1200" dirty="0"/>
              <a:t>時刻提醒自己是寄居的客旅，無論順境或逆境，忠心持守信仰，知道神掌權，也盼望基督再來。培養永恆的眼光與格局。</a:t>
            </a:r>
          </a:p>
          <a:p>
            <a:pPr>
              <a:lnSpc>
                <a:spcPct val="150000"/>
              </a:lnSpc>
            </a:pPr>
            <a:r>
              <a:rPr lang="zh-CN" altLang="en-US" sz="1200" b="1" dirty="0"/>
              <a:t>活在自己的處境中，但更活在基督的統管下。</a:t>
            </a:r>
            <a:r>
              <a:rPr lang="zh-CN" altLang="en-US" sz="1200" dirty="0"/>
              <a:t>在文化衝突中持守信仰，不妥協真理；在物質豐富中仰望天國，不被世俗價值觀影響；在自由社會中順服神，不陷入屬靈獨行俠； 在軟性逼迫與福音使命之間，勇敢見證基督。</a:t>
            </a:r>
          </a:p>
          <a:p>
            <a:pPr>
              <a:lnSpc>
                <a:spcPct val="150000"/>
              </a:lnSpc>
            </a:pPr>
            <a:r>
              <a:rPr lang="zh-CN" altLang="en-US" sz="1200" b="1" dirty="0"/>
              <a:t>依靠基督的十架大愛重新得力。</a:t>
            </a:r>
            <a:r>
              <a:rPr lang="zh-CN" altLang="en-US" sz="1100" dirty="0"/>
              <a:t>基督徒常面对信仰与现实的张力、生活的重担、世界的诱惑以及属灵争战。然而，真正的力量并不来自我们自己的努力，而是源于基督的十架大爱。</a:t>
            </a:r>
            <a:endParaRPr lang="zh-CN" alt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00578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58731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57102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9561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1304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8635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强调生命的转变</a:t>
            </a:r>
            <a:endParaRPr lang="zh-CN" altLang="en-US" dirty="0"/>
          </a:p>
          <a:p>
            <a:r>
              <a:rPr lang="zh-CN" altLang="en-US" b="1" dirty="0"/>
              <a:t>突出救恩的伟大</a:t>
            </a:r>
            <a:endParaRPr lang="zh-CN" altLang="en-US" dirty="0"/>
          </a:p>
          <a:p>
            <a:r>
              <a:rPr lang="zh-CN" altLang="en-US" b="1" dirty="0"/>
              <a:t>提醒基督徒不再回头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dirty="0"/>
              <a:t>我感谢那给我力量的我们主基督耶稣，因他以我有忠心，派我服侍他。我从前是亵渎　神的，逼迫人的，侮慢人的，然而我还蒙了怜悯，因我是不信、不明白的时候而作的。并且我主的恩是格外丰盛，使我在基督耶稣里有信心和爱心。“基督耶稣降世，为要拯救罪人。”这话是可信的，是十分可佩服的。在罪人中我是个罪魁。然而我蒙了怜悯，是因耶稣基督要在我这罪魁身上显明他一切的忍耐，给后来信他得永生的人作榜样。但愿尊贵、荣耀归与那不能朽坏、不能看见、永世的君王、独一的　神，直到永永远远。阿们！</a:t>
            </a:r>
            <a:r>
              <a:rPr lang="en-US" altLang="zh-CN" dirty="0"/>
              <a:t>(</a:t>
            </a:r>
            <a:r>
              <a:rPr lang="zh-CN" altLang="en-US" dirty="0"/>
              <a:t>提摩太前书 </a:t>
            </a:r>
            <a:r>
              <a:rPr lang="en-US" altLang="zh-CN" dirty="0"/>
              <a:t>1:12-17 </a:t>
            </a:r>
            <a:r>
              <a:rPr lang="zh-CN" altLang="en-US" dirty="0"/>
              <a:t>和合本</a:t>
            </a:r>
            <a:r>
              <a:rPr lang="en-US" altLang="zh-CN" dirty="0"/>
              <a:t>)</a:t>
            </a:r>
            <a:endParaRPr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5930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04829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F062-1D90-A926-519A-174EDCF2C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E7FC31-E49E-FB88-5E0C-579E0BA11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1DD4DE-AA41-8042-7134-9C9354121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949BFE-FE7B-4CCD-B4EC-D64F3C6FF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F4EE0-2E31-234E-B316-B17C8DCD73E6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9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556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11426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zh-CN" altLang="en-US" dirty="0"/>
              <a:t>不把老我與主同釘十字架，它就會轄制新生命！心态、行为、语言。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b="1" dirty="0"/>
              <a:t>（</a:t>
            </a:r>
            <a:r>
              <a:rPr lang="en-US" altLang="zh-CN" sz="1200" b="1" dirty="0"/>
              <a:t>1</a:t>
            </a:r>
            <a:r>
              <a:rPr lang="zh-CN" altLang="zh-CN" sz="1200" b="1" dirty="0"/>
              <a:t>）惡毒：</a:t>
            </a:r>
            <a:r>
              <a:rPr lang="zh-CN" altLang="zh-CN" sz="1200" b="0" dirty="0"/>
              <a:t>惡念、害人的想法與行動。（掃羅針對大衛）</a:t>
            </a:r>
            <a:endParaRPr lang="en-US" altLang="zh-CN" sz="1200" b="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b="1" dirty="0"/>
              <a:t>（</a:t>
            </a:r>
            <a:r>
              <a:rPr lang="en-US" altLang="zh-CN" sz="1200" b="1" dirty="0"/>
              <a:t>2</a:t>
            </a:r>
            <a:r>
              <a:rPr lang="zh-CN" altLang="zh-CN" sz="1200" b="1" dirty="0"/>
              <a:t>）詭詐：狡猾。</a:t>
            </a:r>
            <a:r>
              <a:rPr lang="zh-CN" altLang="zh-CN" sz="1200" dirty="0"/>
              <a:t>包括行為上、言語上各種不誠實</a:t>
            </a:r>
            <a:r>
              <a:rPr lang="zh-CN" altLang="en-US" sz="1200" dirty="0"/>
              <a:t>，</a:t>
            </a:r>
            <a:r>
              <a:rPr lang="zh-CN" altLang="zh-CN" sz="1200" dirty="0"/>
              <a:t>用彎曲、取巧的手段占取別人的利益。（雅各欺騙父親得祝福）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b="1" dirty="0"/>
              <a:t>（</a:t>
            </a:r>
            <a:r>
              <a:rPr lang="en-US" altLang="zh-CN" b="1" dirty="0"/>
              <a:t>3</a:t>
            </a:r>
            <a:r>
              <a:rPr lang="zh-CN" altLang="zh-CN" b="1" dirty="0"/>
              <a:t>）假善：偽裝、演戲。</a:t>
            </a:r>
            <a:r>
              <a:rPr lang="zh-CN" altLang="zh-CN" dirty="0"/>
              <a:t>用各種表面的善行掩飾邪惡的動機與罪行。笑裏藏刀、虛情假意。（法利賽人試探耶穌）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b="1" dirty="0"/>
              <a:t>（</a:t>
            </a:r>
            <a:r>
              <a:rPr lang="en-US" altLang="zh-CN" b="1" dirty="0"/>
              <a:t>4</a:t>
            </a:r>
            <a:r>
              <a:rPr lang="zh-CN" altLang="zh-CN" b="1" dirty="0"/>
              <a:t>）嫉妒：</a:t>
            </a:r>
            <a:r>
              <a:rPr lang="zh-CN" altLang="zh-CN" dirty="0"/>
              <a:t>看見別人比自己強。容不下自己的缺點和別人的優點。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b="1" dirty="0"/>
              <a:t>（</a:t>
            </a:r>
            <a:r>
              <a:rPr lang="en-US" altLang="zh-CN" b="1" dirty="0"/>
              <a:t>5</a:t>
            </a:r>
            <a:r>
              <a:rPr lang="zh-CN" altLang="zh-CN" b="1" dirty="0"/>
              <a:t>）譭謗：攻擊、論斷。</a:t>
            </a:r>
            <a:r>
              <a:rPr lang="zh-CN" altLang="zh-CN" dirty="0"/>
              <a:t>摸黑別人、美化自己。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“你们要谨慎，恐怕因贪食醉酒并今生的思虑，累住你们的心，那日子就如同网罗忽然临到你们。”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路廿一：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34)</a:t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endParaRPr kumimoji="1" lang="en-US" altLang="zh-CN" dirty="0"/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基督徒絕不能以維持原狀、依然故我為榮；彼得力勸他的讀者們要脫去罪惡的纏擾，而專注於那能充實生命的事物。</a:t>
            </a: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我們必須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脫去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某些纏擾我們的事物：脫去的希臘原文是</a:t>
            </a:r>
            <a:r>
              <a:rPr lang="en-US" altLang="zh-CN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apothesthai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有寬衣的意思。有某些事物是基督徒必須除去的，正好像人脫去髒衣服一般。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/>
              <a:t>“既然</a:t>
            </a:r>
            <a:r>
              <a:rPr lang="en-US" altLang="zh-CN" b="1" dirty="0"/>
              <a:t>……</a:t>
            </a:r>
            <a:r>
              <a:rPr lang="zh-CN" altLang="en-US" b="1" dirty="0"/>
              <a:t>就</a:t>
            </a:r>
            <a:r>
              <a:rPr lang="en-US" altLang="zh-CN" b="1" dirty="0"/>
              <a:t>……”</a:t>
            </a:r>
            <a:r>
              <a:rPr lang="zh-CN" altLang="en-US" dirty="0"/>
              <a:t> 强调的是一种 </a:t>
            </a:r>
            <a:r>
              <a:rPr lang="zh-CN" altLang="en-US" b="1" dirty="0"/>
              <a:t>合理推论</a:t>
            </a:r>
            <a:r>
              <a:rPr lang="zh-CN" altLang="en-US" dirty="0"/>
              <a:t>，从一个确定的事实或前提，导出一个相应的责任、行动或结果。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kumimoji="1" lang="zh-CN" altLang="en-US" dirty="0"/>
              <a:t>基督徒每日要做的一門功課是：舊人、老我與主同釘十字架！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rgbClr val="0070C0"/>
                </a:solidFill>
                <a:highlight>
                  <a:srgbClr val="FFFF00"/>
                </a:highlight>
                <a:latin typeface="+mn-ea"/>
              </a:rPr>
              <a:t>心中有道 </a:t>
            </a:r>
            <a:r>
              <a:rPr lang="en-US" altLang="zh-CN" sz="1200" dirty="0">
                <a:solidFill>
                  <a:srgbClr val="0070C0"/>
                </a:solidFill>
                <a:highlight>
                  <a:srgbClr val="FFFF00"/>
                </a:highlight>
                <a:latin typeface="+mn-ea"/>
              </a:rPr>
              <a:t>or</a:t>
            </a:r>
            <a:r>
              <a:rPr lang="zh-CN" altLang="en-US" sz="1200" dirty="0">
                <a:solidFill>
                  <a:srgbClr val="0070C0"/>
                </a:solidFill>
                <a:highlight>
                  <a:srgbClr val="FFFF00"/>
                </a:highlight>
                <a:latin typeface="+mn-ea"/>
              </a:rPr>
              <a:t> 心中有罪</a:t>
            </a:r>
            <a:endParaRPr lang="en-US" altLang="zh-CN" sz="1100" dirty="0">
              <a:solidFill>
                <a:srgbClr val="0070C0"/>
              </a:solidFill>
              <a:highlight>
                <a:srgbClr val="FFFF00"/>
              </a:highlight>
              <a:latin typeface="+mn-ea"/>
            </a:endParaRPr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br>
              <a:rPr lang="zh-CN" altLang="en-US" dirty="0"/>
            </a:br>
            <a:endParaRPr kumimoji="1" lang="en-US" altLang="zh-CN" dirty="0"/>
          </a:p>
          <a:p>
            <a:endParaRPr kumimoji="1" lang="zh-TW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以色列与哈马斯之间的战争。为何会打？主要围绕主权展开的。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大家都知道，一個孩子一晚上吃多少奶嗎？</a:t>
            </a:r>
            <a:endParaRPr kumimoji="1" lang="en-US" altLang="zh-CN" dirty="0"/>
          </a:p>
          <a:p>
            <a:r>
              <a:rPr kumimoji="1" lang="zh-CN" altLang="en-US" dirty="0"/>
              <a:t>一旦孩子長大，斷奶都是一個艱難的過程。奶癮犯了，是很痛苦的。</a:t>
            </a:r>
            <a:endParaRPr kumimoji="1"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嬰兒吃了奶，“奶”就能在他身體中變為成長因數及免疫物質，變成血液，骨骼和力量，以致漸漸長大。嬰兒為何會長大？答案就是有奶。而且除了奶，其他都沒用。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同樣的，我們在主裏得重生的人，必需在主的恩典中長進。如何才能長進呢？要愛慕神的話，神的話就是靈奶。研讀神 的話，又遵神的命而行，就成為神聖潔的子民了。</a:t>
            </a:r>
            <a:endParaRPr kumimoji="1" lang="en-US" altLang="zh-CN" dirty="0"/>
          </a:p>
          <a:p>
            <a:endParaRPr kumimoji="1" lang="zh-TW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dirty="0"/>
              <a:t>基督徒渴望靈性成長，靈奶（神的道）是必需品（</a:t>
            </a:r>
            <a:r>
              <a:rPr kumimoji="1" lang="zh-CN" altLang="en-US" sz="1200" dirty="0">
                <a:highlight>
                  <a:srgbClr val="FFFF00"/>
                </a:highlight>
              </a:rPr>
              <a:t>迫切性、必需性、本能性</a:t>
            </a:r>
            <a:r>
              <a:rPr kumimoji="1" lang="zh-CN" altLang="en-US" sz="1200" dirty="0"/>
              <a:t>）。</a:t>
            </a:r>
            <a:r>
              <a:rPr lang="zh-CN" altLang="en-US" sz="1200" dirty="0">
                <a:solidFill>
                  <a:srgbClr val="FF0000"/>
                </a:solidFill>
                <a:highlight>
                  <a:srgbClr val="FFFF00"/>
                </a:highlight>
              </a:rPr>
              <a:t>只有神的话语纯全无瑕，赐人生命和自由</a:t>
            </a:r>
            <a:r>
              <a:rPr lang="zh-CN" altLang="en-US" sz="1200" dirty="0"/>
              <a:t>。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endParaRPr lang="en-US" altLang="zh-CN" sz="1200" dirty="0"/>
          </a:p>
          <a:p>
            <a:pPr>
              <a:lnSpc>
                <a:spcPct val="150000"/>
              </a:lnSpc>
            </a:pP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1</a:t>
            </a:r>
            <a:r>
              <a:rPr lang="zh-CN" altLang="en-US" sz="1200" dirty="0"/>
              <a:t>、我不愛慕靈奶（神的道），是不是因為我的屬靈胃口不好（食欲不振或消化不良）？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2</a:t>
            </a:r>
            <a:r>
              <a:rPr lang="zh-CN" altLang="en-US" sz="1200" dirty="0"/>
              <a:t>、神的道是純淨的真理，聖經對我是寶貴的嗎？是必需品嗎？我對神的話有本能的渴望嗎？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endParaRPr kumimoji="1"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這書若是沒有價值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一次有一個白種人到非洲經商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見一黑人坐在樹下閱讀聖經，由人譏笑他說：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這書在我們美國已成過去的書，早已不時髦了。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意思是說：這書，美國人已看為沒有價值了，黑人一面望他，一面指著自己的肚子回答道：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這書若是沒有價值，你早已進到我肚子裏了。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因為該處的黑人頂喜歡吃白種人的肉，他們說白種肉嫩，見了就淌口水，現在因受聖經感化不再吃人，若不是聖經的能力，這白人早已被他吃到肚子裏去了。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讀基督家譜得救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煙臺有一李友枝先生，因作生意賠本，想投北平護城河自殺，員警看見，把他趕走。因為那裏常常有人自殺，巡警巡邏森嚴。李先生後來住在一個空房裏面，那個房子住過一位財主，他的姨太人留下一堆小說。李先生在這些書堆裏翻來翻去，發現一本新約聖經，把它打開，就從基督家譜讀起，一代一代讀了下去，讀了四十二代，一代過去，一代又來，覺得人生虛幻，因而接受基督作救主。</a:t>
            </a:r>
          </a:p>
          <a:p>
            <a:pPr>
              <a:lnSpc>
                <a:spcPct val="150000"/>
              </a:lnSpc>
            </a:pPr>
            <a:endParaRPr kumimoji="1"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古今中外一切人类所创造的文化著作，都是堕落且需要被救赎。譬如法家</a:t>
            </a:r>
            <a:r>
              <a:rPr lang="en-US" altLang="zh-CN" sz="1200" dirty="0"/>
              <a:t>《</a:t>
            </a:r>
            <a:r>
              <a:rPr lang="zh-CN" altLang="en-US" sz="1200" dirty="0"/>
              <a:t>商君书</a:t>
            </a:r>
            <a:r>
              <a:rPr lang="en-US" altLang="zh-CN" sz="1200" dirty="0"/>
              <a:t>》</a:t>
            </a:r>
            <a:r>
              <a:rPr lang="zh-CN" altLang="en-US" sz="1200" dirty="0"/>
              <a:t>“</a:t>
            </a:r>
            <a:r>
              <a:rPr lang="zh-CN" altLang="en-US" sz="1200" dirty="0">
                <a:highlight>
                  <a:srgbClr val="FFFF00"/>
                </a:highlight>
              </a:rPr>
              <a:t>驭民五术</a:t>
            </a:r>
            <a:r>
              <a:rPr lang="zh-CN" altLang="en-US" sz="1200" dirty="0"/>
              <a:t>”：</a:t>
            </a:r>
            <a:r>
              <a:rPr lang="zh-CN" altLang="en-US" sz="1200" b="1" dirty="0">
                <a:latin typeface="KaiTi" panose="02010609060101010101" pitchFamily="49" charset="-122"/>
                <a:ea typeface="KaiTi" panose="02010609060101010101" pitchFamily="49" charset="-122"/>
              </a:rPr>
              <a:t>“愚民、弱民、疲民、辱民、贫民”</a:t>
            </a:r>
            <a:r>
              <a:rPr lang="zh-CN" altLang="en-US" sz="1200" dirty="0"/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商君驭民五术：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愚民：统一思想。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弱民：国强民弱，治国之道，务在弱民。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疲民：为民寻事，疲于奔命，使民无瑕顾及他事。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辱民：一无自尊自信；二唆之相互检举揭发，终日生活于恐惧氛围中。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贫民：除了生活必须，剥夺余银余财；人穷志短。五皆不灵，杀之。</a:t>
            </a:r>
            <a:endParaRPr kumimoji="1" lang="zh-TW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4EE0-2E31-234E-B316-B17C8DCD73E6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t>3/29/25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F5E0AF-D968-1066-F26E-9CF3DC7C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0275" y="1304144"/>
            <a:ext cx="8361229" cy="4167266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在地亦在天</a:t>
            </a:r>
            <a:endParaRPr kumimoji="1" lang="en-US" altLang="zh-TW" sz="8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zh-CN" altLang="en-US" sz="5400" b="1" dirty="0"/>
              <a:t>彼前</a:t>
            </a:r>
            <a:r>
              <a:rPr kumimoji="1"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2:1-10</a:t>
            </a:r>
            <a:r>
              <a:rPr kumimoji="1" lang="zh-CN" altLang="en-US" sz="5400" b="1" dirty="0"/>
              <a:t>節</a:t>
            </a:r>
            <a:endParaRPr kumimoji="1" lang="zh-TW" altLang="en-US" sz="5400" b="1" dirty="0"/>
          </a:p>
          <a:p>
            <a:endParaRPr kumimoji="1" lang="zh-CN" altLang="en-US" sz="4500" dirty="0"/>
          </a:p>
        </p:txBody>
      </p:sp>
    </p:spTree>
    <p:extLst>
      <p:ext uri="{BB962C8B-B14F-4D97-AF65-F5344CB8AC3E}">
        <p14:creationId xmlns:p14="http://schemas.microsoft.com/office/powerpoint/2010/main" val="3776202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138"/>
          <p:cNvGrpSpPr>
            <a:grpSpLocks noGrp="1" noUngrp="1" noRot="1" noChangeAspect="1" noMove="1" noResize="1"/>
          </p:cNvGrpSpPr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0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1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34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5327" y="1070860"/>
            <a:ext cx="6117384" cy="2031749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530225" marR="0" lvl="1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lang="en-US" altLang="zh-CN" sz="5400" b="1" kern="120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2.</a:t>
            </a:r>
            <a:r>
              <a:rPr lang="zh-CN" altLang="en-US" sz="5400" b="1" kern="120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渴慕真道，靈命成長（</a:t>
            </a:r>
            <a:r>
              <a:rPr lang="en-US" altLang="zh-CN" sz="5400" b="1" kern="120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2:2-3</a:t>
            </a:r>
            <a:r>
              <a:rPr lang="zh-CN" altLang="en-US" sz="5400" b="1" kern="120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）</a:t>
            </a:r>
          </a:p>
        </p:txBody>
      </p:sp>
      <p:pic>
        <p:nvPicPr>
          <p:cNvPr id="1026" name="Picture 2" descr="Bottle-feeding basics - BabyCentre UK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7225748" y="10"/>
            <a:ext cx="49662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9C6A6CB-7A45-246F-F068-3543E26546CE}"/>
              </a:ext>
            </a:extLst>
          </p:cNvPr>
          <p:cNvSpPr txBox="1"/>
          <p:nvPr/>
        </p:nvSpPr>
        <p:spPr>
          <a:xfrm>
            <a:off x="1392189" y="3871158"/>
            <a:ext cx="5760522" cy="24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sz="3200" dirty="0"/>
              <a:t>就要</a:t>
            </a:r>
            <a:r>
              <a:rPr kumimoji="1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愛慕</a:t>
            </a:r>
            <a:r>
              <a:rPr kumimoji="1" lang="zh-CN" altLang="en-US" sz="3200" dirty="0"/>
              <a:t>那純淨的靈奶，像才生的嬰孩愛慕奶一樣，叫你們因此</a:t>
            </a:r>
            <a:r>
              <a:rPr kumimoji="1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漸長</a:t>
            </a:r>
            <a:r>
              <a:rPr kumimoji="1" lang="zh-CN" altLang="en-US" sz="3200" dirty="0"/>
              <a:t>，以致得救。你們若嘗過主恩的滋味，就必如此。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8489" y="199505"/>
            <a:ext cx="5793475" cy="943495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6000" b="1" dirty="0">
                <a:latin typeface="Yuanti SC" panose="02010600040101010101" pitchFamily="2" charset="-122"/>
                <a:ea typeface="Yuanti SC" panose="02010600040101010101" pitchFamily="2" charset="-122"/>
              </a:rPr>
              <a:t>愛慕真理</a:t>
            </a:r>
            <a:endParaRPr kumimoji="1" lang="zh-TW" altLang="en-US" sz="60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798820"/>
            <a:ext cx="7383660" cy="5059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600" b="1" dirty="0">
                <a:highlight>
                  <a:srgbClr val="FFFF00"/>
                </a:highlight>
              </a:rPr>
              <a:t>愛慕：</a:t>
            </a:r>
            <a:r>
              <a:rPr kumimoji="1" lang="zh-CN" altLang="en-US" sz="3600" b="1" dirty="0"/>
              <a:t>強烈地渴望。讀經不應是沈重的包袱，而是美妙的享受。</a:t>
            </a:r>
          </a:p>
          <a:p>
            <a:pPr>
              <a:lnSpc>
                <a:spcPct val="150000"/>
              </a:lnSpc>
            </a:pPr>
            <a:r>
              <a:rPr kumimoji="1" lang="zh-CN" altLang="en-US" sz="3600" b="1" dirty="0">
                <a:highlight>
                  <a:srgbClr val="FFFF00"/>
                </a:highlight>
              </a:rPr>
              <a:t>純淨 </a:t>
            </a:r>
            <a:r>
              <a:rPr kumimoji="1" lang="en-US" altLang="zh-CN" sz="3600" b="1" dirty="0" err="1">
                <a:highlight>
                  <a:srgbClr val="FFFF00"/>
                </a:highlight>
              </a:rPr>
              <a:t>adolos</a:t>
            </a:r>
            <a:r>
              <a:rPr kumimoji="1" lang="en-US" altLang="zh-CN" sz="3600" b="1" dirty="0">
                <a:highlight>
                  <a:srgbClr val="FFFF00"/>
                </a:highlight>
              </a:rPr>
              <a:t> </a:t>
            </a:r>
            <a:r>
              <a:rPr kumimoji="1" lang="en-US" altLang="zh-CN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vs.</a:t>
            </a:r>
            <a:r>
              <a:rPr kumimoji="1" lang="zh-CN" altLang="en-US" sz="3600" b="1" dirty="0"/>
              <a:t>「詭詐 </a:t>
            </a:r>
            <a:r>
              <a:rPr kumimoji="1" lang="en-US" altLang="zh-CN" sz="3600" b="1" dirty="0"/>
              <a:t>dolos</a:t>
            </a:r>
            <a:r>
              <a:rPr kumimoji="1" lang="zh-CN" altLang="en-US" sz="3600" b="1" dirty="0"/>
              <a:t>」</a:t>
            </a:r>
            <a:endParaRPr kumimoji="1" lang="en-US" altLang="zh-CN" sz="3600" b="1" dirty="0"/>
          </a:p>
          <a:p>
            <a:pPr>
              <a:lnSpc>
                <a:spcPct val="150000"/>
              </a:lnSpc>
            </a:pPr>
            <a:r>
              <a:rPr kumimoji="1" lang="zh-CN" altLang="en-US" sz="4400" b="1" dirty="0">
                <a:solidFill>
                  <a:srgbClr val="FFFF00"/>
                </a:solidFill>
                <a:highlight>
                  <a:srgbClr val="0000FF"/>
                </a:highlight>
              </a:rPr>
              <a:t>屬靈的胃口是否“食慾不振”？</a:t>
            </a:r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6146" name="Picture 2" descr="Pin by Mariah Guck on letters | Read bible, Holy bible, Word of god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A65F85-7AAC-46AA-D40E-D4F525AF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545"/>
            <a:ext cx="5532120" cy="6719454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司布真说：“從來沒有人成長到一個地步不再需要读</a:t>
            </a:r>
            <a: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《</a:t>
            </a:r>
            <a: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聖經</a:t>
            </a:r>
            <a: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》</a:t>
            </a:r>
            <a: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。”</a:t>
            </a:r>
            <a:b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</a:br>
            <a:b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</a:br>
            <a: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《</a:t>
            </a:r>
            <a: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聖經</a:t>
            </a:r>
            <a: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》</a:t>
            </a:r>
            <a: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不只是一本曾經說話的書，更是一本正在說話的書。上帝想要今天對我們說話，並且每一天透過他的話語，使我們能得著能力。</a:t>
            </a:r>
            <a:b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</a:br>
            <a:b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</a:br>
            <a: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當你的</a:t>
            </a:r>
            <a: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《</a:t>
            </a:r>
            <a: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聖經</a:t>
            </a:r>
            <a:r>
              <a:rPr lang="en-US" altLang="zh-CN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》</a:t>
            </a:r>
            <a:r>
              <a:rPr lang="zh-CN" altLang="en-US" sz="3200" b="0" i="0" dirty="0">
                <a:effectLst/>
                <a:latin typeface="Yuanti SC" panose="02010600040101010101" pitchFamily="2" charset="-122"/>
                <a:ea typeface="Yuanti SC" panose="02010600040101010101" pitchFamily="2" charset="-122"/>
              </a:rPr>
              <a:t>是合上的時候，就不要埋怨上帝是沈默的。</a:t>
            </a:r>
          </a:p>
        </p:txBody>
      </p:sp>
      <p:pic>
        <p:nvPicPr>
          <p:cNvPr id="4100" name="Picture 4" descr="新的一年，我该如何读经?(含音频) – 生命季刊">
            <a:extLst>
              <a:ext uri="{FF2B5EF4-FFF2-40B4-BE49-F238E27FC236}">
                <a16:creationId xmlns:a16="http://schemas.microsoft.com/office/drawing/2014/main" id="{45FD44E7-74C4-8524-1289-41DD8D13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r="33059" b="2"/>
          <a:stretch/>
        </p:blipFill>
        <p:spPr bwMode="auto">
          <a:xfrm>
            <a:off x="5532120" y="10"/>
            <a:ext cx="6659880" cy="685798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7935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8145" y="-1"/>
            <a:ext cx="6633556" cy="1191491"/>
          </a:xfrm>
        </p:spPr>
        <p:txBody>
          <a:bodyPr/>
          <a:lstStyle/>
          <a:p>
            <a:pPr algn="ctr">
              <a:lnSpc>
                <a:spcPct val="139000"/>
              </a:lnSpc>
            </a:pPr>
            <a:r>
              <a:rPr kumimoji="1"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Yuanti SC" panose="02010600040101010101" pitchFamily="2" charset="-122"/>
                <a:ea typeface="Yuanti SC" panose="02010600040101010101" pitchFamily="2" charset="-122"/>
              </a:rPr>
              <a:t>靈命成長的大目標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065" y="1470301"/>
            <a:ext cx="7764905" cy="540395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漸長</a:t>
            </a:r>
            <a:r>
              <a:rPr lang="en-US" altLang="zh-CN" sz="3600" dirty="0">
                <a:highlight>
                  <a:srgbClr val="FFFF00"/>
                </a:highlight>
              </a:rPr>
              <a:t>: </a:t>
            </a:r>
            <a:r>
              <a:rPr lang="zh-CN" altLang="en-US" sz="3600" dirty="0"/>
              <a:t>擴大、增加、變富、升起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以致得救</a:t>
            </a:r>
            <a:r>
              <a:rPr lang="zh-CN" altLang="en-US" sz="3600" dirty="0"/>
              <a:t>：指將來身体得赎</a:t>
            </a:r>
            <a:r>
              <a:rPr lang="zh-CN" altLang="en-US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（羅</a:t>
            </a:r>
            <a:r>
              <a:rPr lang="en-US" altLang="zh-CN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23“</a:t>
            </a:r>
            <a:r>
              <a:rPr lang="zh-CN" altLang="en-US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身體得贖”；彼前</a:t>
            </a:r>
            <a:r>
              <a:rPr lang="en-US" altLang="zh-CN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5“</a:t>
            </a:r>
            <a:r>
              <a:rPr lang="zh-CN" altLang="en-US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末世的救恩”；彼後</a:t>
            </a:r>
            <a:r>
              <a:rPr lang="en-US" altLang="zh-CN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11“</a:t>
            </a:r>
            <a:r>
              <a:rPr lang="zh-CN" altLang="en-US" sz="3600" dirty="0"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豐富地進入主的國”）</a:t>
            </a:r>
            <a:endParaRPr lang="zh-CN" altLang="en-US" sz="3600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/>
              <a:t>“救恩”：</a:t>
            </a:r>
            <a:r>
              <a:rPr lang="zh-CN" altLang="en-US" sz="3600" dirty="0">
                <a:solidFill>
                  <a:srgbClr val="FFFF00"/>
                </a:solidFill>
                <a:highlight>
                  <a:srgbClr val="0000FF"/>
                </a:highlight>
              </a:rPr>
              <a:t>靈魂的得救、生活的得勝、身體的得贖。</a:t>
            </a: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396263509"/>
              </p:ext>
            </p:extLst>
          </p:nvPr>
        </p:nvGraphicFramePr>
        <p:xfrm>
          <a:off x="7381701" y="3920835"/>
          <a:ext cx="4976551" cy="2901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逐渐增加上升图标元素图片免费下载_PNG素材_编号vn2iow8mo_图精灵">
            <a:extLst>
              <a:ext uri="{FF2B5EF4-FFF2-40B4-BE49-F238E27FC236}">
                <a16:creationId xmlns:a16="http://schemas.microsoft.com/office/drawing/2014/main" id="{73F2815B-D15E-127B-57AE-CEF36EA2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80" y="230660"/>
            <a:ext cx="3941618" cy="394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8429" y="60795"/>
            <a:ext cx="8013142" cy="1243554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4800" b="1" dirty="0">
                <a:latin typeface="+mn-ea"/>
                <a:ea typeface="+mn-ea"/>
              </a:rPr>
              <a:t>《</a:t>
            </a:r>
            <a:r>
              <a:rPr kumimoji="1" lang="zh-CN" altLang="en-US" sz="4800" b="1" dirty="0">
                <a:latin typeface="+mn-ea"/>
                <a:ea typeface="+mn-ea"/>
              </a:rPr>
              <a:t>生命的成熟</a:t>
            </a:r>
            <a:r>
              <a:rPr kumimoji="1" lang="en-US" altLang="zh-CN" sz="4800" b="1" dirty="0">
                <a:latin typeface="+mn-ea"/>
                <a:ea typeface="+mn-ea"/>
              </a:rPr>
              <a:t>》--</a:t>
            </a:r>
            <a:r>
              <a:rPr kumimoji="1" lang="zh-CN" altLang="en-US" sz="4800" b="1" dirty="0">
                <a:latin typeface="+mn-ea"/>
                <a:ea typeface="+mn-ea"/>
              </a:rPr>
              <a:t>孫德生</a:t>
            </a:r>
            <a:endParaRPr kumimoji="1" lang="zh-TW" altLang="en-US" sz="4800" b="1" dirty="0">
              <a:latin typeface="+mn-ea"/>
              <a:ea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8478655" y="1093361"/>
            <a:ext cx="3514165" cy="545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05711A-72C4-F055-728F-CD898F0B6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4156"/>
            <a:ext cx="8257309" cy="5703844"/>
          </a:xfrm>
          <a:prstGeom prst="rect">
            <a:avLst/>
          </a:prstGeom>
        </p:spPr>
      </p:pic>
      <p:sp>
        <p:nvSpPr>
          <p:cNvPr id="3" name="任意形状 2">
            <a:extLst>
              <a:ext uri="{FF2B5EF4-FFF2-40B4-BE49-F238E27FC236}">
                <a16:creationId xmlns:a16="http://schemas.microsoft.com/office/drawing/2014/main" id="{F20FBCC3-8737-693B-4105-48A5C56883D9}"/>
              </a:ext>
            </a:extLst>
          </p:cNvPr>
          <p:cNvSpPr/>
          <p:nvPr/>
        </p:nvSpPr>
        <p:spPr>
          <a:xfrm>
            <a:off x="4167266" y="1768725"/>
            <a:ext cx="1229193" cy="45085"/>
          </a:xfrm>
          <a:custGeom>
            <a:avLst/>
            <a:gdLst>
              <a:gd name="connsiteX0" fmla="*/ 0 w 1229193"/>
              <a:gd name="connsiteY0" fmla="*/ 30095 h 45085"/>
              <a:gd name="connsiteX1" fmla="*/ 719527 w 1229193"/>
              <a:gd name="connsiteY1" fmla="*/ 45085 h 45085"/>
              <a:gd name="connsiteX2" fmla="*/ 974360 w 1229193"/>
              <a:gd name="connsiteY2" fmla="*/ 45085 h 45085"/>
              <a:gd name="connsiteX3" fmla="*/ 1094282 w 1229193"/>
              <a:gd name="connsiteY3" fmla="*/ 30095 h 45085"/>
              <a:gd name="connsiteX4" fmla="*/ 1139252 w 1229193"/>
              <a:gd name="connsiteY4" fmla="*/ 15105 h 45085"/>
              <a:gd name="connsiteX5" fmla="*/ 1229193 w 1229193"/>
              <a:gd name="connsiteY5" fmla="*/ 114 h 4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9193" h="45085">
                <a:moveTo>
                  <a:pt x="0" y="30095"/>
                </a:moveTo>
                <a:cubicBezTo>
                  <a:pt x="239842" y="35092"/>
                  <a:pt x="479633" y="45085"/>
                  <a:pt x="719527" y="45085"/>
                </a:cubicBezTo>
                <a:cubicBezTo>
                  <a:pt x="1010330" y="45085"/>
                  <a:pt x="804191" y="11052"/>
                  <a:pt x="974360" y="45085"/>
                </a:cubicBezTo>
                <a:cubicBezTo>
                  <a:pt x="1014334" y="40088"/>
                  <a:pt x="1054647" y="37301"/>
                  <a:pt x="1094282" y="30095"/>
                </a:cubicBezTo>
                <a:cubicBezTo>
                  <a:pt x="1109828" y="27268"/>
                  <a:pt x="1124059" y="19446"/>
                  <a:pt x="1139252" y="15105"/>
                </a:cubicBezTo>
                <a:cubicBezTo>
                  <a:pt x="1200203" y="-2310"/>
                  <a:pt x="1182833" y="114"/>
                  <a:pt x="1229193" y="11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任意形状 5">
            <a:extLst>
              <a:ext uri="{FF2B5EF4-FFF2-40B4-BE49-F238E27FC236}">
                <a16:creationId xmlns:a16="http://schemas.microsoft.com/office/drawing/2014/main" id="{4494505E-7510-FF46-9F63-B209A4967382}"/>
              </a:ext>
            </a:extLst>
          </p:cNvPr>
          <p:cNvSpPr/>
          <p:nvPr/>
        </p:nvSpPr>
        <p:spPr>
          <a:xfrm>
            <a:off x="5636302" y="1304144"/>
            <a:ext cx="1603947" cy="494676"/>
          </a:xfrm>
          <a:custGeom>
            <a:avLst/>
            <a:gdLst>
              <a:gd name="connsiteX0" fmla="*/ 449705 w 1603947"/>
              <a:gd name="connsiteY0" fmla="*/ 0 h 494676"/>
              <a:gd name="connsiteX1" fmla="*/ 329783 w 1603947"/>
              <a:gd name="connsiteY1" fmla="*/ 14990 h 494676"/>
              <a:gd name="connsiteX2" fmla="*/ 239842 w 1603947"/>
              <a:gd name="connsiteY2" fmla="*/ 0 h 494676"/>
              <a:gd name="connsiteX3" fmla="*/ 44970 w 1603947"/>
              <a:gd name="connsiteY3" fmla="*/ 29981 h 494676"/>
              <a:gd name="connsiteX4" fmla="*/ 0 w 1603947"/>
              <a:gd name="connsiteY4" fmla="*/ 119922 h 494676"/>
              <a:gd name="connsiteX5" fmla="*/ 14990 w 1603947"/>
              <a:gd name="connsiteY5" fmla="*/ 284813 h 494676"/>
              <a:gd name="connsiteX6" fmla="*/ 29980 w 1603947"/>
              <a:gd name="connsiteY6" fmla="*/ 329784 h 494676"/>
              <a:gd name="connsiteX7" fmla="*/ 89941 w 1603947"/>
              <a:gd name="connsiteY7" fmla="*/ 404735 h 494676"/>
              <a:gd name="connsiteX8" fmla="*/ 134911 w 1603947"/>
              <a:gd name="connsiteY8" fmla="*/ 434715 h 494676"/>
              <a:gd name="connsiteX9" fmla="*/ 194872 w 1603947"/>
              <a:gd name="connsiteY9" fmla="*/ 464695 h 494676"/>
              <a:gd name="connsiteX10" fmla="*/ 329783 w 1603947"/>
              <a:gd name="connsiteY10" fmla="*/ 494676 h 494676"/>
              <a:gd name="connsiteX11" fmla="*/ 539646 w 1603947"/>
              <a:gd name="connsiteY11" fmla="*/ 479686 h 494676"/>
              <a:gd name="connsiteX12" fmla="*/ 734518 w 1603947"/>
              <a:gd name="connsiteY12" fmla="*/ 449705 h 494676"/>
              <a:gd name="connsiteX13" fmla="*/ 854439 w 1603947"/>
              <a:gd name="connsiteY13" fmla="*/ 434715 h 494676"/>
              <a:gd name="connsiteX14" fmla="*/ 974360 w 1603947"/>
              <a:gd name="connsiteY14" fmla="*/ 404735 h 494676"/>
              <a:gd name="connsiteX15" fmla="*/ 1169232 w 1603947"/>
              <a:gd name="connsiteY15" fmla="*/ 374754 h 494676"/>
              <a:gd name="connsiteX16" fmla="*/ 1334124 w 1603947"/>
              <a:gd name="connsiteY16" fmla="*/ 389745 h 494676"/>
              <a:gd name="connsiteX17" fmla="*/ 1424065 w 1603947"/>
              <a:gd name="connsiteY17" fmla="*/ 434715 h 494676"/>
              <a:gd name="connsiteX18" fmla="*/ 1469036 w 1603947"/>
              <a:gd name="connsiteY18" fmla="*/ 449705 h 494676"/>
              <a:gd name="connsiteX19" fmla="*/ 1573967 w 1603947"/>
              <a:gd name="connsiteY19" fmla="*/ 389745 h 494676"/>
              <a:gd name="connsiteX20" fmla="*/ 1603947 w 1603947"/>
              <a:gd name="connsiteY20" fmla="*/ 299804 h 494676"/>
              <a:gd name="connsiteX21" fmla="*/ 1588957 w 1603947"/>
              <a:gd name="connsiteY21" fmla="*/ 239843 h 494676"/>
              <a:gd name="connsiteX22" fmla="*/ 1499016 w 1603947"/>
              <a:gd name="connsiteY22" fmla="*/ 194872 h 494676"/>
              <a:gd name="connsiteX23" fmla="*/ 1394085 w 1603947"/>
              <a:gd name="connsiteY23" fmla="*/ 134912 h 494676"/>
              <a:gd name="connsiteX24" fmla="*/ 1334124 w 1603947"/>
              <a:gd name="connsiteY24" fmla="*/ 119922 h 494676"/>
              <a:gd name="connsiteX25" fmla="*/ 1064301 w 1603947"/>
              <a:gd name="connsiteY25" fmla="*/ 89941 h 494676"/>
              <a:gd name="connsiteX26" fmla="*/ 644577 w 1603947"/>
              <a:gd name="connsiteY26" fmla="*/ 44971 h 494676"/>
              <a:gd name="connsiteX27" fmla="*/ 509665 w 1603947"/>
              <a:gd name="connsiteY27" fmla="*/ 29981 h 494676"/>
              <a:gd name="connsiteX28" fmla="*/ 449705 w 1603947"/>
              <a:gd name="connsiteY28" fmla="*/ 14990 h 494676"/>
              <a:gd name="connsiteX29" fmla="*/ 374754 w 1603947"/>
              <a:gd name="connsiteY29" fmla="*/ 14990 h 49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03947" h="494676">
                <a:moveTo>
                  <a:pt x="449705" y="0"/>
                </a:moveTo>
                <a:cubicBezTo>
                  <a:pt x="409731" y="4997"/>
                  <a:pt x="370068" y="14990"/>
                  <a:pt x="329783" y="14990"/>
                </a:cubicBezTo>
                <a:cubicBezTo>
                  <a:pt x="299389" y="14990"/>
                  <a:pt x="270236" y="0"/>
                  <a:pt x="239842" y="0"/>
                </a:cubicBezTo>
                <a:cubicBezTo>
                  <a:pt x="220546" y="0"/>
                  <a:pt x="70213" y="25774"/>
                  <a:pt x="44970" y="29981"/>
                </a:cubicBezTo>
                <a:cubicBezTo>
                  <a:pt x="29811" y="52719"/>
                  <a:pt x="0" y="88890"/>
                  <a:pt x="0" y="119922"/>
                </a:cubicBezTo>
                <a:cubicBezTo>
                  <a:pt x="0" y="175112"/>
                  <a:pt x="7185" y="230177"/>
                  <a:pt x="14990" y="284813"/>
                </a:cubicBezTo>
                <a:cubicBezTo>
                  <a:pt x="17225" y="300455"/>
                  <a:pt x="22914" y="315651"/>
                  <a:pt x="29980" y="329784"/>
                </a:cubicBezTo>
                <a:cubicBezTo>
                  <a:pt x="42965" y="355755"/>
                  <a:pt x="66703" y="386145"/>
                  <a:pt x="89941" y="404735"/>
                </a:cubicBezTo>
                <a:cubicBezTo>
                  <a:pt x="104009" y="415989"/>
                  <a:pt x="119269" y="425777"/>
                  <a:pt x="134911" y="434715"/>
                </a:cubicBezTo>
                <a:cubicBezTo>
                  <a:pt x="154313" y="445802"/>
                  <a:pt x="173949" y="456849"/>
                  <a:pt x="194872" y="464695"/>
                </a:cubicBezTo>
                <a:cubicBezTo>
                  <a:pt x="219074" y="473771"/>
                  <a:pt x="309421" y="490604"/>
                  <a:pt x="329783" y="494676"/>
                </a:cubicBezTo>
                <a:cubicBezTo>
                  <a:pt x="399737" y="489679"/>
                  <a:pt x="469829" y="486335"/>
                  <a:pt x="539646" y="479686"/>
                </a:cubicBezTo>
                <a:cubicBezTo>
                  <a:pt x="612157" y="472780"/>
                  <a:pt x="663498" y="459851"/>
                  <a:pt x="734518" y="449705"/>
                </a:cubicBezTo>
                <a:cubicBezTo>
                  <a:pt x="774398" y="444008"/>
                  <a:pt x="814844" y="442139"/>
                  <a:pt x="854439" y="434715"/>
                </a:cubicBezTo>
                <a:cubicBezTo>
                  <a:pt x="894937" y="427122"/>
                  <a:pt x="933570" y="410562"/>
                  <a:pt x="974360" y="404735"/>
                </a:cubicBezTo>
                <a:cubicBezTo>
                  <a:pt x="1109379" y="385447"/>
                  <a:pt x="1044440" y="395554"/>
                  <a:pt x="1169232" y="374754"/>
                </a:cubicBezTo>
                <a:cubicBezTo>
                  <a:pt x="1224196" y="379751"/>
                  <a:pt x="1279488" y="381940"/>
                  <a:pt x="1334124" y="389745"/>
                </a:cubicBezTo>
                <a:cubicBezTo>
                  <a:pt x="1386876" y="397281"/>
                  <a:pt x="1376562" y="410964"/>
                  <a:pt x="1424065" y="434715"/>
                </a:cubicBezTo>
                <a:cubicBezTo>
                  <a:pt x="1438198" y="441781"/>
                  <a:pt x="1454046" y="444708"/>
                  <a:pt x="1469036" y="449705"/>
                </a:cubicBezTo>
                <a:cubicBezTo>
                  <a:pt x="1538829" y="435747"/>
                  <a:pt x="1545993" y="452687"/>
                  <a:pt x="1573967" y="389745"/>
                </a:cubicBezTo>
                <a:cubicBezTo>
                  <a:pt x="1586802" y="360867"/>
                  <a:pt x="1603947" y="299804"/>
                  <a:pt x="1603947" y="299804"/>
                </a:cubicBezTo>
                <a:cubicBezTo>
                  <a:pt x="1598950" y="279817"/>
                  <a:pt x="1600385" y="256985"/>
                  <a:pt x="1588957" y="239843"/>
                </a:cubicBezTo>
                <a:cubicBezTo>
                  <a:pt x="1567479" y="207625"/>
                  <a:pt x="1528943" y="209835"/>
                  <a:pt x="1499016" y="194872"/>
                </a:cubicBezTo>
                <a:cubicBezTo>
                  <a:pt x="1412039" y="151383"/>
                  <a:pt x="1499202" y="174330"/>
                  <a:pt x="1394085" y="134912"/>
                </a:cubicBezTo>
                <a:cubicBezTo>
                  <a:pt x="1374795" y="127678"/>
                  <a:pt x="1354326" y="123962"/>
                  <a:pt x="1334124" y="119922"/>
                </a:cubicBezTo>
                <a:cubicBezTo>
                  <a:pt x="1227479" y="98593"/>
                  <a:pt x="1190049" y="100420"/>
                  <a:pt x="1064301" y="89941"/>
                </a:cubicBezTo>
                <a:cubicBezTo>
                  <a:pt x="869966" y="25163"/>
                  <a:pt x="1005929" y="61396"/>
                  <a:pt x="644577" y="44971"/>
                </a:cubicBezTo>
                <a:cubicBezTo>
                  <a:pt x="599606" y="39974"/>
                  <a:pt x="554386" y="36861"/>
                  <a:pt x="509665" y="29981"/>
                </a:cubicBezTo>
                <a:cubicBezTo>
                  <a:pt x="489303" y="26848"/>
                  <a:pt x="470181" y="17265"/>
                  <a:pt x="449705" y="14990"/>
                </a:cubicBezTo>
                <a:cubicBezTo>
                  <a:pt x="424874" y="12231"/>
                  <a:pt x="399738" y="14990"/>
                  <a:pt x="374754" y="1499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任意形状 8">
            <a:extLst>
              <a:ext uri="{FF2B5EF4-FFF2-40B4-BE49-F238E27FC236}">
                <a16:creationId xmlns:a16="http://schemas.microsoft.com/office/drawing/2014/main" id="{5097F37D-4144-630A-9178-088707B901C0}"/>
              </a:ext>
            </a:extLst>
          </p:cNvPr>
          <p:cNvSpPr/>
          <p:nvPr/>
        </p:nvSpPr>
        <p:spPr>
          <a:xfrm>
            <a:off x="7390151" y="1302417"/>
            <a:ext cx="827262" cy="586144"/>
          </a:xfrm>
          <a:custGeom>
            <a:avLst/>
            <a:gdLst>
              <a:gd name="connsiteX0" fmla="*/ 119921 w 827262"/>
              <a:gd name="connsiteY0" fmla="*/ 1727 h 586144"/>
              <a:gd name="connsiteX1" fmla="*/ 704538 w 827262"/>
              <a:gd name="connsiteY1" fmla="*/ 16717 h 586144"/>
              <a:gd name="connsiteX2" fmla="*/ 749508 w 827262"/>
              <a:gd name="connsiteY2" fmla="*/ 46698 h 586144"/>
              <a:gd name="connsiteX3" fmla="*/ 809469 w 827262"/>
              <a:gd name="connsiteY3" fmla="*/ 136639 h 586144"/>
              <a:gd name="connsiteX4" fmla="*/ 809469 w 827262"/>
              <a:gd name="connsiteY4" fmla="*/ 391472 h 586144"/>
              <a:gd name="connsiteX5" fmla="*/ 794479 w 827262"/>
              <a:gd name="connsiteY5" fmla="*/ 436442 h 586144"/>
              <a:gd name="connsiteX6" fmla="*/ 689547 w 827262"/>
              <a:gd name="connsiteY6" fmla="*/ 526383 h 586144"/>
              <a:gd name="connsiteX7" fmla="*/ 599606 w 827262"/>
              <a:gd name="connsiteY7" fmla="*/ 556363 h 586144"/>
              <a:gd name="connsiteX8" fmla="*/ 554636 w 827262"/>
              <a:gd name="connsiteY8" fmla="*/ 571353 h 586144"/>
              <a:gd name="connsiteX9" fmla="*/ 119921 w 827262"/>
              <a:gd name="connsiteY9" fmla="*/ 526383 h 586144"/>
              <a:gd name="connsiteX10" fmla="*/ 89941 w 827262"/>
              <a:gd name="connsiteY10" fmla="*/ 481413 h 586144"/>
              <a:gd name="connsiteX11" fmla="*/ 74951 w 827262"/>
              <a:gd name="connsiteY11" fmla="*/ 421452 h 586144"/>
              <a:gd name="connsiteX12" fmla="*/ 44970 w 827262"/>
              <a:gd name="connsiteY12" fmla="*/ 331511 h 586144"/>
              <a:gd name="connsiteX13" fmla="*/ 29980 w 827262"/>
              <a:gd name="connsiteY13" fmla="*/ 286540 h 586144"/>
              <a:gd name="connsiteX14" fmla="*/ 14990 w 827262"/>
              <a:gd name="connsiteY14" fmla="*/ 241570 h 586144"/>
              <a:gd name="connsiteX15" fmla="*/ 0 w 827262"/>
              <a:gd name="connsiteY15" fmla="*/ 196599 h 586144"/>
              <a:gd name="connsiteX16" fmla="*/ 14990 w 827262"/>
              <a:gd name="connsiteY16" fmla="*/ 91668 h 586144"/>
              <a:gd name="connsiteX17" fmla="*/ 104931 w 827262"/>
              <a:gd name="connsiteY17" fmla="*/ 46698 h 586144"/>
              <a:gd name="connsiteX18" fmla="*/ 119921 w 827262"/>
              <a:gd name="connsiteY18" fmla="*/ 1727 h 58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7262" h="586144">
                <a:moveTo>
                  <a:pt x="119921" y="1727"/>
                </a:moveTo>
                <a:cubicBezTo>
                  <a:pt x="219855" y="-3270"/>
                  <a:pt x="510097" y="2828"/>
                  <a:pt x="704538" y="16717"/>
                </a:cubicBezTo>
                <a:cubicBezTo>
                  <a:pt x="722508" y="18001"/>
                  <a:pt x="737644" y="33140"/>
                  <a:pt x="749508" y="46698"/>
                </a:cubicBezTo>
                <a:cubicBezTo>
                  <a:pt x="773235" y="73815"/>
                  <a:pt x="809469" y="136639"/>
                  <a:pt x="809469" y="136639"/>
                </a:cubicBezTo>
                <a:cubicBezTo>
                  <a:pt x="833651" y="257552"/>
                  <a:pt x="832733" y="216991"/>
                  <a:pt x="809469" y="391472"/>
                </a:cubicBezTo>
                <a:cubicBezTo>
                  <a:pt x="807381" y="407134"/>
                  <a:pt x="803663" y="423584"/>
                  <a:pt x="794479" y="436442"/>
                </a:cubicBezTo>
                <a:cubicBezTo>
                  <a:pt x="777200" y="460633"/>
                  <a:pt x="722713" y="511643"/>
                  <a:pt x="689547" y="526383"/>
                </a:cubicBezTo>
                <a:cubicBezTo>
                  <a:pt x="660669" y="539218"/>
                  <a:pt x="629586" y="546370"/>
                  <a:pt x="599606" y="556363"/>
                </a:cubicBezTo>
                <a:lnTo>
                  <a:pt x="554636" y="571353"/>
                </a:lnTo>
                <a:cubicBezTo>
                  <a:pt x="530022" y="570406"/>
                  <a:pt x="219976" y="626437"/>
                  <a:pt x="119921" y="526383"/>
                </a:cubicBezTo>
                <a:cubicBezTo>
                  <a:pt x="107182" y="513644"/>
                  <a:pt x="99934" y="496403"/>
                  <a:pt x="89941" y="481413"/>
                </a:cubicBezTo>
                <a:cubicBezTo>
                  <a:pt x="84944" y="461426"/>
                  <a:pt x="80871" y="441185"/>
                  <a:pt x="74951" y="421452"/>
                </a:cubicBezTo>
                <a:cubicBezTo>
                  <a:pt x="65870" y="391183"/>
                  <a:pt x="54964" y="361491"/>
                  <a:pt x="44970" y="331511"/>
                </a:cubicBezTo>
                <a:lnTo>
                  <a:pt x="29980" y="286540"/>
                </a:lnTo>
                <a:lnTo>
                  <a:pt x="14990" y="241570"/>
                </a:lnTo>
                <a:lnTo>
                  <a:pt x="0" y="196599"/>
                </a:lnTo>
                <a:cubicBezTo>
                  <a:pt x="4997" y="161622"/>
                  <a:pt x="640" y="123955"/>
                  <a:pt x="14990" y="91668"/>
                </a:cubicBezTo>
                <a:cubicBezTo>
                  <a:pt x="27264" y="64051"/>
                  <a:pt x="83077" y="57625"/>
                  <a:pt x="104931" y="46698"/>
                </a:cubicBezTo>
                <a:cubicBezTo>
                  <a:pt x="111251" y="43538"/>
                  <a:pt x="19987" y="6724"/>
                  <a:pt x="119921" y="172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任意形状 9">
            <a:extLst>
              <a:ext uri="{FF2B5EF4-FFF2-40B4-BE49-F238E27FC236}">
                <a16:creationId xmlns:a16="http://schemas.microsoft.com/office/drawing/2014/main" id="{C095F7AF-FD37-BC07-537C-A7F45C003110}"/>
              </a:ext>
            </a:extLst>
          </p:cNvPr>
          <p:cNvSpPr/>
          <p:nvPr/>
        </p:nvSpPr>
        <p:spPr>
          <a:xfrm>
            <a:off x="53827" y="1828800"/>
            <a:ext cx="1145386" cy="554636"/>
          </a:xfrm>
          <a:custGeom>
            <a:avLst/>
            <a:gdLst>
              <a:gd name="connsiteX0" fmla="*/ 36114 w 1145386"/>
              <a:gd name="connsiteY0" fmla="*/ 29980 h 554636"/>
              <a:gd name="connsiteX1" fmla="*/ 530789 w 1145386"/>
              <a:gd name="connsiteY1" fmla="*/ 14990 h 554636"/>
              <a:gd name="connsiteX2" fmla="*/ 710671 w 1145386"/>
              <a:gd name="connsiteY2" fmla="*/ 0 h 554636"/>
              <a:gd name="connsiteX3" fmla="*/ 1040455 w 1145386"/>
              <a:gd name="connsiteY3" fmla="*/ 14990 h 554636"/>
              <a:gd name="connsiteX4" fmla="*/ 1085425 w 1145386"/>
              <a:gd name="connsiteY4" fmla="*/ 29980 h 554636"/>
              <a:gd name="connsiteX5" fmla="*/ 1145386 w 1145386"/>
              <a:gd name="connsiteY5" fmla="*/ 104931 h 554636"/>
              <a:gd name="connsiteX6" fmla="*/ 1100416 w 1145386"/>
              <a:gd name="connsiteY6" fmla="*/ 254833 h 554636"/>
              <a:gd name="connsiteX7" fmla="*/ 1085425 w 1145386"/>
              <a:gd name="connsiteY7" fmla="*/ 299803 h 554636"/>
              <a:gd name="connsiteX8" fmla="*/ 1055445 w 1145386"/>
              <a:gd name="connsiteY8" fmla="*/ 329784 h 554636"/>
              <a:gd name="connsiteX9" fmla="*/ 1010475 w 1145386"/>
              <a:gd name="connsiteY9" fmla="*/ 509666 h 554636"/>
              <a:gd name="connsiteX10" fmla="*/ 920534 w 1145386"/>
              <a:gd name="connsiteY10" fmla="*/ 539646 h 554636"/>
              <a:gd name="connsiteX11" fmla="*/ 875563 w 1145386"/>
              <a:gd name="connsiteY11" fmla="*/ 554636 h 554636"/>
              <a:gd name="connsiteX12" fmla="*/ 305937 w 1145386"/>
              <a:gd name="connsiteY12" fmla="*/ 524656 h 554636"/>
              <a:gd name="connsiteX13" fmla="*/ 230986 w 1145386"/>
              <a:gd name="connsiteY13" fmla="*/ 509666 h 554636"/>
              <a:gd name="connsiteX14" fmla="*/ 141045 w 1145386"/>
              <a:gd name="connsiteY14" fmla="*/ 479685 h 554636"/>
              <a:gd name="connsiteX15" fmla="*/ 66094 w 1145386"/>
              <a:gd name="connsiteY15" fmla="*/ 419725 h 554636"/>
              <a:gd name="connsiteX16" fmla="*/ 51104 w 1145386"/>
              <a:gd name="connsiteY16" fmla="*/ 374754 h 554636"/>
              <a:gd name="connsiteX17" fmla="*/ 21124 w 1145386"/>
              <a:gd name="connsiteY17" fmla="*/ 269823 h 554636"/>
              <a:gd name="connsiteX18" fmla="*/ 36114 w 1145386"/>
              <a:gd name="connsiteY18" fmla="*/ 119921 h 554636"/>
              <a:gd name="connsiteX19" fmla="*/ 36114 w 1145386"/>
              <a:gd name="connsiteY19" fmla="*/ 29980 h 55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5386" h="554636">
                <a:moveTo>
                  <a:pt x="36114" y="29980"/>
                </a:moveTo>
                <a:cubicBezTo>
                  <a:pt x="118560" y="12492"/>
                  <a:pt x="365984" y="22315"/>
                  <a:pt x="530789" y="14990"/>
                </a:cubicBezTo>
                <a:cubicBezTo>
                  <a:pt x="590898" y="12319"/>
                  <a:pt x="650503" y="0"/>
                  <a:pt x="710671" y="0"/>
                </a:cubicBezTo>
                <a:cubicBezTo>
                  <a:pt x="820713" y="0"/>
                  <a:pt x="930527" y="9993"/>
                  <a:pt x="1040455" y="14990"/>
                </a:cubicBezTo>
                <a:cubicBezTo>
                  <a:pt x="1055445" y="19987"/>
                  <a:pt x="1071876" y="21850"/>
                  <a:pt x="1085425" y="29980"/>
                </a:cubicBezTo>
                <a:cubicBezTo>
                  <a:pt x="1109159" y="44220"/>
                  <a:pt x="1131769" y="84505"/>
                  <a:pt x="1145386" y="104931"/>
                </a:cubicBezTo>
                <a:cubicBezTo>
                  <a:pt x="1122733" y="195543"/>
                  <a:pt x="1136908" y="145358"/>
                  <a:pt x="1100416" y="254833"/>
                </a:cubicBezTo>
                <a:cubicBezTo>
                  <a:pt x="1095419" y="269823"/>
                  <a:pt x="1096598" y="288630"/>
                  <a:pt x="1085425" y="299803"/>
                </a:cubicBezTo>
                <a:lnTo>
                  <a:pt x="1055445" y="329784"/>
                </a:lnTo>
                <a:cubicBezTo>
                  <a:pt x="1051296" y="371274"/>
                  <a:pt x="1072516" y="478645"/>
                  <a:pt x="1010475" y="509666"/>
                </a:cubicBezTo>
                <a:cubicBezTo>
                  <a:pt x="982209" y="523799"/>
                  <a:pt x="950514" y="529653"/>
                  <a:pt x="920534" y="539646"/>
                </a:cubicBezTo>
                <a:lnTo>
                  <a:pt x="875563" y="554636"/>
                </a:lnTo>
                <a:cubicBezTo>
                  <a:pt x="730493" y="548833"/>
                  <a:pt x="471843" y="543090"/>
                  <a:pt x="305937" y="524656"/>
                </a:cubicBezTo>
                <a:cubicBezTo>
                  <a:pt x="280614" y="521842"/>
                  <a:pt x="255567" y="516370"/>
                  <a:pt x="230986" y="509666"/>
                </a:cubicBezTo>
                <a:cubicBezTo>
                  <a:pt x="200497" y="501351"/>
                  <a:pt x="141045" y="479685"/>
                  <a:pt x="141045" y="479685"/>
                </a:cubicBezTo>
                <a:cubicBezTo>
                  <a:pt x="120622" y="466070"/>
                  <a:pt x="80333" y="443456"/>
                  <a:pt x="66094" y="419725"/>
                </a:cubicBezTo>
                <a:cubicBezTo>
                  <a:pt x="57964" y="406176"/>
                  <a:pt x="55445" y="389947"/>
                  <a:pt x="51104" y="374754"/>
                </a:cubicBezTo>
                <a:cubicBezTo>
                  <a:pt x="13462" y="243005"/>
                  <a:pt x="57063" y="377639"/>
                  <a:pt x="21124" y="269823"/>
                </a:cubicBezTo>
                <a:cubicBezTo>
                  <a:pt x="26121" y="219856"/>
                  <a:pt x="28478" y="169554"/>
                  <a:pt x="36114" y="119921"/>
                </a:cubicBezTo>
                <a:cubicBezTo>
                  <a:pt x="38517" y="104304"/>
                  <a:pt x="-46332" y="47468"/>
                  <a:pt x="36114" y="2998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任意形状 10">
            <a:extLst>
              <a:ext uri="{FF2B5EF4-FFF2-40B4-BE49-F238E27FC236}">
                <a16:creationId xmlns:a16="http://schemas.microsoft.com/office/drawing/2014/main" id="{CA73D519-7B3C-90FE-7C0C-5B497C11FF8D}"/>
              </a:ext>
            </a:extLst>
          </p:cNvPr>
          <p:cNvSpPr/>
          <p:nvPr/>
        </p:nvSpPr>
        <p:spPr>
          <a:xfrm>
            <a:off x="1364105" y="1753849"/>
            <a:ext cx="1573967" cy="525482"/>
          </a:xfrm>
          <a:custGeom>
            <a:avLst/>
            <a:gdLst>
              <a:gd name="connsiteX0" fmla="*/ 569626 w 1573967"/>
              <a:gd name="connsiteY0" fmla="*/ 29981 h 525482"/>
              <a:gd name="connsiteX1" fmla="*/ 464695 w 1573967"/>
              <a:gd name="connsiteY1" fmla="*/ 59961 h 525482"/>
              <a:gd name="connsiteX2" fmla="*/ 14990 w 1573967"/>
              <a:gd name="connsiteY2" fmla="*/ 134912 h 525482"/>
              <a:gd name="connsiteX3" fmla="*/ 0 w 1573967"/>
              <a:gd name="connsiteY3" fmla="*/ 179882 h 525482"/>
              <a:gd name="connsiteX4" fmla="*/ 29980 w 1573967"/>
              <a:gd name="connsiteY4" fmla="*/ 314794 h 525482"/>
              <a:gd name="connsiteX5" fmla="*/ 59961 w 1573967"/>
              <a:gd name="connsiteY5" fmla="*/ 344774 h 525482"/>
              <a:gd name="connsiteX6" fmla="*/ 119921 w 1573967"/>
              <a:gd name="connsiteY6" fmla="*/ 419725 h 525482"/>
              <a:gd name="connsiteX7" fmla="*/ 209862 w 1573967"/>
              <a:gd name="connsiteY7" fmla="*/ 479685 h 525482"/>
              <a:gd name="connsiteX8" fmla="*/ 389744 w 1573967"/>
              <a:gd name="connsiteY8" fmla="*/ 524656 h 525482"/>
              <a:gd name="connsiteX9" fmla="*/ 794479 w 1573967"/>
              <a:gd name="connsiteY9" fmla="*/ 509666 h 525482"/>
              <a:gd name="connsiteX10" fmla="*/ 1499016 w 1573967"/>
              <a:gd name="connsiteY10" fmla="*/ 509666 h 525482"/>
              <a:gd name="connsiteX11" fmla="*/ 1543987 w 1573967"/>
              <a:gd name="connsiteY11" fmla="*/ 434715 h 525482"/>
              <a:gd name="connsiteX12" fmla="*/ 1573967 w 1573967"/>
              <a:gd name="connsiteY12" fmla="*/ 254833 h 525482"/>
              <a:gd name="connsiteX13" fmla="*/ 1558977 w 1573967"/>
              <a:gd name="connsiteY13" fmla="*/ 194872 h 525482"/>
              <a:gd name="connsiteX14" fmla="*/ 1514006 w 1573967"/>
              <a:gd name="connsiteY14" fmla="*/ 179882 h 525482"/>
              <a:gd name="connsiteX15" fmla="*/ 1424065 w 1573967"/>
              <a:gd name="connsiteY15" fmla="*/ 119921 h 525482"/>
              <a:gd name="connsiteX16" fmla="*/ 1349115 w 1573967"/>
              <a:gd name="connsiteY16" fmla="*/ 104931 h 525482"/>
              <a:gd name="connsiteX17" fmla="*/ 1214203 w 1573967"/>
              <a:gd name="connsiteY17" fmla="*/ 74951 h 525482"/>
              <a:gd name="connsiteX18" fmla="*/ 1109272 w 1573967"/>
              <a:gd name="connsiteY18" fmla="*/ 59961 h 525482"/>
              <a:gd name="connsiteX19" fmla="*/ 1064302 w 1573967"/>
              <a:gd name="connsiteY19" fmla="*/ 29981 h 525482"/>
              <a:gd name="connsiteX20" fmla="*/ 929390 w 1573967"/>
              <a:gd name="connsiteY20" fmla="*/ 0 h 525482"/>
              <a:gd name="connsiteX21" fmla="*/ 719528 w 1573967"/>
              <a:gd name="connsiteY21" fmla="*/ 14990 h 525482"/>
              <a:gd name="connsiteX22" fmla="*/ 674557 w 1573967"/>
              <a:gd name="connsiteY22" fmla="*/ 29981 h 525482"/>
              <a:gd name="connsiteX23" fmla="*/ 569626 w 1573967"/>
              <a:gd name="connsiteY23" fmla="*/ 29981 h 52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73967" h="525482">
                <a:moveTo>
                  <a:pt x="569626" y="29981"/>
                </a:moveTo>
                <a:cubicBezTo>
                  <a:pt x="534649" y="34978"/>
                  <a:pt x="500438" y="53199"/>
                  <a:pt x="464695" y="59961"/>
                </a:cubicBezTo>
                <a:cubicBezTo>
                  <a:pt x="315374" y="88211"/>
                  <a:pt x="14990" y="134912"/>
                  <a:pt x="14990" y="134912"/>
                </a:cubicBezTo>
                <a:cubicBezTo>
                  <a:pt x="9993" y="149902"/>
                  <a:pt x="0" y="164081"/>
                  <a:pt x="0" y="179882"/>
                </a:cubicBezTo>
                <a:cubicBezTo>
                  <a:pt x="0" y="192998"/>
                  <a:pt x="14522" y="289031"/>
                  <a:pt x="29980" y="314794"/>
                </a:cubicBezTo>
                <a:cubicBezTo>
                  <a:pt x="37251" y="326913"/>
                  <a:pt x="51132" y="333738"/>
                  <a:pt x="59961" y="344774"/>
                </a:cubicBezTo>
                <a:cubicBezTo>
                  <a:pt x="89461" y="381648"/>
                  <a:pt x="83729" y="392581"/>
                  <a:pt x="119921" y="419725"/>
                </a:cubicBezTo>
                <a:cubicBezTo>
                  <a:pt x="148746" y="441344"/>
                  <a:pt x="175679" y="468291"/>
                  <a:pt x="209862" y="479685"/>
                </a:cubicBezTo>
                <a:cubicBezTo>
                  <a:pt x="328637" y="519278"/>
                  <a:pt x="268631" y="504471"/>
                  <a:pt x="389744" y="524656"/>
                </a:cubicBezTo>
                <a:cubicBezTo>
                  <a:pt x="524656" y="519659"/>
                  <a:pt x="659475" y="509666"/>
                  <a:pt x="794479" y="509666"/>
                </a:cubicBezTo>
                <a:cubicBezTo>
                  <a:pt x="1673074" y="509666"/>
                  <a:pt x="787281" y="545252"/>
                  <a:pt x="1499016" y="509666"/>
                </a:cubicBezTo>
                <a:cubicBezTo>
                  <a:pt x="1531467" y="477215"/>
                  <a:pt x="1534257" y="483363"/>
                  <a:pt x="1543987" y="434715"/>
                </a:cubicBezTo>
                <a:cubicBezTo>
                  <a:pt x="1555908" y="375108"/>
                  <a:pt x="1573967" y="254833"/>
                  <a:pt x="1573967" y="254833"/>
                </a:cubicBezTo>
                <a:cubicBezTo>
                  <a:pt x="1568970" y="234846"/>
                  <a:pt x="1571847" y="210960"/>
                  <a:pt x="1558977" y="194872"/>
                </a:cubicBezTo>
                <a:cubicBezTo>
                  <a:pt x="1549106" y="182533"/>
                  <a:pt x="1527819" y="187556"/>
                  <a:pt x="1514006" y="179882"/>
                </a:cubicBezTo>
                <a:cubicBezTo>
                  <a:pt x="1482508" y="162383"/>
                  <a:pt x="1459397" y="126987"/>
                  <a:pt x="1424065" y="119921"/>
                </a:cubicBezTo>
                <a:cubicBezTo>
                  <a:pt x="1399082" y="114924"/>
                  <a:pt x="1373986" y="110458"/>
                  <a:pt x="1349115" y="104931"/>
                </a:cubicBezTo>
                <a:cubicBezTo>
                  <a:pt x="1268265" y="86964"/>
                  <a:pt x="1304622" y="90021"/>
                  <a:pt x="1214203" y="74951"/>
                </a:cubicBezTo>
                <a:cubicBezTo>
                  <a:pt x="1179352" y="69143"/>
                  <a:pt x="1144249" y="64958"/>
                  <a:pt x="1109272" y="59961"/>
                </a:cubicBezTo>
                <a:cubicBezTo>
                  <a:pt x="1094282" y="49968"/>
                  <a:pt x="1080416" y="38038"/>
                  <a:pt x="1064302" y="29981"/>
                </a:cubicBezTo>
                <a:cubicBezTo>
                  <a:pt x="1027397" y="11528"/>
                  <a:pt x="963941" y="5758"/>
                  <a:pt x="929390" y="0"/>
                </a:cubicBezTo>
                <a:cubicBezTo>
                  <a:pt x="859436" y="4997"/>
                  <a:pt x="789180" y="6795"/>
                  <a:pt x="719528" y="14990"/>
                </a:cubicBezTo>
                <a:cubicBezTo>
                  <a:pt x="703835" y="16836"/>
                  <a:pt x="689982" y="26553"/>
                  <a:pt x="674557" y="29981"/>
                </a:cubicBezTo>
                <a:cubicBezTo>
                  <a:pt x="644887" y="36574"/>
                  <a:pt x="604603" y="24984"/>
                  <a:pt x="569626" y="29981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8F693BA-3559-F745-303E-29B4FF69D1FB}"/>
              </a:ext>
            </a:extLst>
          </p:cNvPr>
          <p:cNvSpPr/>
          <p:nvPr/>
        </p:nvSpPr>
        <p:spPr>
          <a:xfrm>
            <a:off x="3732551" y="2893102"/>
            <a:ext cx="4484862" cy="1349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E0752FE-641B-844D-49D7-CB5F6A999D48}"/>
              </a:ext>
            </a:extLst>
          </p:cNvPr>
          <p:cNvSpPr/>
          <p:nvPr/>
        </p:nvSpPr>
        <p:spPr>
          <a:xfrm>
            <a:off x="199180" y="3429000"/>
            <a:ext cx="3968086" cy="933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>
            <a:grpSpLocks noGrp="1" noUngrp="1" noRot="1" noChangeAspect="1" noMove="1" noResize="1"/>
          </p:cNvGrpSpPr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0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 descr="建筑的门口&#10;&#10;中度可信度描述已自动生成"/>
          <p:cNvPicPr>
            <a:picLocks noGrp="1" noChangeAspect="1"/>
          </p:cNvPicPr>
          <p:nvPr>
            <p:ph idx="1"/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53997" y="4348929"/>
            <a:ext cx="5268177" cy="10862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zh-CN" altLang="en-US" sz="6600" cap="all" dirty="0">
                <a:solidFill>
                  <a:srgbClr val="FF0000"/>
                </a:solidFill>
                <a:highlight>
                  <a:srgbClr val="FFFF00"/>
                </a:highlight>
                <a:latin typeface="Yuanti SC" panose="02010600040101010101" pitchFamily="2" charset="-122"/>
                <a:ea typeface="Yuanti SC" panose="02010600040101010101" pitchFamily="2" charset="-122"/>
              </a:rPr>
              <a:t>毛坯房</a:t>
            </a:r>
            <a:endParaRPr kumimoji="1" lang="en-US" altLang="zh-TW" sz="6600" cap="all" dirty="0">
              <a:solidFill>
                <a:srgbClr val="FF0000"/>
              </a:solidFill>
              <a:highlight>
                <a:srgbClr val="FFFF00"/>
              </a:highlight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37" name="Freeform: Shape 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>
            <a:grpSpLocks noGrp="1" noUngrp="1" noRot="1" noChangeAspect="1" noMove="1" noResize="1"/>
          </p:cNvGrpSpPr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6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9" name="Rectangle 1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 descr="房间里的沙发和电视&#10;&#10;中度可信度描述已自动生成"/>
          <p:cNvPicPr>
            <a:picLocks noChangeAspect="1"/>
          </p:cNvPicPr>
          <p:nvPr/>
        </p:nvPicPr>
        <p:blipFill rotWithShape="1">
          <a:blip r:embed="rId3" cstate="email">
            <a:alphaModFix amt="40000"/>
          </a:blip>
          <a:srcRect/>
          <a:stretch>
            <a:fillRect/>
          </a:stretch>
        </p:blipFill>
        <p:spPr>
          <a:xfrm>
            <a:off x="20" y="10"/>
            <a:ext cx="6089884" cy="6857990"/>
          </a:xfrm>
          <a:prstGeom prst="rect">
            <a:avLst/>
          </a:prstGeom>
        </p:spPr>
      </p:pic>
      <p:pic>
        <p:nvPicPr>
          <p:cNvPr id="8194" name="Picture 2" descr="建筑旁的房子&#10;&#10;描述已自动生成"/>
          <p:cNvPicPr>
            <a:picLocks noChangeAspect="1" noChangeArrowheads="1"/>
          </p:cNvPicPr>
          <p:nvPr/>
        </p:nvPicPr>
        <p:blipFill rotWithShape="1">
          <a:blip r:embed="rId4" cstate="email">
            <a:alphaModFix amt="40000"/>
          </a:blip>
          <a:srcRect b="-1"/>
          <a:stretch>
            <a:fillRect/>
          </a:stretch>
        </p:blipFill>
        <p:spPr bwMode="auto">
          <a:xfrm>
            <a:off x="6045015" y="10"/>
            <a:ext cx="609904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zh-CN" altLang="en-US" sz="8800" cap="all" dirty="0">
                <a:solidFill>
                  <a:srgbClr val="002060"/>
                </a:solidFill>
                <a:highlight>
                  <a:srgbClr val="FFFF00"/>
                </a:highlight>
                <a:latin typeface="Yuanti SC" panose="02010600040101010101" pitchFamily="2" charset="-122"/>
                <a:ea typeface="Yuanti SC" panose="02010600040101010101" pitchFamily="2" charset="-122"/>
              </a:rPr>
              <a:t>精裝修</a:t>
            </a:r>
            <a:endParaRPr kumimoji="1" lang="en-US" altLang="zh-TW" sz="8800" cap="all" dirty="0">
              <a:solidFill>
                <a:srgbClr val="002060"/>
              </a:solidFill>
              <a:highlight>
                <a:srgbClr val="FFFF00"/>
              </a:highlight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1DF53F-7D6F-7187-7507-CBD9A136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763" y="367145"/>
            <a:ext cx="10654145" cy="14859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在地亦在天的生命成長路徑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1F9CC2-1018-315F-1E8C-EB9C0B6C3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278" y="2218544"/>
            <a:ext cx="4719629" cy="269124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讓讀經</a:t>
            </a: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默想成為習慣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固定加入查經小組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積極參加研經講座</a:t>
            </a:r>
          </a:p>
        </p:txBody>
      </p:sp>
      <p:pic>
        <p:nvPicPr>
          <p:cNvPr id="5" name="图片 4" descr="文本, 信件&#10;&#10;AI 生成的内容可能不正确。">
            <a:extLst>
              <a:ext uri="{FF2B5EF4-FFF2-40B4-BE49-F238E27FC236}">
                <a16:creationId xmlns:a16="http://schemas.microsoft.com/office/drawing/2014/main" id="{10B3474B-21C9-EBB9-808B-8C67BE43C8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29" t="8149" r="8004" b="7388"/>
          <a:stretch/>
        </p:blipFill>
        <p:spPr>
          <a:xfrm>
            <a:off x="0" y="1993691"/>
            <a:ext cx="7007684" cy="373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5F7D42-1EF2-55F9-A64A-5FF071B4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41" y="103643"/>
            <a:ext cx="11859718" cy="1741890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二、在地亦在天的張力（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2:4-8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5D54D07-DEC9-004B-E1AE-46CB87F01826}"/>
              </a:ext>
            </a:extLst>
          </p:cNvPr>
          <p:cNvSpPr txBox="1"/>
          <p:nvPr/>
        </p:nvSpPr>
        <p:spPr>
          <a:xfrm>
            <a:off x="166141" y="2485082"/>
            <a:ext cx="6369569" cy="3176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張力（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Tension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），物理學概念，指的是將某物拉緊的行為或過程。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任何類型的緊張狀態。</a:t>
            </a:r>
          </a:p>
          <a:p>
            <a:pPr>
              <a:lnSpc>
                <a:spcPct val="150000"/>
              </a:lnSpc>
            </a:pPr>
            <a:r>
              <a:rPr lang="en-US" altLang="zh-CN" sz="20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 </a:t>
            </a:r>
            <a:r>
              <a:rPr lang="en-US" altLang="zh-CN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American Heritage® Dictionary of the English Language,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5th Edition</a:t>
            </a:r>
            <a:r>
              <a:rPr lang="en-US" altLang="zh-CN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Tension (Tension Force): Definition, Formula, and Examples">
            <a:extLst>
              <a:ext uri="{FF2B5EF4-FFF2-40B4-BE49-F238E27FC236}">
                <a16:creationId xmlns:a16="http://schemas.microsoft.com/office/drawing/2014/main" id="{DCDF8635-D459-B889-0A3A-8F124DAE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453" y="2094745"/>
            <a:ext cx="5841341" cy="43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nsions - Broken Walls Crushed Sidewalks">
            <a:extLst>
              <a:ext uri="{FF2B5EF4-FFF2-40B4-BE49-F238E27FC236}">
                <a16:creationId xmlns:a16="http://schemas.microsoft.com/office/drawing/2014/main" id="{C96F332B-10FA-1D8A-A5D6-6C353E21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16" y="5111646"/>
            <a:ext cx="1732596" cy="124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382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7FEE3F-0D64-DA47-D9C1-6B6A20AB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05" y="281065"/>
            <a:ext cx="9601200" cy="1485900"/>
          </a:xfrm>
        </p:spPr>
        <p:txBody>
          <a:bodyPr>
            <a:normAutofit/>
          </a:bodyPr>
          <a:lstStyle/>
          <a:p>
            <a:r>
              <a:rPr kumimoji="1" lang="en-US" altLang="zh-CN" sz="5400" b="1" dirty="0">
                <a:latin typeface="+mn-ea"/>
                <a:ea typeface="+mn-ea"/>
              </a:rPr>
              <a:t>1.</a:t>
            </a:r>
            <a:r>
              <a:rPr kumimoji="1" lang="zh-CN" altLang="en-US" sz="5400" b="1" dirty="0">
                <a:latin typeface="+mn-ea"/>
                <a:ea typeface="+mn-ea"/>
              </a:rPr>
              <a:t>基督的实例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1076D-43F0-FBA5-A911-947820639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548" y="1558977"/>
            <a:ext cx="11302582" cy="482683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kumimoji="1" lang="zh-CN" altLang="en-US" sz="3600" b="1" dirty="0"/>
              <a:t>主乃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活石</a:t>
            </a:r>
            <a:r>
              <a:rPr kumimoji="1" lang="zh-CN" altLang="en-US" sz="3600" b="1" dirty="0"/>
              <a:t>，固然是</a:t>
            </a:r>
            <a:r>
              <a:rPr kumimoji="1" lang="zh-CN" altLang="en-US" sz="3600" b="1" dirty="0">
                <a:solidFill>
                  <a:srgbClr val="00B050"/>
                </a:solidFill>
                <a:highlight>
                  <a:srgbClr val="FFFF00"/>
                </a:highlight>
              </a:rPr>
              <a:t>被人所棄</a:t>
            </a:r>
            <a:r>
              <a:rPr kumimoji="1" lang="zh-CN" altLang="en-US" sz="3600" b="1" dirty="0"/>
              <a:t>的，卻是</a:t>
            </a:r>
            <a:r>
              <a:rPr kumimoji="1" lang="zh-CN" altLang="en-US" sz="3600" b="1" dirty="0">
                <a:solidFill>
                  <a:srgbClr val="7030A0"/>
                </a:solidFill>
                <a:highlight>
                  <a:srgbClr val="FFFF00"/>
                </a:highlight>
              </a:rPr>
              <a:t>被神所揀選、所寶貴</a:t>
            </a:r>
            <a:r>
              <a:rPr kumimoji="1" lang="zh-CN" altLang="en-US" sz="3600" b="1" dirty="0"/>
              <a:t>的。因為經上說：看哪，我把所揀選、所寶貴的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房角石</a:t>
            </a:r>
            <a:r>
              <a:rPr kumimoji="1" lang="zh-CN" altLang="en-US" sz="3600" b="1" dirty="0"/>
              <a:t>安放在錫安；</a:t>
            </a:r>
            <a:r>
              <a:rPr kumimoji="1" lang="zh-CN" altLang="en-US" sz="3600" b="1" dirty="0">
                <a:solidFill>
                  <a:srgbClr val="7030A0"/>
                </a:solidFill>
                <a:highlight>
                  <a:srgbClr val="FFFF00"/>
                </a:highlight>
              </a:rPr>
              <a:t>信靠他的人</a:t>
            </a:r>
            <a:r>
              <a:rPr kumimoji="1" lang="zh-CN" altLang="en-US" sz="3600" b="1" dirty="0"/>
              <a:t>必不至於羞愧。所以，他在你們</a:t>
            </a:r>
            <a:r>
              <a:rPr kumimoji="1" lang="zh-CN" altLang="en-US" sz="3600" b="1" dirty="0">
                <a:solidFill>
                  <a:srgbClr val="7030A0"/>
                </a:solidFill>
                <a:highlight>
                  <a:srgbClr val="FFFF00"/>
                </a:highlight>
              </a:rPr>
              <a:t>信的人</a:t>
            </a:r>
            <a:r>
              <a:rPr kumimoji="1" lang="zh-CN" altLang="en-US" sz="3600" b="1" dirty="0"/>
              <a:t>就為寶貴，在那</a:t>
            </a:r>
            <a:r>
              <a:rPr kumimoji="1" lang="zh-CN" altLang="en-US" sz="3600" b="1" dirty="0">
                <a:solidFill>
                  <a:srgbClr val="00B050"/>
                </a:solidFill>
                <a:highlight>
                  <a:srgbClr val="FFFF00"/>
                </a:highlight>
              </a:rPr>
              <a:t>不信的人</a:t>
            </a:r>
            <a:r>
              <a:rPr kumimoji="1" lang="zh-CN" altLang="en-US" sz="3600" b="1" dirty="0"/>
              <a:t>有話說：</a:t>
            </a:r>
            <a:r>
              <a:rPr kumimoji="1" lang="zh-CN" altLang="en-US" sz="3600" b="1" dirty="0">
                <a:solidFill>
                  <a:srgbClr val="00B050"/>
                </a:solidFill>
                <a:highlight>
                  <a:srgbClr val="FFFF00"/>
                </a:highlight>
              </a:rPr>
              <a:t>匠人所棄</a:t>
            </a:r>
            <a:r>
              <a:rPr kumimoji="1" lang="zh-CN" altLang="en-US" sz="3600" b="1" dirty="0"/>
              <a:t>的石頭已作了房角的頭塊石頭。又說：作了絆腳的石頭，跌人的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磐石</a:t>
            </a:r>
            <a:r>
              <a:rPr kumimoji="1" lang="zh-CN" altLang="en-US" sz="3600" b="1" dirty="0"/>
              <a:t>。他們既</a:t>
            </a:r>
            <a:r>
              <a:rPr kumimoji="1" lang="zh-CN" altLang="en-US" sz="3600" b="1" dirty="0">
                <a:solidFill>
                  <a:srgbClr val="00B050"/>
                </a:solidFill>
                <a:highlight>
                  <a:srgbClr val="FFFF00"/>
                </a:highlight>
              </a:rPr>
              <a:t>不順從</a:t>
            </a:r>
            <a:r>
              <a:rPr kumimoji="1" lang="zh-CN" altLang="en-US" sz="3600" b="1" dirty="0"/>
              <a:t>，就在道理上絆跌；他們這樣絆跌也是預定的。</a:t>
            </a:r>
            <a:r>
              <a:rPr kumimoji="1" lang="en-US" altLang="zh-CN" sz="3600" b="1" dirty="0"/>
              <a:t>(</a:t>
            </a:r>
            <a:r>
              <a:rPr kumimoji="1" lang="zh-CN" altLang="en-US" sz="3600" b="1" dirty="0"/>
              <a:t>彼前</a:t>
            </a:r>
            <a:r>
              <a:rPr kumimoji="1" lang="en-US" altLang="zh-CN" sz="3600" b="1" dirty="0"/>
              <a:t>2:4,6-8 )</a:t>
            </a:r>
            <a:endParaRPr kumimoji="1" lang="zh-CN" altLang="en-US" sz="3600" b="1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8578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94955D-118C-6F93-52CA-CA5F3395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589" y="356016"/>
            <a:ext cx="5035309" cy="1485900"/>
          </a:xfrm>
        </p:spPr>
        <p:txBody>
          <a:bodyPr/>
          <a:lstStyle/>
          <a:p>
            <a:pPr algn="ctr"/>
            <a:r>
              <a:rPr kumimoji="1" lang="zh-CN" altLang="en-US" b="1" dirty="0">
                <a:latin typeface="+mn-ea"/>
                <a:ea typeface="+mn-ea"/>
              </a:rPr>
              <a:t>為緬甸大地震禱告</a:t>
            </a:r>
          </a:p>
        </p:txBody>
      </p:sp>
      <p:pic>
        <p:nvPicPr>
          <p:cNvPr id="4" name="v15025gf0000cvjcvofog65gg3in5kf0.MP4">
            <a:hlinkClick r:id="" action="ppaction://media"/>
            <a:extLst>
              <a:ext uri="{FF2B5EF4-FFF2-40B4-BE49-F238E27FC236}">
                <a16:creationId xmlns:a16="http://schemas.microsoft.com/office/drawing/2014/main" id="{2470045D-0D4E-781A-0C1B-DCFBEB72ED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4815" y="0"/>
            <a:ext cx="3826226" cy="6802181"/>
          </a:xfrm>
        </p:spPr>
      </p:pic>
      <p:pic>
        <p:nvPicPr>
          <p:cNvPr id="6" name="图片 5" descr="建筑的摆设布局&#10;&#10;AI 生成的内容可能不正确。">
            <a:extLst>
              <a:ext uri="{FF2B5EF4-FFF2-40B4-BE49-F238E27FC236}">
                <a16:creationId xmlns:a16="http://schemas.microsoft.com/office/drawing/2014/main" id="{5D1ADBDB-EA9D-F531-72A8-D27FE8AB0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49" y="4094072"/>
            <a:ext cx="5560292" cy="2792917"/>
          </a:xfrm>
          <a:prstGeom prst="rect">
            <a:avLst/>
          </a:prstGeom>
        </p:spPr>
      </p:pic>
      <p:pic>
        <p:nvPicPr>
          <p:cNvPr id="8" name="图片 7" descr="建筑与房屋的城市空拍图与配字黑白照&#10;&#10;AI 生成的内容可能不正确。">
            <a:extLst>
              <a:ext uri="{FF2B5EF4-FFF2-40B4-BE49-F238E27FC236}">
                <a16:creationId xmlns:a16="http://schemas.microsoft.com/office/drawing/2014/main" id="{723B6E85-97CE-62BA-2D19-C17E77E41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49" y="1258458"/>
            <a:ext cx="4255085" cy="28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4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68E1647-EBDA-81C5-E161-73F0693CA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7186"/>
            <a:ext cx="12192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68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1331" y="161018"/>
            <a:ext cx="9130032" cy="96655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基督是信仰的基石  （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6-8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6696" y="1214203"/>
            <a:ext cx="7189316" cy="56437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000" dirty="0"/>
              <a:t>賽</a:t>
            </a:r>
            <a:r>
              <a:rPr kumimoji="1" lang="en-US" altLang="zh-CN" sz="3000" dirty="0"/>
              <a:t>28:16</a:t>
            </a:r>
            <a:r>
              <a:rPr kumimoji="1" lang="zh-CN" altLang="en-US" sz="3000" dirty="0"/>
              <a:t>節，</a:t>
            </a:r>
            <a:r>
              <a:rPr kumimoji="1" lang="en-US" altLang="zh-CN" sz="3000" dirty="0"/>
              <a:t>8:14</a:t>
            </a:r>
            <a:r>
              <a:rPr kumimoji="1" lang="zh-CN" altLang="en-US" sz="3000" dirty="0"/>
              <a:t>節，詩</a:t>
            </a:r>
            <a:r>
              <a:rPr kumimoji="1" lang="en-US" altLang="zh-CN" sz="3000" dirty="0"/>
              <a:t>118:22</a:t>
            </a:r>
            <a:r>
              <a:rPr kumimoji="1" lang="zh-CN" altLang="en-US" sz="3000" dirty="0"/>
              <a:t>節</a:t>
            </a:r>
          </a:p>
          <a:p>
            <a:pPr>
              <a:lnSpc>
                <a:spcPct val="150000"/>
              </a:lnSpc>
            </a:pPr>
            <a:r>
              <a:rPr kumimoji="1" lang="zh-CN" altLang="en-US" sz="3000" b="1" dirty="0">
                <a:solidFill>
                  <a:srgbClr val="FF0000"/>
                </a:solidFill>
                <a:highlight>
                  <a:srgbClr val="FFFF00"/>
                </a:highlight>
              </a:rPr>
              <a:t>活石：</a:t>
            </a:r>
            <a:r>
              <a:rPr kumimoji="1" lang="zh-CN" altLang="en-US" sz="3000" dirty="0"/>
              <a:t>象徵基督是有生命力的根基，他是</a:t>
            </a:r>
            <a:r>
              <a:rPr kumimoji="1" lang="zh-CN" altLang="en-US" sz="3000" dirty="0">
                <a:solidFill>
                  <a:srgbClr val="FFFF00"/>
                </a:solidFill>
                <a:highlight>
                  <a:srgbClr val="0000FF"/>
                </a:highlight>
              </a:rPr>
              <a:t>永生賞賜者</a:t>
            </a:r>
            <a:r>
              <a:rPr kumimoji="1" lang="zh-CN" altLang="en-US" sz="3000" dirty="0"/>
              <a:t>。</a:t>
            </a:r>
          </a:p>
          <a:p>
            <a:pPr>
              <a:lnSpc>
                <a:spcPct val="150000"/>
              </a:lnSpc>
            </a:pPr>
            <a:r>
              <a:rPr kumimoji="1" lang="zh-CN" altLang="en-US" sz="3000" b="1" dirty="0">
                <a:solidFill>
                  <a:srgbClr val="FF0000"/>
                </a:solidFill>
                <a:highlight>
                  <a:srgbClr val="FFFF00"/>
                </a:highlight>
              </a:rPr>
              <a:t>房角石：</a:t>
            </a:r>
            <a:r>
              <a:rPr kumimoji="1" lang="zh-CN" altLang="en-US" sz="3000" dirty="0"/>
              <a:t>象徵基督決定整個建築（教會）的穩定和方向；他是</a:t>
            </a:r>
            <a:r>
              <a:rPr kumimoji="1" lang="zh-CN" altLang="en-US" sz="3000" dirty="0">
                <a:solidFill>
                  <a:srgbClr val="FFFF00"/>
                </a:solidFill>
                <a:highlight>
                  <a:srgbClr val="0000FF"/>
                </a:highlight>
              </a:rPr>
              <a:t>信仰奠基者</a:t>
            </a:r>
            <a:r>
              <a:rPr kumimoji="1" lang="zh-CN" altLang="en-US" sz="3000" dirty="0"/>
              <a:t>。</a:t>
            </a:r>
          </a:p>
          <a:p>
            <a:pPr>
              <a:lnSpc>
                <a:spcPct val="150000"/>
              </a:lnSpc>
            </a:pPr>
            <a:r>
              <a:rPr kumimoji="1" lang="zh-CN" altLang="en-US" sz="3000" b="1" dirty="0">
                <a:solidFill>
                  <a:srgbClr val="FF0000"/>
                </a:solidFill>
                <a:highlight>
                  <a:srgbClr val="FFFF00"/>
                </a:highlight>
              </a:rPr>
              <a:t>磐石：</a:t>
            </a:r>
            <a:r>
              <a:rPr kumimoji="1" lang="zh-CN" altLang="en-US" sz="3000" dirty="0"/>
              <a:t>象徵基督是教會堅固的根基；他是</a:t>
            </a:r>
            <a:r>
              <a:rPr kumimoji="1" lang="zh-CN" altLang="en-US" sz="3000" dirty="0">
                <a:solidFill>
                  <a:srgbClr val="FFFF00"/>
                </a:solidFill>
                <a:highlight>
                  <a:srgbClr val="0000FF"/>
                </a:highlight>
              </a:rPr>
              <a:t>救恩保障者</a:t>
            </a:r>
            <a:r>
              <a:rPr kumimoji="1" lang="zh-CN" altLang="en-US" sz="3000" dirty="0"/>
              <a:t>。</a:t>
            </a:r>
          </a:p>
        </p:txBody>
      </p:sp>
      <p:pic>
        <p:nvPicPr>
          <p:cNvPr id="4" name="内容占位符 3" descr="人站在砖墙旁&#10;&#10;中度可信度描述已自动生成">
            <a:extLst>
              <a:ext uri="{FF2B5EF4-FFF2-40B4-BE49-F238E27FC236}">
                <a16:creationId xmlns:a16="http://schemas.microsoft.com/office/drawing/2014/main" id="{61243629-351D-45E4-7522-43209A910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4000"/>
          </a:blip>
          <a:srcRect/>
          <a:stretch>
            <a:fillRect/>
          </a:stretch>
        </p:blipFill>
        <p:spPr>
          <a:xfrm>
            <a:off x="7896011" y="4364182"/>
            <a:ext cx="4295988" cy="2231961"/>
          </a:xfrm>
          <a:prstGeom prst="rect">
            <a:avLst/>
          </a:prstGeom>
        </p:spPr>
      </p:pic>
      <p:pic>
        <p:nvPicPr>
          <p:cNvPr id="8194" name="Picture 2" descr="房角石- Chinese Church of Iowa City">
            <a:extLst>
              <a:ext uri="{FF2B5EF4-FFF2-40B4-BE49-F238E27FC236}">
                <a16:creationId xmlns:a16="http://schemas.microsoft.com/office/drawing/2014/main" id="{0C062D60-71AB-10F9-3BE2-B32976691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11" y="1094583"/>
            <a:ext cx="4295988" cy="32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哥 林 多 前 书 1:18 CUVS - 因 为 十 字 架 的 道 理 ， 在 那 灭">
            <a:extLst>
              <a:ext uri="{FF2B5EF4-FFF2-40B4-BE49-F238E27FC236}">
                <a16:creationId xmlns:a16="http://schemas.microsoft.com/office/drawing/2014/main" id="{B017F020-A7B4-07B7-7AD5-D10A4F9CE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t="15519" r="9491" b="15410"/>
          <a:stretch/>
        </p:blipFill>
        <p:spPr bwMode="auto">
          <a:xfrm>
            <a:off x="-1" y="40229"/>
            <a:ext cx="7380755" cy="68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没有照片描述。">
            <a:extLst>
              <a:ext uri="{FF2B5EF4-FFF2-40B4-BE49-F238E27FC236}">
                <a16:creationId xmlns:a16="http://schemas.microsoft.com/office/drawing/2014/main" id="{807441AF-4F15-1F32-148E-A4910A2D1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55" y="2578308"/>
            <a:ext cx="4811245" cy="334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5F865C7-837C-D620-02C6-1FD3C4AA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71" y="0"/>
            <a:ext cx="5658529" cy="400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F3CA693-7F9B-E173-99B6-1B235C70159D}"/>
              </a:ext>
            </a:extLst>
          </p:cNvPr>
          <p:cNvSpPr txBox="1"/>
          <p:nvPr/>
        </p:nvSpPr>
        <p:spPr>
          <a:xfrm>
            <a:off x="1124263" y="4227227"/>
            <a:ext cx="10341293" cy="2554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從神的眼光看基督，產生了信心與永生。</a:t>
            </a:r>
          </a:p>
          <a:p>
            <a:pPr>
              <a:lnSpc>
                <a:spcPct val="125000"/>
              </a:lnSpc>
            </a:pPr>
            <a:r>
              <a:rPr kumimoji="1"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從人的眼光看基督，產生了嫌棄與永死。</a:t>
            </a:r>
            <a:endParaRPr kumimoji="1" lang="en-US" altLang="zh-CN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kumimoji="1" lang="zh-CN" alt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你用什么眼光看耶稣基督？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5B38E0-5C0B-92EE-81AB-E9A9004C7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6023094" cy="38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133E1E-5C70-170A-E16B-6D8D839E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371" y="417850"/>
            <a:ext cx="9601200" cy="1485900"/>
          </a:xfrm>
        </p:spPr>
        <p:txBody>
          <a:bodyPr>
            <a:normAutofit/>
          </a:bodyPr>
          <a:lstStyle/>
          <a:p>
            <a:r>
              <a:rPr kumimoji="1" lang="en-US" altLang="zh-CN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信徒的实例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0DD952-6FE3-D671-5346-70106C119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71" y="1903750"/>
            <a:ext cx="10762938" cy="32947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4800" b="1" dirty="0"/>
              <a:t>你們來到主面前，也就</a:t>
            </a:r>
            <a:r>
              <a:rPr kumimoji="1" lang="zh-CN" altLang="en-US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像活石</a:t>
            </a:r>
            <a:r>
              <a:rPr kumimoji="1" lang="zh-CN" altLang="en-US" sz="4800" b="1" dirty="0"/>
              <a:t>，被建造成為</a:t>
            </a:r>
            <a:r>
              <a:rPr kumimoji="1" lang="zh-CN" altLang="en-US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靈宮</a:t>
            </a:r>
            <a:r>
              <a:rPr kumimoji="1" lang="zh-CN" altLang="en-US" sz="4800" b="1" dirty="0"/>
              <a:t>，作聖潔的</a:t>
            </a:r>
            <a:r>
              <a:rPr kumimoji="1" lang="zh-CN" altLang="en-US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祭司</a:t>
            </a:r>
            <a:r>
              <a:rPr kumimoji="1" lang="zh-CN" altLang="en-US" sz="4800" b="1" dirty="0"/>
              <a:t>，藉著耶穌基督奉獻神所悅納的</a:t>
            </a:r>
            <a:r>
              <a:rPr kumimoji="1" lang="zh-CN" altLang="en-US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靈祭</a:t>
            </a:r>
            <a:r>
              <a:rPr kumimoji="1" lang="zh-CN" altLang="en-US" sz="4800" b="1" dirty="0"/>
              <a:t>。彼前</a:t>
            </a:r>
            <a:r>
              <a:rPr kumimoji="1" lang="en-US" altLang="zh-CN" sz="4800" b="1" dirty="0"/>
              <a:t>2:5</a:t>
            </a:r>
          </a:p>
          <a:p>
            <a:pPr marL="0" indent="0">
              <a:lnSpc>
                <a:spcPct val="150000"/>
              </a:lnSpc>
              <a:buNone/>
            </a:pPr>
            <a:endParaRPr kumimoji="1"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2396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AA87358-FEF6-AC1A-0C54-3CEB221A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02" y="1026603"/>
            <a:ext cx="12175498" cy="48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70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逼迫图片_基督复临安息日会">
            <a:extLst>
              <a:ext uri="{FF2B5EF4-FFF2-40B4-BE49-F238E27FC236}">
                <a16:creationId xmlns:a16="http://schemas.microsoft.com/office/drawing/2014/main" id="{6C46B12C-A6F3-3DB7-57E2-F17D7D7A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0735"/>
          <a:stretch/>
        </p:blipFill>
        <p:spPr bwMode="auto">
          <a:xfrm>
            <a:off x="5532120" y="10"/>
            <a:ext cx="6659880" cy="685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AF2FAF-5212-CEF2-2B88-BEDFCDBAC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3846567"/>
            <a:ext cx="5306518" cy="30114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zh-CN" altLang="en-US" sz="2400" b="1" dirty="0">
                <a:solidFill>
                  <a:srgbClr val="FFFF00"/>
                </a:solidFill>
              </a:rPr>
              <a:t>親愛的弟兄啊，有火煉的試驗臨到你們，不要以為奇怪（似乎是遭遇非常的事），倒要歡喜；因為你們是與基督一同受苦，使你們在他榮耀顯現的時候，也可以歡喜快樂。你們若為基督的名受辱罵，便是有福的；因為神榮耀的靈常住在你們身上。</a:t>
            </a:r>
            <a:r>
              <a:rPr kumimoji="1" lang="en-US" altLang="zh-CN" sz="2400" b="1" dirty="0">
                <a:solidFill>
                  <a:srgbClr val="FFFF00"/>
                </a:solidFill>
              </a:rPr>
              <a:t>(</a:t>
            </a:r>
            <a:r>
              <a:rPr kumimoji="1" lang="zh-CN" altLang="en-US" sz="2400" b="1" dirty="0">
                <a:solidFill>
                  <a:srgbClr val="FFFF00"/>
                </a:solidFill>
              </a:rPr>
              <a:t>彼得前書 </a:t>
            </a:r>
            <a:r>
              <a:rPr kumimoji="1" lang="en-US" altLang="zh-CN" sz="2400" b="1" dirty="0">
                <a:solidFill>
                  <a:srgbClr val="FFFF00"/>
                </a:solidFill>
              </a:rPr>
              <a:t>4:12-14)</a:t>
            </a:r>
            <a:endParaRPr kumimoji="1" lang="zh-CN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30B2B7-5496-856F-87D3-8CFEAAD75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8" y="0"/>
            <a:ext cx="3361857" cy="348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01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【大学の物理化学】平衡定数と反応ギブズエネルギーの関係について、わかりやすく解説! - ばけライフ">
            <a:extLst>
              <a:ext uri="{FF2B5EF4-FFF2-40B4-BE49-F238E27FC236}">
                <a16:creationId xmlns:a16="http://schemas.microsoft.com/office/drawing/2014/main" id="{708AF9F6-A673-9124-D65C-9299CBDE0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97C66B9-2FD6-B34C-850D-6C638A1A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32" y="24765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基督徒“在地亦在天”的張力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331788-0ADC-D9B9-9B67-715DC0C0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057"/>
            <a:ext cx="12191999" cy="53008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</a:rPr>
              <a:t>生活的張力</a:t>
            </a:r>
            <a:r>
              <a:rPr lang="zh-CN" altLang="en-US" sz="3600" b="1" dirty="0">
                <a:solidFill>
                  <a:schemeClr val="bg1"/>
                </a:solidFill>
              </a:rPr>
              <a:t>：活在世界 </a:t>
            </a:r>
            <a:r>
              <a:rPr lang="en-US" altLang="zh-CN" sz="3600" b="1" dirty="0">
                <a:solidFill>
                  <a:schemeClr val="bg1"/>
                </a:solidFill>
              </a:rPr>
              <a:t>vs. </a:t>
            </a:r>
            <a:r>
              <a:rPr lang="zh-CN" altLang="en-US" sz="3600" b="1" dirty="0">
                <a:solidFill>
                  <a:schemeClr val="bg1"/>
                </a:solidFill>
              </a:rPr>
              <a:t>不屬世界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</a:rPr>
              <a:t>價值觀的張力</a:t>
            </a:r>
            <a:r>
              <a:rPr lang="zh-CN" altLang="en-US" sz="3600" b="1" dirty="0">
                <a:solidFill>
                  <a:schemeClr val="bg1"/>
                </a:solidFill>
              </a:rPr>
              <a:t>：屬世的標準 </a:t>
            </a:r>
            <a:r>
              <a:rPr lang="en-US" altLang="zh-CN" sz="3600" b="1" dirty="0">
                <a:solidFill>
                  <a:schemeClr val="bg1"/>
                </a:solidFill>
              </a:rPr>
              <a:t>vs. </a:t>
            </a:r>
            <a:r>
              <a:rPr lang="zh-CN" altLang="en-US" sz="3600" b="1" dirty="0">
                <a:solidFill>
                  <a:schemeClr val="bg1"/>
                </a:solidFill>
              </a:rPr>
              <a:t>屬天的標準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</a:rPr>
              <a:t>身份的張力</a:t>
            </a:r>
            <a:r>
              <a:rPr lang="zh-CN" altLang="en-US" sz="3600" b="1" dirty="0">
                <a:solidFill>
                  <a:schemeClr val="bg1"/>
                </a:solidFill>
              </a:rPr>
              <a:t>：被世界棄絕 </a:t>
            </a:r>
            <a:r>
              <a:rPr lang="en-US" altLang="zh-CN" sz="3600" b="1" dirty="0">
                <a:solidFill>
                  <a:schemeClr val="bg1"/>
                </a:solidFill>
              </a:rPr>
              <a:t>vs. </a:t>
            </a:r>
            <a:r>
              <a:rPr lang="zh-CN" altLang="en-US" sz="3600" b="1" dirty="0">
                <a:solidFill>
                  <a:schemeClr val="bg1"/>
                </a:solidFill>
              </a:rPr>
              <a:t>被神揀選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</a:rPr>
              <a:t>使命的張力</a:t>
            </a:r>
            <a:r>
              <a:rPr lang="zh-CN" altLang="en-US" sz="3600" b="1" dirty="0">
                <a:solidFill>
                  <a:schemeClr val="bg1"/>
                </a:solidFill>
              </a:rPr>
              <a:t>：地上的公民 </a:t>
            </a:r>
            <a:r>
              <a:rPr lang="en-US" altLang="zh-CN" sz="3600" b="1" dirty="0">
                <a:solidFill>
                  <a:schemeClr val="bg1"/>
                </a:solidFill>
              </a:rPr>
              <a:t>vs.</a:t>
            </a:r>
            <a:r>
              <a:rPr lang="zh-CN" altLang="en-US" sz="3600" b="1" dirty="0">
                <a:solidFill>
                  <a:schemeClr val="bg1"/>
                </a:solidFill>
              </a:rPr>
              <a:t> 天上的國民</a:t>
            </a:r>
            <a:r>
              <a:rPr lang="en-US" altLang="zh-CN" sz="3600" b="1" dirty="0">
                <a:solidFill>
                  <a:schemeClr val="bg1"/>
                </a:solidFill>
              </a:rPr>
              <a:t> </a:t>
            </a:r>
            <a:endParaRPr lang="zh-CN" altLang="en-US" sz="3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</a:rPr>
              <a:t>終極歸宿的張力</a:t>
            </a:r>
            <a:r>
              <a:rPr lang="zh-CN" altLang="en-US" sz="3600" b="1" dirty="0">
                <a:solidFill>
                  <a:schemeClr val="bg1"/>
                </a:solidFill>
              </a:rPr>
              <a:t>：现今的寄居 </a:t>
            </a:r>
            <a:r>
              <a:rPr lang="en-US" altLang="zh-CN" sz="3600" b="1" dirty="0">
                <a:solidFill>
                  <a:schemeClr val="bg1"/>
                </a:solidFill>
              </a:rPr>
              <a:t>vs. </a:t>
            </a:r>
            <a:r>
              <a:rPr lang="zh-CN" altLang="en-US" sz="3600" b="1" dirty="0">
                <a:solidFill>
                  <a:schemeClr val="bg1"/>
                </a:solidFill>
              </a:rPr>
              <a:t>未來的榮耀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98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3AB5FF-1BED-E5E1-96D3-1135ED15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197" y="236095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認識張力实存的必要性</a:t>
            </a:r>
          </a:p>
        </p:txBody>
      </p:sp>
      <p:pic>
        <p:nvPicPr>
          <p:cNvPr id="3080" name="Picture 8" descr="耶穌的門徒彼得(上 ) - 海外华人福音网">
            <a:extLst>
              <a:ext uri="{FF2B5EF4-FFF2-40B4-BE49-F238E27FC236}">
                <a16:creationId xmlns:a16="http://schemas.microsoft.com/office/drawing/2014/main" id="{729CADC5-5F7E-1D08-8D73-312FFE8B89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" y="1389505"/>
            <a:ext cx="466704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彼得三次不认主 - 海外华人福音网">
            <a:extLst>
              <a:ext uri="{FF2B5EF4-FFF2-40B4-BE49-F238E27FC236}">
                <a16:creationId xmlns:a16="http://schemas.microsoft.com/office/drawing/2014/main" id="{978787F1-3F4C-CE08-93AE-5663693D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5704"/>
            <a:ext cx="4687050" cy="285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彼得三次蒙召的故事_腾讯新闻">
            <a:extLst>
              <a:ext uri="{FF2B5EF4-FFF2-40B4-BE49-F238E27FC236}">
                <a16:creationId xmlns:a16="http://schemas.microsoft.com/office/drawing/2014/main" id="{E2B270EE-54EC-3FDC-3971-20129AC0C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26" y="3237874"/>
            <a:ext cx="3916573" cy="362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极度痛苦在庭院里，耶稣在客西马尼园庭院里 库存照片. 图片 包括有 格西曼, 庭院, 大教堂, 叠更, 保佑的 - 137301074">
            <a:extLst>
              <a:ext uri="{FF2B5EF4-FFF2-40B4-BE49-F238E27FC236}">
                <a16:creationId xmlns:a16="http://schemas.microsoft.com/office/drawing/2014/main" id="{B2694E35-A123-5DB8-6F2C-A6AD8BEC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74" y="1389505"/>
            <a:ext cx="3587853" cy="546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9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88AA9C-2D07-79BF-CDA0-1BD7F4D8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492" y="178008"/>
            <a:ext cx="9601200" cy="886294"/>
          </a:xfrm>
        </p:spPr>
        <p:txBody>
          <a:bodyPr/>
          <a:lstStyle/>
          <a:p>
            <a:pPr algn="ctr"/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從彼得的經歷學習功課：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987EB9-19C7-C4C4-0928-726475EDE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67" y="1064303"/>
            <a:ext cx="11532433" cy="579369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200" b="1" dirty="0"/>
              <a:t>勇敢面對失敗，不因跌倒而放棄。</a:t>
            </a:r>
            <a:endParaRPr lang="zh-CN" altLang="en-US" sz="3200" dirty="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200" b="1" dirty="0"/>
              <a:t>堅守在地亦在天的生命觀。</a:t>
            </a:r>
            <a:endParaRPr lang="en-US" altLang="zh-CN" sz="3200" b="1" dirty="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200" b="1" dirty="0"/>
              <a:t>活在自己的處境中，但更活在基督的統管下。</a:t>
            </a:r>
            <a:r>
              <a:rPr lang="zh-CN" altLang="en-US" sz="3200" dirty="0"/>
              <a:t>在文化衝突中持守信仰，不妥協真理；在物質豐富中仰望天國，不被世俗價值觀影響；在自由社會中順服神，不陷入屬靈獨行俠； 在軟性逼迫中，勇敢見證基督。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200" b="1" dirty="0"/>
              <a:t>依靠基督的十架大愛重新得力。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999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F342C0-CB9C-8BB3-DD6C-07E7A70F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27" y="238992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6600" b="1" dirty="0">
                <a:latin typeface="Yuanti SC" panose="02010600040101010101" pitchFamily="2" charset="-122"/>
                <a:ea typeface="Yuanti SC" panose="02010600040101010101" pitchFamily="2" charset="-122"/>
              </a:rPr>
              <a:t>充滿張力的生活</a:t>
            </a:r>
          </a:p>
        </p:txBody>
      </p:sp>
      <p:pic>
        <p:nvPicPr>
          <p:cNvPr id="6146" name="Picture 2" descr="每日聖言DailyPrayer - 聖母進教者之佑會">
            <a:extLst>
              <a:ext uri="{FF2B5EF4-FFF2-40B4-BE49-F238E27FC236}">
                <a16:creationId xmlns:a16="http://schemas.microsoft.com/office/drawing/2014/main" id="{96A2FACB-552D-F409-A0D6-BF362C1F39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892"/>
            <a:ext cx="5209309" cy="44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美丽的地球图片素材-正版创意图片600155121-摄图网">
            <a:extLst>
              <a:ext uri="{FF2B5EF4-FFF2-40B4-BE49-F238E27FC236}">
                <a16:creationId xmlns:a16="http://schemas.microsoft.com/office/drawing/2014/main" id="{12261740-BA59-697B-5D6A-BF705B27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34" y="1724892"/>
            <a:ext cx="6737466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58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85D3F0-0C9E-B810-4BC9-4B8A7E65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0" y="152400"/>
            <a:ext cx="12067310" cy="189460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三、在地亦在天的使命（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2:9-10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） </a:t>
            </a:r>
            <a:endParaRPr kumimoji="1" lang="zh-CN" altLang="en-US" sz="7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51039A-7787-4658-63A8-81418D4E7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1768839"/>
            <a:ext cx="11912412" cy="493676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惟有你們是被揀選的族類，是有君尊的祭司，是聖潔的國度，是屬神的子民，</a:t>
            </a:r>
            <a:r>
              <a:rPr kumimoji="1" lang="zh-CN" altLang="en-US" sz="2800" b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要叫你們宣揚那召你們出黑暗入奇妙光明者的美德。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你們從前算不得子民，現在卻作了神的子民；從前未曾蒙憐恤，現在卻蒙了憐恤。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彼得前書 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2:9-10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新標和合本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但你们是蒙拣选的族群，是君尊的祭司，是圣洁的国度，是上帝的子民，</a:t>
            </a:r>
            <a:r>
              <a:rPr kumimoji="1" lang="zh-CN" altLang="en-US" sz="2800" b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因此你们可以宣扬上帝的美德。祂曾呼召你们离开黑暗，进入祂奇妙的光明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。从前你们不是上帝的子民，现在却做了祂的子民；从前你们未蒙怜悯，现在却蒙了怜悯。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彼得前书 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2:9-10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当代译本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6435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50424-6C84-8984-3D41-F421394C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76" y="262641"/>
            <a:ext cx="9601200" cy="1485900"/>
          </a:xfrm>
        </p:spPr>
        <p:txBody>
          <a:bodyPr>
            <a:normAutofit/>
          </a:bodyPr>
          <a:lstStyle/>
          <a:p>
            <a:r>
              <a:rPr lang="en-US" altLang="zh-CN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多重角色，多重任務（</a:t>
            </a:r>
            <a:r>
              <a:rPr lang="en-US" altLang="zh-CN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A280DA-7000-4361-32CF-D80E3BE2B53A}"/>
              </a:ext>
            </a:extLst>
          </p:cNvPr>
          <p:cNvSpPr txBox="1"/>
          <p:nvPr/>
        </p:nvSpPr>
        <p:spPr>
          <a:xfrm>
            <a:off x="3160881" y="1773213"/>
            <a:ext cx="4983775" cy="506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4000" b="1" dirty="0">
                <a:solidFill>
                  <a:srgbClr val="FFC000"/>
                </a:solidFill>
                <a:highlight>
                  <a:srgbClr val="0000FF"/>
                </a:highlight>
              </a:rPr>
              <a:t>被選的族類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4000" b="1" dirty="0">
                <a:solidFill>
                  <a:srgbClr val="FFC000"/>
                </a:solidFill>
                <a:highlight>
                  <a:srgbClr val="0000FF"/>
                </a:highlight>
              </a:rPr>
              <a:t>君尊的祭司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4000" b="1" dirty="0">
                <a:solidFill>
                  <a:srgbClr val="FFC000"/>
                </a:solidFill>
                <a:highlight>
                  <a:srgbClr val="0000FF"/>
                </a:highlight>
              </a:rPr>
              <a:t>聖潔的國度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4000" b="1" dirty="0">
                <a:solidFill>
                  <a:srgbClr val="FFC000"/>
                </a:solidFill>
                <a:highlight>
                  <a:srgbClr val="0000FF"/>
                </a:highlight>
              </a:rPr>
              <a:t>屬神的子民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4000" b="1" dirty="0">
                <a:solidFill>
                  <a:srgbClr val="FFC000"/>
                </a:solidFill>
                <a:highlight>
                  <a:srgbClr val="0000FF"/>
                </a:highlight>
              </a:rPr>
              <a:t>神榮的信使</a:t>
            </a:r>
          </a:p>
          <a:p>
            <a:pPr marL="0" indent="0">
              <a:lnSpc>
                <a:spcPct val="150000"/>
              </a:lnSpc>
              <a:buNone/>
            </a:pPr>
            <a:endParaRPr kumimoji="1" lang="zh-CN" altLang="en-US" b="1" dirty="0">
              <a:solidFill>
                <a:srgbClr val="FFC000"/>
              </a:solidFill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6382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7F39E5-E54A-432A-E6BA-9C9B51BA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469" y="492802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多重角色與任务</a:t>
            </a:r>
          </a:p>
        </p:txBody>
      </p:sp>
      <p:sp useBgFill="1">
        <p:nvSpPr>
          <p:cNvPr id="3" name="内容占位符 2">
            <a:extLst>
              <a:ext uri="{FF2B5EF4-FFF2-40B4-BE49-F238E27FC236}">
                <a16:creationId xmlns:a16="http://schemas.microsoft.com/office/drawing/2014/main" id="{A43B80C4-7F8C-E104-D6E2-390F62B6A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82" y="1978702"/>
            <a:ext cx="12012118" cy="487929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600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被選的族類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：被神揀選選民；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堅守呼召，以神家為榮。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600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君尊的祭司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：象徵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君王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與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祭司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活出尊貴，作双國紐帶。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600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聖潔的國度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：接受神權統管；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與世分別，迎候神國降臨。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600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屬神的子民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：融入基督身體；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盟約子民，聯於元首基督。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600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神榮的信使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：象徵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先知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職份；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言宣身行，見證真神美善。</a:t>
            </a:r>
          </a:p>
        </p:txBody>
      </p:sp>
    </p:spTree>
    <p:extLst>
      <p:ext uri="{BB962C8B-B14F-4D97-AF65-F5344CB8AC3E}">
        <p14:creationId xmlns:p14="http://schemas.microsoft.com/office/powerpoint/2010/main" val="957551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72887B-357E-1F73-B1E7-65A18A48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485900"/>
          </a:xfrm>
        </p:spPr>
        <p:txBody>
          <a:bodyPr>
            <a:normAutofit/>
          </a:bodyPr>
          <a:lstStyle/>
          <a:p>
            <a:pPr marL="530225" lvl="1" indent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一個心態，走完一生（</a:t>
            </a:r>
            <a:r>
              <a:rPr lang="en-US" altLang="zh-CN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 useBgFill="1">
        <p:nvSpPr>
          <p:cNvPr id="3" name="内容占位符 2">
            <a:extLst>
              <a:ext uri="{FF2B5EF4-FFF2-40B4-BE49-F238E27FC236}">
                <a16:creationId xmlns:a16="http://schemas.microsoft.com/office/drawing/2014/main" id="{056EE1E0-FD0F-986D-6D77-CBE7E408D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92" y="1618938"/>
            <a:ext cx="11917180" cy="52390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3600" b="1" dirty="0"/>
              <a:t>你們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從前</a:t>
            </a:r>
            <a:r>
              <a:rPr kumimoji="1" lang="zh-CN" altLang="en-US" sz="3600" b="1" dirty="0"/>
              <a:t>算不得子民，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現在</a:t>
            </a:r>
            <a:r>
              <a:rPr kumimoji="1" lang="zh-CN" altLang="en-US" sz="3600" b="1" dirty="0"/>
              <a:t>卻作了神的子民；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從前</a:t>
            </a:r>
            <a:r>
              <a:rPr kumimoji="1" lang="zh-CN" altLang="en-US" sz="3600" b="1" dirty="0"/>
              <a:t>未曾蒙憐恤，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現在</a:t>
            </a:r>
            <a:r>
              <a:rPr kumimoji="1" lang="zh-CN" altLang="en-US" sz="3600" b="1" dirty="0"/>
              <a:t>卻蒙了憐恤。</a:t>
            </a:r>
            <a:r>
              <a:rPr kumimoji="1" lang="en-US" altLang="zh-CN" sz="3600" dirty="0"/>
              <a:t>(</a:t>
            </a:r>
            <a:r>
              <a:rPr kumimoji="1" lang="zh-CN" altLang="en-US" sz="3600" dirty="0"/>
              <a:t>彼得前書 </a:t>
            </a:r>
            <a:r>
              <a:rPr kumimoji="1" lang="en-US" altLang="zh-CN" sz="3600" dirty="0"/>
              <a:t>2:10)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3600" b="1" dirty="0"/>
              <a:t>你們既作順命的兒女，就不要效法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從前</a:t>
            </a:r>
            <a:r>
              <a:rPr kumimoji="1" lang="zh-CN" altLang="en-US" sz="3600" b="1" dirty="0"/>
              <a:t>蒙昧無知的時候那放縱私慾的樣子。</a:t>
            </a:r>
            <a:r>
              <a:rPr kumimoji="1" lang="en-US" altLang="zh-CN" sz="3600" dirty="0"/>
              <a:t>(</a:t>
            </a:r>
            <a:r>
              <a:rPr kumimoji="1" lang="zh-CN" altLang="en-US" sz="3600" dirty="0"/>
              <a:t>彼得前書 </a:t>
            </a:r>
            <a:r>
              <a:rPr kumimoji="1" lang="en-US" altLang="zh-CN" sz="3600" dirty="0"/>
              <a:t>1:14)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3600" b="1" dirty="0"/>
              <a:t>你們</a:t>
            </a:r>
            <a:r>
              <a:rPr kumimoji="1"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從前</a:t>
            </a:r>
            <a:r>
              <a:rPr kumimoji="1" lang="zh-CN" altLang="en-US" sz="3600" b="1" dirty="0"/>
              <a:t>好像迷路的羊，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如今</a:t>
            </a:r>
            <a:r>
              <a:rPr kumimoji="1" lang="zh-CN" altLang="en-US" sz="3600" b="1" dirty="0"/>
              <a:t>卻歸到你們靈魂的牧人監督了。</a:t>
            </a:r>
            <a:r>
              <a:rPr kumimoji="1" lang="en-US" altLang="zh-CN" sz="3600" dirty="0"/>
              <a:t>(</a:t>
            </a:r>
            <a:r>
              <a:rPr kumimoji="1" lang="zh-CN" altLang="en-US" sz="3600" dirty="0"/>
              <a:t>彼得前書 </a:t>
            </a:r>
            <a:r>
              <a:rPr kumimoji="1" lang="en-US" altLang="zh-CN" sz="3600" dirty="0"/>
              <a:t>2:25)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3600" b="1" dirty="0"/>
              <a:t>你們存這樣的心，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從今以後</a:t>
            </a:r>
            <a:r>
              <a:rPr kumimoji="1" lang="zh-CN" altLang="en-US" sz="3600" b="1" dirty="0"/>
              <a:t>就可以不從人的情慾，只從神的旨意在世度餘下的光陰。</a:t>
            </a:r>
            <a:r>
              <a:rPr kumimoji="1" lang="en-US" altLang="zh-CN" sz="3600" dirty="0"/>
              <a:t>(</a:t>
            </a:r>
            <a:r>
              <a:rPr kumimoji="1" lang="zh-CN" altLang="en-US" sz="3600" dirty="0"/>
              <a:t>彼得前書 </a:t>
            </a:r>
            <a:r>
              <a:rPr kumimoji="1" lang="en-US" altLang="zh-CN" sz="3600" dirty="0"/>
              <a:t>4:2)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03738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9F028F-A4BB-C1F6-3672-636411D0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817" y="296055"/>
            <a:ext cx="9601200" cy="89472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“感恩”</a:t>
            </a:r>
            <a:r>
              <a:rPr kumimoji="1" lang="en-US" altLang="zh-CN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&amp;“</a:t>
            </a: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在地亦在天”的使命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9A116C-B631-1503-19E4-F81D316A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4421"/>
            <a:ext cx="6520721" cy="452890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4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“過去 </a:t>
            </a:r>
            <a:r>
              <a:rPr lang="en-US" altLang="zh-CN" sz="4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vs. </a:t>
            </a:r>
            <a:r>
              <a:rPr lang="zh-CN" altLang="en-US" sz="4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現在”</a:t>
            </a:r>
          </a:p>
          <a:p>
            <a:pPr>
              <a:lnSpc>
                <a:spcPct val="150000"/>
              </a:lnSpc>
            </a:pPr>
            <a:r>
              <a:rPr lang="zh-CN" altLang="en-US" sz="4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感恩的心：源於對救恩的珍惜。</a:t>
            </a:r>
          </a:p>
          <a:p>
            <a:pPr>
              <a:lnSpc>
                <a:spcPct val="150000"/>
              </a:lnSpc>
            </a:pPr>
            <a:r>
              <a:rPr lang="zh-CN" altLang="en-US" sz="4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感恩的行動：活出更新的生命。</a:t>
            </a:r>
          </a:p>
          <a:p>
            <a:pPr>
              <a:lnSpc>
                <a:spcPct val="150000"/>
              </a:lnSpc>
            </a:pPr>
            <a:r>
              <a:rPr lang="zh-CN" altLang="en-US" sz="4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感恩的影響：一生跟隨不改變</a:t>
            </a:r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E1DFB4-B9D8-5A8B-9CEE-8A9B164DC5C7}"/>
              </a:ext>
            </a:extLst>
          </p:cNvPr>
          <p:cNvSpPr txBox="1"/>
          <p:nvPr/>
        </p:nvSpPr>
        <p:spPr>
          <a:xfrm>
            <a:off x="3732551" y="5772150"/>
            <a:ext cx="86543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“那些忘记过去的人，注定要重蹈覆辙。”</a:t>
            </a:r>
            <a:r>
              <a:rPr lang="en-US" altLang="zh-CN" sz="32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（乔治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·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桑塔亚那）</a:t>
            </a:r>
          </a:p>
          <a:p>
            <a:endParaRPr kumimoji="1" lang="zh-CN" altLang="en-US" dirty="0"/>
          </a:p>
        </p:txBody>
      </p:sp>
      <p:pic>
        <p:nvPicPr>
          <p:cNvPr id="9218" name="Picture 2" descr="Those Who Cannot Remember the Past are Condemned to Repeat It George  Santayana Button">
            <a:extLst>
              <a:ext uri="{FF2B5EF4-FFF2-40B4-BE49-F238E27FC236}">
                <a16:creationId xmlns:a16="http://schemas.microsoft.com/office/drawing/2014/main" id="{34AD47D4-7B77-4BCB-AC31-1A8A393B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87" y="1190781"/>
            <a:ext cx="4686300" cy="4686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501099-4B8B-4F8F-769B-BB1C41DA7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73" y="344774"/>
            <a:ext cx="11737298" cy="651322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en-US" altLang="zh-CN" sz="4400" b="1" dirty="0">
                <a:solidFill>
                  <a:srgbClr val="FFFF00"/>
                </a:solidFill>
                <a:highlight>
                  <a:srgbClr val="FF0000"/>
                </a:highlight>
                <a:latin typeface="Yuanti SC" panose="02010600040101010101" pitchFamily="2" charset="-122"/>
                <a:ea typeface="Yuanti SC" panose="02010600040101010101" pitchFamily="2" charset="-122"/>
              </a:rPr>
              <a:t>……</a:t>
            </a:r>
            <a:r>
              <a:rPr kumimoji="1" lang="zh-CN" altLang="en-US" sz="4400" b="1" dirty="0">
                <a:solidFill>
                  <a:srgbClr val="FFFF00"/>
                </a:solidFill>
                <a:highlight>
                  <a:srgbClr val="FF0000"/>
                </a:highlight>
                <a:latin typeface="Yuanti SC" panose="02010600040101010101" pitchFamily="2" charset="-122"/>
                <a:ea typeface="Yuanti SC" panose="02010600040101010101" pitchFamily="2" charset="-122"/>
              </a:rPr>
              <a:t>僕人照所吩咐的去做，主人還謝謝他嗎？</a:t>
            </a: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這樣，</a:t>
            </a:r>
            <a:r>
              <a:rPr kumimoji="1" lang="zh-CN" altLang="en-US" sz="4400" b="1" dirty="0">
                <a:solidFill>
                  <a:schemeClr val="tx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你們做完了一切所吩咐的，只當說：</a:t>
            </a:r>
            <a:r>
              <a:rPr kumimoji="1" lang="en-US" altLang="zh-CN" sz="6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『</a:t>
            </a:r>
            <a:r>
              <a:rPr kumimoji="1" lang="zh-CN" altLang="en-US" sz="6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我們是無用的僕人，所做的本是我們應分做的。</a:t>
            </a:r>
            <a:r>
              <a:rPr kumimoji="1" lang="en-US" altLang="zh-CN" sz="6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』</a:t>
            </a:r>
            <a:r>
              <a:rPr kumimoji="1" lang="zh-CN" altLang="en-US" sz="6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endParaRPr kumimoji="1" lang="en-US" altLang="zh-CN" sz="6000" b="1" dirty="0">
              <a:solidFill>
                <a:srgbClr val="FF0000"/>
              </a:solidFill>
              <a:highlight>
                <a:srgbClr val="FFFF0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路加福音 </a:t>
            </a:r>
            <a:r>
              <a:rPr kumimoji="1"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17:7-10)</a:t>
            </a:r>
            <a:endParaRPr kumimoji="1" lang="zh-CN" altLang="en-US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3182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D4CA2AD-156E-B841-7A94-D238803F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234571-A20D-3BCB-0E4C-D5ACD40C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27" y="238992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6600" b="1" dirty="0">
                <a:latin typeface="Yuanti SC" panose="02010600040101010101" pitchFamily="2" charset="-122"/>
                <a:ea typeface="Yuanti SC" panose="02010600040101010101" pitchFamily="2" charset="-122"/>
              </a:rPr>
              <a:t>充滿張力的生活</a:t>
            </a:r>
          </a:p>
        </p:txBody>
      </p:sp>
      <p:pic>
        <p:nvPicPr>
          <p:cNvPr id="6146" name="Picture 2" descr="每日聖言DailyPrayer - 聖母進教者之佑會">
            <a:extLst>
              <a:ext uri="{FF2B5EF4-FFF2-40B4-BE49-F238E27FC236}">
                <a16:creationId xmlns:a16="http://schemas.microsoft.com/office/drawing/2014/main" id="{357E7863-2ADA-5F59-DCB4-DBC76A311E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892"/>
            <a:ext cx="5209309" cy="44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美丽的地球图片素材-正版创意图片600155121-摄图网">
            <a:extLst>
              <a:ext uri="{FF2B5EF4-FFF2-40B4-BE49-F238E27FC236}">
                <a16:creationId xmlns:a16="http://schemas.microsoft.com/office/drawing/2014/main" id="{F13BF76E-3E4E-B112-7BCD-D9245AAB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34" y="1724892"/>
            <a:ext cx="6737466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625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60A58-A931-E659-260D-A574D843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58" y="297930"/>
            <a:ext cx="9601200" cy="1485900"/>
          </a:xfrm>
        </p:spPr>
        <p:txBody>
          <a:bodyPr>
            <a:normAutofit/>
          </a:bodyPr>
          <a:lstStyle/>
          <a:p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結語：你我是怎麼樣的基督徒？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3374DD-B186-A0FD-439D-B81B200A8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567" y="1783830"/>
            <a:ext cx="6960433" cy="50741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600" b="1" dirty="0"/>
              <a:t>我是渴慕成長的基督徒嗎？</a:t>
            </a:r>
          </a:p>
          <a:p>
            <a:pPr>
              <a:lnSpc>
                <a:spcPct val="150000"/>
              </a:lnSpc>
            </a:pPr>
            <a:r>
              <a:rPr kumimoji="1" lang="zh-CN" altLang="en-US" sz="3600" b="1" dirty="0"/>
              <a:t>我是在充滿鬥志的基督徒嗎？</a:t>
            </a:r>
          </a:p>
          <a:p>
            <a:pPr>
              <a:lnSpc>
                <a:spcPct val="150000"/>
              </a:lnSpc>
            </a:pPr>
            <a:r>
              <a:rPr kumimoji="1" lang="zh-CN" altLang="en-US" sz="3600" b="1" dirty="0"/>
              <a:t>我是以感恩服侍的基督徒嗎？</a:t>
            </a:r>
          </a:p>
          <a:p>
            <a:pPr>
              <a:lnSpc>
                <a:spcPct val="150000"/>
              </a:lnSpc>
            </a:pPr>
            <a:r>
              <a:rPr kumimoji="1" lang="zh-CN" altLang="en-US" sz="3600" b="1" dirty="0"/>
              <a:t>我是屬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“靈”</a:t>
            </a:r>
            <a:r>
              <a:rPr kumimoji="1" lang="zh-CN" altLang="en-US" sz="3600" b="1" dirty="0"/>
              <a:t>的基督徒，还是屬</a:t>
            </a:r>
            <a:r>
              <a:rPr kumimoji="1" lang="zh-CN" alt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“零”</a:t>
            </a:r>
            <a:r>
              <a:rPr kumimoji="1" lang="zh-CN" altLang="en-US" sz="3600" b="1" dirty="0"/>
              <a:t>的基督徒？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3CBC2A-4940-401F-5A2E-8DC032E2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36300"/>
            <a:ext cx="4901784" cy="34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AD073-62A7-FF21-157B-20246C55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17342" y="3046177"/>
            <a:ext cx="5276538" cy="765646"/>
          </a:xfrm>
        </p:spPr>
        <p:txBody>
          <a:bodyPr vert="eaVert" anchor="t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在地亦在天</a:t>
            </a:r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id="{BBA893FC-F151-0191-C052-9C0C3D977E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835456"/>
              </p:ext>
            </p:extLst>
          </p:nvPr>
        </p:nvGraphicFramePr>
        <p:xfrm>
          <a:off x="2983043" y="82446"/>
          <a:ext cx="9054059" cy="6693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433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0220612 主日講道—不當屬靈的巨嬰！ 林月芬牧師">
            <a:extLst>
              <a:ext uri="{FF2B5EF4-FFF2-40B4-BE49-F238E27FC236}">
                <a16:creationId xmlns:a16="http://schemas.microsoft.com/office/drawing/2014/main" id="{8C174419-BBE8-32F0-F807-3B7371924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20808" r="41136" b="12727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河北38岁&quot;巨婴&quot;啃老：吃喝拉撒全靠父母，自称领悟人生真谛 - 哔哩哔哩">
            <a:extLst>
              <a:ext uri="{FF2B5EF4-FFF2-40B4-BE49-F238E27FC236}">
                <a16:creationId xmlns:a16="http://schemas.microsoft.com/office/drawing/2014/main" id="{BD2F3A04-344E-0927-8F35-EBC024F3B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37" y="3897443"/>
            <a:ext cx="4738262" cy="296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31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A7BB8-340B-30C0-7138-53E135E83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6" y="165346"/>
            <a:ext cx="11055927" cy="1811482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一、在地亦在天的生命（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2:1-3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rPr>
              <a:t>）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9846F9-FD34-5B48-4C4E-5F641D4C6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98820"/>
            <a:ext cx="12191999" cy="505918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所以，你們</a:t>
            </a:r>
            <a:r>
              <a:rPr kumimoji="1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既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除去一切的惡毒、詭詐，並假善、嫉妒，和一切毀謗的話，就要</a:t>
            </a:r>
            <a:r>
              <a:rPr kumimoji="1" lang="zh-CN" altLang="en-US" sz="3200" b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愛慕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那純淨的靈奶，像才生的嬰孩愛慕奶一樣，叫你們因此漸長，</a:t>
            </a:r>
            <a:r>
              <a:rPr kumimoji="1" lang="zh-CN" altLang="en-US" sz="3200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以致得救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kumimoji="1" lang="en-US" altLang="zh-CN" sz="3200" b="1" dirty="0">
                <a:solidFill>
                  <a:srgbClr val="7030A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你們若嘗過主恩的滋味，就必如此。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彼前 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2:1-3 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新標和合本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因此，你們</a:t>
            </a:r>
            <a:r>
              <a:rPr kumimoji="1"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既然已經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除去一切惡毒、欺詐、虛偽、嫉妒和毀謗，就要像初生的嬰兒一樣</a:t>
            </a:r>
            <a:r>
              <a:rPr kumimoji="1" lang="zh-CN" altLang="en-US" sz="3200" b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渴慕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純淨的靈奶，好不斷成長，</a:t>
            </a:r>
            <a:r>
              <a:rPr kumimoji="1" lang="zh-CN" altLang="en-US" sz="3200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直到完全得救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kumimoji="1" lang="zh-CN" altLang="en-US" sz="3200" b="1" dirty="0">
                <a:solidFill>
                  <a:srgbClr val="7030A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因為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你們嘗過主恩的滋味是何等甘美。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彼前 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2:1-3 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當代譯本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8301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297" y="130233"/>
            <a:ext cx="7099067" cy="1066800"/>
          </a:xfrm>
        </p:spPr>
        <p:txBody>
          <a:bodyPr>
            <a:normAutofit/>
          </a:bodyPr>
          <a:lstStyle/>
          <a:p>
            <a:pPr marL="530225" lvl="1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dirty="0">
                <a:latin typeface="+mn-ea"/>
                <a:ea typeface="+mn-ea"/>
              </a:rPr>
              <a:t>1.</a:t>
            </a:r>
            <a:r>
              <a:rPr lang="zh-CN" altLang="en-US" sz="4400" b="1" dirty="0">
                <a:latin typeface="+mn-ea"/>
                <a:ea typeface="+mn-ea"/>
              </a:rPr>
              <a:t>棄絕舊人，分別為聖</a:t>
            </a:r>
          </a:p>
        </p:txBody>
      </p:sp>
      <p:sp>
        <p:nvSpPr>
          <p:cNvPr id="137" name="Rectangle 1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4098" name="Picture 2" descr="飞机在空中飞行表演&#10;&#10;中度可信度描述已自动生成"/>
          <p:cNvPicPr>
            <a:picLocks noChangeAspect="1" noChangeArrowheads="1"/>
          </p:cNvPicPr>
          <p:nvPr/>
        </p:nvPicPr>
        <p:blipFill rotWithShape="1">
          <a:blip r:embed="rId3" cstate="email"/>
          <a:srcRect b="-1"/>
          <a:stretch>
            <a:fillRect/>
          </a:stretch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03E0EC-B1BC-304C-7E28-8DED082AF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7" y="1327266"/>
            <a:ext cx="5914453" cy="54310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246" y="385493"/>
            <a:ext cx="7200900" cy="957648"/>
          </a:xfrm>
        </p:spPr>
        <p:txBody>
          <a:bodyPr>
            <a:normAutofit/>
          </a:bodyPr>
          <a:lstStyle/>
          <a:p>
            <a:r>
              <a:rPr kumimoji="1" lang="zh-TW" altLang="en-US" sz="5400" b="1" dirty="0">
                <a:solidFill>
                  <a:schemeClr val="tx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成長的前提</a:t>
            </a:r>
            <a:r>
              <a:rPr kumimoji="1" lang="zh-CN" altLang="en-US" sz="5400" b="1" dirty="0">
                <a:solidFill>
                  <a:schemeClr val="tx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：減去罪</a:t>
            </a:r>
            <a:endParaRPr kumimoji="1" lang="zh-TW" altLang="en-US" sz="5400" b="1" dirty="0">
              <a:solidFill>
                <a:schemeClr val="tx1"/>
              </a:solidFill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982" y="1537854"/>
            <a:ext cx="8207432" cy="53201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500" b="1" i="1" dirty="0">
                <a:solidFill>
                  <a:srgbClr val="191B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因此，你們</a:t>
            </a:r>
            <a:r>
              <a:rPr kumimoji="1" lang="zh-CN" altLang="en-US" sz="3500" b="1" i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既然已經</a:t>
            </a:r>
            <a:r>
              <a:rPr kumimoji="1" lang="zh-CN" altLang="en-US" sz="3500" b="1" i="1" dirty="0">
                <a:solidFill>
                  <a:srgbClr val="191B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除去一切惡毒、欺詐、虛偽、嫉妒和毀謗，</a:t>
            </a:r>
            <a:r>
              <a:rPr kumimoji="1" lang="zh-CN" altLang="en-US" sz="3500" b="1" i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就</a:t>
            </a:r>
            <a:r>
              <a:rPr kumimoji="1" lang="zh-CN" altLang="en-US" sz="3500" b="1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要</a:t>
            </a:r>
            <a:r>
              <a:rPr kumimoji="1" lang="zh-CN" altLang="en-US" sz="3500" b="1" i="1" dirty="0">
                <a:solidFill>
                  <a:srgbClr val="191B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像初生的嬰兒一樣</a:t>
            </a:r>
            <a:r>
              <a:rPr kumimoji="1" lang="zh-CN" altLang="en-US" sz="3500" b="1" i="1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渴慕</a:t>
            </a:r>
            <a:r>
              <a:rPr kumimoji="1" lang="zh-CN" altLang="en-US" sz="3500" b="1" i="1" dirty="0">
                <a:solidFill>
                  <a:srgbClr val="191B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純淨的靈奶</a:t>
            </a:r>
            <a:r>
              <a:rPr kumimoji="1" lang="en-US" altLang="zh-CN" sz="3500" b="1" i="1" dirty="0">
                <a:solidFill>
                  <a:srgbClr val="191B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500" b="1" i="1" dirty="0">
                <a:solidFill>
                  <a:srgbClr val="191B0E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（当代译本）</a:t>
            </a:r>
            <a:endParaRPr kumimoji="1" lang="en-US" altLang="zh-CN" sz="3500" b="1" i="1" dirty="0">
              <a:solidFill>
                <a:srgbClr val="191B0E"/>
              </a:solidFill>
              <a:latin typeface="Yuanti SC" panose="02010600040101010101" pitchFamily="2" charset="-122"/>
              <a:ea typeface="Yuanti SC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FFFF00"/>
                </a:solidFill>
                <a:highlight>
                  <a:srgbClr val="0000FF"/>
                </a:highlight>
              </a:rPr>
              <a:t>罪</a:t>
            </a:r>
            <a:r>
              <a:rPr lang="zh-CN" alt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 一直是基督徒成長路上最大的阻礙</a:t>
            </a:r>
            <a:r>
              <a:rPr lang="zh-CN" altLang="en-US" sz="4000" b="1" dirty="0">
                <a:solidFill>
                  <a:schemeClr val="tx1"/>
                </a:solidFill>
              </a:rPr>
              <a:t>。</a:t>
            </a:r>
            <a:endParaRPr lang="en-US" altLang="zh-CN" sz="4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400" dirty="0">
                <a:latin typeface="Yuanti SC" panose="02010600040101010101" pitchFamily="2" charset="-122"/>
                <a:ea typeface="Yuanti SC" panose="02010600040101010101" pitchFamily="2" charset="-122"/>
              </a:rPr>
              <a:t>可</a:t>
            </a:r>
            <a:r>
              <a:rPr lang="en-US" altLang="zh-CN" sz="3400" dirty="0">
                <a:latin typeface="Yuanti SC" panose="02010600040101010101" pitchFamily="2" charset="-122"/>
                <a:ea typeface="Yuanti SC" panose="02010600040101010101" pitchFamily="2" charset="-122"/>
              </a:rPr>
              <a:t>4</a:t>
            </a:r>
            <a:r>
              <a:rPr lang="zh-CN" altLang="en-US" sz="3400" dirty="0">
                <a:latin typeface="Yuanti SC" panose="02010600040101010101" pitchFamily="2" charset="-122"/>
                <a:ea typeface="Yuanti SC" panose="02010600040101010101" pitchFamily="2" charset="-122"/>
              </a:rPr>
              <a:t>：</a:t>
            </a:r>
            <a:r>
              <a:rPr lang="en-US" altLang="zh-CN" sz="3400" dirty="0">
                <a:latin typeface="Yuanti SC" panose="02010600040101010101" pitchFamily="2" charset="-122"/>
                <a:ea typeface="Yuanti SC" panose="02010600040101010101" pitchFamily="2" charset="-122"/>
              </a:rPr>
              <a:t>19</a:t>
            </a:r>
            <a:r>
              <a:rPr lang="zh-CN" altLang="en-US" sz="3400" dirty="0">
                <a:latin typeface="Yuanti SC" panose="02010600040101010101" pitchFamily="2" charset="-122"/>
                <a:ea typeface="Yuanti SC" panose="02010600040101010101" pitchFamily="2" charset="-122"/>
              </a:rPr>
              <a:t> “把道</a:t>
            </a:r>
            <a:r>
              <a:rPr lang="zh-CN" alt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Yuanti SC" panose="02010600040101010101" pitchFamily="2" charset="-122"/>
                <a:ea typeface="Yuanti SC" panose="02010600040101010101" pitchFamily="2" charset="-122"/>
              </a:rPr>
              <a:t>擠</a:t>
            </a:r>
            <a:r>
              <a:rPr lang="zh-CN" altLang="en-US" sz="3400" dirty="0">
                <a:latin typeface="Yuanti SC" panose="02010600040101010101" pitchFamily="2" charset="-122"/>
                <a:ea typeface="Yuanti SC" panose="02010600040101010101" pitchFamily="2" charset="-122"/>
              </a:rPr>
              <a:t>住了”（世上的思慮、錢財的迷惑、別樣的私欲）。</a:t>
            </a:r>
            <a:endParaRPr lang="en-US" altLang="zh-CN" sz="3400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pic>
        <p:nvPicPr>
          <p:cNvPr id="3076" name="Picture 4" descr="当心障碍物(第1页) - 要无忧健康图库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8634152" y="11458"/>
            <a:ext cx="3131127" cy="36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SEED AMONG THORNS Part 1 Repentance &amp; Heart Purity - YouTub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04414" y="4003589"/>
            <a:ext cx="3790604" cy="28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878" y="3897087"/>
            <a:ext cx="8169844" cy="16723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zh-CN" sz="4800" b="1" cap="all" dirty="0">
                <a:latin typeface="+mn-ea"/>
                <a:ea typeface="+mn-ea"/>
              </a:rPr>
              <a:t>“</a:t>
            </a:r>
            <a:r>
              <a:rPr kumimoji="1" lang="zh-CN" altLang="en-US" sz="4800" b="1" cap="all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</a:rPr>
              <a:t>主權爭奪戰</a:t>
            </a:r>
            <a:r>
              <a:rPr kumimoji="1" lang="zh-CN" altLang="en-US" sz="4800" b="1" cap="all" dirty="0">
                <a:latin typeface="+mn-ea"/>
                <a:ea typeface="+mn-ea"/>
              </a:rPr>
              <a:t>”每天都在上演</a:t>
            </a:r>
          </a:p>
        </p:txBody>
      </p:sp>
      <p:sp>
        <p:nvSpPr>
          <p:cNvPr id="143" name="Rectangle 1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65484"/>
            <a:ext cx="3860771" cy="293214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6449" y="819392"/>
            <a:ext cx="3547872" cy="26243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四个属灵原则- 万民网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321733" y="1312681"/>
            <a:ext cx="3217305" cy="163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7885" y="5769"/>
            <a:ext cx="433254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12477" y="158823"/>
            <a:ext cx="4023360" cy="2825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四个属灵原则- 万民网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4472069" y="737951"/>
            <a:ext cx="3694176" cy="165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67571" y="664555"/>
            <a:ext cx="3429000" cy="505485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23019" y="814543"/>
            <a:ext cx="3118104" cy="475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科技搭桥：以色列和巴勒斯坦年轻人尝试跨越“宿怨世仇” - BBC News 中文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9083040" y="2403186"/>
            <a:ext cx="2788920" cy="15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不可思议的铲雪车，清理雪块犹如吃饭，所到之处积雪全无_高清1080P在线观看平台_腾讯视频">
            <a:extLst>
              <a:ext uri="{FF2B5EF4-FFF2-40B4-BE49-F238E27FC236}">
                <a16:creationId xmlns:a16="http://schemas.microsoft.com/office/drawing/2014/main" id="{5D4FAAA0-4AB5-652E-A3E1-35CCB707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1" y="-57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>
</file>

<file path=ppt/theme/theme1.xml><?xml version="1.0" encoding="utf-8"?>
<a:theme xmlns:a="http://schemas.openxmlformats.org/drawingml/2006/main" name="剪切">
  <a:themeElements>
    <a:clrScheme name="剪切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剪切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2382</TotalTime>
  <Words>4958</Words>
  <Application>Microsoft Macintosh PowerPoint</Application>
  <PresentationFormat>宽屏</PresentationFormat>
  <Paragraphs>230</Paragraphs>
  <Slides>37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0" baseType="lpstr">
      <vt:lpstr>DengXian</vt:lpstr>
      <vt:lpstr>KaiTi</vt:lpstr>
      <vt:lpstr>Microsoft YaHei</vt:lpstr>
      <vt:lpstr>Yuanti SC</vt:lpstr>
      <vt:lpstr>Arial</vt:lpstr>
      <vt:lpstr>Consolas</vt:lpstr>
      <vt:lpstr>Franklin Gothic Book</vt:lpstr>
      <vt:lpstr>Helvetica</vt:lpstr>
      <vt:lpstr>Noto Sans</vt:lpstr>
      <vt:lpstr>Times New Roman</vt:lpstr>
      <vt:lpstr>Verdana</vt:lpstr>
      <vt:lpstr>Wingdings</vt:lpstr>
      <vt:lpstr>剪切</vt:lpstr>
      <vt:lpstr>在地亦在天 彼前2:1-10節 </vt:lpstr>
      <vt:lpstr>為緬甸大地震禱告</vt:lpstr>
      <vt:lpstr>充滿張力的生活</vt:lpstr>
      <vt:lpstr>在地亦在天</vt:lpstr>
      <vt:lpstr>PowerPoint 演示文稿</vt:lpstr>
      <vt:lpstr>一、在地亦在天的生命（2:1-3） </vt:lpstr>
      <vt:lpstr>1.棄絕舊人，分別為聖</vt:lpstr>
      <vt:lpstr>成長的前提：減去罪</vt:lpstr>
      <vt:lpstr>“主權爭奪戰”每天都在上演</vt:lpstr>
      <vt:lpstr>2.渴慕真道，靈命成長（2:2-3）</vt:lpstr>
      <vt:lpstr>愛慕真理</vt:lpstr>
      <vt:lpstr>司布真说：“從來沒有人成長到一個地步不再需要读《聖經》。”  《聖經》不只是一本曾經說話的書，更是一本正在說話的書。上帝想要今天對我們說話，並且每一天透過他的話語，使我們能得著能力。  當你的《聖經》是合上的時候，就不要埋怨上帝是沈默的。</vt:lpstr>
      <vt:lpstr>靈命成長的大目標</vt:lpstr>
      <vt:lpstr>《生命的成熟》--孫德生</vt:lpstr>
      <vt:lpstr>毛坯房</vt:lpstr>
      <vt:lpstr>精裝修</vt:lpstr>
      <vt:lpstr>在地亦在天的生命成長路徑</vt:lpstr>
      <vt:lpstr>二、在地亦在天的張力（2:4-8）</vt:lpstr>
      <vt:lpstr>1.基督的实例</vt:lpstr>
      <vt:lpstr>PowerPoint 演示文稿</vt:lpstr>
      <vt:lpstr>基督是信仰的基石  （4，6-8）</vt:lpstr>
      <vt:lpstr>PowerPoint 演示文稿</vt:lpstr>
      <vt:lpstr>PowerPoint 演示文稿</vt:lpstr>
      <vt:lpstr>2.信徒的实例</vt:lpstr>
      <vt:lpstr>PowerPoint 演示文稿</vt:lpstr>
      <vt:lpstr>PowerPoint 演示文稿</vt:lpstr>
      <vt:lpstr>基督徒“在地亦在天”的張力</vt:lpstr>
      <vt:lpstr>認識張力实存的必要性</vt:lpstr>
      <vt:lpstr>從彼得的經歷學習功課：</vt:lpstr>
      <vt:lpstr>三、在地亦在天的使命（2:9-10） </vt:lpstr>
      <vt:lpstr>1.多重角色，多重任務（9）</vt:lpstr>
      <vt:lpstr>多重角色與任务</vt:lpstr>
      <vt:lpstr>2.一個心態，走完一生（10）</vt:lpstr>
      <vt:lpstr>“感恩”&amp;“在地亦在天”的使命</vt:lpstr>
      <vt:lpstr>PowerPoint 演示文稿</vt:lpstr>
      <vt:lpstr>充滿張力的生活</vt:lpstr>
      <vt:lpstr>結語：你我是怎麼樣的基督徒？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Microsoft Office 用户</dc:creator>
  <cp:keywords/>
  <dc:description/>
  <cp:lastModifiedBy>Victor</cp:lastModifiedBy>
  <cp:revision>509</cp:revision>
  <dcterms:created xsi:type="dcterms:W3CDTF">2021-05-14T21:35:31Z</dcterms:created>
  <dcterms:modified xsi:type="dcterms:W3CDTF">2025-03-29T16:55:24Z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2052-2.2.0.3563</vt:lpwstr>
  </property>
</Properties>
</file>