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8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2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5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8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2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5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8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2AD3C9-57A8-4FDA-BAAE-65493C3017C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CBD0B3-E92E-440F-AEDE-2A71C213BD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55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FB2A-7F07-6DFA-4750-EA9B182E8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教會 </a:t>
            </a:r>
            <a: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~ </a:t>
            </a:r>
            <a:r>
              <a:rPr lang="zh-TW" altLang="en-US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基督的身體</a:t>
            </a:r>
            <a:br>
              <a:rPr lang="en-US" altLang="zh-TW" sz="67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1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 </a:t>
            </a:r>
            <a:r>
              <a:rPr lang="en-US" altLang="ja-JP" sz="31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12:11-27</a:t>
            </a:r>
            <a:br>
              <a:rPr lang="en-US" altLang="ja-JP" sz="31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1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 </a:t>
            </a:r>
            <a:r>
              <a:rPr lang="en-US" altLang="ja-JP" sz="31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1:22-23</a:t>
            </a:r>
            <a:b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0CF6F-0CCD-3719-FC99-32980B756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01832"/>
            <a:ext cx="10058400" cy="1557904"/>
          </a:xfrm>
        </p:spPr>
        <p:txBody>
          <a:bodyPr>
            <a:normAutofit/>
          </a:bodyPr>
          <a:lstStyle/>
          <a:p>
            <a:pPr algn="ctr"/>
            <a:r>
              <a:rPr lang="ja-JP" altLang="en-US" sz="3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牧場第一華人浸信會</a:t>
            </a:r>
          </a:p>
          <a:p>
            <a:pPr algn="ctr"/>
            <a:r>
              <a:rPr 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FCBC Rancho Cucamonga</a:t>
            </a:r>
            <a:br>
              <a:rPr 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18/08/2024 (Sunday) </a:t>
            </a:r>
            <a:r>
              <a:rPr lang="ja-JP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秦民輝牧師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8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90A0-5306-3CCF-B27E-6874DA44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220" y="286604"/>
            <a:ext cx="9789459" cy="972042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 Helen's Church, Bishopsgate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4B31D7-F501-8088-8AC0-F620158B3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662" y="1966912"/>
            <a:ext cx="4453852" cy="4143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143E16-EF69-A354-7037-B7EA0655F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71" y="1966912"/>
            <a:ext cx="6814913" cy="41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3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10C3-2A0C-E87F-5B55-AC312B65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330" y="279698"/>
            <a:ext cx="3356385" cy="55724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The parish church was built by 1140, or possibly earlier, and had been granted to the deans and canons of St Paul’s.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CC2A04-A9AE-84A2-8132-E9A7BCBD9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78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A6D6-C7DE-1FFE-BF65-E647B5E1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895" y="1979403"/>
            <a:ext cx="4281543" cy="3872757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 將 萬 有 服 在 他 的 腳 下 ， 使 他 為 教 會 作 萬 有 之 首 。教 會 是 他 的 身 體 ， 是 那 充 滿 萬 有 者 所 充 滿 的 。</a:t>
            </a:r>
            <a:endParaRPr lang="en-US" sz="3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1C046-98FC-6FA8-495E-3D1243A6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979403"/>
            <a:ext cx="6497619" cy="4109425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 如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 子 是 一 個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 </a:t>
            </a:r>
            <a:r>
              <a:rPr lang="zh-TW" altLang="en-US" sz="3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卻 有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許 多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肢 體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 而 且 </a:t>
            </a:r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肢 體 雖 多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 仍 是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 個 身 子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 基 督 也 是 這 樣 。 我 們 不 拘 是 猶 太 人 ， 是 希 利 尼 人 ， 是 為 奴 的 ， 是 自 主 的 ， 都 從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 位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聖 靈 受 洗 ， 成 了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 個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身 體 ， 飲 於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 位 聖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靈 。身 子 原 不 是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 個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肢 體 ， 乃 是 </a:t>
            </a:r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許 多 肢 體 </a:t>
            </a:r>
            <a:r>
              <a:rPr lang="zh-TW" altLang="en-US" sz="3200" dirty="0"/>
              <a:t>。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1A737-B709-9E9A-841A-B43CF41287AC}"/>
              </a:ext>
            </a:extLst>
          </p:cNvPr>
          <p:cNvSpPr txBox="1"/>
          <p:nvPr/>
        </p:nvSpPr>
        <p:spPr>
          <a:xfrm>
            <a:off x="1237129" y="554018"/>
            <a:ext cx="8624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基督是教會 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你們</a:t>
            </a:r>
            <a:r>
              <a:rPr lang="en-US" altLang="ja-JP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的頭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79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2E6E-4592-7D6E-27EA-390CD874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D4530-DDA9-065B-24A1-DF3E059E3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038" y="2060887"/>
            <a:ext cx="10047642" cy="4023360"/>
          </a:xfrm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buNone/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設 若 腳 說 ： 我 不 是 手 ， 所 以 不 屬 乎 身 子 ； 他 不 能 因 此 就 不 屬 乎 身 子 。</a:t>
            </a:r>
          </a:p>
          <a:p>
            <a:pPr marL="0" indent="0">
              <a:lnSpc>
                <a:spcPts val="4400"/>
              </a:lnSpc>
              <a:buNone/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設 若 耳 說 ： 我 不 是 眼 ， 所 以 不 屬 乎 身 子 ； 他 也 不 能 因 此 就 不 屬 乎 身 子 。</a:t>
            </a:r>
            <a:endParaRPr 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66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C4B-0E9C-DF3C-F5FB-FEE07CDC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4507-CA25-3AB3-B306-A4BBDBF0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25618"/>
            <a:ext cx="10058399" cy="4292302"/>
          </a:xfrm>
        </p:spPr>
        <p:txBody>
          <a:bodyPr>
            <a:noAutofit/>
          </a:bodyPr>
          <a:lstStyle/>
          <a:p>
            <a:pPr marL="0" indent="0">
              <a:lnSpc>
                <a:spcPts val="4800"/>
              </a:lnSpc>
              <a:buNone/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若 全 身 是 眼 ， 從 那 裡 聽 聲 呢 ？ 若 全 身 是 耳 ， 從 那 裡 聞 味 呢 ？但 如 今 ， 神 隨 自 己 的 意 思 把 肢 體 俱 各 安 排 在 身 上 了 。若 都 是 一 個 肢 體 ， 身 子 在 那 裡 呢 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 如 今 肢 體 是 多 的 ， 身 子 卻 是 一 個 。</a:t>
            </a:r>
            <a:endParaRPr 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088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080A-7103-A434-AA75-C6287E83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E5B1-2391-16CC-E595-00080104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058400" cy="4522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眼 不 能 對 手 說 ： 我 用 不 著 你 ； 頭 也 不 能 對 腳 說 ： 我 用 不 著 你 。不 但 如 此 ， 身 上 肢 體 人 以 為 軟 弱 的 ， 更 是 不 可 少 的 。身 上 肢 體 ， 我 們 看 為 不 體 面 的 ， 越 發 給 他 加 上 體 面 ； 不 俊 美 的 ， 越 發 得 著 俊 美 。</a:t>
            </a:r>
            <a:endParaRPr 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146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EF75-42F8-36B6-032F-E9DC596E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44E51-D9EF-0CF5-FC91-2B8B325C5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1278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 們 俊 美 的 肢 體 ， 自 然 用 不 著 裝 飾 ； 但 神 配 搭 這 身 子 ， 把 加 倍 的 體 面 給 那 有 缺 欠 的 肢 體 ，免 得 身 上 分 門 別 類 ， 總 要 肢 體 彼 此 相 顧 。若 一 個 肢 體 受 苦 ， 所 有 的 肢 體 就 一 同 受 苦 ； 若 一 個 肢 體 得 榮 耀 ， 所 有 的 肢 體 就 一 同 快 樂 。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 們 就 是 基 督 的 身 子 ， 並 且 各 自 作 肢 體 。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71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3D9B-7CD1-D833-E7D0-2A8EBC9B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67A6-EF1A-0EAC-7511-88A1E2C20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" y="1845734"/>
            <a:ext cx="11295530" cy="4425974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 所 賜 的 ， 有 使 徒 ， 有 先 知 ， 有 傳 福 音 的 ， 有 牧 師 和 教 師 ，為 要 成 全 聖 徒 ， 各 盡 其 職 ， 建 立 基 督 的 身 體 ，直 等 到 我 們 眾 人 在 真 道 上 同 歸 於 一 ， 認 識 神 的 兒 子 ， 得 以 長 大 成 人 ， 滿 有 基 督 長 成 的 身 量 ，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 我 們 不 再 作 小 孩 子 ， 中 了 人 的 詭 計 和 欺 騙 的 法 術 ， 被 一 切 異 教 之 風 搖 動 ， 飄 來 飄 去 ， 就 隨 從 各 樣 的 異 端 ；惟 用 愛 心 說 誠 實 話 ， 凡 事 長 進 ， 連 於 元 首 基 督 ，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 身 都 靠 他 聯 絡 得 合 式 ， 百 節 各 按 各 職 ， 照 著 各 體 的 功 用 彼 此 相 助 ， 便 叫 身 體 漸 漸 增 長 ， 在 愛 中 建 立 自 己 。</a:t>
            </a:r>
            <a:endParaRPr 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2490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</TotalTime>
  <Words>786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Microsoft YaHei</vt:lpstr>
      <vt:lpstr>Calibri</vt:lpstr>
      <vt:lpstr>Calibri Light</vt:lpstr>
      <vt:lpstr>Retrospect</vt:lpstr>
      <vt:lpstr>                     教會 ~ 基督的身體 林前 12:11-27 弗 1:22-23 </vt:lpstr>
      <vt:lpstr>St Helen's Church, Bishopsgate</vt:lpstr>
      <vt:lpstr> The parish church was built by 1140, or possibly earlier, and had been granted to the deans and canons of St Paul’s.</vt:lpstr>
      <vt:lpstr>又 將 萬 有 服 在 他 的 腳 下 ， 使 他 為 教 會 作 萬 有 之 首 。教 會 是 他 的 身 體 ， 是 那 充 滿 萬 有 者 所 充 滿 的 。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Chun</dc:creator>
  <cp:lastModifiedBy>Joseph Chun</cp:lastModifiedBy>
  <cp:revision>10</cp:revision>
  <dcterms:created xsi:type="dcterms:W3CDTF">2024-08-14T19:07:54Z</dcterms:created>
  <dcterms:modified xsi:type="dcterms:W3CDTF">2024-08-18T16:18:33Z</dcterms:modified>
</cp:coreProperties>
</file>