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630" r:id="rId3"/>
    <p:sldId id="589" r:id="rId4"/>
    <p:sldId id="626" r:id="rId5"/>
    <p:sldId id="634" r:id="rId6"/>
    <p:sldId id="633" r:id="rId7"/>
    <p:sldId id="631" r:id="rId8"/>
    <p:sldId id="627" r:id="rId9"/>
    <p:sldId id="62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Chun" initials="JC" lastIdx="2" clrIdx="0">
    <p:extLst>
      <p:ext uri="{19B8F6BF-5375-455C-9EA6-DF929625EA0E}">
        <p15:presenceInfo xmlns:p15="http://schemas.microsoft.com/office/powerpoint/2012/main" userId="7150adb196e4a4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76" d="100"/>
          <a:sy n="76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FE7CA-F09E-4AC3-BE85-9A8DAADC7EE6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E177F-A29B-432B-AF06-923F61EC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1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94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6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9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80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7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361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5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75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73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26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9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8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D5D5B8-C8F8-49A2-9BFD-A6AB70059B65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8A1F81-C0F1-47FB-BFFC-33E671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9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0EB4B1-C905-4738-8613-F5348951B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2281" y="4461468"/>
            <a:ext cx="7004096" cy="7234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2400"/>
              </a:lnSpc>
            </a:pPr>
            <a:r>
              <a:rPr lang="en-US" sz="12800" b="1" i="1" dirty="0"/>
              <a:t>FCBC, SGV</a:t>
            </a:r>
          </a:p>
          <a:p>
            <a:pPr>
              <a:lnSpc>
                <a:spcPts val="2400"/>
              </a:lnSpc>
            </a:pPr>
            <a:r>
              <a:rPr lang="en-US" sz="9600" b="1" i="1" dirty="0"/>
              <a:t>August 2, 2020 / Rev. Joseph Chun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299"/>
            <a:ext cx="12192000" cy="7158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0468" y="661480"/>
            <a:ext cx="1130354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基督徒該有的盼望</a:t>
            </a:r>
            <a:endParaRPr lang="en-US" altLang="zh-TW" sz="9600" b="1" dirty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ja-JP" altLang="en-US" sz="36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徒 </a:t>
            </a:r>
            <a:r>
              <a:rPr lang="en-US" altLang="ja-JP" sz="36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3:1-10; </a:t>
            </a:r>
            <a:r>
              <a:rPr lang="ja-JP" altLang="en-US" sz="36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詩 </a:t>
            </a:r>
            <a:r>
              <a:rPr lang="en-US" altLang="ja-JP" sz="36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62:5-8</a:t>
            </a:r>
            <a:endParaRPr lang="en-US" altLang="zh-TW" sz="3600" b="1" dirty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TW" sz="3600" b="1" dirty="0">
              <a:solidFill>
                <a:schemeClr val="accent5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牧場第一華人浸信會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zh-TW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FCBC, Rancho Cucamonga 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b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en-US" altLang="zh-TW" sz="3200" b="1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02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</a:rPr>
              <a:t>.16.2025 / Rev. Joseph Chun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2858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2C11-3E51-2703-DE18-35A885FE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46" y="721453"/>
            <a:ext cx="10234568" cy="1564546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因為我的盼望是從他而來 </a:t>
            </a:r>
            <a:endParaRPr lang="en-US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123BA-826E-F211-A341-5F54B9DEE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591" y="2672861"/>
            <a:ext cx="9395208" cy="3302911"/>
          </a:xfrm>
        </p:spPr>
        <p:txBody>
          <a:bodyPr>
            <a:no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 的 心 哪 ， 你 當 默 默 無 聲 ， 專 等 候 神 ， 因 為 我 的 盼 望 是 從 他 而 來 。惟 獨 他 是 我 的 磐 石 ， 我 的 拯 救 ； 他 是 我 的 高 臺 ， 我 必 不 動 搖 。我 的 拯 救 、 我 的 榮 耀 都 在 乎 神 ； 我 力 量 的 磐 石 、 我 的 避 難 所 都 在 乎 神 。你 們 眾 民 當 時 時 倚 靠 他 ， 在 他 面 前 傾 心 吐 意 ； 神 是 我 們 的 避 難 所 。 （ 細 拉 ）</a:t>
            </a:r>
            <a:endParaRPr 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17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4A60-758A-4454-A72C-CE41325D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指 望 得 著 甚 麼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BAD25-8A4C-49BB-AB48-42BDA2E41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41749"/>
            <a:ext cx="9466383" cy="3587261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 初 禱 告 的 時 候 ， 彼 得 、 約 翰 上 聖 殿 去 。有 一 個 人 ， 生 來 是 瘸 腿 的 ， 天 天 被 人 抬 來 ， 放 在 殿 的 一 個 門 口 ， 那 門 名 叫 美 門 ， 要 求 進 殿 的 人 賙 濟 。他 看 見 彼 得 、 約 翰 將 要 進 殿 ， 就 求 他 們 賙 濟 。彼 得 約 翰 定 睛 看 他 ； 彼 得 說 ： 你 看 我 們 ！那 人 就 留 意 看 他 們 ， </a:t>
            </a:r>
            <a:r>
              <a:rPr lang="zh-TW" altLang="en-US" sz="3200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指 望 得 著 甚 麼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 徒 行 傳 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3:1-10)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094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7A56-30CD-9E6C-EEDA-B1D9B8CF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我奉拿撒勒人耶穌基督的名</a:t>
            </a:r>
            <a:br>
              <a:rPr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叫你起來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CFC0E-15B0-6E94-0778-D23AB1A73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932" y="2592474"/>
            <a:ext cx="10088546" cy="3514711"/>
          </a:xfrm>
        </p:spPr>
        <p:txBody>
          <a:bodyPr>
            <a:no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彼 得 說 ： 金 銀 我 都 沒 有 ， </a:t>
            </a:r>
            <a:r>
              <a:rPr lang="zh-TW" altLang="en-US" sz="3200" b="1" i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只 把 我 所 有 的 給 你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 我 奉 拿 撒 勒 人 耶 穌 基 督 的 名 ， 叫 你 起 來 行 走 ！於 是 拉 著 他 的 右 手 ， 扶 他 起 來 ； 他 的 腳 和 踝子 骨 立 刻 健 壯 了 ，就 跳 起 來 ， 站 著 ， 又 行 走 ， 同 他 們 進 了 殿 ， 走 著 ， 跳 著 ， 讚 美 神 。百 姓 都 看 見 他 行 走 ， 讚 美 神 ；認 得 他 是 那 素 常 坐 在 殿 的 美 門 口 求 賙 濟 的 ， 就 因 他 所 遇 著 的 事 滿 心 希 奇 、 驚 訝 。</a:t>
            </a:r>
            <a:endParaRPr 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659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B9A2-684F-C9DE-44F1-768FD524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982133"/>
            <a:ext cx="6139542" cy="1303866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Wishful Thinking</a:t>
            </a:r>
            <a:br>
              <a:rPr lang="en-US" sz="4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願望思考</a:t>
            </a:r>
            <a:endParaRPr lang="en-US" sz="4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23E03-CE84-0A80-2A2D-1C04D23C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13054"/>
            <a:ext cx="2593311" cy="3162813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萬事如意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600"/>
              </a:lnSpc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心想事成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600"/>
              </a:lnSpc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妙想天開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600"/>
              </a:lnSpc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望穿秋水</a:t>
            </a:r>
            <a:endParaRPr lang="en-US" altLang="zh-TW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600"/>
              </a:lnSpc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失望而歸</a:t>
            </a:r>
            <a:endParaRPr 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713CD-DB86-8A1A-D86A-5D5F6DC6A4F1}"/>
              </a:ext>
            </a:extLst>
          </p:cNvPr>
          <p:cNvSpPr txBox="1"/>
          <p:nvPr/>
        </p:nvSpPr>
        <p:spPr>
          <a:xfrm>
            <a:off x="4139920" y="2556932"/>
            <a:ext cx="66218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Wishful thinking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（願望思考）是一種認知偏差，指的是人們傾向於相信或想像自己希望成真的事情，即使沒有證據或違反現實。換句話說，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wishful thinking 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是指人們根據自己的願望或期望來思考問題，而不是根據事實或證據。這種思考方式可能會導致人們做出不切實際的決定或評估。</a:t>
            </a:r>
            <a:endParaRPr 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35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F85CB-EDD6-66AA-747F-BAD7A801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334" y="813916"/>
            <a:ext cx="9580264" cy="1472083"/>
          </a:xfrm>
        </p:spPr>
        <p:txBody>
          <a:bodyPr>
            <a:normAutofit fontScale="90000"/>
          </a:bodyPr>
          <a:lstStyle/>
          <a:p>
            <a:br>
              <a:rPr lang="en-US" altLang="ja-JP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400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一 望 這 銅 蛇 就 活 了</a:t>
            </a:r>
            <a:br>
              <a:rPr lang="en-US" altLang="ja-JP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 數 記 </a:t>
            </a:r>
            <a:r>
              <a:rPr lang="en-US" altLang="ja-JP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21:5-9</a:t>
            </a:r>
            <a:br>
              <a:rPr lang="en-US" altLang="ja-JP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7042A-EC5A-FBB1-9A27-531A9AF4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57" y="2381459"/>
            <a:ext cx="10018208" cy="3938954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 怨 讟 神 和 摩 西 說 ： 你 們 為 甚 麼 把 我 們 從 埃 及 領 出 來 、 使 我 們 死 在 曠 野 呢 ？ 這 裡 沒 有 糧 ， 沒 有 水 ， 我 們 的 心 厭 惡 這 淡 薄 的 食 物 。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於 是 耶 和 華 使 火 蛇 進 入 百 姓 中 間 ， 蛇 就 咬 他 們 。 以 色 列 人 中 死 了 許 多 。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百 姓 到 摩 西 那 裡 ， 說 ： 我 們 怨 讟 耶 和 華 和 你 ， 有 罪 了 。 求 你 禱 告 耶 和 華 ， 叫 這 些 蛇 離 開 我 們 。 於 是 摩 西 為 百 姓 禱 告 。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 和 華 對 摩 西 說 ： 你 製 造 一 條 火 蛇 ， 掛 在 杆 子 上 ； 凡 被 咬 的 ， 一 望 這 蛇 ， 就 必 得 活 。</a:t>
            </a:r>
            <a:r>
              <a:rPr lang="zh-TW" altLang="en-US" sz="2800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摩 西 便 製 造 一 條 銅 蛇 ， 掛 在 杆 子 上 ； 凡 被 蛇 咬 的 ， 一 望 這 銅 蛇 就 活 了 。</a:t>
            </a:r>
            <a:endParaRPr lang="en-US" sz="2800" b="1" dirty="0"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820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2E98-AB33-3EAC-2161-5A8D960D3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4DDDD-0971-56C3-F739-CBB7AE417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903" y="2572378"/>
            <a:ext cx="9392695" cy="3557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除 了 從 天 降 下 、 仍 舊 在 天 的 人 子 ， 沒 有 人 升 過 天 。摩 西 在 曠 野 怎 樣 舉 蛇 ， </a:t>
            </a:r>
            <a:r>
              <a:rPr lang="zh-TW" altLang="en-US" sz="3200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人 子 也 必 照 樣 被 舉 起 來 ，叫 一 切 信 他 的 都 得 永 生 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 或 作 ： 叫 一 切 信 的 人 在 他 裡 面 得 永 生 ） 。「 神 愛 世 人 ， 甚 至 將 他 的 獨 生 子 賜 給 他 們 ， 叫 一 切 信 他 的 ， 不 至 滅 亡 ， 反 得 永 生 。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 翰 福 音 </a:t>
            </a:r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3:14-17) </a:t>
            </a:r>
            <a:endParaRPr 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048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76EE-1DFC-F5CB-B0BB-5DCCFE5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人心也未曾想到的</a:t>
            </a:r>
            <a:endParaRPr lang="en-US" i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26237-BDE8-24E8-F83D-6E0C4DDB9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926" y="2753249"/>
            <a:ext cx="9174147" cy="3255666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 們 講 的 ， 乃 是 從 前 所 隱 藏 、 神 奧 祕 的 智 慧 ， 就 是 神 在 萬 世 以 前 預 定 使 我 們 得 榮 耀 的 。這 智 慧 世 上 有 權 有 位 的 人 沒 有 一 個 知 道 的 、 他 們 若 知 道 ， 就 不 把 榮 耀 的 主 釘 在 十 字 架 上 了 。如 經 上 所 記 ： 神 為 愛 他 的 人 所 預 備 的 是 眼 睛 未 曾 看 見 ， 耳 朵 未 曾 聽 見 ， 人 心 也 未 曾 想 到 的 。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哥 林 多 前 書 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2:7-9)</a:t>
            </a:r>
            <a:endParaRPr 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481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E1DD-ED12-BE76-588E-4F99E6DE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i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信心是盼望的基礎</a:t>
            </a:r>
            <a:endParaRPr lang="en-US" b="1" i="1" dirty="0"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D8AE0-5933-040B-7306-9226E1F6A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721" y="2803490"/>
            <a:ext cx="9355015" cy="30723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信 就 是 所 望 之 事 的 實 底 ， 是 未 見 之 事 的 確 據 </a:t>
            </a: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希 伯 來 書 </a:t>
            </a:r>
            <a:r>
              <a:rPr lang="en-US" altLang="zh-TW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11:1) Now faith is the assurance of things hoped for, the conviction of things not seen.</a:t>
            </a:r>
          </a:p>
          <a:p>
            <a:pPr marL="0" indent="0">
              <a:buNone/>
            </a:pPr>
            <a:endParaRPr 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42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1129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Microsoft YaHei</vt:lpstr>
      <vt:lpstr>Arial</vt:lpstr>
      <vt:lpstr>Calibri</vt:lpstr>
      <vt:lpstr>Garamond</vt:lpstr>
      <vt:lpstr>Organic</vt:lpstr>
      <vt:lpstr>PowerPoint Presentation</vt:lpstr>
      <vt:lpstr>因為我的盼望是從他而來 </vt:lpstr>
      <vt:lpstr>指 望 得 著 甚 麼</vt:lpstr>
      <vt:lpstr>我奉拿撒勒人耶穌基督的名 叫你起來</vt:lpstr>
      <vt:lpstr>Wishful Thinking 願望思考</vt:lpstr>
      <vt:lpstr> 一 望 這 銅 蛇 就 活 了 民 數 記 21:5-9 </vt:lpstr>
      <vt:lpstr>PowerPoint Presentation</vt:lpstr>
      <vt:lpstr>人心也未曾想到的</vt:lpstr>
      <vt:lpstr>信心是盼望的基礎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使徒行傳系列 (11)  碎我！用我！塑我！   Break Me! Use Me! Mold Me! (徒Acts 10:9-16)</dc:title>
  <dc:creator>Joseph Chun</dc:creator>
  <cp:lastModifiedBy>Joseph Chun</cp:lastModifiedBy>
  <cp:revision>60</cp:revision>
  <dcterms:created xsi:type="dcterms:W3CDTF">2020-08-01T00:12:36Z</dcterms:created>
  <dcterms:modified xsi:type="dcterms:W3CDTF">2025-02-16T17:17:47Z</dcterms:modified>
</cp:coreProperties>
</file>