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0" r:id="rId4"/>
    <p:sldId id="257" r:id="rId5"/>
    <p:sldId id="271" r:id="rId6"/>
    <p:sldId id="262" r:id="rId7"/>
    <p:sldId id="263" r:id="rId8"/>
    <p:sldId id="265" r:id="rId9"/>
    <p:sldId id="259" r:id="rId10"/>
    <p:sldId id="261" r:id="rId11"/>
    <p:sldId id="264" r:id="rId12"/>
    <p:sldId id="266" r:id="rId13"/>
    <p:sldId id="270" r:id="rId14"/>
    <p:sldId id="267" r:id="rId15"/>
    <p:sldId id="268" r:id="rId16"/>
    <p:sldId id="273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5156"/>
  </p:normalViewPr>
  <p:slideViewPr>
    <p:cSldViewPr snapToGrid="0">
      <p:cViewPr varScale="1">
        <p:scale>
          <a:sx n="65" d="100"/>
          <a:sy n="65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91AB-820A-B14C-ACD4-47DDF7561B0D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5080-8A3B-8946-957A-E5B92B04D3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15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785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出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34:7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下 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–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神萬不以有罪的為無罪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</a:t>
            </a:r>
            <a:b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</a:b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必追討他的罪</a:t>
            </a:r>
            <a:b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</a:b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[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公正的法官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]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151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這兩方面所構成的困局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</a:t>
            </a:r>
            <a:b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</a:b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藉著耶穌基督便解決了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392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b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</a:b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8488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我們是憑信心接受神所賜的禮物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3577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2713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912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78F7A-7A08-0DCC-FF53-0BBAD6E3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BD5B51-25A1-EBD3-BC87-D2594FD49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807BDB1-46D5-C07F-86FA-361F67874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D.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禱告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: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如果這確是你願意作的決定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我可以領你一起禱告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將你剛才告訴我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的決定告訴神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10C647-14F2-F6C0-226A-03FB0C2FF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11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16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572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449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問題一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: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假如你今天晚上離開世界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按你現在的信仰或思想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是否肯定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自己可以上天堂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?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-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問題二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: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假如你今天晚上離開世界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來到神面前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衪問你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「為什麼我要讓你進入我的天堂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?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」你會怎樣回答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?</a:t>
            </a: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None/>
            </a:pP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None/>
            </a:pPr>
            <a:r>
              <a:rPr lang="zh-CN" altLang="en-US" dirty="0"/>
              <a:t>天堂不是靠任何人的努力、宗教善行或功德所能買來的，因為永生世上 帝白白賜下的。 </a:t>
            </a:r>
            <a:endParaRPr lang="en-US" altLang="zh-CN" dirty="0"/>
          </a:p>
          <a:p>
            <a:pPr marL="228600" indent="-228600" algn="l">
              <a:spcBef>
                <a:spcPts val="2400"/>
              </a:spcBef>
              <a:spcAft>
                <a:spcPts val="2400"/>
              </a:spcAft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34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[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-apple-system"/>
              </a:rPr>
              <a:t>朋友的禮物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  <a:t>]</a:t>
            </a:r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None/>
            </a:pPr>
            <a:r>
              <a:rPr lang="zh-CN" altLang="en-US" dirty="0"/>
              <a:t>你一位最好的朋友送禮物給你時，你不會付 錢給他吧！如果付錢，便不再是禮物，而只是一種交易，並且對送禮的 人來說，也是極大的侮辱。 </a:t>
            </a: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None/>
            </a:pPr>
            <a:r>
              <a:rPr lang="zh-CN" altLang="en-US" dirty="0"/>
              <a:t>送禮者的心意，只希望我們白白接受，並不用再加上什麼。同樣的，上 帝將天堂做為禮物賜給我們也是這樣，只要我們願意接受就可以得到。</a:t>
            </a:r>
            <a:endParaRPr kumimoji="1" lang="zh-CN" altLang="en-US" dirty="0"/>
          </a:p>
          <a:p>
            <a:pPr algn="l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17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zh-CN" altLang="en-US" dirty="0"/>
              <a:t>「罪」的界定：達不到上帝的標準（不中靶心：不及或越過）。 </a:t>
            </a: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zh-CN" altLang="en-US" dirty="0"/>
              <a:t>三個層次的罪 </a:t>
            </a:r>
            <a:r>
              <a:rPr lang="en-US" altLang="zh-CN" dirty="0"/>
              <a:t>a. </a:t>
            </a:r>
            <a:r>
              <a:rPr lang="zh-CN" altLang="en-US" dirty="0"/>
              <a:t>外在行為的罪：作了不當作的事（約壹三</a:t>
            </a:r>
            <a:r>
              <a:rPr lang="en-US" altLang="zh-CN" dirty="0"/>
              <a:t>4</a:t>
            </a:r>
            <a:r>
              <a:rPr lang="zh-CN" altLang="en-US" dirty="0"/>
              <a:t>），如凶殺、搶劫、貪污、 姦淫、拐騙</a:t>
            </a:r>
            <a:r>
              <a:rPr lang="en-US" altLang="zh-CN" dirty="0"/>
              <a:t>…</a:t>
            </a:r>
            <a:r>
              <a:rPr lang="zh-CN" altLang="en-US" dirty="0"/>
              <a:t>等。 </a:t>
            </a:r>
            <a:r>
              <a:rPr lang="en-US" altLang="zh-CN" dirty="0"/>
              <a:t>b. </a:t>
            </a:r>
            <a:r>
              <a:rPr lang="zh-CN" altLang="en-US" dirty="0"/>
              <a:t>內心思想的罪：心存歪念（箴廿四</a:t>
            </a:r>
            <a:r>
              <a:rPr lang="en-US" altLang="zh-CN" dirty="0"/>
              <a:t>9</a:t>
            </a:r>
            <a:r>
              <a:rPr lang="zh-CN" altLang="en-US" dirty="0"/>
              <a:t>）、心動淫念（太五</a:t>
            </a:r>
            <a:r>
              <a:rPr lang="en-US" altLang="zh-CN" dirty="0"/>
              <a:t>28</a:t>
            </a:r>
            <a:r>
              <a:rPr lang="zh-CN" altLang="en-US" dirty="0"/>
              <a:t>）。 </a:t>
            </a:r>
            <a:r>
              <a:rPr lang="en-US" altLang="zh-CN" dirty="0"/>
              <a:t>c. </a:t>
            </a:r>
            <a:r>
              <a:rPr lang="zh-CN" altLang="en-US" dirty="0"/>
              <a:t>更高標準的罪：如同聖經說：「你們要完全，像你們的天父完全一樣。 （馬太五</a:t>
            </a:r>
            <a:r>
              <a:rPr lang="en-US" altLang="zh-CN" dirty="0"/>
              <a:t>48</a:t>
            </a:r>
            <a:r>
              <a:rPr lang="zh-CN" altLang="en-US" dirty="0"/>
              <a:t>）」</a:t>
            </a: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FontTx/>
              <a:buNone/>
            </a:pP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zh-CN" altLang="en-US" dirty="0"/>
              <a:t>基督徒有時愛心不夠、自私、應該盡的本份沒有盡、該 做的善事沒有做，嚴格說起來也是罪。 </a:t>
            </a:r>
            <a:endParaRPr lang="en-US" altLang="zh-CN" dirty="0"/>
          </a:p>
          <a:p>
            <a:pPr marL="0" indent="0" algn="l">
              <a:spcBef>
                <a:spcPts val="2400"/>
              </a:spcBef>
              <a:spcAft>
                <a:spcPts val="2400"/>
              </a:spcAft>
              <a:buFontTx/>
              <a:buNone/>
            </a:pPr>
            <a:br>
              <a:rPr lang="en-US" altLang="zh-CN" b="0" i="0" dirty="0">
                <a:solidFill>
                  <a:srgbClr val="111111"/>
                </a:solidFill>
                <a:effectLst/>
                <a:latin typeface="-apple-system"/>
              </a:rPr>
            </a:br>
            <a:endParaRPr lang="en-US" altLang="zh-CN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636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lang="zh-CN" altLang="en-US" dirty="0"/>
              <a:t>「每日三罪」 每日就算犯很少的罪，一生累積起來便不計其數。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33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不能自救。流沙的比喻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81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5080-8A3B-8946-957A-E5B92B04D3F7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918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E999B-E262-E119-632E-8B22C3500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FED18A-4294-33C6-6D1D-C98537D19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02BC21-E482-8422-6AE0-F2232B9D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11C1FC-E1FA-15A7-8288-A6CC24EC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75905-08E3-14D2-4877-A58CA2D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306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4AC96-6A9B-9B20-3E85-1A18E98A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401C85-45C9-FE86-1503-DEFD88959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6382AD-A3B2-F1A2-BB0D-88C55012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A9B6D8-5279-A14F-C960-78B43EEB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7BA635-64B9-3DE8-8147-FC3E301A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918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5703CA-6EA5-9464-3DE6-F4A193DD1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BD2C58-CF18-553F-7A98-69BAAC29C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D540D6-3A28-F080-E309-75036B0F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5F8FAA-12DC-3BFC-A62F-A8235CAD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DD63DD-F72C-0DA0-E6A7-2AA20D55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10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248C7-263A-FDCA-490E-7DBBA1ED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CFB24-4711-139B-3D03-BB7BDFD9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94B30-EFE5-7AC4-5915-A3495260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DFE6F-BD78-FB9F-A3E5-BABD72FE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2C3494-9156-3C39-9775-474AAF35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48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0B176-E0D8-7D69-B33B-3A267BAE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7B6A07-8123-3F62-A4F3-763CEA1A9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7AF598-2B28-7FC2-9DF0-2428CF1E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247664-0611-7EE8-EB06-4BE1F4D4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651B9E-3A0B-85F1-34F6-CEA06E2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26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0A5D-E413-2974-9D75-07E4BCA7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0F5CDD-72CA-47B9-6139-59ADC69E4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AA290F-A667-86D9-9E22-25A886F91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39C4F2-F35B-948B-CFD1-B9C56324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DEAFB4-5264-3B6C-857E-93C307D0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2DA6B7-E187-6605-752B-DEEF12A4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93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1A276-8756-0E59-F9BF-6FD43DE9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B2D696-0E47-F1C0-7562-DE7E81A6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F1FA12-FDBA-1E3C-C9B9-BED07F85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92714A-115B-3986-6CD1-638266AD4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020873-DC83-F85F-CDF4-981C6DC5B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06028E-B78A-D09A-CAC1-0C747931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685255-4358-FAD5-B79A-00F9BC2A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8E0D9E-CA31-4C34-BA31-BE842B98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51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3F118-D5E0-7E0A-2572-E365D8D4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A3D56B-9CC3-0B8D-3017-3B7E92FF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E5ABF8-DC6F-9C4F-4BE9-6FD2236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6CD2F3-41A1-AEE2-1E18-FDF93B06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07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0BB0B5-9D44-C009-FE2C-4FA721A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80372F-B73C-04BA-C85A-760DC85D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9D7154-C039-AFC7-700F-813076F4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29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2DC38-6EF6-F0B7-3C17-0D2E4561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79B904-06D8-F5C2-42F6-588069DB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AB71B6-E0BD-20A8-C377-0DDA3265D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C2B601-52E6-5BD2-995D-A8C16BFF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089DAF-81C0-4CA6-3962-2CD78E98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4FC58-EA7D-D087-5544-BB4006B1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66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ED755-2D58-E5AB-41A4-6729E58B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B0C867-437C-91D6-857C-262325992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283DAC-F6ED-584A-6E50-A93375B88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D90F62-5C22-D9E6-D771-0B215514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4253E3-4A2B-553F-B3D4-A513F1AE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70D42F-2FAA-E503-101F-FA2F514E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64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7CA73A-52EB-39E9-92B0-C0A82105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798C47-BBB2-66F1-5B93-C49FE3A61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49BAE-D66F-454E-A393-B6442BF7C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BAEFAB-46F4-AB4E-A6DC-9F545C1EDA55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4110EE-D575-B352-FA0F-9610C6191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A6C68-E868-83EB-69AF-68E4A0834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4087F-61E6-404F-AA41-5AD1296E08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603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4" name="Rectangle 1332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314" name="Picture 2" descr="圣洁基督徒十字架和圣诞节节日主题背景——图库图片© enterlinedesign #177122452">
            <a:extLst>
              <a:ext uri="{FF2B5EF4-FFF2-40B4-BE49-F238E27FC236}">
                <a16:creationId xmlns:a16="http://schemas.microsoft.com/office/drawing/2014/main" id="{F72D2A6D-FFDD-0B04-018F-93FEA2C9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 bwMode="auto">
          <a:xfrm>
            <a:off x="-1219" y="-4"/>
            <a:ext cx="121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Freeform: Shape 13325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28" name="Freeform: Shape 13327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3330" name="Freeform: Shape 13329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483C02A-0CCB-8411-EAF8-2E89312A8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080" y="1872171"/>
            <a:ext cx="4738083" cy="2042712"/>
          </a:xfrm>
        </p:spPr>
        <p:txBody>
          <a:bodyPr anchor="b">
            <a:noAutofit/>
          </a:bodyPr>
          <a:lstStyle/>
          <a:p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神愛世人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3449E1-239D-BDB9-DF6F-37857AA70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652" y="4058563"/>
            <a:ext cx="2929408" cy="678633"/>
          </a:xfrm>
        </p:spPr>
        <p:txBody>
          <a:bodyPr anchor="t">
            <a:normAutofit/>
          </a:bodyPr>
          <a:lstStyle/>
          <a:p>
            <a:r>
              <a:rPr kumimoji="1"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3:16-17</a:t>
            </a:r>
            <a:r>
              <a:rPr kumimoji="1"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节</a:t>
            </a:r>
          </a:p>
        </p:txBody>
      </p:sp>
      <p:grpSp>
        <p:nvGrpSpPr>
          <p:cNvPr id="13332" name="Group 13331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3316" name="Picture 4" descr="耶稣就是爱图片-耶稣就是爱素材-耶稣就是爱插画-摄图新视界">
            <a:extLst>
              <a:ext uri="{FF2B5EF4-FFF2-40B4-BE49-F238E27FC236}">
                <a16:creationId xmlns:a16="http://schemas.microsoft.com/office/drawing/2014/main" id="{3F53AA55-685A-6156-5706-6B2E1C8C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1" b="-1"/>
          <a:stretch/>
        </p:blipFill>
        <p:spPr bwMode="auto"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知法守法】- 何谓『程序公义』? | SBS Chinese">
            <a:extLst>
              <a:ext uri="{FF2B5EF4-FFF2-40B4-BE49-F238E27FC236}">
                <a16:creationId xmlns:a16="http://schemas.microsoft.com/office/drawing/2014/main" id="{CA87F7A3-6B1F-B5D7-B77E-A9B4846752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1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615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神人之死">
            <a:extLst>
              <a:ext uri="{FF2B5EF4-FFF2-40B4-BE49-F238E27FC236}">
                <a16:creationId xmlns:a16="http://schemas.microsoft.com/office/drawing/2014/main" id="{5B8E8A43-1548-F2DE-DBC9-E888ADC4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070" y="643467"/>
            <a:ext cx="68778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9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4" name="Rectangle 8213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6" name="Rectangle 8215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基督耶稣降世为要拯救罪人(含音频) – 生命季刊">
            <a:extLst>
              <a:ext uri="{FF2B5EF4-FFF2-40B4-BE49-F238E27FC236}">
                <a16:creationId xmlns:a16="http://schemas.microsoft.com/office/drawing/2014/main" id="{838646C1-7EDC-FEA4-5B90-4E35FACE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211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2827E46-8683-5F33-110E-F4088E5CE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1" r="4" b="7305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耶稣被钉死在十字架上油画素材_图品汇">
            <a:extLst>
              <a:ext uri="{FF2B5EF4-FFF2-40B4-BE49-F238E27FC236}">
                <a16:creationId xmlns:a16="http://schemas.microsoft.com/office/drawing/2014/main" id="{35C2C994-328E-2BEC-B678-54CC37B6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1" b="1174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4DEDE-ADC0-FA5B-8158-80636C2C0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ON EARTH Will Heaven Be Like - Credo House Ministries">
            <a:extLst>
              <a:ext uri="{FF2B5EF4-FFF2-40B4-BE49-F238E27FC236}">
                <a16:creationId xmlns:a16="http://schemas.microsoft.com/office/drawing/2014/main" id="{485EBDC0-7657-7AB7-D9E2-7F9BD9BE3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1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9235" name="Rectangle 923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6" name="Rectangle 923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9C5388F-17B3-C477-D693-283BDA9C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68" y="1137969"/>
            <a:ext cx="3209544" cy="4279392"/>
          </a:xfrm>
          <a:prstGeom prst="rect">
            <a:avLst/>
          </a:prstGeom>
        </p:spPr>
      </p:pic>
      <p:grpSp>
        <p:nvGrpSpPr>
          <p:cNvPr id="9238" name="Group 923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9239" name="Rectangle 923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0" name="Rectangle 923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418CB0A-779B-DC2E-BD16-24B9DC66A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8452" r="-2" b="-2"/>
          <a:stretch/>
        </p:blipFill>
        <p:spPr>
          <a:xfrm>
            <a:off x="4487333" y="1893001"/>
            <a:ext cx="3209544" cy="2769327"/>
          </a:xfrm>
          <a:prstGeom prst="rect">
            <a:avLst/>
          </a:prstGeom>
        </p:spPr>
      </p:pic>
      <p:grpSp>
        <p:nvGrpSpPr>
          <p:cNvPr id="9242" name="Group 924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9243" name="Rectangle 924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4" name="Rectangle 924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寻牧之旅】信心是神的礼物">
            <a:extLst>
              <a:ext uri="{FF2B5EF4-FFF2-40B4-BE49-F238E27FC236}">
                <a16:creationId xmlns:a16="http://schemas.microsoft.com/office/drawing/2014/main" id="{7C269FAB-A571-9271-8F99-EDDADD92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r="12880" b="1"/>
          <a:stretch/>
        </p:blipFill>
        <p:spPr bwMode="auto">
          <a:xfrm>
            <a:off x="8275887" y="1892584"/>
            <a:ext cx="3209544" cy="27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9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230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2" name="Picture 4" descr="没有照片描述。">
            <a:extLst>
              <a:ext uri="{FF2B5EF4-FFF2-40B4-BE49-F238E27FC236}">
                <a16:creationId xmlns:a16="http://schemas.microsoft.com/office/drawing/2014/main" id="{78DEC8EC-7E86-B813-2248-974FE5C92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87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DFB2B-9EC5-34AA-2BA5-D09DB9DD5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253EE-D98D-3618-4156-68CEC961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49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r>
              <a:rPr kumimoji="1"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3:16-17</a:t>
            </a:r>
            <a:r>
              <a:rPr kumimoji="1"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 與我關係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EA7524-C29E-4963-FF7F-632814E33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474788"/>
            <a:ext cx="12090400" cy="52339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神愛</a:t>
            </a:r>
            <a:r>
              <a:rPr kumimoji="1" lang="zh-CN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kumimoji="1"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自己的名字</a:t>
            </a:r>
            <a:r>
              <a:rPr kumimoji="1" lang="zh-CN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，甚至將他的獨生子賜給（</a:t>
            </a:r>
            <a:r>
              <a:rPr kumimoji="1"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自己的名字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），叫（</a:t>
            </a:r>
            <a:r>
              <a:rPr kumimoji="1"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自己的名字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）信他，不致滅亡，反得永生。因為神差他的兒子降世，不是要定（</a:t>
            </a:r>
            <a:r>
              <a:rPr kumimoji="1"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自己的名字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）的罪，乃是要叫（</a:t>
            </a:r>
            <a:r>
              <a:rPr kumimoji="1" lang="zh-CN" altLang="en-US" b="1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自己的名字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）因他得救。</a:t>
            </a:r>
            <a:endParaRPr kumimoji="1"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For God loved(</a:t>
            </a:r>
            <a:r>
              <a:rPr kumimoji="1" lang="en-US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your</a:t>
            </a:r>
            <a:r>
              <a:rPr kumimoji="1" lang="zh-CN" altLang="en-US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name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so much that he gave his one and only Son, so that(</a:t>
            </a:r>
            <a:r>
              <a:rPr kumimoji="1" lang="en-US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your name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)believes in him will not perish but have eternal life.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God sent his Son into the world not to judge(</a:t>
            </a:r>
            <a:r>
              <a:rPr kumimoji="1" lang="en-US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your name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), but to save(</a:t>
            </a:r>
            <a:r>
              <a:rPr kumimoji="1" lang="en-US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your name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through him.(John 3:16-17 NLT)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55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806B7-2EB0-FF96-C82A-18998EA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55675"/>
          </a:xfrm>
        </p:spPr>
        <p:txBody>
          <a:bodyPr/>
          <a:lstStyle/>
          <a:p>
            <a:pPr algn="ctr"/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決志禱告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7F3B27-74FC-2F50-DDB1-C090FD30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2200"/>
            <a:ext cx="12192000" cy="5765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親愛的天父：我（</a:t>
            </a:r>
            <a:r>
              <a:rPr lang="zh-CN" altLang="en-US" b="1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自己的名字</a:t>
            </a: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）從心裡承認，你是慈爱的真神，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你曾差遣神子耶穌基督降世，為我釘死在十字架上，</a:t>
            </a:r>
            <a:endParaRPr lang="en-US" altLang="zh-CN" b="1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第三天復活，救我脫離死亡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罪惡。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我承認並相信耶穌基督是救主，是道路、真理、生命，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只有藉著主耶穌基督，我才可以到你那裡去。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我知道我是個罪人，需要你的赦免，我願意成為新造的人，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求你用主耶稣的寶血潔淨我、赦免我一切的罪，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現在求你進入我的心中，做我生命的主宰，管理我的一生。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​ 奉耶穌基督的名禱告，阿門！</a:t>
            </a:r>
          </a:p>
        </p:txBody>
      </p:sp>
    </p:spTree>
    <p:extLst>
      <p:ext uri="{BB962C8B-B14F-4D97-AF65-F5344CB8AC3E}">
        <p14:creationId xmlns:p14="http://schemas.microsoft.com/office/powerpoint/2010/main" val="103624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B585324-031D-A331-FB19-FE7D7B8FD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662D49-A199-9185-0C62-B89F9ACE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pPr algn="ctr"/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3:16-17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139128-BCC7-E32E-77DF-B0552E14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500188"/>
            <a:ext cx="12032974" cy="53578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愛世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，甚至將他的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獨生子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賜給他們，叫一切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信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他的，不致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滅亡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，反得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永生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。因為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差他的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兒子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降世，不是要定世人的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罪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，乃是要叫世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因他</a:t>
            </a:r>
            <a:r>
              <a:rPr kumimoji="1"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得救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For God loved the world so much that he gave his one and only Son, so that everyone who believes in him will not perish but have eternal life.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God sent his Son into the world not to judge the world, but to save the world through him.(John 3:16-17 NLT)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087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ON EARTH Will Heaven Be Like - Credo House Ministries">
            <a:extLst>
              <a:ext uri="{FF2B5EF4-FFF2-40B4-BE49-F238E27FC236}">
                <a16:creationId xmlns:a16="http://schemas.microsoft.com/office/drawing/2014/main" id="{0C82E5FA-423A-D6BB-75C2-9F99944AE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6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1270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1276" name="Oval 11275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7" name="Oval 11276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8" name="Oval 11277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9" name="Oval 11278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1" name="Oval 11280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5" name="Rectangle 11284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7" name="Group 11286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288" name="Straight Connector 11287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9" name="Straight Connector 11288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0" name="Straight Connector 11289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1" name="Straight Connector 11290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Top 12 圣诞节交换礼物排名，网友激推是它？">
            <a:extLst>
              <a:ext uri="{FF2B5EF4-FFF2-40B4-BE49-F238E27FC236}">
                <a16:creationId xmlns:a16="http://schemas.microsoft.com/office/drawing/2014/main" id="{B7C3DD58-4826-F096-5E32-BE11482AC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/>
          <a:stretch/>
        </p:blipFill>
        <p:spPr bwMode="auto">
          <a:xfrm>
            <a:off x="746190" y="491900"/>
            <a:ext cx="10721907" cy="56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93" name="Group 11292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88843" y="626533"/>
            <a:ext cx="304800" cy="429768"/>
            <a:chOff x="215328" y="-46937"/>
            <a:chExt cx="304800" cy="2773841"/>
          </a:xfrm>
        </p:grpSpPr>
        <p:cxnSp>
          <p:nvCxnSpPr>
            <p:cNvPr id="11294" name="Straight Connector 11293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5" name="Straight Connector 11294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6" name="Straight Connector 11295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7" name="Straight Connector 11296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69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309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Rectangle 309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亚当的苹果是喉结，夏娃的凝视是死亡，意蕴丰富的圣经故事词语_手机搜狐网">
            <a:extLst>
              <a:ext uri="{FF2B5EF4-FFF2-40B4-BE49-F238E27FC236}">
                <a16:creationId xmlns:a16="http://schemas.microsoft.com/office/drawing/2014/main" id="{8DD541B0-15CF-86A8-3B05-65FAAF36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r="16236" b="1"/>
          <a:stretch/>
        </p:blipFill>
        <p:spPr bwMode="auto">
          <a:xfrm>
            <a:off x="643467" y="1222458"/>
            <a:ext cx="5294716" cy="441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2" name="Straight Connector 310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亚当与夏娃_百度百科">
            <a:extLst>
              <a:ext uri="{FF2B5EF4-FFF2-40B4-BE49-F238E27FC236}">
                <a16:creationId xmlns:a16="http://schemas.microsoft.com/office/drawing/2014/main" id="{6918B94D-2E9D-7D1A-C4D4-0ACFDEA4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781642"/>
            <a:ext cx="5294715" cy="52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8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加州警察没收21,000 美元现金、76,000 美元毒品和18 台赌博机:博讯头条-全方位博彩新闻网站|">
            <a:extLst>
              <a:ext uri="{FF2B5EF4-FFF2-40B4-BE49-F238E27FC236}">
                <a16:creationId xmlns:a16="http://schemas.microsoft.com/office/drawing/2014/main" id="{D16388B3-BFA3-EC01-B6DC-263310C1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0" b="3"/>
          <a:stretch/>
        </p:blipFill>
        <p:spPr bwMode="auto">
          <a:xfrm>
            <a:off x="643467" y="1616834"/>
            <a:ext cx="5294716" cy="36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东南亚人口贩运电影-抖音">
            <a:extLst>
              <a:ext uri="{FF2B5EF4-FFF2-40B4-BE49-F238E27FC236}">
                <a16:creationId xmlns:a16="http://schemas.microsoft.com/office/drawing/2014/main" id="{C2F4E5FA-1981-364B-0990-0A01EAF6D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8734"/>
          <a:stretch/>
        </p:blipFill>
        <p:spPr bwMode="auto">
          <a:xfrm>
            <a:off x="6253817" y="1616825"/>
            <a:ext cx="5294715" cy="36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3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719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3" name="Rectangle 719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5" name="Rectangle 719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62E5C4-C32A-E618-7575-9FB5C4C4A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454371"/>
            <a:ext cx="5458122" cy="3725167"/>
          </a:xfrm>
          <a:prstGeom prst="rect">
            <a:avLst/>
          </a:prstGeom>
        </p:spPr>
      </p:pic>
      <p:pic>
        <p:nvPicPr>
          <p:cNvPr id="7170" name="Picture 2" descr="Bridge Tract - Simplified - A6">
            <a:extLst>
              <a:ext uri="{FF2B5EF4-FFF2-40B4-BE49-F238E27FC236}">
                <a16:creationId xmlns:a16="http://schemas.microsoft.com/office/drawing/2014/main" id="{050D32FF-4F7E-3375-5075-E3977D7A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606" y="1678462"/>
            <a:ext cx="5129784" cy="37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陷入流沙中，硬拽真的会把人拉成两截吗？流沙真如传言那么可怕吗_手机搜狐网">
            <a:extLst>
              <a:ext uri="{FF2B5EF4-FFF2-40B4-BE49-F238E27FC236}">
                <a16:creationId xmlns:a16="http://schemas.microsoft.com/office/drawing/2014/main" id="{EFFCF3B3-2283-6B15-51A6-B7B67BB0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"/>
            <a:ext cx="1219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8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od - World History Encyclopedia">
            <a:extLst>
              <a:ext uri="{FF2B5EF4-FFF2-40B4-BE49-F238E27FC236}">
                <a16:creationId xmlns:a16="http://schemas.microsoft.com/office/drawing/2014/main" id="{D7055753-ABC7-B1E2-337F-68ACB02C9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b="20307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7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886</Words>
  <Application>Microsoft Macintosh PowerPoint</Application>
  <PresentationFormat>宽屏</PresentationFormat>
  <Paragraphs>54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-apple-system</vt:lpstr>
      <vt:lpstr>等线</vt:lpstr>
      <vt:lpstr>等线 Light</vt:lpstr>
      <vt:lpstr>KaiTi</vt:lpstr>
      <vt:lpstr>Microsoft YaHei</vt:lpstr>
      <vt:lpstr>Meiryo</vt:lpstr>
      <vt:lpstr>Arial</vt:lpstr>
      <vt:lpstr>Office 主题​​</vt:lpstr>
      <vt:lpstr>神愛世人</vt:lpstr>
      <vt:lpstr>PowerPoint 演示文稿</vt:lpstr>
      <vt:lpstr>約翰福音3:16-17節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約翰福音3:16-17節 與我關係</vt:lpstr>
      <vt:lpstr>決志禱告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Victor</dc:creator>
  <cp:keywords/>
  <dc:description/>
  <cp:lastModifiedBy>Victor</cp:lastModifiedBy>
  <cp:revision>12</cp:revision>
  <dcterms:created xsi:type="dcterms:W3CDTF">2024-12-21T16:51:52Z</dcterms:created>
  <dcterms:modified xsi:type="dcterms:W3CDTF">2024-12-21T19:49:23Z</dcterms:modified>
  <cp:category/>
</cp:coreProperties>
</file>