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73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8F0A3-0E7C-0F23-91CF-D4D2ED81B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9582C4-5AB8-9146-752E-5D35DDC7D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C3CB2-DFF6-4B3F-B9AA-2C1306D72C29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402C70-402D-3FBC-A087-179911BD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B372A3-AA8B-4852-B460-53CF3FA7A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6ADBE-1354-46F5-AE61-73FD4D53D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448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CF4B69-FA09-C3ED-1B27-C202F6414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5104B4-D5E8-13FD-854D-BE5F0B1551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B4ABBE-7FCE-0DC2-B1C3-A6754FB1CB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8C3CB2-DFF6-4B3F-B9AA-2C1306D72C29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67C0E-AA16-5D6F-A7A9-F0E74379FB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64F91-7BE0-7B44-3863-4A5E813A2C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76ADBE-1354-46F5-AE61-73FD4D53D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676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19FEC65-4EA2-8C8C-A522-7FE4A007E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785C71-E0A5-F0C4-EFB1-9371FCFF22D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3526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6497706-02E2-BCCA-C25B-C9279B0D2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1344DB-6E53-1948-7D5C-1A70637BDA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1769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D5E17FA-D018-5474-9ED6-EF153A033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B5D7BC-690E-88E1-5325-9F744CB620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504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012289D-EB50-022F-3951-72B7D61FA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0DB831-39FD-BA14-26B5-C1227211B6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9291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63BA305-D32D-1E94-EE61-095108E0D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D2B4A4-64DC-3878-4420-E06E6DD0B6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4051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3D8FE70-CB3B-71AF-5241-8379AB2E4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C54709-287A-803B-C99D-D74C376CE9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2246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C45481C-9C6D-8DB8-8BD5-C8F3B8017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015150-526C-3CEF-73E2-4D217C3346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8063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34B74F4-F86C-50FA-78C1-DC0C42F47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97A929-EC82-FACC-DBEC-852A771E2C0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9193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228EAC1-F945-97DB-AC6F-E94C4AD32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EFE4C8-00FA-482C-48BB-12D73CFDD4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0121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2823E29-4B7B-0F59-9DCF-6B800049B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E604AF-08D2-D45D-D666-6D3D260514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8858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04CC504-0A2A-1285-1B26-6641B4253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26D89F-4E6D-E144-6BB6-D83735149C1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514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366F3D1-1DAD-7129-36FD-B7059DBA1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D627BB-55F0-9678-1DB2-09C591C208B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8069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9E34156-9605-77AE-3E62-528EDBAEA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524A96-C09B-D8F5-4005-CDD74C5798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4513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8713B73-0868-4B73-4AB4-06D8284EA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E9A99F-CF09-9E25-E253-439BBF8894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8313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B83FEFD-8E45-8270-8253-7E6FABA20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A4231D-4BB7-5E33-D9F0-BA0DE539DBF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3052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2C707DE-4F69-ADAC-34C0-DFDFC6BCF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235EDB-09E3-2AA2-4A77-8558E90A7DF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0707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627E347-C5DE-2019-83D2-92B0B056B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CCAA77-D17C-363F-17AC-6B8A359DF7D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408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701DD6E-9B7B-DA2D-74B4-4370FAEB2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E76A0C-A727-38E7-30ED-0632227852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9973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737E95C-7857-E08F-4926-EDC6EF937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B9B20E-2104-22CD-4539-2711494009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7841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2163613-2035-C502-7F80-5555AB6CE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BF5CD3-0BA2-2274-154F-0DBB7DACFF2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5632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B345E65-D6B4-BF9D-0986-0B01981A6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0F10DB-FAC5-A392-DB29-909E721139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95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8C0E613-372F-6077-63AE-861E3C8A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931FCD-B5A7-7CF3-0F4F-F0B77D437C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24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6FB839A-E41E-6A9C-EDA4-49E96D015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48A6A2-1217-7F75-604B-F1A0818B9EF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4670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559E5EB-3DE5-2FA7-CF12-33BA8F6B7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B42169-980E-39F0-9A37-EEDBE58B57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20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FDD5CAE-F570-66A8-27BC-06E75650B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97969E-FEE8-B054-34CF-FAC1E50C26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47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0637A84-8209-5471-44A6-5D74B4BAA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23580A-E92C-A10E-F792-D25078E7E6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39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318996A-CFA1-7FF9-20C1-4B13510D7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C21F80-0FDE-DB0A-1CBB-002F2839EBE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95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87A9497-BA9E-1671-F275-584F29426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236EF7-759E-1F80-ACB0-15B3C73006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79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66103CC-24B8-97A2-C81D-636B166B1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BF83B9-06F9-5D59-F43E-0C005AC8AD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40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C91C838-1A0F-826B-2146-F3CFDEB71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F2EF21-51E3-6A8F-ED3D-27D8CA14865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28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7E9B979-10BE-8663-82AE-0AB22C379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B60CF3-88B3-4F8B-D5BB-5AECCD998C6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3262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757FE05-115F-881B-406F-95834909B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1DDF21-C686-DB42-719A-22292027192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7089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FC932D0-2009-699D-CF4A-574A2DB59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F92265-589D-7209-5246-FF30C17E95A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99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2272F56-6EC2-1027-0A31-6581974B1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7705A6-8E98-84B2-9F1B-7E0591E70EB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782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7419B9B-636A-973C-34D5-A27737C3B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6804E5-BAF0-92FE-7BB7-2FF75CE93C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1835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3D09AD9-C10C-BA06-8D50-DB181AF06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CA90BC-ECDC-6C53-944D-2EC7433EDD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545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3E174AC-3498-A25B-39C0-2BB7AA3B2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509467-E2C3-DDBC-1998-C99ABB0D37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1741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7C80236-20E8-86A1-FAE3-8B4AFE1C1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C8EA2C-7774-0DE2-B05C-BD47166843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0211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1651199-413B-7455-8614-56A8142E7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74C27B-D885-B6B7-F040-9D9FA9423B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300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954D2D0-DD0F-53EC-D5B8-4BB25803C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1F05AA-3058-4B22-D0FC-E2B15A8FE5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85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E7389CA-FFE1-0D14-5065-1A907F19C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25A495-E8AA-4C30-E45E-EEFDF790700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3274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FA2B269-E091-92C4-48A6-7921EA977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98C707-417D-CF87-C912-201E1EF328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4018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7F11C57-FAC5-B789-85F9-D52A00ABC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213592-B6BD-EBC8-E365-0725A4295D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5736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F8E94FE-C90C-664F-A1A9-AA1241CFC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878CF2-0B95-1BEF-B3B6-FFEF3F8FC81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94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87AC348-9D36-A94D-B42E-B380F3D68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9606C1-2427-AAC5-3692-6B90A85B92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0724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7AB3240-072D-289E-4B31-A9E54A149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026F79-874A-A75B-3358-9D3950B2E00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17AD78C-E3E0-CF51-8608-DF2570D0C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0A760A-046C-2C9C-A55A-93AFD3900C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44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7304C91-CB9F-CF70-3FB0-5FD90704C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2D7C1E-C48C-9768-2D3E-AB38450D1D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15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702F247-1E50-B55E-DD1F-4659A8949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EDFBE9-4E7C-B1FD-2CCE-E98617A0EF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07310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7B98AA8-79E7-6151-7F55-51802F5DC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EBE0A2-5F32-B943-8457-57DB00FE11F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1868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00A7D23-C855-7B6F-3408-17C482F64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F954B6-3EA3-02D3-5742-B348FC1B5DD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2401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3A2DEFB-1239-96C0-83FC-D2235DEA7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8B9C43-4D8F-796D-879E-D2CFF353C35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5358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DFC9315-F8D4-4A77-C40E-055F850D2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7EEB90-758E-7D7E-373B-C395F78401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8838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5B45A32-BA94-27CA-BA80-64730C6F3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B62D5C-EC0C-5370-24A5-5BB4299287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9905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B6278DE-93A1-7A3A-E8F9-39C36B1FB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FA5338-729D-7E62-4907-6BB171EDE2A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739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6B4967C-155C-448E-2103-FBC2B845B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CDCD7A-71C8-F013-99A2-A1E326E8BC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35275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A4DD70D-1B89-1333-665C-8F99D665F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953300-EB50-5436-3388-5B5210B44A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889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7E61F67-79C3-6A47-9B0A-A4E6502E0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6744FC-4E5D-00F4-E332-6CCEA894F82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5203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8E0CAAB-4A01-F248-34C6-D7584C55A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B40407-0354-391E-909A-2BFC879E237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692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9FAA649-D610-7ED0-42AF-AB0D8952D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A5F8A5-1211-3350-700A-D2294398489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1083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Widescreen</PresentationFormat>
  <Paragraphs>0</Paragraphs>
  <Slides>60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Abraham Lee</dc:creator>
  <cp:lastModifiedBy>Abraham Lee</cp:lastModifiedBy>
  <cp:revision>1</cp:revision>
  <dcterms:created xsi:type="dcterms:W3CDTF">2026-04-15T02:34:19Z</dcterms:created>
  <dcterms:modified xsi:type="dcterms:W3CDTF">2026-04-15T02:38:24Z</dcterms:modified>
</cp:coreProperties>
</file>