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Sansita Swashed ExtraBold"/>
      <p:bold r:id="rId36"/>
    </p:embeddedFont>
    <p:embeddedFont>
      <p:font typeface="Roboto"/>
      <p:regular r:id="rId37"/>
      <p:bold r:id="rId38"/>
      <p:italic r:id="rId39"/>
      <p:boldItalic r:id="rId40"/>
    </p:embeddedFont>
    <p:embeddedFont>
      <p:font typeface="Sansita Swashed"/>
      <p:regular r:id="rId41"/>
      <p:bold r:id="rId42"/>
    </p:embeddedFont>
    <p:embeddedFont>
      <p:font typeface="Fira Sans"/>
      <p:regular r:id="rId43"/>
      <p:bold r:id="rId44"/>
      <p:italic r:id="rId45"/>
      <p:boldItalic r:id="rId46"/>
    </p:embeddedFont>
    <p:embeddedFont>
      <p:font typeface="Sansita Swashed SemiBold"/>
      <p:regular r:id="rId47"/>
      <p:bold r:id="rId48"/>
    </p:embeddedFont>
    <p:embeddedFont>
      <p:font typeface="Open Sans"/>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42" Type="http://schemas.openxmlformats.org/officeDocument/2006/relationships/font" Target="fonts/SansitaSwashed-bold.fntdata"/><Relationship Id="rId41" Type="http://schemas.openxmlformats.org/officeDocument/2006/relationships/font" Target="fonts/SansitaSwashed-regular.fntdata"/><Relationship Id="rId44" Type="http://schemas.openxmlformats.org/officeDocument/2006/relationships/font" Target="fonts/FiraSans-bold.fntdata"/><Relationship Id="rId43" Type="http://schemas.openxmlformats.org/officeDocument/2006/relationships/font" Target="fonts/FiraSans-regular.fntdata"/><Relationship Id="rId46" Type="http://schemas.openxmlformats.org/officeDocument/2006/relationships/font" Target="fonts/FiraSans-boldItalic.fntdata"/><Relationship Id="rId45" Type="http://schemas.openxmlformats.org/officeDocument/2006/relationships/font" Target="fonts/FiraSans-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SansitaSwashedSemiBold-bold.fntdata"/><Relationship Id="rId47" Type="http://schemas.openxmlformats.org/officeDocument/2006/relationships/font" Target="fonts/SansitaSwashedSemiBold-regular.fntdata"/><Relationship Id="rId49"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Roboto-regular.fntdata"/><Relationship Id="rId36" Type="http://schemas.openxmlformats.org/officeDocument/2006/relationships/font" Target="fonts/SansitaSwashedExtraBold-bold.fntdata"/><Relationship Id="rId39" Type="http://schemas.openxmlformats.org/officeDocument/2006/relationships/font" Target="fonts/Roboto-italic.fntdata"/><Relationship Id="rId38" Type="http://schemas.openxmlformats.org/officeDocument/2006/relationships/font" Target="fonts/Roboto-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penSans-italic.fntdata"/><Relationship Id="rId50" Type="http://schemas.openxmlformats.org/officeDocument/2006/relationships/font" Target="fonts/OpenSans-bold.fntdata"/><Relationship Id="rId52"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6b6cb5c17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6b6cb5c17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e1d838b62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e1d838b62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e1d838b627_4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e1d838b627_4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e1d838b627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e1d838b627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e1d838b627_4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e1d838b627_4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上帝奇妙的安排使用了以色列人的敵人，法老他的女兒成為了摩西的拯救者，讓摩西能夠成為代領以色列人出埃及的偉大領袖</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710e3c7334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2710e3c7334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e1d838b627_4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e1d838b627_4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約基別對上帝有極大的信心，才能夠促使他願意放手將他三個月的孩子放在尼羅河裡。</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e20d9cf87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e20d9cf87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不只是有信心，她還有一個不畏懼環境困難的勇氣。</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710e3c7334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710e3c7334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e1d838b62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e1d838b62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e1d838b627_4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e1d838b627_4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e1d838b62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e1d838b62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e1d838b627_4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e1d838b627_4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e1d838b627_4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e1d838b627_4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2710e3c7334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2710e3c7334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2710e3c7334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2710e3c7334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2710e3c7334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2710e3c7334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e1d838b627_4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e1d838b627_4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我們在</a:t>
            </a:r>
            <a:r>
              <a:rPr lang="en"/>
              <a:t>這個世代想要做一位合神心意的父母親真的是一件不容易的事情，日前環境當中的險惡可以和約基別在生下摩西之後所面對的威脅相比。</a:t>
            </a:r>
            <a:endParaRPr/>
          </a:p>
          <a:p>
            <a:pPr indent="0" lvl="0" marL="0" rtl="0" algn="l">
              <a:spcBef>
                <a:spcPts val="0"/>
              </a:spcBef>
              <a:spcAft>
                <a:spcPts val="0"/>
              </a:spcAft>
              <a:buNone/>
            </a:pPr>
            <a:r>
              <a:rPr lang="en"/>
              <a:t>我們的孩子每天在學校裡和社交群體當中所接觸到的信息， 每天都在不斷的衝擊他們的思想，造成他們對信仰的混亂。</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c217dd5ec7_0_12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2c217dd5ec7_0_12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710e3c7334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2710e3c7334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做</a:t>
            </a:r>
            <a:r>
              <a:rPr lang="en"/>
              <a:t>父母親的我們要成為孩子身邊的約基別！ </a:t>
            </a:r>
            <a:endParaRPr/>
          </a:p>
          <a:p>
            <a:pPr indent="0" lvl="0" marL="0" rtl="0" algn="l">
              <a:spcBef>
                <a:spcPts val="0"/>
              </a:spcBef>
              <a:spcAft>
                <a:spcPts val="0"/>
              </a:spcAft>
              <a:buNone/>
            </a:pPr>
            <a:r>
              <a:rPr lang="en"/>
              <a:t>在我們還能夠影響孩子的時候，我們一定要身體力行 ，</a:t>
            </a:r>
            <a:endParaRPr/>
          </a:p>
          <a:p>
            <a:pPr indent="0" lvl="0" marL="0" rtl="0" algn="l">
              <a:spcBef>
                <a:spcPts val="0"/>
              </a:spcBef>
              <a:spcAft>
                <a:spcPts val="0"/>
              </a:spcAft>
              <a:buNone/>
            </a:pPr>
            <a:r>
              <a:rPr lang="en"/>
              <a:t>孩子不在乎我們每天說什麼，他們要看到的是每天在我們的行為舉止上我們做了什麼。</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2710e3c7334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2710e3c7334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2710e3c7334_0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2710e3c7334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e207fd22f2_0_250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e207fd22f2_0_250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chemeClr val="dk1"/>
                </a:solidFill>
                <a:latin typeface="Sansita Swashed"/>
                <a:ea typeface="Sansita Swashed"/>
                <a:cs typeface="Sansita Swashed"/>
                <a:sym typeface="Sansita Swashed"/>
              </a:rPr>
              <a:t>你最不喜歡媽媽說的哪一句話？</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2c217dd5ec7_0_128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2c217dd5ec7_0_12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e1d838b627_4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e1d838b627_4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做父母親真是不容易！</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710e3c7334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710e3c7334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e1d838b627_4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e1d838b627_4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710e3c7334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710e3c7334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e1d838b627_4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e1d838b627_4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e1d838b627_4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e1d838b627_4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hyperlink" Target="https://bit.ly/3A1uf1Q" TargetMode="External"/><Relationship Id="rId5" Type="http://schemas.openxmlformats.org/officeDocument/2006/relationships/hyperlink" Target="http://bit.ly/2TyoMsr" TargetMode="External"/><Relationship Id="rId6"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rot="-5400000">
            <a:off x="-13128" y="4139725"/>
            <a:ext cx="1249480" cy="1379272"/>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0" name="Google Shape;10;p2"/>
          <p:cNvGrpSpPr/>
          <p:nvPr/>
        </p:nvGrpSpPr>
        <p:grpSpPr>
          <a:xfrm>
            <a:off x="-2781275" y="-2116525"/>
            <a:ext cx="14239526" cy="9407549"/>
            <a:chOff x="-2781275" y="-2116525"/>
            <a:chExt cx="14239526" cy="9407549"/>
          </a:xfrm>
        </p:grpSpPr>
        <p:pic>
          <p:nvPicPr>
            <p:cNvPr id="11" name="Google Shape;11;p2"/>
            <p:cNvPicPr preferRelativeResize="0"/>
            <p:nvPr/>
          </p:nvPicPr>
          <p:blipFill rotWithShape="1">
            <a:blip r:embed="rId2">
              <a:alphaModFix amt="65000"/>
            </a:blip>
            <a:srcRect b="12223" l="18924" r="21844" t="18753"/>
            <a:stretch/>
          </p:blipFill>
          <p:spPr>
            <a:xfrm>
              <a:off x="-2781275" y="-817925"/>
              <a:ext cx="5422551" cy="5143499"/>
            </a:xfrm>
            <a:prstGeom prst="rect">
              <a:avLst/>
            </a:prstGeom>
            <a:noFill/>
            <a:ln>
              <a:noFill/>
            </a:ln>
          </p:spPr>
        </p:pic>
        <p:pic>
          <p:nvPicPr>
            <p:cNvPr id="12" name="Google Shape;12;p2"/>
            <p:cNvPicPr preferRelativeResize="0"/>
            <p:nvPr/>
          </p:nvPicPr>
          <p:blipFill rotWithShape="1">
            <a:blip r:embed="rId2">
              <a:alphaModFix amt="65000"/>
            </a:blip>
            <a:srcRect b="12223" l="18924" r="21844" t="18753"/>
            <a:stretch/>
          </p:blipFill>
          <p:spPr>
            <a:xfrm>
              <a:off x="6035700" y="2147525"/>
              <a:ext cx="5422551" cy="5143499"/>
            </a:xfrm>
            <a:prstGeom prst="rect">
              <a:avLst/>
            </a:prstGeom>
            <a:noFill/>
            <a:ln>
              <a:noFill/>
            </a:ln>
          </p:spPr>
        </p:pic>
        <p:pic>
          <p:nvPicPr>
            <p:cNvPr id="13" name="Google Shape;13;p2"/>
            <p:cNvPicPr preferRelativeResize="0"/>
            <p:nvPr/>
          </p:nvPicPr>
          <p:blipFill rotWithShape="1">
            <a:blip r:embed="rId2">
              <a:alphaModFix amt="65000"/>
            </a:blip>
            <a:srcRect b="12223" l="18924" r="21844" t="18753"/>
            <a:stretch/>
          </p:blipFill>
          <p:spPr>
            <a:xfrm>
              <a:off x="3686200" y="-2012675"/>
              <a:ext cx="5422551" cy="5143499"/>
            </a:xfrm>
            <a:prstGeom prst="rect">
              <a:avLst/>
            </a:prstGeom>
            <a:noFill/>
            <a:ln>
              <a:noFill/>
            </a:ln>
          </p:spPr>
        </p:pic>
        <p:pic>
          <p:nvPicPr>
            <p:cNvPr id="14" name="Google Shape;14;p2"/>
            <p:cNvPicPr preferRelativeResize="0"/>
            <p:nvPr/>
          </p:nvPicPr>
          <p:blipFill rotWithShape="1">
            <a:blip r:embed="rId2">
              <a:alphaModFix amt="65000"/>
            </a:blip>
            <a:srcRect b="12223" l="18924" r="21844" t="18753"/>
            <a:stretch/>
          </p:blipFill>
          <p:spPr>
            <a:xfrm>
              <a:off x="-1431900" y="-2116525"/>
              <a:ext cx="5422551" cy="5143499"/>
            </a:xfrm>
            <a:prstGeom prst="rect">
              <a:avLst/>
            </a:prstGeom>
            <a:noFill/>
            <a:ln>
              <a:noFill/>
            </a:ln>
          </p:spPr>
        </p:pic>
      </p:grpSp>
      <p:sp>
        <p:nvSpPr>
          <p:cNvPr id="15" name="Google Shape;15;p2"/>
          <p:cNvSpPr txBox="1"/>
          <p:nvPr>
            <p:ph type="ctrTitle"/>
          </p:nvPr>
        </p:nvSpPr>
        <p:spPr>
          <a:xfrm>
            <a:off x="713225" y="1330913"/>
            <a:ext cx="4825500" cy="19665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Clr>
                <a:srgbClr val="191919"/>
              </a:buClr>
              <a:buSzPts val="6500"/>
              <a:buNone/>
              <a:defRPr sz="6500"/>
            </a:lvl1pPr>
            <a:lvl2pPr lvl="1">
              <a:spcBef>
                <a:spcPts val="0"/>
              </a:spcBef>
              <a:spcAft>
                <a:spcPts val="0"/>
              </a:spcAft>
              <a:buClr>
                <a:srgbClr val="191919"/>
              </a:buClr>
              <a:buSzPts val="5200"/>
              <a:buNone/>
              <a:defRPr sz="5200">
                <a:solidFill>
                  <a:srgbClr val="191919"/>
                </a:solidFill>
              </a:defRPr>
            </a:lvl2pPr>
            <a:lvl3pPr lvl="2">
              <a:spcBef>
                <a:spcPts val="0"/>
              </a:spcBef>
              <a:spcAft>
                <a:spcPts val="0"/>
              </a:spcAft>
              <a:buClr>
                <a:srgbClr val="191919"/>
              </a:buClr>
              <a:buSzPts val="5200"/>
              <a:buNone/>
              <a:defRPr sz="5200">
                <a:solidFill>
                  <a:srgbClr val="191919"/>
                </a:solidFill>
              </a:defRPr>
            </a:lvl3pPr>
            <a:lvl4pPr lvl="3">
              <a:spcBef>
                <a:spcPts val="0"/>
              </a:spcBef>
              <a:spcAft>
                <a:spcPts val="0"/>
              </a:spcAft>
              <a:buClr>
                <a:srgbClr val="191919"/>
              </a:buClr>
              <a:buSzPts val="5200"/>
              <a:buNone/>
              <a:defRPr sz="5200">
                <a:solidFill>
                  <a:srgbClr val="191919"/>
                </a:solidFill>
              </a:defRPr>
            </a:lvl4pPr>
            <a:lvl5pPr lvl="4">
              <a:spcBef>
                <a:spcPts val="0"/>
              </a:spcBef>
              <a:spcAft>
                <a:spcPts val="0"/>
              </a:spcAft>
              <a:buClr>
                <a:srgbClr val="191919"/>
              </a:buClr>
              <a:buSzPts val="5200"/>
              <a:buNone/>
              <a:defRPr sz="5200">
                <a:solidFill>
                  <a:srgbClr val="191919"/>
                </a:solidFill>
              </a:defRPr>
            </a:lvl5pPr>
            <a:lvl6pPr lvl="5">
              <a:spcBef>
                <a:spcPts val="0"/>
              </a:spcBef>
              <a:spcAft>
                <a:spcPts val="0"/>
              </a:spcAft>
              <a:buClr>
                <a:srgbClr val="191919"/>
              </a:buClr>
              <a:buSzPts val="5200"/>
              <a:buNone/>
              <a:defRPr sz="5200">
                <a:solidFill>
                  <a:srgbClr val="191919"/>
                </a:solidFill>
              </a:defRPr>
            </a:lvl6pPr>
            <a:lvl7pPr lvl="6">
              <a:spcBef>
                <a:spcPts val="0"/>
              </a:spcBef>
              <a:spcAft>
                <a:spcPts val="0"/>
              </a:spcAft>
              <a:buClr>
                <a:srgbClr val="191919"/>
              </a:buClr>
              <a:buSzPts val="5200"/>
              <a:buNone/>
              <a:defRPr sz="5200">
                <a:solidFill>
                  <a:srgbClr val="191919"/>
                </a:solidFill>
              </a:defRPr>
            </a:lvl7pPr>
            <a:lvl8pPr lvl="7">
              <a:spcBef>
                <a:spcPts val="0"/>
              </a:spcBef>
              <a:spcAft>
                <a:spcPts val="0"/>
              </a:spcAft>
              <a:buClr>
                <a:srgbClr val="191919"/>
              </a:buClr>
              <a:buSzPts val="5200"/>
              <a:buNone/>
              <a:defRPr sz="5200">
                <a:solidFill>
                  <a:srgbClr val="191919"/>
                </a:solidFill>
              </a:defRPr>
            </a:lvl8pPr>
            <a:lvl9pPr lvl="8">
              <a:spcBef>
                <a:spcPts val="0"/>
              </a:spcBef>
              <a:spcAft>
                <a:spcPts val="0"/>
              </a:spcAft>
              <a:buClr>
                <a:srgbClr val="191919"/>
              </a:buClr>
              <a:buSzPts val="5200"/>
              <a:buNone/>
              <a:defRPr sz="5200">
                <a:solidFill>
                  <a:srgbClr val="191919"/>
                </a:solidFill>
              </a:defRPr>
            </a:lvl9pPr>
          </a:lstStyle>
          <a:p/>
        </p:txBody>
      </p:sp>
      <p:sp>
        <p:nvSpPr>
          <p:cNvPr id="16" name="Google Shape;16;p2"/>
          <p:cNvSpPr txBox="1"/>
          <p:nvPr>
            <p:ph idx="1" type="subTitle"/>
          </p:nvPr>
        </p:nvSpPr>
        <p:spPr>
          <a:xfrm>
            <a:off x="713226" y="3418988"/>
            <a:ext cx="4825500" cy="393600"/>
          </a:xfrm>
          <a:prstGeom prst="rect">
            <a:avLst/>
          </a:prstGeom>
          <a:ln>
            <a:noFill/>
          </a:ln>
        </p:spPr>
        <p:txBody>
          <a:bodyPr anchorCtr="0" anchor="t" bIns="91425" lIns="91425" spcFirstLastPara="1" rIns="91425" wrap="square" tIns="91425">
            <a:noAutofit/>
          </a:bodyPr>
          <a:lstStyle>
            <a:lvl1pPr lvl="0">
              <a:lnSpc>
                <a:spcPct val="100000"/>
              </a:lnSpc>
              <a:spcBef>
                <a:spcPts val="0"/>
              </a:spcBef>
              <a:spcAft>
                <a:spcPts val="0"/>
              </a:spcAft>
              <a:buSzPts val="1400"/>
              <a:buNone/>
              <a:defRPr sz="1600"/>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grpSp>
        <p:nvGrpSpPr>
          <p:cNvPr id="17" name="Google Shape;17;p2"/>
          <p:cNvGrpSpPr/>
          <p:nvPr/>
        </p:nvGrpSpPr>
        <p:grpSpPr>
          <a:xfrm>
            <a:off x="-126992" y="-704725"/>
            <a:ext cx="9180800" cy="6291326"/>
            <a:chOff x="-126992" y="-704725"/>
            <a:chExt cx="9180800" cy="6291326"/>
          </a:xfrm>
        </p:grpSpPr>
        <p:pic>
          <p:nvPicPr>
            <p:cNvPr id="18" name="Google Shape;18;p2"/>
            <p:cNvPicPr preferRelativeResize="0"/>
            <p:nvPr/>
          </p:nvPicPr>
          <p:blipFill>
            <a:blip r:embed="rId3">
              <a:alphaModFix amt="60000"/>
            </a:blip>
            <a:stretch>
              <a:fillRect/>
            </a:stretch>
          </p:blipFill>
          <p:spPr>
            <a:xfrm>
              <a:off x="7029458" y="-453300"/>
              <a:ext cx="2024350" cy="1784225"/>
            </a:xfrm>
            <a:prstGeom prst="rect">
              <a:avLst/>
            </a:prstGeom>
            <a:noFill/>
            <a:ln>
              <a:noFill/>
            </a:ln>
          </p:spPr>
        </p:pic>
        <p:pic>
          <p:nvPicPr>
            <p:cNvPr id="19" name="Google Shape;19;p2"/>
            <p:cNvPicPr preferRelativeResize="0"/>
            <p:nvPr/>
          </p:nvPicPr>
          <p:blipFill>
            <a:blip r:embed="rId4">
              <a:alphaModFix amt="60000"/>
            </a:blip>
            <a:stretch>
              <a:fillRect/>
            </a:stretch>
          </p:blipFill>
          <p:spPr>
            <a:xfrm>
              <a:off x="3152075" y="4321300"/>
              <a:ext cx="2483475" cy="1265300"/>
            </a:xfrm>
            <a:prstGeom prst="rect">
              <a:avLst/>
            </a:prstGeom>
            <a:noFill/>
            <a:ln>
              <a:noFill/>
            </a:ln>
          </p:spPr>
        </p:pic>
        <p:pic>
          <p:nvPicPr>
            <p:cNvPr id="20" name="Google Shape;20;p2"/>
            <p:cNvPicPr preferRelativeResize="0"/>
            <p:nvPr/>
          </p:nvPicPr>
          <p:blipFill>
            <a:blip r:embed="rId3">
              <a:alphaModFix amt="60000"/>
            </a:blip>
            <a:stretch>
              <a:fillRect/>
            </a:stretch>
          </p:blipFill>
          <p:spPr>
            <a:xfrm>
              <a:off x="-126992" y="-704725"/>
              <a:ext cx="2024350" cy="1784225"/>
            </a:xfrm>
            <a:prstGeom prst="rect">
              <a:avLst/>
            </a:prstGeom>
            <a:noFill/>
            <a:ln>
              <a:noFill/>
            </a:ln>
          </p:spPr>
        </p:pic>
      </p:grpSp>
      <p:grpSp>
        <p:nvGrpSpPr>
          <p:cNvPr id="21" name="Google Shape;21;p2"/>
          <p:cNvGrpSpPr/>
          <p:nvPr/>
        </p:nvGrpSpPr>
        <p:grpSpPr>
          <a:xfrm>
            <a:off x="227234" y="3998815"/>
            <a:ext cx="768776" cy="772735"/>
            <a:chOff x="210184" y="3865465"/>
            <a:chExt cx="768776" cy="772735"/>
          </a:xfrm>
        </p:grpSpPr>
        <p:sp>
          <p:nvSpPr>
            <p:cNvPr id="22" name="Google Shape;22;p2"/>
            <p:cNvSpPr/>
            <p:nvPr/>
          </p:nvSpPr>
          <p:spPr>
            <a:xfrm rot="-2420505">
              <a:off x="340527" y="3943805"/>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 name="Google Shape;23;p2"/>
            <p:cNvSpPr/>
            <p:nvPr/>
          </p:nvSpPr>
          <p:spPr>
            <a:xfrm rot="-676838">
              <a:off x="685169" y="4332896"/>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0" name="Shape 140"/>
        <p:cNvGrpSpPr/>
        <p:nvPr/>
      </p:nvGrpSpPr>
      <p:grpSpPr>
        <a:xfrm>
          <a:off x="0" y="0"/>
          <a:ext cx="0" cy="0"/>
          <a:chOff x="0" y="0"/>
          <a:chExt cx="0" cy="0"/>
        </a:xfrm>
      </p:grpSpPr>
      <p:sp>
        <p:nvSpPr>
          <p:cNvPr id="141" name="Google Shape;141;p11"/>
          <p:cNvSpPr/>
          <p:nvPr/>
        </p:nvSpPr>
        <p:spPr>
          <a:xfrm rot="-1982318">
            <a:off x="8545073" y="1401729"/>
            <a:ext cx="1049241" cy="1158233"/>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42" name="Google Shape;142;p11"/>
          <p:cNvGrpSpPr/>
          <p:nvPr/>
        </p:nvGrpSpPr>
        <p:grpSpPr>
          <a:xfrm>
            <a:off x="-990425" y="-1345925"/>
            <a:ext cx="11124851" cy="7619999"/>
            <a:chOff x="-974700" y="-1345925"/>
            <a:chExt cx="11124851" cy="7619999"/>
          </a:xfrm>
        </p:grpSpPr>
        <p:pic>
          <p:nvPicPr>
            <p:cNvPr id="143" name="Google Shape;143;p11"/>
            <p:cNvPicPr preferRelativeResize="0"/>
            <p:nvPr/>
          </p:nvPicPr>
          <p:blipFill rotWithShape="1">
            <a:blip r:embed="rId2">
              <a:alphaModFix amt="65000"/>
            </a:blip>
            <a:srcRect b="12223" l="18924" r="21844" t="18753"/>
            <a:stretch/>
          </p:blipFill>
          <p:spPr>
            <a:xfrm flipH="1" rot="10800000">
              <a:off x="1482750" y="-1345925"/>
              <a:ext cx="5422551" cy="5143499"/>
            </a:xfrm>
            <a:prstGeom prst="rect">
              <a:avLst/>
            </a:prstGeom>
            <a:noFill/>
            <a:ln>
              <a:noFill/>
            </a:ln>
          </p:spPr>
        </p:pic>
        <p:pic>
          <p:nvPicPr>
            <p:cNvPr id="144" name="Google Shape;144;p11"/>
            <p:cNvPicPr preferRelativeResize="0"/>
            <p:nvPr/>
          </p:nvPicPr>
          <p:blipFill rotWithShape="1">
            <a:blip r:embed="rId2">
              <a:alphaModFix amt="65000"/>
            </a:blip>
            <a:srcRect b="12223" l="18924" r="21844" t="18753"/>
            <a:stretch/>
          </p:blipFill>
          <p:spPr>
            <a:xfrm flipH="1" rot="10800000">
              <a:off x="4727600" y="1130575"/>
              <a:ext cx="5422551" cy="5143499"/>
            </a:xfrm>
            <a:prstGeom prst="rect">
              <a:avLst/>
            </a:prstGeom>
            <a:noFill/>
            <a:ln>
              <a:noFill/>
            </a:ln>
          </p:spPr>
        </p:pic>
        <p:pic>
          <p:nvPicPr>
            <p:cNvPr id="145" name="Google Shape;145;p11"/>
            <p:cNvPicPr preferRelativeResize="0"/>
            <p:nvPr/>
          </p:nvPicPr>
          <p:blipFill rotWithShape="1">
            <a:blip r:embed="rId2">
              <a:alphaModFix amt="65000"/>
            </a:blip>
            <a:srcRect b="12223" l="18924" r="21844" t="18753"/>
            <a:stretch/>
          </p:blipFill>
          <p:spPr>
            <a:xfrm flipH="1" rot="10800000">
              <a:off x="-974700" y="1130575"/>
              <a:ext cx="5422551" cy="5143499"/>
            </a:xfrm>
            <a:prstGeom prst="rect">
              <a:avLst/>
            </a:prstGeom>
            <a:noFill/>
            <a:ln>
              <a:noFill/>
            </a:ln>
          </p:spPr>
        </p:pic>
      </p:grpSp>
      <p:sp>
        <p:nvSpPr>
          <p:cNvPr id="146" name="Google Shape;146;p11"/>
          <p:cNvSpPr txBox="1"/>
          <p:nvPr>
            <p:ph hasCustomPrompt="1" type="title"/>
          </p:nvPr>
        </p:nvSpPr>
        <p:spPr>
          <a:xfrm>
            <a:off x="3925075" y="1952850"/>
            <a:ext cx="4505700" cy="7995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47" name="Google Shape;147;p11"/>
          <p:cNvSpPr txBox="1"/>
          <p:nvPr>
            <p:ph idx="1" type="subTitle"/>
          </p:nvPr>
        </p:nvSpPr>
        <p:spPr>
          <a:xfrm>
            <a:off x="3925075" y="2816250"/>
            <a:ext cx="4505700" cy="3744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148" name="Google Shape;148;p11"/>
          <p:cNvGrpSpPr/>
          <p:nvPr/>
        </p:nvGrpSpPr>
        <p:grpSpPr>
          <a:xfrm>
            <a:off x="-464918" y="-1191873"/>
            <a:ext cx="6117550" cy="7061598"/>
            <a:chOff x="-656230" y="-1185523"/>
            <a:chExt cx="6117550" cy="7061598"/>
          </a:xfrm>
        </p:grpSpPr>
        <p:pic>
          <p:nvPicPr>
            <p:cNvPr id="149" name="Google Shape;149;p11"/>
            <p:cNvPicPr preferRelativeResize="0"/>
            <p:nvPr/>
          </p:nvPicPr>
          <p:blipFill>
            <a:blip r:embed="rId3">
              <a:alphaModFix amt="60000"/>
            </a:blip>
            <a:stretch>
              <a:fillRect/>
            </a:stretch>
          </p:blipFill>
          <p:spPr>
            <a:xfrm rot="-2700000">
              <a:off x="-283193" y="3378499"/>
              <a:ext cx="2258475" cy="1990601"/>
            </a:xfrm>
            <a:prstGeom prst="rect">
              <a:avLst/>
            </a:prstGeom>
            <a:noFill/>
            <a:ln>
              <a:noFill/>
            </a:ln>
          </p:spPr>
        </p:pic>
        <p:pic>
          <p:nvPicPr>
            <p:cNvPr id="150" name="Google Shape;150;p11"/>
            <p:cNvPicPr preferRelativeResize="0"/>
            <p:nvPr/>
          </p:nvPicPr>
          <p:blipFill>
            <a:blip r:embed="rId3">
              <a:alphaModFix amt="60000"/>
            </a:blip>
            <a:stretch>
              <a:fillRect/>
            </a:stretch>
          </p:blipFill>
          <p:spPr>
            <a:xfrm rot="9000000">
              <a:off x="2856482" y="-754250"/>
              <a:ext cx="2258476" cy="1990601"/>
            </a:xfrm>
            <a:prstGeom prst="rect">
              <a:avLst/>
            </a:prstGeom>
            <a:noFill/>
            <a:ln>
              <a:noFill/>
            </a:ln>
          </p:spPr>
        </p:pic>
      </p:grpSp>
      <p:grpSp>
        <p:nvGrpSpPr>
          <p:cNvPr id="151" name="Google Shape;151;p11"/>
          <p:cNvGrpSpPr/>
          <p:nvPr/>
        </p:nvGrpSpPr>
        <p:grpSpPr>
          <a:xfrm>
            <a:off x="135707" y="64905"/>
            <a:ext cx="8952420" cy="1898501"/>
            <a:chOff x="135707" y="64905"/>
            <a:chExt cx="8952420" cy="1898501"/>
          </a:xfrm>
        </p:grpSpPr>
        <p:grpSp>
          <p:nvGrpSpPr>
            <p:cNvPr id="152" name="Google Shape;152;p11"/>
            <p:cNvGrpSpPr/>
            <p:nvPr/>
          </p:nvGrpSpPr>
          <p:grpSpPr>
            <a:xfrm flipH="1" rot="-741027">
              <a:off x="216555" y="153768"/>
              <a:ext cx="923521" cy="855901"/>
              <a:chOff x="55479" y="3782337"/>
              <a:chExt cx="923481" cy="855863"/>
            </a:xfrm>
          </p:grpSpPr>
          <p:sp>
            <p:nvSpPr>
              <p:cNvPr id="153" name="Google Shape;153;p11"/>
              <p:cNvSpPr/>
              <p:nvPr/>
            </p:nvSpPr>
            <p:spPr>
              <a:xfrm rot="-2420505">
                <a:off x="185823" y="3860676"/>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4" name="Google Shape;154;p11"/>
              <p:cNvSpPr/>
              <p:nvPr/>
            </p:nvSpPr>
            <p:spPr>
              <a:xfrm rot="-676838">
                <a:off x="685169" y="4332896"/>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55" name="Google Shape;155;p11"/>
            <p:cNvGrpSpPr/>
            <p:nvPr/>
          </p:nvGrpSpPr>
          <p:grpSpPr>
            <a:xfrm>
              <a:off x="8029205" y="760444"/>
              <a:ext cx="1058922" cy="1202962"/>
              <a:chOff x="8029205" y="760444"/>
              <a:chExt cx="1058922" cy="1202962"/>
            </a:xfrm>
          </p:grpSpPr>
          <p:grpSp>
            <p:nvGrpSpPr>
              <p:cNvPr id="156" name="Google Shape;156;p11"/>
              <p:cNvGrpSpPr/>
              <p:nvPr/>
            </p:nvGrpSpPr>
            <p:grpSpPr>
              <a:xfrm rot="741027">
                <a:off x="8103635" y="1080840"/>
                <a:ext cx="910062" cy="794432"/>
                <a:chOff x="210184" y="3865465"/>
                <a:chExt cx="910022" cy="794397"/>
              </a:xfrm>
            </p:grpSpPr>
            <p:sp>
              <p:nvSpPr>
                <p:cNvPr id="157" name="Google Shape;157;p11"/>
                <p:cNvSpPr/>
                <p:nvPr/>
              </p:nvSpPr>
              <p:spPr>
                <a:xfrm rot="-2420505">
                  <a:off x="340527" y="3943805"/>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8" name="Google Shape;158;p11"/>
                <p:cNvSpPr/>
                <p:nvPr/>
              </p:nvSpPr>
              <p:spPr>
                <a:xfrm rot="-676838">
                  <a:off x="826416" y="4354559"/>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59" name="Google Shape;159;p11"/>
              <p:cNvSpPr/>
              <p:nvPr/>
            </p:nvSpPr>
            <p:spPr>
              <a:xfrm rot="62742">
                <a:off x="8804048" y="762875"/>
                <a:ext cx="268942" cy="281847"/>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60" name="Shape 16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
    <p:spTree>
      <p:nvGrpSpPr>
        <p:cNvPr id="161" name="Shape 161"/>
        <p:cNvGrpSpPr/>
        <p:nvPr/>
      </p:nvGrpSpPr>
      <p:grpSpPr>
        <a:xfrm>
          <a:off x="0" y="0"/>
          <a:ext cx="0" cy="0"/>
          <a:chOff x="0" y="0"/>
          <a:chExt cx="0" cy="0"/>
        </a:xfrm>
      </p:grpSpPr>
      <p:sp>
        <p:nvSpPr>
          <p:cNvPr id="162" name="Google Shape;162;p13"/>
          <p:cNvSpPr/>
          <p:nvPr/>
        </p:nvSpPr>
        <p:spPr>
          <a:xfrm rot="-6912067">
            <a:off x="8578578" y="704093"/>
            <a:ext cx="1050543" cy="1159670"/>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63" name="Google Shape;163;p13"/>
          <p:cNvGrpSpPr/>
          <p:nvPr/>
        </p:nvGrpSpPr>
        <p:grpSpPr>
          <a:xfrm flipH="1">
            <a:off x="-1643025" y="-1774675"/>
            <a:ext cx="12358878" cy="8250723"/>
            <a:chOff x="-1763675" y="-1304775"/>
            <a:chExt cx="12358878" cy="8250723"/>
          </a:xfrm>
        </p:grpSpPr>
        <p:pic>
          <p:nvPicPr>
            <p:cNvPr id="164" name="Google Shape;164;p13"/>
            <p:cNvPicPr preferRelativeResize="0"/>
            <p:nvPr/>
          </p:nvPicPr>
          <p:blipFill rotWithShape="1">
            <a:blip r:embed="rId2">
              <a:alphaModFix amt="65000"/>
            </a:blip>
            <a:srcRect b="12223" l="18924" r="21844" t="18753"/>
            <a:stretch/>
          </p:blipFill>
          <p:spPr>
            <a:xfrm>
              <a:off x="-1763675" y="-1304775"/>
              <a:ext cx="4846828" cy="4597398"/>
            </a:xfrm>
            <a:prstGeom prst="rect">
              <a:avLst/>
            </a:prstGeom>
            <a:noFill/>
            <a:ln>
              <a:noFill/>
            </a:ln>
          </p:spPr>
        </p:pic>
        <p:pic>
          <p:nvPicPr>
            <p:cNvPr id="165" name="Google Shape;165;p13"/>
            <p:cNvPicPr preferRelativeResize="0"/>
            <p:nvPr/>
          </p:nvPicPr>
          <p:blipFill rotWithShape="1">
            <a:blip r:embed="rId2">
              <a:alphaModFix amt="65000"/>
            </a:blip>
            <a:srcRect b="12223" l="18924" r="21844" t="18753"/>
            <a:stretch/>
          </p:blipFill>
          <p:spPr>
            <a:xfrm>
              <a:off x="5748375" y="1895625"/>
              <a:ext cx="4846828" cy="4597398"/>
            </a:xfrm>
            <a:prstGeom prst="rect">
              <a:avLst/>
            </a:prstGeom>
            <a:noFill/>
            <a:ln>
              <a:noFill/>
            </a:ln>
          </p:spPr>
        </p:pic>
        <p:pic>
          <p:nvPicPr>
            <p:cNvPr id="166" name="Google Shape;166;p13"/>
            <p:cNvPicPr preferRelativeResize="0"/>
            <p:nvPr/>
          </p:nvPicPr>
          <p:blipFill rotWithShape="1">
            <a:blip r:embed="rId2">
              <a:alphaModFix amt="65000"/>
            </a:blip>
            <a:srcRect b="12223" l="18924" r="21844" t="18753"/>
            <a:stretch/>
          </p:blipFill>
          <p:spPr>
            <a:xfrm>
              <a:off x="3837025" y="2348550"/>
              <a:ext cx="4846828" cy="4597398"/>
            </a:xfrm>
            <a:prstGeom prst="rect">
              <a:avLst/>
            </a:prstGeom>
            <a:noFill/>
            <a:ln>
              <a:noFill/>
            </a:ln>
          </p:spPr>
        </p:pic>
        <p:pic>
          <p:nvPicPr>
            <p:cNvPr id="167" name="Google Shape;167;p13"/>
            <p:cNvPicPr preferRelativeResize="0"/>
            <p:nvPr/>
          </p:nvPicPr>
          <p:blipFill rotWithShape="1">
            <a:blip r:embed="rId2">
              <a:alphaModFix amt="65000"/>
            </a:blip>
            <a:srcRect b="12223" l="18924" r="21844" t="18753"/>
            <a:stretch/>
          </p:blipFill>
          <p:spPr>
            <a:xfrm>
              <a:off x="-617862" y="1345250"/>
              <a:ext cx="4846828" cy="4597398"/>
            </a:xfrm>
            <a:prstGeom prst="rect">
              <a:avLst/>
            </a:prstGeom>
            <a:noFill/>
            <a:ln>
              <a:noFill/>
            </a:ln>
          </p:spPr>
        </p:pic>
      </p:grpSp>
      <p:grpSp>
        <p:nvGrpSpPr>
          <p:cNvPr id="168" name="Google Shape;168;p13"/>
          <p:cNvGrpSpPr/>
          <p:nvPr/>
        </p:nvGrpSpPr>
        <p:grpSpPr>
          <a:xfrm>
            <a:off x="-782277" y="-705425"/>
            <a:ext cx="10208800" cy="6598188"/>
            <a:chOff x="-782277" y="-705425"/>
            <a:chExt cx="10208800" cy="6598188"/>
          </a:xfrm>
        </p:grpSpPr>
        <p:pic>
          <p:nvPicPr>
            <p:cNvPr id="169" name="Google Shape;169;p13"/>
            <p:cNvPicPr preferRelativeResize="0"/>
            <p:nvPr/>
          </p:nvPicPr>
          <p:blipFill>
            <a:blip r:embed="rId3">
              <a:alphaModFix amt="60000"/>
            </a:blip>
            <a:stretch>
              <a:fillRect/>
            </a:stretch>
          </p:blipFill>
          <p:spPr>
            <a:xfrm>
              <a:off x="-782277" y="-705425"/>
              <a:ext cx="2226850" cy="1962688"/>
            </a:xfrm>
            <a:prstGeom prst="rect">
              <a:avLst/>
            </a:prstGeom>
            <a:noFill/>
            <a:ln>
              <a:noFill/>
            </a:ln>
          </p:spPr>
        </p:pic>
        <p:pic>
          <p:nvPicPr>
            <p:cNvPr id="170" name="Google Shape;170;p13"/>
            <p:cNvPicPr preferRelativeResize="0"/>
            <p:nvPr/>
          </p:nvPicPr>
          <p:blipFill>
            <a:blip r:embed="rId3">
              <a:alphaModFix amt="60000"/>
            </a:blip>
            <a:stretch>
              <a:fillRect/>
            </a:stretch>
          </p:blipFill>
          <p:spPr>
            <a:xfrm rot="10800000">
              <a:off x="7199673" y="3930075"/>
              <a:ext cx="2226850" cy="1962688"/>
            </a:xfrm>
            <a:prstGeom prst="rect">
              <a:avLst/>
            </a:prstGeom>
            <a:noFill/>
            <a:ln>
              <a:noFill/>
            </a:ln>
          </p:spPr>
        </p:pic>
      </p:grpSp>
      <p:grpSp>
        <p:nvGrpSpPr>
          <p:cNvPr id="171" name="Google Shape;171;p13"/>
          <p:cNvGrpSpPr/>
          <p:nvPr/>
        </p:nvGrpSpPr>
        <p:grpSpPr>
          <a:xfrm>
            <a:off x="8177434" y="97353"/>
            <a:ext cx="854501" cy="1449010"/>
            <a:chOff x="210184" y="3865465"/>
            <a:chExt cx="854501" cy="1449010"/>
          </a:xfrm>
        </p:grpSpPr>
        <p:sp>
          <p:nvSpPr>
            <p:cNvPr id="172" name="Google Shape;172;p13"/>
            <p:cNvSpPr/>
            <p:nvPr/>
          </p:nvSpPr>
          <p:spPr>
            <a:xfrm rot="-2420505">
              <a:off x="340527" y="3943805"/>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 name="Google Shape;173;p13"/>
            <p:cNvSpPr/>
            <p:nvPr/>
          </p:nvSpPr>
          <p:spPr>
            <a:xfrm rot="-676838">
              <a:off x="770894" y="5009171"/>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74" name="Google Shape;174;p13"/>
          <p:cNvSpPr txBox="1"/>
          <p:nvPr>
            <p:ph idx="1" type="subTitle"/>
          </p:nvPr>
        </p:nvSpPr>
        <p:spPr>
          <a:xfrm>
            <a:off x="5315125" y="2367163"/>
            <a:ext cx="2932500" cy="100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75" name="Google Shape;175;p13"/>
          <p:cNvSpPr txBox="1"/>
          <p:nvPr>
            <p:ph type="title"/>
          </p:nvPr>
        </p:nvSpPr>
        <p:spPr>
          <a:xfrm>
            <a:off x="5315125" y="1770738"/>
            <a:ext cx="2932500" cy="572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3000"/>
              <a:buNone/>
              <a:defRPr/>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76" name="Shape 176"/>
        <p:cNvGrpSpPr/>
        <p:nvPr/>
      </p:nvGrpSpPr>
      <p:grpSpPr>
        <a:xfrm>
          <a:off x="0" y="0"/>
          <a:ext cx="0" cy="0"/>
          <a:chOff x="0" y="0"/>
          <a:chExt cx="0" cy="0"/>
        </a:xfrm>
      </p:grpSpPr>
      <p:sp>
        <p:nvSpPr>
          <p:cNvPr id="177" name="Google Shape;177;p14"/>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78" name="Google Shape;178;p14"/>
          <p:cNvGrpSpPr/>
          <p:nvPr/>
        </p:nvGrpSpPr>
        <p:grpSpPr>
          <a:xfrm flipH="1" rot="10800000">
            <a:off x="-2466950" y="-2012675"/>
            <a:ext cx="14001401" cy="9303699"/>
            <a:chOff x="-2543150" y="-2012675"/>
            <a:chExt cx="14001401" cy="9303699"/>
          </a:xfrm>
        </p:grpSpPr>
        <p:pic>
          <p:nvPicPr>
            <p:cNvPr id="179" name="Google Shape;179;p14"/>
            <p:cNvPicPr preferRelativeResize="0"/>
            <p:nvPr/>
          </p:nvPicPr>
          <p:blipFill rotWithShape="1">
            <a:blip r:embed="rId2">
              <a:alphaModFix amt="65000"/>
            </a:blip>
            <a:srcRect b="12223" l="18924" r="21844" t="18753"/>
            <a:stretch/>
          </p:blipFill>
          <p:spPr>
            <a:xfrm>
              <a:off x="-1489050" y="-1457175"/>
              <a:ext cx="5422551" cy="5143499"/>
            </a:xfrm>
            <a:prstGeom prst="rect">
              <a:avLst/>
            </a:prstGeom>
            <a:noFill/>
            <a:ln>
              <a:noFill/>
            </a:ln>
          </p:spPr>
        </p:pic>
        <p:pic>
          <p:nvPicPr>
            <p:cNvPr id="180" name="Google Shape;180;p14"/>
            <p:cNvPicPr preferRelativeResize="0"/>
            <p:nvPr/>
          </p:nvPicPr>
          <p:blipFill rotWithShape="1">
            <a:blip r:embed="rId2">
              <a:alphaModFix amt="65000"/>
            </a:blip>
            <a:srcRect b="12223" l="18924" r="21844" t="18753"/>
            <a:stretch/>
          </p:blipFill>
          <p:spPr>
            <a:xfrm>
              <a:off x="-2543150" y="-74975"/>
              <a:ext cx="5422551" cy="5143499"/>
            </a:xfrm>
            <a:prstGeom prst="rect">
              <a:avLst/>
            </a:prstGeom>
            <a:noFill/>
            <a:ln>
              <a:noFill/>
            </a:ln>
          </p:spPr>
        </p:pic>
        <p:pic>
          <p:nvPicPr>
            <p:cNvPr id="181" name="Google Shape;181;p14"/>
            <p:cNvPicPr preferRelativeResize="0"/>
            <p:nvPr/>
          </p:nvPicPr>
          <p:blipFill rotWithShape="1">
            <a:blip r:embed="rId2">
              <a:alphaModFix amt="65000"/>
            </a:blip>
            <a:srcRect b="12223" l="18924" r="21844" t="18753"/>
            <a:stretch/>
          </p:blipFill>
          <p:spPr>
            <a:xfrm>
              <a:off x="6035700" y="2147525"/>
              <a:ext cx="5422551" cy="5143499"/>
            </a:xfrm>
            <a:prstGeom prst="rect">
              <a:avLst/>
            </a:prstGeom>
            <a:noFill/>
            <a:ln>
              <a:noFill/>
            </a:ln>
          </p:spPr>
        </p:pic>
        <p:pic>
          <p:nvPicPr>
            <p:cNvPr id="182" name="Google Shape;182;p14"/>
            <p:cNvPicPr preferRelativeResize="0"/>
            <p:nvPr/>
          </p:nvPicPr>
          <p:blipFill rotWithShape="1">
            <a:blip r:embed="rId2">
              <a:alphaModFix amt="65000"/>
            </a:blip>
            <a:srcRect b="12223" l="18924" r="21844" t="18753"/>
            <a:stretch/>
          </p:blipFill>
          <p:spPr>
            <a:xfrm>
              <a:off x="3686200" y="-2012675"/>
              <a:ext cx="5422551" cy="5143499"/>
            </a:xfrm>
            <a:prstGeom prst="rect">
              <a:avLst/>
            </a:prstGeom>
            <a:noFill/>
            <a:ln>
              <a:noFill/>
            </a:ln>
          </p:spPr>
        </p:pic>
      </p:grpSp>
      <p:grpSp>
        <p:nvGrpSpPr>
          <p:cNvPr id="183" name="Google Shape;183;p14"/>
          <p:cNvGrpSpPr/>
          <p:nvPr/>
        </p:nvGrpSpPr>
        <p:grpSpPr>
          <a:xfrm>
            <a:off x="-659407" y="-533275"/>
            <a:ext cx="10007271" cy="6323076"/>
            <a:chOff x="-659407" y="-533275"/>
            <a:chExt cx="10007271" cy="6323076"/>
          </a:xfrm>
        </p:grpSpPr>
        <p:pic>
          <p:nvPicPr>
            <p:cNvPr id="184" name="Google Shape;184;p14"/>
            <p:cNvPicPr preferRelativeResize="0"/>
            <p:nvPr/>
          </p:nvPicPr>
          <p:blipFill>
            <a:blip r:embed="rId3">
              <a:alphaModFix amt="60000"/>
            </a:blip>
            <a:stretch>
              <a:fillRect/>
            </a:stretch>
          </p:blipFill>
          <p:spPr>
            <a:xfrm flipH="1">
              <a:off x="-659407" y="-533275"/>
              <a:ext cx="2024350" cy="1784225"/>
            </a:xfrm>
            <a:prstGeom prst="rect">
              <a:avLst/>
            </a:prstGeom>
            <a:noFill/>
            <a:ln>
              <a:noFill/>
            </a:ln>
          </p:spPr>
        </p:pic>
        <p:pic>
          <p:nvPicPr>
            <p:cNvPr id="185" name="Google Shape;185;p14"/>
            <p:cNvPicPr preferRelativeResize="0"/>
            <p:nvPr/>
          </p:nvPicPr>
          <p:blipFill>
            <a:blip r:embed="rId4">
              <a:alphaModFix amt="60000"/>
            </a:blip>
            <a:stretch>
              <a:fillRect/>
            </a:stretch>
          </p:blipFill>
          <p:spPr>
            <a:xfrm flipH="1">
              <a:off x="6864388" y="4524500"/>
              <a:ext cx="2483475" cy="1265300"/>
            </a:xfrm>
            <a:prstGeom prst="rect">
              <a:avLst/>
            </a:prstGeom>
            <a:noFill/>
            <a:ln>
              <a:noFill/>
            </a:ln>
          </p:spPr>
        </p:pic>
      </p:grpSp>
      <p:grpSp>
        <p:nvGrpSpPr>
          <p:cNvPr id="186" name="Google Shape;186;p14"/>
          <p:cNvGrpSpPr/>
          <p:nvPr/>
        </p:nvGrpSpPr>
        <p:grpSpPr>
          <a:xfrm rot="741027">
            <a:off x="110683" y="4155217"/>
            <a:ext cx="925154" cy="791127"/>
            <a:chOff x="210184" y="3865465"/>
            <a:chExt cx="925114" cy="791093"/>
          </a:xfrm>
        </p:grpSpPr>
        <p:sp>
          <p:nvSpPr>
            <p:cNvPr id="187" name="Google Shape;187;p14"/>
            <p:cNvSpPr/>
            <p:nvPr/>
          </p:nvSpPr>
          <p:spPr>
            <a:xfrm rot="-2420505">
              <a:off x="340527" y="3943805"/>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8" name="Google Shape;188;p14"/>
            <p:cNvSpPr/>
            <p:nvPr/>
          </p:nvSpPr>
          <p:spPr>
            <a:xfrm rot="-676838">
              <a:off x="841507" y="4351255"/>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189" name="Shape 189"/>
        <p:cNvGrpSpPr/>
        <p:nvPr/>
      </p:nvGrpSpPr>
      <p:grpSpPr>
        <a:xfrm>
          <a:off x="0" y="0"/>
          <a:ext cx="0" cy="0"/>
          <a:chOff x="0" y="0"/>
          <a:chExt cx="0" cy="0"/>
        </a:xfrm>
      </p:grpSpPr>
      <p:sp>
        <p:nvSpPr>
          <p:cNvPr id="190" name="Google Shape;190;p15"/>
          <p:cNvSpPr/>
          <p:nvPr/>
        </p:nvSpPr>
        <p:spPr>
          <a:xfrm rot="-1982318">
            <a:off x="4011173" y="4496729"/>
            <a:ext cx="1049241" cy="1158233"/>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1" name="Google Shape;191;p15"/>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92" name="Google Shape;192;p15"/>
          <p:cNvGrpSpPr/>
          <p:nvPr/>
        </p:nvGrpSpPr>
        <p:grpSpPr>
          <a:xfrm>
            <a:off x="-2695550" y="-1803125"/>
            <a:ext cx="14236351" cy="8229599"/>
            <a:chOff x="-2695550" y="-1803125"/>
            <a:chExt cx="14236351" cy="8229599"/>
          </a:xfrm>
        </p:grpSpPr>
        <p:pic>
          <p:nvPicPr>
            <p:cNvPr id="193" name="Google Shape;193;p15"/>
            <p:cNvPicPr preferRelativeResize="0"/>
            <p:nvPr/>
          </p:nvPicPr>
          <p:blipFill rotWithShape="1">
            <a:blip r:embed="rId2">
              <a:alphaModFix amt="65000"/>
            </a:blip>
            <a:srcRect b="12223" l="18924" r="21844" t="18753"/>
            <a:stretch/>
          </p:blipFill>
          <p:spPr>
            <a:xfrm flipH="1">
              <a:off x="-2695550" y="-336275"/>
              <a:ext cx="5422551" cy="5143499"/>
            </a:xfrm>
            <a:prstGeom prst="rect">
              <a:avLst/>
            </a:prstGeom>
            <a:noFill/>
            <a:ln>
              <a:noFill/>
            </a:ln>
          </p:spPr>
        </p:pic>
        <p:pic>
          <p:nvPicPr>
            <p:cNvPr id="194" name="Google Shape;194;p15"/>
            <p:cNvPicPr preferRelativeResize="0"/>
            <p:nvPr/>
          </p:nvPicPr>
          <p:blipFill rotWithShape="1">
            <a:blip r:embed="rId2">
              <a:alphaModFix amt="65000"/>
            </a:blip>
            <a:srcRect b="12223" l="18924" r="21844" t="18753"/>
            <a:stretch/>
          </p:blipFill>
          <p:spPr>
            <a:xfrm flipH="1">
              <a:off x="4930800" y="1282975"/>
              <a:ext cx="5422551" cy="5143499"/>
            </a:xfrm>
            <a:prstGeom prst="rect">
              <a:avLst/>
            </a:prstGeom>
            <a:noFill/>
            <a:ln>
              <a:noFill/>
            </a:ln>
          </p:spPr>
        </p:pic>
        <p:pic>
          <p:nvPicPr>
            <p:cNvPr id="195" name="Google Shape;195;p15"/>
            <p:cNvPicPr preferRelativeResize="0"/>
            <p:nvPr/>
          </p:nvPicPr>
          <p:blipFill rotWithShape="1">
            <a:blip r:embed="rId2">
              <a:alphaModFix amt="65000"/>
            </a:blip>
            <a:srcRect b="12223" l="18924" r="21844" t="18753"/>
            <a:stretch/>
          </p:blipFill>
          <p:spPr>
            <a:xfrm flipH="1">
              <a:off x="6118250" y="-1803125"/>
              <a:ext cx="5422551" cy="5143499"/>
            </a:xfrm>
            <a:prstGeom prst="rect">
              <a:avLst/>
            </a:prstGeom>
            <a:noFill/>
            <a:ln>
              <a:noFill/>
            </a:ln>
          </p:spPr>
        </p:pic>
      </p:grpSp>
      <p:grpSp>
        <p:nvGrpSpPr>
          <p:cNvPr id="196" name="Google Shape;196;p15"/>
          <p:cNvGrpSpPr/>
          <p:nvPr/>
        </p:nvGrpSpPr>
        <p:grpSpPr>
          <a:xfrm>
            <a:off x="-1178950" y="1520476"/>
            <a:ext cx="10933333" cy="4598602"/>
            <a:chOff x="-1178950" y="1520476"/>
            <a:chExt cx="10933333" cy="4598602"/>
          </a:xfrm>
        </p:grpSpPr>
        <p:pic>
          <p:nvPicPr>
            <p:cNvPr id="197" name="Google Shape;197;p15"/>
            <p:cNvPicPr preferRelativeResize="0"/>
            <p:nvPr/>
          </p:nvPicPr>
          <p:blipFill>
            <a:blip r:embed="rId3">
              <a:alphaModFix amt="60000"/>
            </a:blip>
            <a:stretch>
              <a:fillRect/>
            </a:stretch>
          </p:blipFill>
          <p:spPr>
            <a:xfrm rot="801719">
              <a:off x="-982301" y="1751226"/>
              <a:ext cx="2226851" cy="1962689"/>
            </a:xfrm>
            <a:prstGeom prst="rect">
              <a:avLst/>
            </a:prstGeom>
            <a:noFill/>
            <a:ln>
              <a:noFill/>
            </a:ln>
          </p:spPr>
        </p:pic>
        <p:pic>
          <p:nvPicPr>
            <p:cNvPr id="198" name="Google Shape;198;p15"/>
            <p:cNvPicPr preferRelativeResize="0"/>
            <p:nvPr/>
          </p:nvPicPr>
          <p:blipFill>
            <a:blip r:embed="rId3">
              <a:alphaModFix amt="60000"/>
            </a:blip>
            <a:stretch>
              <a:fillRect/>
            </a:stretch>
          </p:blipFill>
          <p:spPr>
            <a:xfrm rot="7488080">
              <a:off x="7199673" y="3663376"/>
              <a:ext cx="2226851" cy="1962688"/>
            </a:xfrm>
            <a:prstGeom prst="rect">
              <a:avLst/>
            </a:prstGeom>
            <a:noFill/>
            <a:ln>
              <a:noFill/>
            </a:ln>
          </p:spPr>
        </p:pic>
      </p:grpSp>
      <p:grpSp>
        <p:nvGrpSpPr>
          <p:cNvPr id="199" name="Google Shape;199;p15"/>
          <p:cNvGrpSpPr/>
          <p:nvPr/>
        </p:nvGrpSpPr>
        <p:grpSpPr>
          <a:xfrm flipH="1">
            <a:off x="4162746" y="4385390"/>
            <a:ext cx="1018926" cy="724983"/>
            <a:chOff x="-51291" y="3965553"/>
            <a:chExt cx="1018926" cy="724983"/>
          </a:xfrm>
        </p:grpSpPr>
        <p:sp>
          <p:nvSpPr>
            <p:cNvPr id="200" name="Google Shape;200;p15"/>
            <p:cNvSpPr/>
            <p:nvPr/>
          </p:nvSpPr>
          <p:spPr>
            <a:xfrm rot="-2420505">
              <a:off x="79052" y="4043892"/>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1" name="Google Shape;201;p15"/>
            <p:cNvSpPr/>
            <p:nvPr/>
          </p:nvSpPr>
          <p:spPr>
            <a:xfrm rot="-676838">
              <a:off x="673844" y="4266221"/>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202" name="Shape 202"/>
        <p:cNvGrpSpPr/>
        <p:nvPr/>
      </p:nvGrpSpPr>
      <p:grpSpPr>
        <a:xfrm>
          <a:off x="0" y="0"/>
          <a:ext cx="0" cy="0"/>
          <a:chOff x="0" y="0"/>
          <a:chExt cx="0" cy="0"/>
        </a:xfrm>
      </p:grpSpPr>
      <p:sp>
        <p:nvSpPr>
          <p:cNvPr id="203" name="Google Shape;203;p16"/>
          <p:cNvSpPr/>
          <p:nvPr/>
        </p:nvSpPr>
        <p:spPr>
          <a:xfrm rot="-1795405">
            <a:off x="7371370" y="-608068"/>
            <a:ext cx="1198491" cy="1322987"/>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204" name="Google Shape;204;p16"/>
          <p:cNvGrpSpPr/>
          <p:nvPr/>
        </p:nvGrpSpPr>
        <p:grpSpPr>
          <a:xfrm>
            <a:off x="-1617625" y="-1184125"/>
            <a:ext cx="12977515" cy="5970636"/>
            <a:chOff x="-1617625" y="-1184125"/>
            <a:chExt cx="12977515" cy="5970636"/>
          </a:xfrm>
        </p:grpSpPr>
        <p:pic>
          <p:nvPicPr>
            <p:cNvPr id="205" name="Google Shape;205;p16"/>
            <p:cNvPicPr preferRelativeResize="0"/>
            <p:nvPr/>
          </p:nvPicPr>
          <p:blipFill rotWithShape="1">
            <a:blip r:embed="rId2">
              <a:alphaModFix amt="65000"/>
            </a:blip>
            <a:srcRect b="12223" l="18924" r="21844" t="18753"/>
            <a:stretch/>
          </p:blipFill>
          <p:spPr>
            <a:xfrm>
              <a:off x="-1617625" y="-1184125"/>
              <a:ext cx="4846828" cy="4597398"/>
            </a:xfrm>
            <a:prstGeom prst="rect">
              <a:avLst/>
            </a:prstGeom>
            <a:noFill/>
            <a:ln>
              <a:noFill/>
            </a:ln>
          </p:spPr>
        </p:pic>
        <p:pic>
          <p:nvPicPr>
            <p:cNvPr id="206" name="Google Shape;206;p16"/>
            <p:cNvPicPr preferRelativeResize="0"/>
            <p:nvPr/>
          </p:nvPicPr>
          <p:blipFill rotWithShape="1">
            <a:blip r:embed="rId2">
              <a:alphaModFix amt="65000"/>
            </a:blip>
            <a:srcRect b="12223" l="18924" r="21844" t="18753"/>
            <a:stretch/>
          </p:blipFill>
          <p:spPr>
            <a:xfrm>
              <a:off x="6513063" y="189113"/>
              <a:ext cx="4846828" cy="4597398"/>
            </a:xfrm>
            <a:prstGeom prst="rect">
              <a:avLst/>
            </a:prstGeom>
            <a:noFill/>
            <a:ln>
              <a:noFill/>
            </a:ln>
          </p:spPr>
        </p:pic>
        <p:pic>
          <p:nvPicPr>
            <p:cNvPr id="207" name="Google Shape;207;p16"/>
            <p:cNvPicPr preferRelativeResize="0"/>
            <p:nvPr/>
          </p:nvPicPr>
          <p:blipFill rotWithShape="1">
            <a:blip r:embed="rId2">
              <a:alphaModFix amt="65000"/>
            </a:blip>
            <a:srcRect b="12223" l="18924" r="21844" t="18753"/>
            <a:stretch/>
          </p:blipFill>
          <p:spPr>
            <a:xfrm>
              <a:off x="4258813" y="-1125337"/>
              <a:ext cx="4846828" cy="4597398"/>
            </a:xfrm>
            <a:prstGeom prst="rect">
              <a:avLst/>
            </a:prstGeom>
            <a:noFill/>
            <a:ln>
              <a:noFill/>
            </a:ln>
          </p:spPr>
        </p:pic>
      </p:grpSp>
      <p:grpSp>
        <p:nvGrpSpPr>
          <p:cNvPr id="208" name="Google Shape;208;p16"/>
          <p:cNvGrpSpPr/>
          <p:nvPr/>
        </p:nvGrpSpPr>
        <p:grpSpPr>
          <a:xfrm>
            <a:off x="-447178" y="-610835"/>
            <a:ext cx="11283855" cy="3269669"/>
            <a:chOff x="-447178" y="-610835"/>
            <a:chExt cx="11283855" cy="3269669"/>
          </a:xfrm>
        </p:grpSpPr>
        <p:pic>
          <p:nvPicPr>
            <p:cNvPr id="209" name="Google Shape;209;p16"/>
            <p:cNvPicPr preferRelativeResize="0"/>
            <p:nvPr/>
          </p:nvPicPr>
          <p:blipFill>
            <a:blip r:embed="rId3">
              <a:alphaModFix amt="60000"/>
            </a:blip>
            <a:stretch>
              <a:fillRect/>
            </a:stretch>
          </p:blipFill>
          <p:spPr>
            <a:xfrm rot="2552754">
              <a:off x="7600950" y="231900"/>
              <a:ext cx="3109424" cy="1584200"/>
            </a:xfrm>
            <a:prstGeom prst="rect">
              <a:avLst/>
            </a:prstGeom>
            <a:noFill/>
            <a:ln>
              <a:noFill/>
            </a:ln>
          </p:spPr>
        </p:pic>
        <p:pic>
          <p:nvPicPr>
            <p:cNvPr id="210" name="Google Shape;210;p16"/>
            <p:cNvPicPr preferRelativeResize="0"/>
            <p:nvPr/>
          </p:nvPicPr>
          <p:blipFill>
            <a:blip r:embed="rId3">
              <a:alphaModFix amt="60000"/>
            </a:blip>
            <a:stretch>
              <a:fillRect/>
            </a:stretch>
          </p:blipFill>
          <p:spPr>
            <a:xfrm rot="-676424">
              <a:off x="-343214" y="-158346"/>
              <a:ext cx="2589133" cy="1319111"/>
            </a:xfrm>
            <a:prstGeom prst="rect">
              <a:avLst/>
            </a:prstGeom>
            <a:noFill/>
            <a:ln>
              <a:noFill/>
            </a:ln>
          </p:spPr>
        </p:pic>
      </p:grpSp>
      <p:sp>
        <p:nvSpPr>
          <p:cNvPr id="211" name="Google Shape;211;p16"/>
          <p:cNvSpPr txBox="1"/>
          <p:nvPr>
            <p:ph idx="1" type="subTitle"/>
          </p:nvPr>
        </p:nvSpPr>
        <p:spPr>
          <a:xfrm>
            <a:off x="713225" y="2687984"/>
            <a:ext cx="2314200" cy="95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2" name="Google Shape;212;p16"/>
          <p:cNvSpPr txBox="1"/>
          <p:nvPr>
            <p:ph idx="2" type="subTitle"/>
          </p:nvPr>
        </p:nvSpPr>
        <p:spPr>
          <a:xfrm>
            <a:off x="3414900" y="2686850"/>
            <a:ext cx="2314200" cy="95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3" name="Google Shape;213;p16"/>
          <p:cNvSpPr txBox="1"/>
          <p:nvPr>
            <p:ph idx="3" type="subTitle"/>
          </p:nvPr>
        </p:nvSpPr>
        <p:spPr>
          <a:xfrm>
            <a:off x="6116574" y="2687984"/>
            <a:ext cx="2314200" cy="95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4" name="Google Shape;214;p16"/>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215" name="Google Shape;215;p16"/>
          <p:cNvSpPr txBox="1"/>
          <p:nvPr>
            <p:ph idx="4" type="subTitle"/>
          </p:nvPr>
        </p:nvSpPr>
        <p:spPr>
          <a:xfrm>
            <a:off x="713225" y="2363750"/>
            <a:ext cx="2314200" cy="429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Sansita Swashed SemiBold"/>
              <a:buNone/>
              <a:defRPr sz="2000">
                <a:latin typeface="Sansita Swashed"/>
                <a:ea typeface="Sansita Swashed"/>
                <a:cs typeface="Sansita Swashed"/>
                <a:sym typeface="Sansita Swashed"/>
              </a:defRPr>
            </a:lvl1pPr>
            <a:lvl2pPr lvl="1"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2pPr>
            <a:lvl3pPr lvl="2"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3pPr>
            <a:lvl4pPr lvl="3"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4pPr>
            <a:lvl5pPr lvl="4"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5pPr>
            <a:lvl6pPr lvl="5"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6pPr>
            <a:lvl7pPr lvl="6"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7pPr>
            <a:lvl8pPr lvl="7"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8pPr>
            <a:lvl9pPr lvl="8"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9pPr>
          </a:lstStyle>
          <a:p/>
        </p:txBody>
      </p:sp>
      <p:sp>
        <p:nvSpPr>
          <p:cNvPr id="216" name="Google Shape;216;p16"/>
          <p:cNvSpPr txBox="1"/>
          <p:nvPr>
            <p:ph idx="5" type="subTitle"/>
          </p:nvPr>
        </p:nvSpPr>
        <p:spPr>
          <a:xfrm>
            <a:off x="6116572" y="2363750"/>
            <a:ext cx="2314200" cy="429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Sansita Swashed SemiBold"/>
              <a:buNone/>
              <a:defRPr sz="2000">
                <a:latin typeface="Sansita Swashed"/>
                <a:ea typeface="Sansita Swashed"/>
                <a:cs typeface="Sansita Swashed"/>
                <a:sym typeface="Sansita Swashed"/>
              </a:defRPr>
            </a:lvl1pPr>
            <a:lvl2pPr lvl="1"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2pPr>
            <a:lvl3pPr lvl="2"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3pPr>
            <a:lvl4pPr lvl="3"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4pPr>
            <a:lvl5pPr lvl="4"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5pPr>
            <a:lvl6pPr lvl="5"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6pPr>
            <a:lvl7pPr lvl="6"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7pPr>
            <a:lvl8pPr lvl="7"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8pPr>
            <a:lvl9pPr lvl="8"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9pPr>
          </a:lstStyle>
          <a:p/>
        </p:txBody>
      </p:sp>
      <p:sp>
        <p:nvSpPr>
          <p:cNvPr id="217" name="Google Shape;217;p16"/>
          <p:cNvSpPr txBox="1"/>
          <p:nvPr>
            <p:ph idx="6" type="subTitle"/>
          </p:nvPr>
        </p:nvSpPr>
        <p:spPr>
          <a:xfrm>
            <a:off x="3414899" y="2363749"/>
            <a:ext cx="2314200" cy="429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Sansita Swashed SemiBold"/>
              <a:buNone/>
              <a:defRPr sz="2000">
                <a:latin typeface="Sansita Swashed"/>
                <a:ea typeface="Sansita Swashed"/>
                <a:cs typeface="Sansita Swashed"/>
                <a:sym typeface="Sansita Swashed"/>
              </a:defRPr>
            </a:lvl1pPr>
            <a:lvl2pPr lvl="1"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2pPr>
            <a:lvl3pPr lvl="2"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3pPr>
            <a:lvl4pPr lvl="3"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4pPr>
            <a:lvl5pPr lvl="4"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5pPr>
            <a:lvl6pPr lvl="5"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6pPr>
            <a:lvl7pPr lvl="6"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7pPr>
            <a:lvl8pPr lvl="7"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8pPr>
            <a:lvl9pPr lvl="8"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9pPr>
          </a:lstStyle>
          <a:p/>
        </p:txBody>
      </p:sp>
      <p:grpSp>
        <p:nvGrpSpPr>
          <p:cNvPr id="218" name="Google Shape;218;p16"/>
          <p:cNvGrpSpPr/>
          <p:nvPr/>
        </p:nvGrpSpPr>
        <p:grpSpPr>
          <a:xfrm>
            <a:off x="227234" y="1641813"/>
            <a:ext cx="8812939" cy="3291062"/>
            <a:chOff x="227234" y="1641813"/>
            <a:chExt cx="8812939" cy="3291062"/>
          </a:xfrm>
        </p:grpSpPr>
        <p:grpSp>
          <p:nvGrpSpPr>
            <p:cNvPr id="219" name="Google Shape;219;p16"/>
            <p:cNvGrpSpPr/>
            <p:nvPr/>
          </p:nvGrpSpPr>
          <p:grpSpPr>
            <a:xfrm>
              <a:off x="227234" y="4094065"/>
              <a:ext cx="854501" cy="838810"/>
              <a:chOff x="210184" y="3865465"/>
              <a:chExt cx="854501" cy="838810"/>
            </a:xfrm>
          </p:grpSpPr>
          <p:sp>
            <p:nvSpPr>
              <p:cNvPr id="220" name="Google Shape;220;p16"/>
              <p:cNvSpPr/>
              <p:nvPr/>
            </p:nvSpPr>
            <p:spPr>
              <a:xfrm rot="-2420505">
                <a:off x="340527" y="3943805"/>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1" name="Google Shape;221;p16"/>
              <p:cNvSpPr/>
              <p:nvPr/>
            </p:nvSpPr>
            <p:spPr>
              <a:xfrm rot="-676838">
                <a:off x="770894" y="4398971"/>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222" name="Google Shape;222;p16"/>
            <p:cNvSpPr/>
            <p:nvPr/>
          </p:nvSpPr>
          <p:spPr>
            <a:xfrm rot="4723162">
              <a:off x="8741319" y="1660321"/>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_2">
    <p:spTree>
      <p:nvGrpSpPr>
        <p:cNvPr id="223" name="Shape 223"/>
        <p:cNvGrpSpPr/>
        <p:nvPr/>
      </p:nvGrpSpPr>
      <p:grpSpPr>
        <a:xfrm>
          <a:off x="0" y="0"/>
          <a:ext cx="0" cy="0"/>
          <a:chOff x="0" y="0"/>
          <a:chExt cx="0" cy="0"/>
        </a:xfrm>
      </p:grpSpPr>
      <p:sp>
        <p:nvSpPr>
          <p:cNvPr id="224" name="Google Shape;224;p17"/>
          <p:cNvSpPr/>
          <p:nvPr/>
        </p:nvSpPr>
        <p:spPr>
          <a:xfrm rot="-4492744">
            <a:off x="305156" y="-461256"/>
            <a:ext cx="1047017" cy="1155778"/>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225" name="Google Shape;225;p17"/>
          <p:cNvGrpSpPr/>
          <p:nvPr/>
        </p:nvGrpSpPr>
        <p:grpSpPr>
          <a:xfrm>
            <a:off x="-1858925" y="-1129175"/>
            <a:ext cx="12123928" cy="7360873"/>
            <a:chOff x="-1858925" y="-1129175"/>
            <a:chExt cx="12123928" cy="7360873"/>
          </a:xfrm>
        </p:grpSpPr>
        <p:pic>
          <p:nvPicPr>
            <p:cNvPr id="226" name="Google Shape;226;p17"/>
            <p:cNvPicPr preferRelativeResize="0"/>
            <p:nvPr/>
          </p:nvPicPr>
          <p:blipFill rotWithShape="1">
            <a:blip r:embed="rId2">
              <a:alphaModFix amt="65000"/>
            </a:blip>
            <a:srcRect b="12223" l="18924" r="21844" t="18753"/>
            <a:stretch/>
          </p:blipFill>
          <p:spPr>
            <a:xfrm>
              <a:off x="-1858925" y="212875"/>
              <a:ext cx="4846828" cy="4597398"/>
            </a:xfrm>
            <a:prstGeom prst="rect">
              <a:avLst/>
            </a:prstGeom>
            <a:noFill/>
            <a:ln>
              <a:noFill/>
            </a:ln>
          </p:spPr>
        </p:pic>
        <p:pic>
          <p:nvPicPr>
            <p:cNvPr id="227" name="Google Shape;227;p17"/>
            <p:cNvPicPr preferRelativeResize="0"/>
            <p:nvPr/>
          </p:nvPicPr>
          <p:blipFill rotWithShape="1">
            <a:blip r:embed="rId2">
              <a:alphaModFix amt="65000"/>
            </a:blip>
            <a:srcRect b="12223" l="18924" r="21844" t="18753"/>
            <a:stretch/>
          </p:blipFill>
          <p:spPr>
            <a:xfrm>
              <a:off x="5418175" y="-1129175"/>
              <a:ext cx="4846828" cy="4597398"/>
            </a:xfrm>
            <a:prstGeom prst="rect">
              <a:avLst/>
            </a:prstGeom>
            <a:noFill/>
            <a:ln>
              <a:noFill/>
            </a:ln>
          </p:spPr>
        </p:pic>
        <p:pic>
          <p:nvPicPr>
            <p:cNvPr id="228" name="Google Shape;228;p17"/>
            <p:cNvPicPr preferRelativeResize="0"/>
            <p:nvPr/>
          </p:nvPicPr>
          <p:blipFill rotWithShape="1">
            <a:blip r:embed="rId2">
              <a:alphaModFix amt="65000"/>
            </a:blip>
            <a:srcRect b="12223" l="18924" r="21844" t="18753"/>
            <a:stretch/>
          </p:blipFill>
          <p:spPr>
            <a:xfrm>
              <a:off x="3606488" y="1634300"/>
              <a:ext cx="4846828" cy="4597398"/>
            </a:xfrm>
            <a:prstGeom prst="rect">
              <a:avLst/>
            </a:prstGeom>
            <a:noFill/>
            <a:ln>
              <a:noFill/>
            </a:ln>
          </p:spPr>
        </p:pic>
      </p:grpSp>
      <p:sp>
        <p:nvSpPr>
          <p:cNvPr id="229" name="Google Shape;229;p17"/>
          <p:cNvSpPr txBox="1"/>
          <p:nvPr>
            <p:ph idx="1" type="subTitle"/>
          </p:nvPr>
        </p:nvSpPr>
        <p:spPr>
          <a:xfrm>
            <a:off x="1881113" y="1844675"/>
            <a:ext cx="24660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30" name="Google Shape;230;p17"/>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a:solidFill>
                  <a:srgbClr val="191919"/>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31" name="Google Shape;231;p17"/>
          <p:cNvSpPr txBox="1"/>
          <p:nvPr>
            <p:ph hasCustomPrompt="1" idx="2" type="title"/>
          </p:nvPr>
        </p:nvSpPr>
        <p:spPr>
          <a:xfrm>
            <a:off x="796200" y="1567475"/>
            <a:ext cx="803100" cy="8499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lt1"/>
              </a:buClr>
              <a:buSzPts val="3500"/>
              <a:buNone/>
              <a:defRPr sz="3500"/>
            </a:lvl1pPr>
            <a:lvl2pPr lvl="1" rtl="0" algn="ctr">
              <a:spcBef>
                <a:spcPts val="0"/>
              </a:spcBef>
              <a:spcAft>
                <a:spcPts val="0"/>
              </a:spcAft>
              <a:buClr>
                <a:schemeClr val="lt1"/>
              </a:buClr>
              <a:buSzPts val="3500"/>
              <a:buNone/>
              <a:defRPr sz="3500">
                <a:solidFill>
                  <a:schemeClr val="lt1"/>
                </a:solidFill>
              </a:defRPr>
            </a:lvl2pPr>
            <a:lvl3pPr lvl="2" rtl="0" algn="ctr">
              <a:spcBef>
                <a:spcPts val="0"/>
              </a:spcBef>
              <a:spcAft>
                <a:spcPts val="0"/>
              </a:spcAft>
              <a:buClr>
                <a:schemeClr val="lt1"/>
              </a:buClr>
              <a:buSzPts val="3500"/>
              <a:buNone/>
              <a:defRPr sz="3500">
                <a:solidFill>
                  <a:schemeClr val="lt1"/>
                </a:solidFill>
              </a:defRPr>
            </a:lvl3pPr>
            <a:lvl4pPr lvl="3" rtl="0" algn="ctr">
              <a:spcBef>
                <a:spcPts val="0"/>
              </a:spcBef>
              <a:spcAft>
                <a:spcPts val="0"/>
              </a:spcAft>
              <a:buClr>
                <a:schemeClr val="lt1"/>
              </a:buClr>
              <a:buSzPts val="3500"/>
              <a:buNone/>
              <a:defRPr sz="3500">
                <a:solidFill>
                  <a:schemeClr val="lt1"/>
                </a:solidFill>
              </a:defRPr>
            </a:lvl4pPr>
            <a:lvl5pPr lvl="4" rtl="0" algn="ctr">
              <a:spcBef>
                <a:spcPts val="0"/>
              </a:spcBef>
              <a:spcAft>
                <a:spcPts val="0"/>
              </a:spcAft>
              <a:buClr>
                <a:schemeClr val="lt1"/>
              </a:buClr>
              <a:buSzPts val="3500"/>
              <a:buNone/>
              <a:defRPr sz="3500">
                <a:solidFill>
                  <a:schemeClr val="lt1"/>
                </a:solidFill>
              </a:defRPr>
            </a:lvl5pPr>
            <a:lvl6pPr lvl="5" rtl="0" algn="ctr">
              <a:spcBef>
                <a:spcPts val="0"/>
              </a:spcBef>
              <a:spcAft>
                <a:spcPts val="0"/>
              </a:spcAft>
              <a:buClr>
                <a:schemeClr val="lt1"/>
              </a:buClr>
              <a:buSzPts val="3500"/>
              <a:buNone/>
              <a:defRPr sz="3500">
                <a:solidFill>
                  <a:schemeClr val="lt1"/>
                </a:solidFill>
              </a:defRPr>
            </a:lvl6pPr>
            <a:lvl7pPr lvl="6" rtl="0" algn="ctr">
              <a:spcBef>
                <a:spcPts val="0"/>
              </a:spcBef>
              <a:spcAft>
                <a:spcPts val="0"/>
              </a:spcAft>
              <a:buClr>
                <a:schemeClr val="lt1"/>
              </a:buClr>
              <a:buSzPts val="3500"/>
              <a:buNone/>
              <a:defRPr sz="3500">
                <a:solidFill>
                  <a:schemeClr val="lt1"/>
                </a:solidFill>
              </a:defRPr>
            </a:lvl7pPr>
            <a:lvl8pPr lvl="7" rtl="0" algn="ctr">
              <a:spcBef>
                <a:spcPts val="0"/>
              </a:spcBef>
              <a:spcAft>
                <a:spcPts val="0"/>
              </a:spcAft>
              <a:buClr>
                <a:schemeClr val="lt1"/>
              </a:buClr>
              <a:buSzPts val="3500"/>
              <a:buNone/>
              <a:defRPr sz="3500">
                <a:solidFill>
                  <a:schemeClr val="lt1"/>
                </a:solidFill>
              </a:defRPr>
            </a:lvl8pPr>
            <a:lvl9pPr lvl="8" rtl="0" algn="ctr">
              <a:spcBef>
                <a:spcPts val="0"/>
              </a:spcBef>
              <a:spcAft>
                <a:spcPts val="0"/>
              </a:spcAft>
              <a:buClr>
                <a:schemeClr val="lt1"/>
              </a:buClr>
              <a:buSzPts val="3500"/>
              <a:buNone/>
              <a:defRPr sz="3500">
                <a:solidFill>
                  <a:schemeClr val="lt1"/>
                </a:solidFill>
              </a:defRPr>
            </a:lvl9pPr>
          </a:lstStyle>
          <a:p>
            <a:r>
              <a:t>xx%</a:t>
            </a:r>
          </a:p>
        </p:txBody>
      </p:sp>
      <p:sp>
        <p:nvSpPr>
          <p:cNvPr id="232" name="Google Shape;232;p17"/>
          <p:cNvSpPr txBox="1"/>
          <p:nvPr>
            <p:ph idx="3" type="subTitle"/>
          </p:nvPr>
        </p:nvSpPr>
        <p:spPr>
          <a:xfrm>
            <a:off x="1881100" y="1567475"/>
            <a:ext cx="2466000" cy="365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000"/>
              <a:buFont typeface="Sansita Swashed SemiBold"/>
              <a:buNone/>
              <a:defRPr sz="2000">
                <a:latin typeface="Sansita Swashed"/>
                <a:ea typeface="Sansita Swashed"/>
                <a:cs typeface="Sansita Swashed"/>
                <a:sym typeface="Sansita Swashed"/>
              </a:defRPr>
            </a:lvl1pPr>
            <a:lvl2pPr lvl="1" rtl="0">
              <a:lnSpc>
                <a:spcPct val="100000"/>
              </a:lnSpc>
              <a:spcBef>
                <a:spcPts val="0"/>
              </a:spcBef>
              <a:spcAft>
                <a:spcPts val="0"/>
              </a:spcAft>
              <a:buSzPts val="2000"/>
              <a:buFont typeface="Sansita Swashed ExtraBold"/>
              <a:buNone/>
              <a:defRPr sz="2000">
                <a:latin typeface="Sansita Swashed ExtraBold"/>
                <a:ea typeface="Sansita Swashed ExtraBold"/>
                <a:cs typeface="Sansita Swashed ExtraBold"/>
                <a:sym typeface="Sansita Swashed ExtraBold"/>
              </a:defRPr>
            </a:lvl2pPr>
            <a:lvl3pPr lvl="2" rtl="0">
              <a:lnSpc>
                <a:spcPct val="100000"/>
              </a:lnSpc>
              <a:spcBef>
                <a:spcPts val="0"/>
              </a:spcBef>
              <a:spcAft>
                <a:spcPts val="0"/>
              </a:spcAft>
              <a:buSzPts val="2000"/>
              <a:buFont typeface="Sansita Swashed ExtraBold"/>
              <a:buNone/>
              <a:defRPr sz="2000">
                <a:latin typeface="Sansita Swashed ExtraBold"/>
                <a:ea typeface="Sansita Swashed ExtraBold"/>
                <a:cs typeface="Sansita Swashed ExtraBold"/>
                <a:sym typeface="Sansita Swashed ExtraBold"/>
              </a:defRPr>
            </a:lvl3pPr>
            <a:lvl4pPr lvl="3" rtl="0">
              <a:lnSpc>
                <a:spcPct val="100000"/>
              </a:lnSpc>
              <a:spcBef>
                <a:spcPts val="0"/>
              </a:spcBef>
              <a:spcAft>
                <a:spcPts val="0"/>
              </a:spcAft>
              <a:buSzPts val="2000"/>
              <a:buFont typeface="Sansita Swashed ExtraBold"/>
              <a:buNone/>
              <a:defRPr sz="2000">
                <a:latin typeface="Sansita Swashed ExtraBold"/>
                <a:ea typeface="Sansita Swashed ExtraBold"/>
                <a:cs typeface="Sansita Swashed ExtraBold"/>
                <a:sym typeface="Sansita Swashed ExtraBold"/>
              </a:defRPr>
            </a:lvl4pPr>
            <a:lvl5pPr lvl="4" rtl="0">
              <a:lnSpc>
                <a:spcPct val="100000"/>
              </a:lnSpc>
              <a:spcBef>
                <a:spcPts val="0"/>
              </a:spcBef>
              <a:spcAft>
                <a:spcPts val="0"/>
              </a:spcAft>
              <a:buSzPts val="2000"/>
              <a:buFont typeface="Sansita Swashed ExtraBold"/>
              <a:buNone/>
              <a:defRPr sz="2000">
                <a:latin typeface="Sansita Swashed ExtraBold"/>
                <a:ea typeface="Sansita Swashed ExtraBold"/>
                <a:cs typeface="Sansita Swashed ExtraBold"/>
                <a:sym typeface="Sansita Swashed ExtraBold"/>
              </a:defRPr>
            </a:lvl5pPr>
            <a:lvl6pPr lvl="5" rtl="0">
              <a:lnSpc>
                <a:spcPct val="100000"/>
              </a:lnSpc>
              <a:spcBef>
                <a:spcPts val="0"/>
              </a:spcBef>
              <a:spcAft>
                <a:spcPts val="0"/>
              </a:spcAft>
              <a:buSzPts val="2000"/>
              <a:buFont typeface="Sansita Swashed ExtraBold"/>
              <a:buNone/>
              <a:defRPr sz="2000">
                <a:latin typeface="Sansita Swashed ExtraBold"/>
                <a:ea typeface="Sansita Swashed ExtraBold"/>
                <a:cs typeface="Sansita Swashed ExtraBold"/>
                <a:sym typeface="Sansita Swashed ExtraBold"/>
              </a:defRPr>
            </a:lvl6pPr>
            <a:lvl7pPr lvl="6" rtl="0">
              <a:lnSpc>
                <a:spcPct val="100000"/>
              </a:lnSpc>
              <a:spcBef>
                <a:spcPts val="0"/>
              </a:spcBef>
              <a:spcAft>
                <a:spcPts val="0"/>
              </a:spcAft>
              <a:buSzPts val="2000"/>
              <a:buFont typeface="Sansita Swashed ExtraBold"/>
              <a:buNone/>
              <a:defRPr sz="2000">
                <a:latin typeface="Sansita Swashed ExtraBold"/>
                <a:ea typeface="Sansita Swashed ExtraBold"/>
                <a:cs typeface="Sansita Swashed ExtraBold"/>
                <a:sym typeface="Sansita Swashed ExtraBold"/>
              </a:defRPr>
            </a:lvl7pPr>
            <a:lvl8pPr lvl="7" rtl="0">
              <a:lnSpc>
                <a:spcPct val="100000"/>
              </a:lnSpc>
              <a:spcBef>
                <a:spcPts val="0"/>
              </a:spcBef>
              <a:spcAft>
                <a:spcPts val="0"/>
              </a:spcAft>
              <a:buSzPts val="2000"/>
              <a:buFont typeface="Sansita Swashed ExtraBold"/>
              <a:buNone/>
              <a:defRPr sz="2000">
                <a:latin typeface="Sansita Swashed ExtraBold"/>
                <a:ea typeface="Sansita Swashed ExtraBold"/>
                <a:cs typeface="Sansita Swashed ExtraBold"/>
                <a:sym typeface="Sansita Swashed ExtraBold"/>
              </a:defRPr>
            </a:lvl8pPr>
            <a:lvl9pPr lvl="8" rtl="0">
              <a:lnSpc>
                <a:spcPct val="100000"/>
              </a:lnSpc>
              <a:spcBef>
                <a:spcPts val="0"/>
              </a:spcBef>
              <a:spcAft>
                <a:spcPts val="0"/>
              </a:spcAft>
              <a:buSzPts val="2000"/>
              <a:buFont typeface="Sansita Swashed ExtraBold"/>
              <a:buNone/>
              <a:defRPr sz="2000">
                <a:latin typeface="Sansita Swashed ExtraBold"/>
                <a:ea typeface="Sansita Swashed ExtraBold"/>
                <a:cs typeface="Sansita Swashed ExtraBold"/>
                <a:sym typeface="Sansita Swashed ExtraBold"/>
              </a:defRPr>
            </a:lvl9pPr>
          </a:lstStyle>
          <a:p/>
        </p:txBody>
      </p:sp>
      <p:sp>
        <p:nvSpPr>
          <p:cNvPr id="233" name="Google Shape;233;p17"/>
          <p:cNvSpPr txBox="1"/>
          <p:nvPr>
            <p:ph idx="4" type="subTitle"/>
          </p:nvPr>
        </p:nvSpPr>
        <p:spPr>
          <a:xfrm>
            <a:off x="1881100" y="3602725"/>
            <a:ext cx="24660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34" name="Google Shape;234;p17"/>
          <p:cNvSpPr txBox="1"/>
          <p:nvPr>
            <p:ph hasCustomPrompt="1" idx="5" type="title"/>
          </p:nvPr>
        </p:nvSpPr>
        <p:spPr>
          <a:xfrm>
            <a:off x="796200" y="3325525"/>
            <a:ext cx="803100" cy="8499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lt1"/>
              </a:buClr>
              <a:buSzPts val="3500"/>
              <a:buNone/>
              <a:defRPr sz="3500"/>
            </a:lvl1pPr>
            <a:lvl2pPr lvl="1" rtl="0" algn="ctr">
              <a:spcBef>
                <a:spcPts val="0"/>
              </a:spcBef>
              <a:spcAft>
                <a:spcPts val="0"/>
              </a:spcAft>
              <a:buClr>
                <a:schemeClr val="lt1"/>
              </a:buClr>
              <a:buSzPts val="3500"/>
              <a:buNone/>
              <a:defRPr sz="3500">
                <a:solidFill>
                  <a:schemeClr val="lt1"/>
                </a:solidFill>
              </a:defRPr>
            </a:lvl2pPr>
            <a:lvl3pPr lvl="2" rtl="0" algn="ctr">
              <a:spcBef>
                <a:spcPts val="0"/>
              </a:spcBef>
              <a:spcAft>
                <a:spcPts val="0"/>
              </a:spcAft>
              <a:buClr>
                <a:schemeClr val="lt1"/>
              </a:buClr>
              <a:buSzPts val="3500"/>
              <a:buNone/>
              <a:defRPr sz="3500">
                <a:solidFill>
                  <a:schemeClr val="lt1"/>
                </a:solidFill>
              </a:defRPr>
            </a:lvl3pPr>
            <a:lvl4pPr lvl="3" rtl="0" algn="ctr">
              <a:spcBef>
                <a:spcPts val="0"/>
              </a:spcBef>
              <a:spcAft>
                <a:spcPts val="0"/>
              </a:spcAft>
              <a:buClr>
                <a:schemeClr val="lt1"/>
              </a:buClr>
              <a:buSzPts val="3500"/>
              <a:buNone/>
              <a:defRPr sz="3500">
                <a:solidFill>
                  <a:schemeClr val="lt1"/>
                </a:solidFill>
              </a:defRPr>
            </a:lvl4pPr>
            <a:lvl5pPr lvl="4" rtl="0" algn="ctr">
              <a:spcBef>
                <a:spcPts val="0"/>
              </a:spcBef>
              <a:spcAft>
                <a:spcPts val="0"/>
              </a:spcAft>
              <a:buClr>
                <a:schemeClr val="lt1"/>
              </a:buClr>
              <a:buSzPts val="3500"/>
              <a:buNone/>
              <a:defRPr sz="3500">
                <a:solidFill>
                  <a:schemeClr val="lt1"/>
                </a:solidFill>
              </a:defRPr>
            </a:lvl5pPr>
            <a:lvl6pPr lvl="5" rtl="0" algn="ctr">
              <a:spcBef>
                <a:spcPts val="0"/>
              </a:spcBef>
              <a:spcAft>
                <a:spcPts val="0"/>
              </a:spcAft>
              <a:buClr>
                <a:schemeClr val="lt1"/>
              </a:buClr>
              <a:buSzPts val="3500"/>
              <a:buNone/>
              <a:defRPr sz="3500">
                <a:solidFill>
                  <a:schemeClr val="lt1"/>
                </a:solidFill>
              </a:defRPr>
            </a:lvl6pPr>
            <a:lvl7pPr lvl="6" rtl="0" algn="ctr">
              <a:spcBef>
                <a:spcPts val="0"/>
              </a:spcBef>
              <a:spcAft>
                <a:spcPts val="0"/>
              </a:spcAft>
              <a:buClr>
                <a:schemeClr val="lt1"/>
              </a:buClr>
              <a:buSzPts val="3500"/>
              <a:buNone/>
              <a:defRPr sz="3500">
                <a:solidFill>
                  <a:schemeClr val="lt1"/>
                </a:solidFill>
              </a:defRPr>
            </a:lvl7pPr>
            <a:lvl8pPr lvl="7" rtl="0" algn="ctr">
              <a:spcBef>
                <a:spcPts val="0"/>
              </a:spcBef>
              <a:spcAft>
                <a:spcPts val="0"/>
              </a:spcAft>
              <a:buClr>
                <a:schemeClr val="lt1"/>
              </a:buClr>
              <a:buSzPts val="3500"/>
              <a:buNone/>
              <a:defRPr sz="3500">
                <a:solidFill>
                  <a:schemeClr val="lt1"/>
                </a:solidFill>
              </a:defRPr>
            </a:lvl8pPr>
            <a:lvl9pPr lvl="8" rtl="0" algn="ctr">
              <a:spcBef>
                <a:spcPts val="0"/>
              </a:spcBef>
              <a:spcAft>
                <a:spcPts val="0"/>
              </a:spcAft>
              <a:buClr>
                <a:schemeClr val="lt1"/>
              </a:buClr>
              <a:buSzPts val="3500"/>
              <a:buNone/>
              <a:defRPr sz="3500">
                <a:solidFill>
                  <a:schemeClr val="lt1"/>
                </a:solidFill>
              </a:defRPr>
            </a:lvl9pPr>
          </a:lstStyle>
          <a:p>
            <a:r>
              <a:t>xx%</a:t>
            </a:r>
          </a:p>
        </p:txBody>
      </p:sp>
      <p:sp>
        <p:nvSpPr>
          <p:cNvPr id="235" name="Google Shape;235;p17"/>
          <p:cNvSpPr txBox="1"/>
          <p:nvPr>
            <p:ph idx="6" type="subTitle"/>
          </p:nvPr>
        </p:nvSpPr>
        <p:spPr>
          <a:xfrm>
            <a:off x="1881100" y="3325513"/>
            <a:ext cx="2466000" cy="365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000"/>
              <a:buFont typeface="Sansita Swashed SemiBold"/>
              <a:buNone/>
              <a:defRPr sz="2000">
                <a:latin typeface="Sansita Swashed"/>
                <a:ea typeface="Sansita Swashed"/>
                <a:cs typeface="Sansita Swashed"/>
                <a:sym typeface="Sansita Swashed"/>
              </a:defRPr>
            </a:lvl1pPr>
            <a:lvl2pPr lvl="1" rtl="0">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2pPr>
            <a:lvl3pPr lvl="2" rtl="0">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3pPr>
            <a:lvl4pPr lvl="3" rtl="0">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4pPr>
            <a:lvl5pPr lvl="4" rtl="0">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5pPr>
            <a:lvl6pPr lvl="5" rtl="0">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6pPr>
            <a:lvl7pPr lvl="6" rtl="0">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7pPr>
            <a:lvl8pPr lvl="7" rtl="0">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8pPr>
            <a:lvl9pPr lvl="8" rtl="0">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9pPr>
          </a:lstStyle>
          <a:p/>
        </p:txBody>
      </p:sp>
      <p:sp>
        <p:nvSpPr>
          <p:cNvPr id="236" name="Google Shape;236;p17"/>
          <p:cNvSpPr txBox="1"/>
          <p:nvPr>
            <p:ph hasCustomPrompt="1" idx="7" type="title"/>
          </p:nvPr>
        </p:nvSpPr>
        <p:spPr>
          <a:xfrm>
            <a:off x="7544700" y="1567475"/>
            <a:ext cx="803100" cy="8499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lt1"/>
              </a:buClr>
              <a:buSzPts val="3500"/>
              <a:buNone/>
              <a:defRPr sz="3500"/>
            </a:lvl1pPr>
            <a:lvl2pPr lvl="1" rtl="0" algn="ctr">
              <a:spcBef>
                <a:spcPts val="0"/>
              </a:spcBef>
              <a:spcAft>
                <a:spcPts val="0"/>
              </a:spcAft>
              <a:buClr>
                <a:schemeClr val="lt1"/>
              </a:buClr>
              <a:buSzPts val="3500"/>
              <a:buNone/>
              <a:defRPr sz="3500">
                <a:solidFill>
                  <a:schemeClr val="lt1"/>
                </a:solidFill>
              </a:defRPr>
            </a:lvl2pPr>
            <a:lvl3pPr lvl="2" rtl="0" algn="ctr">
              <a:spcBef>
                <a:spcPts val="0"/>
              </a:spcBef>
              <a:spcAft>
                <a:spcPts val="0"/>
              </a:spcAft>
              <a:buClr>
                <a:schemeClr val="lt1"/>
              </a:buClr>
              <a:buSzPts val="3500"/>
              <a:buNone/>
              <a:defRPr sz="3500">
                <a:solidFill>
                  <a:schemeClr val="lt1"/>
                </a:solidFill>
              </a:defRPr>
            </a:lvl3pPr>
            <a:lvl4pPr lvl="3" rtl="0" algn="ctr">
              <a:spcBef>
                <a:spcPts val="0"/>
              </a:spcBef>
              <a:spcAft>
                <a:spcPts val="0"/>
              </a:spcAft>
              <a:buClr>
                <a:schemeClr val="lt1"/>
              </a:buClr>
              <a:buSzPts val="3500"/>
              <a:buNone/>
              <a:defRPr sz="3500">
                <a:solidFill>
                  <a:schemeClr val="lt1"/>
                </a:solidFill>
              </a:defRPr>
            </a:lvl4pPr>
            <a:lvl5pPr lvl="4" rtl="0" algn="ctr">
              <a:spcBef>
                <a:spcPts val="0"/>
              </a:spcBef>
              <a:spcAft>
                <a:spcPts val="0"/>
              </a:spcAft>
              <a:buClr>
                <a:schemeClr val="lt1"/>
              </a:buClr>
              <a:buSzPts val="3500"/>
              <a:buNone/>
              <a:defRPr sz="3500">
                <a:solidFill>
                  <a:schemeClr val="lt1"/>
                </a:solidFill>
              </a:defRPr>
            </a:lvl5pPr>
            <a:lvl6pPr lvl="5" rtl="0" algn="ctr">
              <a:spcBef>
                <a:spcPts val="0"/>
              </a:spcBef>
              <a:spcAft>
                <a:spcPts val="0"/>
              </a:spcAft>
              <a:buClr>
                <a:schemeClr val="lt1"/>
              </a:buClr>
              <a:buSzPts val="3500"/>
              <a:buNone/>
              <a:defRPr sz="3500">
                <a:solidFill>
                  <a:schemeClr val="lt1"/>
                </a:solidFill>
              </a:defRPr>
            </a:lvl6pPr>
            <a:lvl7pPr lvl="6" rtl="0" algn="ctr">
              <a:spcBef>
                <a:spcPts val="0"/>
              </a:spcBef>
              <a:spcAft>
                <a:spcPts val="0"/>
              </a:spcAft>
              <a:buClr>
                <a:schemeClr val="lt1"/>
              </a:buClr>
              <a:buSzPts val="3500"/>
              <a:buNone/>
              <a:defRPr sz="3500">
                <a:solidFill>
                  <a:schemeClr val="lt1"/>
                </a:solidFill>
              </a:defRPr>
            </a:lvl7pPr>
            <a:lvl8pPr lvl="7" rtl="0" algn="ctr">
              <a:spcBef>
                <a:spcPts val="0"/>
              </a:spcBef>
              <a:spcAft>
                <a:spcPts val="0"/>
              </a:spcAft>
              <a:buClr>
                <a:schemeClr val="lt1"/>
              </a:buClr>
              <a:buSzPts val="3500"/>
              <a:buNone/>
              <a:defRPr sz="3500">
                <a:solidFill>
                  <a:schemeClr val="lt1"/>
                </a:solidFill>
              </a:defRPr>
            </a:lvl8pPr>
            <a:lvl9pPr lvl="8" rtl="0" algn="ctr">
              <a:spcBef>
                <a:spcPts val="0"/>
              </a:spcBef>
              <a:spcAft>
                <a:spcPts val="0"/>
              </a:spcAft>
              <a:buClr>
                <a:schemeClr val="lt1"/>
              </a:buClr>
              <a:buSzPts val="3500"/>
              <a:buNone/>
              <a:defRPr sz="3500">
                <a:solidFill>
                  <a:schemeClr val="lt1"/>
                </a:solidFill>
              </a:defRPr>
            </a:lvl9pPr>
          </a:lstStyle>
          <a:p>
            <a:r>
              <a:t>xx%</a:t>
            </a:r>
          </a:p>
        </p:txBody>
      </p:sp>
      <p:sp>
        <p:nvSpPr>
          <p:cNvPr id="237" name="Google Shape;237;p17"/>
          <p:cNvSpPr txBox="1"/>
          <p:nvPr>
            <p:ph hasCustomPrompt="1" idx="8" type="title"/>
          </p:nvPr>
        </p:nvSpPr>
        <p:spPr>
          <a:xfrm>
            <a:off x="7544700" y="3325525"/>
            <a:ext cx="803100" cy="8499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lt1"/>
              </a:buClr>
              <a:buSzPts val="3500"/>
              <a:buNone/>
              <a:defRPr sz="3500"/>
            </a:lvl1pPr>
            <a:lvl2pPr lvl="1" rtl="0" algn="ctr">
              <a:spcBef>
                <a:spcPts val="0"/>
              </a:spcBef>
              <a:spcAft>
                <a:spcPts val="0"/>
              </a:spcAft>
              <a:buClr>
                <a:schemeClr val="lt1"/>
              </a:buClr>
              <a:buSzPts val="3500"/>
              <a:buNone/>
              <a:defRPr sz="3500">
                <a:solidFill>
                  <a:schemeClr val="lt1"/>
                </a:solidFill>
              </a:defRPr>
            </a:lvl2pPr>
            <a:lvl3pPr lvl="2" rtl="0" algn="ctr">
              <a:spcBef>
                <a:spcPts val="0"/>
              </a:spcBef>
              <a:spcAft>
                <a:spcPts val="0"/>
              </a:spcAft>
              <a:buClr>
                <a:schemeClr val="lt1"/>
              </a:buClr>
              <a:buSzPts val="3500"/>
              <a:buNone/>
              <a:defRPr sz="3500">
                <a:solidFill>
                  <a:schemeClr val="lt1"/>
                </a:solidFill>
              </a:defRPr>
            </a:lvl3pPr>
            <a:lvl4pPr lvl="3" rtl="0" algn="ctr">
              <a:spcBef>
                <a:spcPts val="0"/>
              </a:spcBef>
              <a:spcAft>
                <a:spcPts val="0"/>
              </a:spcAft>
              <a:buClr>
                <a:schemeClr val="lt1"/>
              </a:buClr>
              <a:buSzPts val="3500"/>
              <a:buNone/>
              <a:defRPr sz="3500">
                <a:solidFill>
                  <a:schemeClr val="lt1"/>
                </a:solidFill>
              </a:defRPr>
            </a:lvl4pPr>
            <a:lvl5pPr lvl="4" rtl="0" algn="ctr">
              <a:spcBef>
                <a:spcPts val="0"/>
              </a:spcBef>
              <a:spcAft>
                <a:spcPts val="0"/>
              </a:spcAft>
              <a:buClr>
                <a:schemeClr val="lt1"/>
              </a:buClr>
              <a:buSzPts val="3500"/>
              <a:buNone/>
              <a:defRPr sz="3500">
                <a:solidFill>
                  <a:schemeClr val="lt1"/>
                </a:solidFill>
              </a:defRPr>
            </a:lvl5pPr>
            <a:lvl6pPr lvl="5" rtl="0" algn="ctr">
              <a:spcBef>
                <a:spcPts val="0"/>
              </a:spcBef>
              <a:spcAft>
                <a:spcPts val="0"/>
              </a:spcAft>
              <a:buClr>
                <a:schemeClr val="lt1"/>
              </a:buClr>
              <a:buSzPts val="3500"/>
              <a:buNone/>
              <a:defRPr sz="3500">
                <a:solidFill>
                  <a:schemeClr val="lt1"/>
                </a:solidFill>
              </a:defRPr>
            </a:lvl6pPr>
            <a:lvl7pPr lvl="6" rtl="0" algn="ctr">
              <a:spcBef>
                <a:spcPts val="0"/>
              </a:spcBef>
              <a:spcAft>
                <a:spcPts val="0"/>
              </a:spcAft>
              <a:buClr>
                <a:schemeClr val="lt1"/>
              </a:buClr>
              <a:buSzPts val="3500"/>
              <a:buNone/>
              <a:defRPr sz="3500">
                <a:solidFill>
                  <a:schemeClr val="lt1"/>
                </a:solidFill>
              </a:defRPr>
            </a:lvl7pPr>
            <a:lvl8pPr lvl="7" rtl="0" algn="ctr">
              <a:spcBef>
                <a:spcPts val="0"/>
              </a:spcBef>
              <a:spcAft>
                <a:spcPts val="0"/>
              </a:spcAft>
              <a:buClr>
                <a:schemeClr val="lt1"/>
              </a:buClr>
              <a:buSzPts val="3500"/>
              <a:buNone/>
              <a:defRPr sz="3500">
                <a:solidFill>
                  <a:schemeClr val="lt1"/>
                </a:solidFill>
              </a:defRPr>
            </a:lvl8pPr>
            <a:lvl9pPr lvl="8" rtl="0" algn="ctr">
              <a:spcBef>
                <a:spcPts val="0"/>
              </a:spcBef>
              <a:spcAft>
                <a:spcPts val="0"/>
              </a:spcAft>
              <a:buClr>
                <a:schemeClr val="lt1"/>
              </a:buClr>
              <a:buSzPts val="3500"/>
              <a:buNone/>
              <a:defRPr sz="3500">
                <a:solidFill>
                  <a:schemeClr val="lt1"/>
                </a:solidFill>
              </a:defRPr>
            </a:lvl9pPr>
          </a:lstStyle>
          <a:p>
            <a:r>
              <a:t>xx%</a:t>
            </a:r>
          </a:p>
        </p:txBody>
      </p:sp>
      <p:sp>
        <p:nvSpPr>
          <p:cNvPr id="238" name="Google Shape;238;p17"/>
          <p:cNvSpPr txBox="1"/>
          <p:nvPr>
            <p:ph idx="9" type="subTitle"/>
          </p:nvPr>
        </p:nvSpPr>
        <p:spPr>
          <a:xfrm>
            <a:off x="4796893" y="1844675"/>
            <a:ext cx="24660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39" name="Google Shape;239;p17"/>
          <p:cNvSpPr txBox="1"/>
          <p:nvPr>
            <p:ph idx="13" type="subTitle"/>
          </p:nvPr>
        </p:nvSpPr>
        <p:spPr>
          <a:xfrm>
            <a:off x="4796888" y="1567475"/>
            <a:ext cx="2466000" cy="3651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2000"/>
              <a:buFont typeface="Sansita Swashed SemiBold"/>
              <a:buNone/>
              <a:defRPr sz="2000">
                <a:latin typeface="Sansita Swashed"/>
                <a:ea typeface="Sansita Swashed"/>
                <a:cs typeface="Sansita Swashed"/>
                <a:sym typeface="Sansita Swashed"/>
              </a:defRPr>
            </a:lvl1pPr>
            <a:lvl2pPr lvl="1" rtl="0" algn="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2pPr>
            <a:lvl3pPr lvl="2" rtl="0" algn="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3pPr>
            <a:lvl4pPr lvl="3" rtl="0" algn="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4pPr>
            <a:lvl5pPr lvl="4" rtl="0" algn="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5pPr>
            <a:lvl6pPr lvl="5" rtl="0" algn="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6pPr>
            <a:lvl7pPr lvl="6" rtl="0" algn="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7pPr>
            <a:lvl8pPr lvl="7" rtl="0" algn="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8pPr>
            <a:lvl9pPr lvl="8" rtl="0" algn="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9pPr>
          </a:lstStyle>
          <a:p/>
        </p:txBody>
      </p:sp>
      <p:sp>
        <p:nvSpPr>
          <p:cNvPr id="240" name="Google Shape;240;p17"/>
          <p:cNvSpPr txBox="1"/>
          <p:nvPr>
            <p:ph idx="14" type="subTitle"/>
          </p:nvPr>
        </p:nvSpPr>
        <p:spPr>
          <a:xfrm>
            <a:off x="4796878" y="3602725"/>
            <a:ext cx="24660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41" name="Google Shape;241;p17"/>
          <p:cNvSpPr txBox="1"/>
          <p:nvPr>
            <p:ph idx="15" type="subTitle"/>
          </p:nvPr>
        </p:nvSpPr>
        <p:spPr>
          <a:xfrm>
            <a:off x="4796888" y="3325513"/>
            <a:ext cx="2466000" cy="3651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2000"/>
              <a:buFont typeface="Sansita Swashed SemiBold"/>
              <a:buNone/>
              <a:defRPr sz="2000">
                <a:latin typeface="Sansita Swashed"/>
                <a:ea typeface="Sansita Swashed"/>
                <a:cs typeface="Sansita Swashed"/>
                <a:sym typeface="Sansita Swashed"/>
              </a:defRPr>
            </a:lvl1pPr>
            <a:lvl2pPr lvl="1" rtl="0" algn="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2pPr>
            <a:lvl3pPr lvl="2" rtl="0" algn="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3pPr>
            <a:lvl4pPr lvl="3" rtl="0" algn="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4pPr>
            <a:lvl5pPr lvl="4" rtl="0" algn="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5pPr>
            <a:lvl6pPr lvl="5" rtl="0" algn="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6pPr>
            <a:lvl7pPr lvl="6" rtl="0" algn="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7pPr>
            <a:lvl8pPr lvl="7" rtl="0" algn="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8pPr>
            <a:lvl9pPr lvl="8" rtl="0" algn="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9pPr>
          </a:lstStyle>
          <a:p/>
        </p:txBody>
      </p:sp>
      <p:grpSp>
        <p:nvGrpSpPr>
          <p:cNvPr id="242" name="Google Shape;242;p17"/>
          <p:cNvGrpSpPr/>
          <p:nvPr/>
        </p:nvGrpSpPr>
        <p:grpSpPr>
          <a:xfrm>
            <a:off x="-545856" y="-145140"/>
            <a:ext cx="10069881" cy="6518606"/>
            <a:chOff x="-545856" y="-145140"/>
            <a:chExt cx="10069881" cy="6518606"/>
          </a:xfrm>
        </p:grpSpPr>
        <p:pic>
          <p:nvPicPr>
            <p:cNvPr id="243" name="Google Shape;243;p17"/>
            <p:cNvPicPr preferRelativeResize="0"/>
            <p:nvPr/>
          </p:nvPicPr>
          <p:blipFill>
            <a:blip r:embed="rId3">
              <a:alphaModFix amt="60000"/>
            </a:blip>
            <a:stretch>
              <a:fillRect/>
            </a:stretch>
          </p:blipFill>
          <p:spPr>
            <a:xfrm>
              <a:off x="7058025" y="-145140"/>
              <a:ext cx="2465999" cy="1256390"/>
            </a:xfrm>
            <a:prstGeom prst="rect">
              <a:avLst/>
            </a:prstGeom>
            <a:noFill/>
            <a:ln>
              <a:noFill/>
            </a:ln>
          </p:spPr>
        </p:pic>
        <p:pic>
          <p:nvPicPr>
            <p:cNvPr id="244" name="Google Shape;244;p17"/>
            <p:cNvPicPr preferRelativeResize="0"/>
            <p:nvPr/>
          </p:nvPicPr>
          <p:blipFill>
            <a:blip r:embed="rId3">
              <a:alphaModFix amt="60000"/>
            </a:blip>
            <a:stretch>
              <a:fillRect/>
            </a:stretch>
          </p:blipFill>
          <p:spPr>
            <a:xfrm rot="2511424">
              <a:off x="-441325" y="4454635"/>
              <a:ext cx="2465999" cy="1256390"/>
            </a:xfrm>
            <a:prstGeom prst="rect">
              <a:avLst/>
            </a:prstGeom>
            <a:noFill/>
            <a:ln>
              <a:noFill/>
            </a:ln>
          </p:spPr>
        </p:pic>
      </p:grpSp>
      <p:grpSp>
        <p:nvGrpSpPr>
          <p:cNvPr id="245" name="Google Shape;245;p17"/>
          <p:cNvGrpSpPr/>
          <p:nvPr/>
        </p:nvGrpSpPr>
        <p:grpSpPr>
          <a:xfrm>
            <a:off x="119290" y="125466"/>
            <a:ext cx="8915200" cy="1365799"/>
            <a:chOff x="119290" y="125466"/>
            <a:chExt cx="8915200" cy="1365799"/>
          </a:xfrm>
        </p:grpSpPr>
        <p:grpSp>
          <p:nvGrpSpPr>
            <p:cNvPr id="246" name="Google Shape;246;p17"/>
            <p:cNvGrpSpPr/>
            <p:nvPr/>
          </p:nvGrpSpPr>
          <p:grpSpPr>
            <a:xfrm>
              <a:off x="119290" y="125466"/>
              <a:ext cx="658558" cy="975443"/>
              <a:chOff x="210178" y="3865465"/>
              <a:chExt cx="711493" cy="1053850"/>
            </a:xfrm>
          </p:grpSpPr>
          <p:sp>
            <p:nvSpPr>
              <p:cNvPr id="247" name="Google Shape;247;p17"/>
              <p:cNvSpPr/>
              <p:nvPr/>
            </p:nvSpPr>
            <p:spPr>
              <a:xfrm rot="-2420505">
                <a:off x="340527" y="3943805"/>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8" name="Google Shape;248;p17"/>
              <p:cNvSpPr/>
              <p:nvPr/>
            </p:nvSpPr>
            <p:spPr>
              <a:xfrm rot="-676838">
                <a:off x="235137" y="4614011"/>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249" name="Google Shape;249;p17"/>
            <p:cNvSpPr/>
            <p:nvPr/>
          </p:nvSpPr>
          <p:spPr>
            <a:xfrm flipH="1" rot="677646">
              <a:off x="8762540" y="1208661"/>
              <a:ext cx="248824" cy="260764"/>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250" name="Shape 250"/>
        <p:cNvGrpSpPr/>
        <p:nvPr/>
      </p:nvGrpSpPr>
      <p:grpSpPr>
        <a:xfrm>
          <a:off x="0" y="0"/>
          <a:ext cx="0" cy="0"/>
          <a:chOff x="0" y="0"/>
          <a:chExt cx="0" cy="0"/>
        </a:xfrm>
      </p:grpSpPr>
      <p:grpSp>
        <p:nvGrpSpPr>
          <p:cNvPr id="251" name="Google Shape;251;p18"/>
          <p:cNvGrpSpPr/>
          <p:nvPr/>
        </p:nvGrpSpPr>
        <p:grpSpPr>
          <a:xfrm>
            <a:off x="-815378" y="1463853"/>
            <a:ext cx="9896962" cy="4367551"/>
            <a:chOff x="-815378" y="1463853"/>
            <a:chExt cx="9896962" cy="4367551"/>
          </a:xfrm>
        </p:grpSpPr>
        <p:sp>
          <p:nvSpPr>
            <p:cNvPr id="252" name="Google Shape;252;p18"/>
            <p:cNvSpPr/>
            <p:nvPr/>
          </p:nvSpPr>
          <p:spPr>
            <a:xfrm rot="-6035805">
              <a:off x="7582401" y="4318428"/>
              <a:ext cx="1321480" cy="1458751"/>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3" name="Google Shape;253;p18"/>
            <p:cNvSpPr/>
            <p:nvPr/>
          </p:nvSpPr>
          <p:spPr>
            <a:xfrm rot="4764195">
              <a:off x="-637674" y="1518078"/>
              <a:ext cx="1321480" cy="1458751"/>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54" name="Google Shape;254;p18"/>
          <p:cNvGrpSpPr/>
          <p:nvPr/>
        </p:nvGrpSpPr>
        <p:grpSpPr>
          <a:xfrm>
            <a:off x="-1858925" y="212875"/>
            <a:ext cx="10312240" cy="6018823"/>
            <a:chOff x="-1858925" y="212875"/>
            <a:chExt cx="10312240" cy="6018823"/>
          </a:xfrm>
        </p:grpSpPr>
        <p:pic>
          <p:nvPicPr>
            <p:cNvPr id="255" name="Google Shape;255;p18"/>
            <p:cNvPicPr preferRelativeResize="0"/>
            <p:nvPr/>
          </p:nvPicPr>
          <p:blipFill rotWithShape="1">
            <a:blip r:embed="rId2">
              <a:alphaModFix amt="65000"/>
            </a:blip>
            <a:srcRect b="12223" l="18924" r="21844" t="18753"/>
            <a:stretch/>
          </p:blipFill>
          <p:spPr>
            <a:xfrm>
              <a:off x="-1858925" y="212875"/>
              <a:ext cx="4846828" cy="4597398"/>
            </a:xfrm>
            <a:prstGeom prst="rect">
              <a:avLst/>
            </a:prstGeom>
            <a:noFill/>
            <a:ln>
              <a:noFill/>
            </a:ln>
          </p:spPr>
        </p:pic>
        <p:pic>
          <p:nvPicPr>
            <p:cNvPr id="256" name="Google Shape;256;p18"/>
            <p:cNvPicPr preferRelativeResize="0"/>
            <p:nvPr/>
          </p:nvPicPr>
          <p:blipFill rotWithShape="1">
            <a:blip r:embed="rId2">
              <a:alphaModFix amt="65000"/>
            </a:blip>
            <a:srcRect b="12223" l="18924" r="21844" t="18753"/>
            <a:stretch/>
          </p:blipFill>
          <p:spPr>
            <a:xfrm>
              <a:off x="3606488" y="1634300"/>
              <a:ext cx="4846828" cy="4597398"/>
            </a:xfrm>
            <a:prstGeom prst="rect">
              <a:avLst/>
            </a:prstGeom>
            <a:noFill/>
            <a:ln>
              <a:noFill/>
            </a:ln>
          </p:spPr>
        </p:pic>
      </p:grpSp>
      <p:grpSp>
        <p:nvGrpSpPr>
          <p:cNvPr id="257" name="Google Shape;257;p18"/>
          <p:cNvGrpSpPr/>
          <p:nvPr/>
        </p:nvGrpSpPr>
        <p:grpSpPr>
          <a:xfrm>
            <a:off x="-729784" y="2111166"/>
            <a:ext cx="9134641" cy="4217184"/>
            <a:chOff x="-729784" y="2111166"/>
            <a:chExt cx="9134641" cy="4217184"/>
          </a:xfrm>
        </p:grpSpPr>
        <p:pic>
          <p:nvPicPr>
            <p:cNvPr id="258" name="Google Shape;258;p18"/>
            <p:cNvPicPr preferRelativeResize="0"/>
            <p:nvPr/>
          </p:nvPicPr>
          <p:blipFill>
            <a:blip r:embed="rId3">
              <a:alphaModFix amt="40000"/>
            </a:blip>
            <a:stretch>
              <a:fillRect/>
            </a:stretch>
          </p:blipFill>
          <p:spPr>
            <a:xfrm>
              <a:off x="5901407" y="4121850"/>
              <a:ext cx="2503451" cy="2206501"/>
            </a:xfrm>
            <a:prstGeom prst="rect">
              <a:avLst/>
            </a:prstGeom>
            <a:noFill/>
            <a:ln>
              <a:noFill/>
            </a:ln>
          </p:spPr>
        </p:pic>
        <p:pic>
          <p:nvPicPr>
            <p:cNvPr id="259" name="Google Shape;259;p18"/>
            <p:cNvPicPr preferRelativeResize="0"/>
            <p:nvPr/>
          </p:nvPicPr>
          <p:blipFill>
            <a:blip r:embed="rId3">
              <a:alphaModFix amt="40000"/>
            </a:blip>
            <a:stretch>
              <a:fillRect/>
            </a:stretch>
          </p:blipFill>
          <p:spPr>
            <a:xfrm rot="4524052">
              <a:off x="-631740" y="2399225"/>
              <a:ext cx="1867631" cy="1646122"/>
            </a:xfrm>
            <a:prstGeom prst="rect">
              <a:avLst/>
            </a:prstGeom>
            <a:noFill/>
            <a:ln>
              <a:noFill/>
            </a:ln>
          </p:spPr>
        </p:pic>
      </p:grpSp>
      <p:grpSp>
        <p:nvGrpSpPr>
          <p:cNvPr id="260" name="Google Shape;260;p18"/>
          <p:cNvGrpSpPr/>
          <p:nvPr/>
        </p:nvGrpSpPr>
        <p:grpSpPr>
          <a:xfrm flipH="1">
            <a:off x="124811" y="115528"/>
            <a:ext cx="8833624" cy="4874835"/>
            <a:chOff x="170558" y="115528"/>
            <a:chExt cx="8833624" cy="4874835"/>
          </a:xfrm>
        </p:grpSpPr>
        <p:grpSp>
          <p:nvGrpSpPr>
            <p:cNvPr id="261" name="Google Shape;261;p18"/>
            <p:cNvGrpSpPr/>
            <p:nvPr/>
          </p:nvGrpSpPr>
          <p:grpSpPr>
            <a:xfrm>
              <a:off x="170558" y="4096372"/>
              <a:ext cx="730201" cy="893991"/>
              <a:chOff x="248758" y="3744209"/>
              <a:chExt cx="730201" cy="893991"/>
            </a:xfrm>
          </p:grpSpPr>
          <p:sp>
            <p:nvSpPr>
              <p:cNvPr id="262" name="Google Shape;262;p18"/>
              <p:cNvSpPr/>
              <p:nvPr/>
            </p:nvSpPr>
            <p:spPr>
              <a:xfrm rot="-1413136">
                <a:off x="343473" y="3810569"/>
                <a:ext cx="450557" cy="567999"/>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3" name="Google Shape;263;p18"/>
              <p:cNvSpPr/>
              <p:nvPr/>
            </p:nvSpPr>
            <p:spPr>
              <a:xfrm rot="-676838">
                <a:off x="685169" y="4332896"/>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64" name="Google Shape;264;p18"/>
            <p:cNvGrpSpPr/>
            <p:nvPr/>
          </p:nvGrpSpPr>
          <p:grpSpPr>
            <a:xfrm flipH="1">
              <a:off x="8285522" y="115528"/>
              <a:ext cx="718660" cy="1687135"/>
              <a:chOff x="203011" y="3865465"/>
              <a:chExt cx="718660" cy="1687135"/>
            </a:xfrm>
          </p:grpSpPr>
          <p:sp>
            <p:nvSpPr>
              <p:cNvPr id="265" name="Google Shape;265;p18"/>
              <p:cNvSpPr/>
              <p:nvPr/>
            </p:nvSpPr>
            <p:spPr>
              <a:xfrm rot="-2420505">
                <a:off x="340527" y="3943805"/>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6" name="Google Shape;266;p18"/>
              <p:cNvSpPr/>
              <p:nvPr/>
            </p:nvSpPr>
            <p:spPr>
              <a:xfrm rot="-676838">
                <a:off x="227969" y="5247296"/>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267" name="Google Shape;267;p18"/>
          <p:cNvSpPr txBox="1"/>
          <p:nvPr>
            <p:ph idx="1" type="subTitle"/>
          </p:nvPr>
        </p:nvSpPr>
        <p:spPr>
          <a:xfrm>
            <a:off x="861500" y="2134075"/>
            <a:ext cx="2381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8" name="Google Shape;268;p18"/>
          <p:cNvSpPr txBox="1"/>
          <p:nvPr>
            <p:ph idx="2" type="subTitle"/>
          </p:nvPr>
        </p:nvSpPr>
        <p:spPr>
          <a:xfrm>
            <a:off x="3381448" y="2134075"/>
            <a:ext cx="2381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9" name="Google Shape;269;p18"/>
          <p:cNvSpPr txBox="1"/>
          <p:nvPr>
            <p:ph idx="3" type="subTitle"/>
          </p:nvPr>
        </p:nvSpPr>
        <p:spPr>
          <a:xfrm>
            <a:off x="861500" y="3396025"/>
            <a:ext cx="2381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0" name="Google Shape;270;p18"/>
          <p:cNvSpPr txBox="1"/>
          <p:nvPr>
            <p:ph idx="4" type="subTitle"/>
          </p:nvPr>
        </p:nvSpPr>
        <p:spPr>
          <a:xfrm>
            <a:off x="3381448" y="3396025"/>
            <a:ext cx="2381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1" name="Google Shape;271;p18"/>
          <p:cNvSpPr txBox="1"/>
          <p:nvPr>
            <p:ph idx="5" type="subTitle"/>
          </p:nvPr>
        </p:nvSpPr>
        <p:spPr>
          <a:xfrm>
            <a:off x="5901397" y="2134075"/>
            <a:ext cx="2381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2" name="Google Shape;272;p18"/>
          <p:cNvSpPr txBox="1"/>
          <p:nvPr>
            <p:ph idx="6" type="subTitle"/>
          </p:nvPr>
        </p:nvSpPr>
        <p:spPr>
          <a:xfrm>
            <a:off x="5901397" y="3396025"/>
            <a:ext cx="2381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3" name="Google Shape;273;p18"/>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74" name="Google Shape;274;p18"/>
          <p:cNvSpPr txBox="1"/>
          <p:nvPr>
            <p:ph idx="7" type="subTitle"/>
          </p:nvPr>
        </p:nvSpPr>
        <p:spPr>
          <a:xfrm>
            <a:off x="861504" y="1818425"/>
            <a:ext cx="2381100" cy="391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Sansita Swashed SemiBold"/>
              <a:buNone/>
              <a:defRPr sz="2000">
                <a:latin typeface="Sansita Swashed"/>
                <a:ea typeface="Sansita Swashed"/>
                <a:cs typeface="Sansita Swashed"/>
                <a:sym typeface="Sansita Swashed"/>
              </a:defRPr>
            </a:lvl1pPr>
            <a:lvl2pPr lvl="1"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2pPr>
            <a:lvl3pPr lvl="2"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3pPr>
            <a:lvl4pPr lvl="3"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4pPr>
            <a:lvl5pPr lvl="4"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5pPr>
            <a:lvl6pPr lvl="5"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6pPr>
            <a:lvl7pPr lvl="6"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7pPr>
            <a:lvl8pPr lvl="7"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8pPr>
            <a:lvl9pPr lvl="8"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9pPr>
          </a:lstStyle>
          <a:p/>
        </p:txBody>
      </p:sp>
      <p:sp>
        <p:nvSpPr>
          <p:cNvPr id="275" name="Google Shape;275;p18"/>
          <p:cNvSpPr txBox="1"/>
          <p:nvPr>
            <p:ph idx="8" type="subTitle"/>
          </p:nvPr>
        </p:nvSpPr>
        <p:spPr>
          <a:xfrm>
            <a:off x="3381447" y="1818425"/>
            <a:ext cx="2381100" cy="391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Sansita Swashed SemiBold"/>
              <a:buNone/>
              <a:defRPr sz="2000">
                <a:latin typeface="Sansita Swashed"/>
                <a:ea typeface="Sansita Swashed"/>
                <a:cs typeface="Sansita Swashed"/>
                <a:sym typeface="Sansita Swashed"/>
              </a:defRPr>
            </a:lvl1pPr>
            <a:lvl2pPr lvl="1"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2pPr>
            <a:lvl3pPr lvl="2"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3pPr>
            <a:lvl4pPr lvl="3"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4pPr>
            <a:lvl5pPr lvl="4"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5pPr>
            <a:lvl6pPr lvl="5"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6pPr>
            <a:lvl7pPr lvl="6"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7pPr>
            <a:lvl8pPr lvl="7"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8pPr>
            <a:lvl9pPr lvl="8"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9pPr>
          </a:lstStyle>
          <a:p/>
        </p:txBody>
      </p:sp>
      <p:sp>
        <p:nvSpPr>
          <p:cNvPr id="276" name="Google Shape;276;p18"/>
          <p:cNvSpPr txBox="1"/>
          <p:nvPr>
            <p:ph idx="9" type="subTitle"/>
          </p:nvPr>
        </p:nvSpPr>
        <p:spPr>
          <a:xfrm>
            <a:off x="5901395" y="1818425"/>
            <a:ext cx="2381100" cy="391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Sansita Swashed SemiBold"/>
              <a:buNone/>
              <a:defRPr sz="2000">
                <a:latin typeface="Sansita Swashed"/>
                <a:ea typeface="Sansita Swashed"/>
                <a:cs typeface="Sansita Swashed"/>
                <a:sym typeface="Sansita Swashed"/>
              </a:defRPr>
            </a:lvl1pPr>
            <a:lvl2pPr lvl="1"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2pPr>
            <a:lvl3pPr lvl="2"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3pPr>
            <a:lvl4pPr lvl="3"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4pPr>
            <a:lvl5pPr lvl="4"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5pPr>
            <a:lvl6pPr lvl="5"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6pPr>
            <a:lvl7pPr lvl="6"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7pPr>
            <a:lvl8pPr lvl="7"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8pPr>
            <a:lvl9pPr lvl="8"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9pPr>
          </a:lstStyle>
          <a:p/>
        </p:txBody>
      </p:sp>
      <p:sp>
        <p:nvSpPr>
          <p:cNvPr id="277" name="Google Shape;277;p18"/>
          <p:cNvSpPr txBox="1"/>
          <p:nvPr>
            <p:ph idx="13" type="subTitle"/>
          </p:nvPr>
        </p:nvSpPr>
        <p:spPr>
          <a:xfrm>
            <a:off x="861504" y="3080425"/>
            <a:ext cx="2381100" cy="391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Sansita Swashed SemiBold"/>
              <a:buNone/>
              <a:defRPr sz="2000">
                <a:latin typeface="Sansita Swashed"/>
                <a:ea typeface="Sansita Swashed"/>
                <a:cs typeface="Sansita Swashed"/>
                <a:sym typeface="Sansita Swashed"/>
              </a:defRPr>
            </a:lvl1pPr>
            <a:lvl2pPr lvl="1"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2pPr>
            <a:lvl3pPr lvl="2"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3pPr>
            <a:lvl4pPr lvl="3"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4pPr>
            <a:lvl5pPr lvl="4"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5pPr>
            <a:lvl6pPr lvl="5"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6pPr>
            <a:lvl7pPr lvl="6"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7pPr>
            <a:lvl8pPr lvl="7"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8pPr>
            <a:lvl9pPr lvl="8"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9pPr>
          </a:lstStyle>
          <a:p/>
        </p:txBody>
      </p:sp>
      <p:sp>
        <p:nvSpPr>
          <p:cNvPr id="278" name="Google Shape;278;p18"/>
          <p:cNvSpPr txBox="1"/>
          <p:nvPr>
            <p:ph idx="14" type="subTitle"/>
          </p:nvPr>
        </p:nvSpPr>
        <p:spPr>
          <a:xfrm>
            <a:off x="3381453" y="3080425"/>
            <a:ext cx="2381100" cy="391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Sansita Swashed SemiBold"/>
              <a:buNone/>
              <a:defRPr sz="2000">
                <a:latin typeface="Sansita Swashed"/>
                <a:ea typeface="Sansita Swashed"/>
                <a:cs typeface="Sansita Swashed"/>
                <a:sym typeface="Sansita Swashed"/>
              </a:defRPr>
            </a:lvl1pPr>
            <a:lvl2pPr lvl="1"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2pPr>
            <a:lvl3pPr lvl="2"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3pPr>
            <a:lvl4pPr lvl="3"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4pPr>
            <a:lvl5pPr lvl="4"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5pPr>
            <a:lvl6pPr lvl="5"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6pPr>
            <a:lvl7pPr lvl="6"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7pPr>
            <a:lvl8pPr lvl="7"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8pPr>
            <a:lvl9pPr lvl="8"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9pPr>
          </a:lstStyle>
          <a:p/>
        </p:txBody>
      </p:sp>
      <p:sp>
        <p:nvSpPr>
          <p:cNvPr id="279" name="Google Shape;279;p18"/>
          <p:cNvSpPr txBox="1"/>
          <p:nvPr>
            <p:ph idx="15" type="subTitle"/>
          </p:nvPr>
        </p:nvSpPr>
        <p:spPr>
          <a:xfrm>
            <a:off x="5901400" y="3080425"/>
            <a:ext cx="2381100" cy="391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Sansita Swashed SemiBold"/>
              <a:buNone/>
              <a:defRPr sz="2000">
                <a:latin typeface="Sansita Swashed"/>
                <a:ea typeface="Sansita Swashed"/>
                <a:cs typeface="Sansita Swashed"/>
                <a:sym typeface="Sansita Swashed"/>
              </a:defRPr>
            </a:lvl1pPr>
            <a:lvl2pPr lvl="1"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2pPr>
            <a:lvl3pPr lvl="2"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3pPr>
            <a:lvl4pPr lvl="3"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4pPr>
            <a:lvl5pPr lvl="4"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5pPr>
            <a:lvl6pPr lvl="5"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6pPr>
            <a:lvl7pPr lvl="6"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7pPr>
            <a:lvl8pPr lvl="7"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8pPr>
            <a:lvl9pPr lvl="8"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280" name="Shape 280"/>
        <p:cNvGrpSpPr/>
        <p:nvPr/>
      </p:nvGrpSpPr>
      <p:grpSpPr>
        <a:xfrm>
          <a:off x="0" y="0"/>
          <a:ext cx="0" cy="0"/>
          <a:chOff x="0" y="0"/>
          <a:chExt cx="0" cy="0"/>
        </a:xfrm>
      </p:grpSpPr>
      <p:grpSp>
        <p:nvGrpSpPr>
          <p:cNvPr id="281" name="Google Shape;281;p19"/>
          <p:cNvGrpSpPr/>
          <p:nvPr/>
        </p:nvGrpSpPr>
        <p:grpSpPr>
          <a:xfrm>
            <a:off x="-1858925" y="-2047725"/>
            <a:ext cx="12174728" cy="8610598"/>
            <a:chOff x="-1858925" y="-2047725"/>
            <a:chExt cx="12174728" cy="8610598"/>
          </a:xfrm>
        </p:grpSpPr>
        <p:pic>
          <p:nvPicPr>
            <p:cNvPr id="282" name="Google Shape;282;p19"/>
            <p:cNvPicPr preferRelativeResize="0"/>
            <p:nvPr/>
          </p:nvPicPr>
          <p:blipFill rotWithShape="1">
            <a:blip r:embed="rId2">
              <a:alphaModFix amt="65000"/>
            </a:blip>
            <a:srcRect b="12223" l="18924" r="21844" t="18753"/>
            <a:stretch/>
          </p:blipFill>
          <p:spPr>
            <a:xfrm>
              <a:off x="-1858925" y="212875"/>
              <a:ext cx="4846828" cy="4597398"/>
            </a:xfrm>
            <a:prstGeom prst="rect">
              <a:avLst/>
            </a:prstGeom>
            <a:noFill/>
            <a:ln>
              <a:noFill/>
            </a:ln>
          </p:spPr>
        </p:pic>
        <p:pic>
          <p:nvPicPr>
            <p:cNvPr id="283" name="Google Shape;283;p19"/>
            <p:cNvPicPr preferRelativeResize="0"/>
            <p:nvPr/>
          </p:nvPicPr>
          <p:blipFill rotWithShape="1">
            <a:blip r:embed="rId2">
              <a:alphaModFix amt="65000"/>
            </a:blip>
            <a:srcRect b="12223" l="18924" r="21844" t="18753"/>
            <a:stretch/>
          </p:blipFill>
          <p:spPr>
            <a:xfrm>
              <a:off x="5468975" y="212875"/>
              <a:ext cx="4846828" cy="4597398"/>
            </a:xfrm>
            <a:prstGeom prst="rect">
              <a:avLst/>
            </a:prstGeom>
            <a:noFill/>
            <a:ln>
              <a:noFill/>
            </a:ln>
          </p:spPr>
        </p:pic>
        <p:pic>
          <p:nvPicPr>
            <p:cNvPr id="284" name="Google Shape;284;p19"/>
            <p:cNvPicPr preferRelativeResize="0"/>
            <p:nvPr/>
          </p:nvPicPr>
          <p:blipFill rotWithShape="1">
            <a:blip r:embed="rId2">
              <a:alphaModFix amt="65000"/>
            </a:blip>
            <a:srcRect b="12223" l="18924" r="21844" t="18753"/>
            <a:stretch/>
          </p:blipFill>
          <p:spPr>
            <a:xfrm>
              <a:off x="2987900" y="-2047725"/>
              <a:ext cx="4846828" cy="4597398"/>
            </a:xfrm>
            <a:prstGeom prst="rect">
              <a:avLst/>
            </a:prstGeom>
            <a:noFill/>
            <a:ln>
              <a:noFill/>
            </a:ln>
          </p:spPr>
        </p:pic>
        <p:pic>
          <p:nvPicPr>
            <p:cNvPr id="285" name="Google Shape;285;p19"/>
            <p:cNvPicPr preferRelativeResize="0"/>
            <p:nvPr/>
          </p:nvPicPr>
          <p:blipFill rotWithShape="1">
            <a:blip r:embed="rId2">
              <a:alphaModFix amt="65000"/>
            </a:blip>
            <a:srcRect b="12223" l="18924" r="21844" t="18753"/>
            <a:stretch/>
          </p:blipFill>
          <p:spPr>
            <a:xfrm>
              <a:off x="802375" y="1965475"/>
              <a:ext cx="4846828" cy="4597398"/>
            </a:xfrm>
            <a:prstGeom prst="rect">
              <a:avLst/>
            </a:prstGeom>
            <a:noFill/>
            <a:ln>
              <a:noFill/>
            </a:ln>
          </p:spPr>
        </p:pic>
      </p:grpSp>
      <p:sp>
        <p:nvSpPr>
          <p:cNvPr id="286" name="Google Shape;286;p19"/>
          <p:cNvSpPr txBox="1"/>
          <p:nvPr>
            <p:ph hasCustomPrompt="1" type="title"/>
          </p:nvPr>
        </p:nvSpPr>
        <p:spPr>
          <a:xfrm>
            <a:off x="713225" y="1152600"/>
            <a:ext cx="4662300" cy="75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200"/>
              <a:buNone/>
              <a:defRPr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87" name="Google Shape;287;p19"/>
          <p:cNvSpPr txBox="1"/>
          <p:nvPr>
            <p:ph idx="1" type="subTitle"/>
          </p:nvPr>
        </p:nvSpPr>
        <p:spPr>
          <a:xfrm>
            <a:off x="713225" y="1907482"/>
            <a:ext cx="4662300" cy="3093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8" name="Google Shape;288;p19"/>
          <p:cNvSpPr txBox="1"/>
          <p:nvPr>
            <p:ph hasCustomPrompt="1" idx="2" type="title"/>
          </p:nvPr>
        </p:nvSpPr>
        <p:spPr>
          <a:xfrm>
            <a:off x="713225" y="2926794"/>
            <a:ext cx="4662300" cy="75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200"/>
              <a:buNone/>
              <a:defRPr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89" name="Google Shape;289;p19"/>
          <p:cNvSpPr txBox="1"/>
          <p:nvPr>
            <p:ph idx="3" type="subTitle"/>
          </p:nvPr>
        </p:nvSpPr>
        <p:spPr>
          <a:xfrm>
            <a:off x="713225" y="3681597"/>
            <a:ext cx="4662300" cy="3093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290" name="Google Shape;290;p19"/>
          <p:cNvGrpSpPr/>
          <p:nvPr/>
        </p:nvGrpSpPr>
        <p:grpSpPr>
          <a:xfrm>
            <a:off x="-407775" y="-760833"/>
            <a:ext cx="10080391" cy="6903796"/>
            <a:chOff x="-407775" y="-760833"/>
            <a:chExt cx="10080391" cy="6903796"/>
          </a:xfrm>
        </p:grpSpPr>
        <p:pic>
          <p:nvPicPr>
            <p:cNvPr id="291" name="Google Shape;291;p19"/>
            <p:cNvPicPr preferRelativeResize="0"/>
            <p:nvPr/>
          </p:nvPicPr>
          <p:blipFill>
            <a:blip r:embed="rId3">
              <a:alphaModFix amt="60000"/>
            </a:blip>
            <a:stretch>
              <a:fillRect/>
            </a:stretch>
          </p:blipFill>
          <p:spPr>
            <a:xfrm rot="-8999985">
              <a:off x="-229167" y="3997418"/>
              <a:ext cx="2957907" cy="1507014"/>
            </a:xfrm>
            <a:prstGeom prst="rect">
              <a:avLst/>
            </a:prstGeom>
            <a:noFill/>
            <a:ln>
              <a:noFill/>
            </a:ln>
          </p:spPr>
        </p:pic>
        <p:pic>
          <p:nvPicPr>
            <p:cNvPr id="292" name="Google Shape;292;p19"/>
            <p:cNvPicPr preferRelativeResize="0"/>
            <p:nvPr/>
          </p:nvPicPr>
          <p:blipFill>
            <a:blip r:embed="rId3">
              <a:alphaModFix amt="60000"/>
            </a:blip>
            <a:stretch>
              <a:fillRect/>
            </a:stretch>
          </p:blipFill>
          <p:spPr>
            <a:xfrm rot="2290816">
              <a:off x="6565332" y="-7831"/>
              <a:ext cx="2957909" cy="1507013"/>
            </a:xfrm>
            <a:prstGeom prst="rect">
              <a:avLst/>
            </a:prstGeom>
            <a:noFill/>
            <a:ln>
              <a:noFill/>
            </a:ln>
          </p:spPr>
        </p:pic>
      </p:grpSp>
      <p:grpSp>
        <p:nvGrpSpPr>
          <p:cNvPr id="293" name="Google Shape;293;p19"/>
          <p:cNvGrpSpPr/>
          <p:nvPr/>
        </p:nvGrpSpPr>
        <p:grpSpPr>
          <a:xfrm>
            <a:off x="-407787" y="-459340"/>
            <a:ext cx="6459874" cy="6349921"/>
            <a:chOff x="-407787" y="-459340"/>
            <a:chExt cx="6459874" cy="6349921"/>
          </a:xfrm>
        </p:grpSpPr>
        <p:sp>
          <p:nvSpPr>
            <p:cNvPr id="294" name="Google Shape;294;p19"/>
            <p:cNvSpPr/>
            <p:nvPr/>
          </p:nvSpPr>
          <p:spPr>
            <a:xfrm rot="-4258464">
              <a:off x="-200554" y="-346434"/>
              <a:ext cx="1121494" cy="1237991"/>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5" name="Google Shape;295;p19"/>
            <p:cNvSpPr/>
            <p:nvPr/>
          </p:nvSpPr>
          <p:spPr>
            <a:xfrm rot="-3374943">
              <a:off x="4663836" y="4460112"/>
              <a:ext cx="1122539" cy="1239145"/>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96" name="Google Shape;296;p19"/>
          <p:cNvGrpSpPr/>
          <p:nvPr/>
        </p:nvGrpSpPr>
        <p:grpSpPr>
          <a:xfrm>
            <a:off x="290087" y="539505"/>
            <a:ext cx="6031550" cy="4412482"/>
            <a:chOff x="290087" y="539505"/>
            <a:chExt cx="6031550" cy="4412482"/>
          </a:xfrm>
        </p:grpSpPr>
        <p:grpSp>
          <p:nvGrpSpPr>
            <p:cNvPr id="297" name="Google Shape;297;p19"/>
            <p:cNvGrpSpPr/>
            <p:nvPr/>
          </p:nvGrpSpPr>
          <p:grpSpPr>
            <a:xfrm>
              <a:off x="5700287" y="4383080"/>
              <a:ext cx="621350" cy="568907"/>
              <a:chOff x="4195987" y="319080"/>
              <a:chExt cx="621350" cy="568907"/>
            </a:xfrm>
          </p:grpSpPr>
          <p:sp>
            <p:nvSpPr>
              <p:cNvPr id="298" name="Google Shape;298;p19"/>
              <p:cNvSpPr/>
              <p:nvPr/>
            </p:nvSpPr>
            <p:spPr>
              <a:xfrm>
                <a:off x="4195987" y="319080"/>
                <a:ext cx="451266" cy="568893"/>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9" name="Google Shape;299;p19"/>
              <p:cNvSpPr/>
              <p:nvPr/>
            </p:nvSpPr>
            <p:spPr>
              <a:xfrm>
                <a:off x="4548439" y="606187"/>
                <a:ext cx="268897" cy="281800"/>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00" name="Google Shape;300;p19"/>
            <p:cNvGrpSpPr/>
            <p:nvPr/>
          </p:nvGrpSpPr>
          <p:grpSpPr>
            <a:xfrm>
              <a:off x="290087" y="539505"/>
              <a:ext cx="621350" cy="568907"/>
              <a:chOff x="4195987" y="319080"/>
              <a:chExt cx="621350" cy="568907"/>
            </a:xfrm>
          </p:grpSpPr>
          <p:sp>
            <p:nvSpPr>
              <p:cNvPr id="301" name="Google Shape;301;p19"/>
              <p:cNvSpPr/>
              <p:nvPr/>
            </p:nvSpPr>
            <p:spPr>
              <a:xfrm>
                <a:off x="4195987" y="319080"/>
                <a:ext cx="451266" cy="568893"/>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2" name="Google Shape;302;p19"/>
              <p:cNvSpPr/>
              <p:nvPr/>
            </p:nvSpPr>
            <p:spPr>
              <a:xfrm>
                <a:off x="4548439" y="606187"/>
                <a:ext cx="268897" cy="281800"/>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303" name="Shape 303"/>
        <p:cNvGrpSpPr/>
        <p:nvPr/>
      </p:nvGrpSpPr>
      <p:grpSpPr>
        <a:xfrm>
          <a:off x="0" y="0"/>
          <a:ext cx="0" cy="0"/>
          <a:chOff x="0" y="0"/>
          <a:chExt cx="0" cy="0"/>
        </a:xfrm>
      </p:grpSpPr>
      <p:sp>
        <p:nvSpPr>
          <p:cNvPr id="304" name="Google Shape;304;p20"/>
          <p:cNvSpPr/>
          <p:nvPr/>
        </p:nvSpPr>
        <p:spPr>
          <a:xfrm rot="-9118620">
            <a:off x="-584412" y="4158572"/>
            <a:ext cx="1171807" cy="1293531"/>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05" name="Google Shape;305;p20"/>
          <p:cNvGrpSpPr/>
          <p:nvPr/>
        </p:nvGrpSpPr>
        <p:grpSpPr>
          <a:xfrm flipH="1">
            <a:off x="-1643025" y="-1774675"/>
            <a:ext cx="12358878" cy="8250723"/>
            <a:chOff x="-1763675" y="-1304775"/>
            <a:chExt cx="12358878" cy="8250723"/>
          </a:xfrm>
        </p:grpSpPr>
        <p:pic>
          <p:nvPicPr>
            <p:cNvPr id="306" name="Google Shape;306;p20"/>
            <p:cNvPicPr preferRelativeResize="0"/>
            <p:nvPr/>
          </p:nvPicPr>
          <p:blipFill rotWithShape="1">
            <a:blip r:embed="rId2">
              <a:alphaModFix amt="65000"/>
            </a:blip>
            <a:srcRect b="12223" l="18924" r="21844" t="18753"/>
            <a:stretch/>
          </p:blipFill>
          <p:spPr>
            <a:xfrm>
              <a:off x="-1763675" y="-1304775"/>
              <a:ext cx="4846828" cy="4597398"/>
            </a:xfrm>
            <a:prstGeom prst="rect">
              <a:avLst/>
            </a:prstGeom>
            <a:noFill/>
            <a:ln>
              <a:noFill/>
            </a:ln>
          </p:spPr>
        </p:pic>
        <p:pic>
          <p:nvPicPr>
            <p:cNvPr id="307" name="Google Shape;307;p20"/>
            <p:cNvPicPr preferRelativeResize="0"/>
            <p:nvPr/>
          </p:nvPicPr>
          <p:blipFill rotWithShape="1">
            <a:blip r:embed="rId2">
              <a:alphaModFix amt="65000"/>
            </a:blip>
            <a:srcRect b="12223" l="18924" r="21844" t="18753"/>
            <a:stretch/>
          </p:blipFill>
          <p:spPr>
            <a:xfrm>
              <a:off x="5748375" y="1895625"/>
              <a:ext cx="4846828" cy="4597398"/>
            </a:xfrm>
            <a:prstGeom prst="rect">
              <a:avLst/>
            </a:prstGeom>
            <a:noFill/>
            <a:ln>
              <a:noFill/>
            </a:ln>
          </p:spPr>
        </p:pic>
        <p:pic>
          <p:nvPicPr>
            <p:cNvPr id="308" name="Google Shape;308;p20"/>
            <p:cNvPicPr preferRelativeResize="0"/>
            <p:nvPr/>
          </p:nvPicPr>
          <p:blipFill rotWithShape="1">
            <a:blip r:embed="rId2">
              <a:alphaModFix amt="65000"/>
            </a:blip>
            <a:srcRect b="12223" l="18924" r="21844" t="18753"/>
            <a:stretch/>
          </p:blipFill>
          <p:spPr>
            <a:xfrm>
              <a:off x="3837025" y="2348550"/>
              <a:ext cx="4846828" cy="4597398"/>
            </a:xfrm>
            <a:prstGeom prst="rect">
              <a:avLst/>
            </a:prstGeom>
            <a:noFill/>
            <a:ln>
              <a:noFill/>
            </a:ln>
          </p:spPr>
        </p:pic>
        <p:pic>
          <p:nvPicPr>
            <p:cNvPr id="309" name="Google Shape;309;p20"/>
            <p:cNvPicPr preferRelativeResize="0"/>
            <p:nvPr/>
          </p:nvPicPr>
          <p:blipFill rotWithShape="1">
            <a:blip r:embed="rId2">
              <a:alphaModFix amt="65000"/>
            </a:blip>
            <a:srcRect b="12223" l="18924" r="21844" t="18753"/>
            <a:stretch/>
          </p:blipFill>
          <p:spPr>
            <a:xfrm>
              <a:off x="-617862" y="1345250"/>
              <a:ext cx="4846828" cy="4597398"/>
            </a:xfrm>
            <a:prstGeom prst="rect">
              <a:avLst/>
            </a:prstGeom>
            <a:noFill/>
            <a:ln>
              <a:noFill/>
            </a:ln>
          </p:spPr>
        </p:pic>
      </p:grpSp>
      <p:grpSp>
        <p:nvGrpSpPr>
          <p:cNvPr id="310" name="Google Shape;310;p20"/>
          <p:cNvGrpSpPr/>
          <p:nvPr/>
        </p:nvGrpSpPr>
        <p:grpSpPr>
          <a:xfrm>
            <a:off x="574665" y="-1280024"/>
            <a:ext cx="6121358" cy="7261687"/>
            <a:chOff x="574665" y="-1280024"/>
            <a:chExt cx="6121358" cy="7261687"/>
          </a:xfrm>
        </p:grpSpPr>
        <p:pic>
          <p:nvPicPr>
            <p:cNvPr id="311" name="Google Shape;311;p20"/>
            <p:cNvPicPr preferRelativeResize="0"/>
            <p:nvPr/>
          </p:nvPicPr>
          <p:blipFill>
            <a:blip r:embed="rId3">
              <a:alphaModFix amt="60000"/>
            </a:blip>
            <a:stretch>
              <a:fillRect/>
            </a:stretch>
          </p:blipFill>
          <p:spPr>
            <a:xfrm rot="-1765747">
              <a:off x="913173" y="-859575"/>
              <a:ext cx="2226850" cy="1962688"/>
            </a:xfrm>
            <a:prstGeom prst="rect">
              <a:avLst/>
            </a:prstGeom>
            <a:noFill/>
            <a:ln>
              <a:noFill/>
            </a:ln>
          </p:spPr>
        </p:pic>
        <p:pic>
          <p:nvPicPr>
            <p:cNvPr id="312" name="Google Shape;312;p20"/>
            <p:cNvPicPr preferRelativeResize="0"/>
            <p:nvPr/>
          </p:nvPicPr>
          <p:blipFill>
            <a:blip r:embed="rId3">
              <a:alphaModFix amt="60000"/>
            </a:blip>
            <a:stretch>
              <a:fillRect/>
            </a:stretch>
          </p:blipFill>
          <p:spPr>
            <a:xfrm rot="10800000">
              <a:off x="4469173" y="4018975"/>
              <a:ext cx="2226850" cy="1962688"/>
            </a:xfrm>
            <a:prstGeom prst="rect">
              <a:avLst/>
            </a:prstGeom>
            <a:noFill/>
            <a:ln>
              <a:noFill/>
            </a:ln>
          </p:spPr>
        </p:pic>
      </p:grpSp>
      <p:sp>
        <p:nvSpPr>
          <p:cNvPr id="313" name="Google Shape;313;p20"/>
          <p:cNvSpPr txBox="1"/>
          <p:nvPr>
            <p:ph type="title"/>
          </p:nvPr>
        </p:nvSpPr>
        <p:spPr>
          <a:xfrm>
            <a:off x="713250" y="540000"/>
            <a:ext cx="3936600" cy="1095300"/>
          </a:xfrm>
          <a:prstGeom prst="rect">
            <a:avLst/>
          </a:prstGeom>
        </p:spPr>
        <p:txBody>
          <a:bodyPr anchorCtr="0" anchor="b" bIns="91425" lIns="91425" spcFirstLastPara="1" rIns="91425" wrap="square" tIns="91425">
            <a:noAutofit/>
          </a:bodyPr>
          <a:lstStyle>
            <a:lvl1pPr lvl="0" rtl="0">
              <a:spcBef>
                <a:spcPts val="0"/>
              </a:spcBef>
              <a:spcAft>
                <a:spcPts val="0"/>
              </a:spcAft>
              <a:buSzPts val="7500"/>
              <a:buNone/>
              <a:defRPr sz="7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14" name="Google Shape;314;p20"/>
          <p:cNvSpPr txBox="1"/>
          <p:nvPr>
            <p:ph idx="1" type="subTitle"/>
          </p:nvPr>
        </p:nvSpPr>
        <p:spPr>
          <a:xfrm>
            <a:off x="713225" y="1689050"/>
            <a:ext cx="3936600" cy="123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15" name="Google Shape;315;p20"/>
          <p:cNvSpPr txBox="1"/>
          <p:nvPr/>
        </p:nvSpPr>
        <p:spPr>
          <a:xfrm>
            <a:off x="713225" y="3459550"/>
            <a:ext cx="3936600" cy="7617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lang="en" sz="1200">
                <a:solidFill>
                  <a:schemeClr val="dk1"/>
                </a:solidFill>
                <a:latin typeface="Fira Sans"/>
                <a:ea typeface="Fira Sans"/>
                <a:cs typeface="Fira Sans"/>
                <a:sym typeface="Fira Sans"/>
              </a:rPr>
              <a:t>CREDITS: This presentation template was created by </a:t>
            </a:r>
            <a:r>
              <a:rPr b="1" lang="en" sz="1200">
                <a:solidFill>
                  <a:schemeClr val="hlink"/>
                </a:solidFill>
                <a:uFill>
                  <a:noFill/>
                </a:uFill>
                <a:latin typeface="Fira Sans"/>
                <a:ea typeface="Fira Sans"/>
                <a:cs typeface="Fira Sans"/>
                <a:sym typeface="Fira Sans"/>
                <a:hlinkClick r:id="rId4"/>
              </a:rPr>
              <a:t>Slidesgo</a:t>
            </a:r>
            <a:r>
              <a:rPr lang="en" sz="1200">
                <a:solidFill>
                  <a:schemeClr val="dk1"/>
                </a:solidFill>
                <a:latin typeface="Fira Sans"/>
                <a:ea typeface="Fira Sans"/>
                <a:cs typeface="Fira Sans"/>
                <a:sym typeface="Fira Sans"/>
              </a:rPr>
              <a:t>, and includes icons by </a:t>
            </a:r>
            <a:r>
              <a:rPr b="1" lang="en" sz="1200">
                <a:solidFill>
                  <a:schemeClr val="dk1"/>
                </a:solidFill>
                <a:uFill>
                  <a:noFill/>
                </a:uFill>
                <a:latin typeface="Fira Sans"/>
                <a:ea typeface="Fira Sans"/>
                <a:cs typeface="Fira Sans"/>
                <a:sym typeface="Fira Sans"/>
                <a:hlinkClick r:id="rId5">
                  <a:extLst>
                    <a:ext uri="{A12FA001-AC4F-418D-AE19-62706E023703}">
                      <ahyp:hlinkClr val="tx"/>
                    </a:ext>
                  </a:extLst>
                </a:hlinkClick>
              </a:rPr>
              <a:t>Flaticon</a:t>
            </a:r>
            <a:r>
              <a:rPr lang="en" sz="1200">
                <a:solidFill>
                  <a:schemeClr val="dk1"/>
                </a:solidFill>
                <a:latin typeface="Fira Sans"/>
                <a:ea typeface="Fira Sans"/>
                <a:cs typeface="Fira Sans"/>
                <a:sym typeface="Fira Sans"/>
              </a:rPr>
              <a:t>, and infographics &amp; images by </a:t>
            </a:r>
            <a:r>
              <a:rPr b="1" lang="en" sz="1200">
                <a:solidFill>
                  <a:schemeClr val="dk1"/>
                </a:solidFill>
                <a:uFill>
                  <a:noFill/>
                </a:uFill>
                <a:latin typeface="Fira Sans"/>
                <a:ea typeface="Fira Sans"/>
                <a:cs typeface="Fira Sans"/>
                <a:sym typeface="Fira Sans"/>
                <a:hlinkClick r:id="rId6">
                  <a:extLst>
                    <a:ext uri="{A12FA001-AC4F-418D-AE19-62706E023703}">
                      <ahyp:hlinkClr val="tx"/>
                    </a:ext>
                  </a:extLst>
                </a:hlinkClick>
              </a:rPr>
              <a:t>Freepik</a:t>
            </a:r>
            <a:r>
              <a:rPr lang="en" sz="1200">
                <a:solidFill>
                  <a:schemeClr val="dk1"/>
                </a:solidFill>
                <a:latin typeface="Fira Sans"/>
                <a:ea typeface="Fira Sans"/>
                <a:cs typeface="Fira Sans"/>
                <a:sym typeface="Fira Sans"/>
              </a:rPr>
              <a:t> </a:t>
            </a:r>
            <a:endParaRPr b="1" sz="1200">
              <a:solidFill>
                <a:schemeClr val="dk1"/>
              </a:solidFill>
              <a:latin typeface="Fira Sans"/>
              <a:ea typeface="Fira Sans"/>
              <a:cs typeface="Fira Sans"/>
              <a:sym typeface="Fira Sans"/>
            </a:endParaRPr>
          </a:p>
        </p:txBody>
      </p:sp>
      <p:grpSp>
        <p:nvGrpSpPr>
          <p:cNvPr id="316" name="Google Shape;316;p20"/>
          <p:cNvGrpSpPr/>
          <p:nvPr/>
        </p:nvGrpSpPr>
        <p:grpSpPr>
          <a:xfrm>
            <a:off x="313086" y="97353"/>
            <a:ext cx="8633124" cy="4944685"/>
            <a:chOff x="313086" y="97353"/>
            <a:chExt cx="8633124" cy="4944685"/>
          </a:xfrm>
        </p:grpSpPr>
        <p:grpSp>
          <p:nvGrpSpPr>
            <p:cNvPr id="317" name="Google Shape;317;p20"/>
            <p:cNvGrpSpPr/>
            <p:nvPr/>
          </p:nvGrpSpPr>
          <p:grpSpPr>
            <a:xfrm>
              <a:off x="8177434" y="97353"/>
              <a:ext cx="768776" cy="772735"/>
              <a:chOff x="210184" y="3865465"/>
              <a:chExt cx="768776" cy="772735"/>
            </a:xfrm>
          </p:grpSpPr>
          <p:sp>
            <p:nvSpPr>
              <p:cNvPr id="318" name="Google Shape;318;p20"/>
              <p:cNvSpPr/>
              <p:nvPr/>
            </p:nvSpPr>
            <p:spPr>
              <a:xfrm rot="-2420505">
                <a:off x="340527" y="3943805"/>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9" name="Google Shape;319;p20"/>
              <p:cNvSpPr/>
              <p:nvPr/>
            </p:nvSpPr>
            <p:spPr>
              <a:xfrm rot="-676838">
                <a:off x="685169" y="4332896"/>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20" name="Google Shape;320;p20"/>
            <p:cNvSpPr/>
            <p:nvPr/>
          </p:nvSpPr>
          <p:spPr>
            <a:xfrm rot="-676838">
              <a:off x="338044" y="4736734"/>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p3"/>
          <p:cNvSpPr/>
          <p:nvPr/>
        </p:nvSpPr>
        <p:spPr>
          <a:xfrm rot="6768390">
            <a:off x="4301473" y="4441944"/>
            <a:ext cx="1320455" cy="1457621"/>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26" name="Google Shape;26;p3"/>
          <p:cNvGrpSpPr/>
          <p:nvPr/>
        </p:nvGrpSpPr>
        <p:grpSpPr>
          <a:xfrm>
            <a:off x="-1617625" y="-1209525"/>
            <a:ext cx="12371578" cy="8121651"/>
            <a:chOff x="-1617625" y="-1209525"/>
            <a:chExt cx="12371578" cy="8121651"/>
          </a:xfrm>
        </p:grpSpPr>
        <p:pic>
          <p:nvPicPr>
            <p:cNvPr id="27" name="Google Shape;27;p3"/>
            <p:cNvPicPr preferRelativeResize="0"/>
            <p:nvPr/>
          </p:nvPicPr>
          <p:blipFill rotWithShape="1">
            <a:blip r:embed="rId2">
              <a:alphaModFix amt="65000"/>
            </a:blip>
            <a:srcRect b="12223" l="18924" r="21844" t="18753"/>
            <a:stretch/>
          </p:blipFill>
          <p:spPr>
            <a:xfrm>
              <a:off x="3049625" y="1178075"/>
              <a:ext cx="6045148" cy="5734051"/>
            </a:xfrm>
            <a:prstGeom prst="rect">
              <a:avLst/>
            </a:prstGeom>
            <a:noFill/>
            <a:ln>
              <a:noFill/>
            </a:ln>
          </p:spPr>
        </p:pic>
        <p:pic>
          <p:nvPicPr>
            <p:cNvPr id="28" name="Google Shape;28;p3"/>
            <p:cNvPicPr preferRelativeResize="0"/>
            <p:nvPr/>
          </p:nvPicPr>
          <p:blipFill rotWithShape="1">
            <a:blip r:embed="rId2">
              <a:alphaModFix amt="65000"/>
            </a:blip>
            <a:srcRect b="12223" l="18924" r="21844" t="18753"/>
            <a:stretch/>
          </p:blipFill>
          <p:spPr>
            <a:xfrm>
              <a:off x="5907125" y="2114700"/>
              <a:ext cx="4846828" cy="4597398"/>
            </a:xfrm>
            <a:prstGeom prst="rect">
              <a:avLst/>
            </a:prstGeom>
            <a:noFill/>
            <a:ln>
              <a:noFill/>
            </a:ln>
          </p:spPr>
        </p:pic>
        <p:pic>
          <p:nvPicPr>
            <p:cNvPr id="29" name="Google Shape;29;p3"/>
            <p:cNvPicPr preferRelativeResize="0"/>
            <p:nvPr/>
          </p:nvPicPr>
          <p:blipFill rotWithShape="1">
            <a:blip r:embed="rId2">
              <a:alphaModFix amt="65000"/>
            </a:blip>
            <a:srcRect b="12223" l="18924" r="21844" t="18753"/>
            <a:stretch/>
          </p:blipFill>
          <p:spPr>
            <a:xfrm>
              <a:off x="-1617625" y="-1209525"/>
              <a:ext cx="4846828" cy="4597398"/>
            </a:xfrm>
            <a:prstGeom prst="rect">
              <a:avLst/>
            </a:prstGeom>
            <a:noFill/>
            <a:ln>
              <a:noFill/>
            </a:ln>
          </p:spPr>
        </p:pic>
      </p:grpSp>
      <p:grpSp>
        <p:nvGrpSpPr>
          <p:cNvPr id="30" name="Google Shape;30;p3"/>
          <p:cNvGrpSpPr/>
          <p:nvPr/>
        </p:nvGrpSpPr>
        <p:grpSpPr>
          <a:xfrm>
            <a:off x="1910123" y="-705425"/>
            <a:ext cx="4887500" cy="6598188"/>
            <a:chOff x="1910123" y="-705425"/>
            <a:chExt cx="4887500" cy="6598188"/>
          </a:xfrm>
        </p:grpSpPr>
        <p:pic>
          <p:nvPicPr>
            <p:cNvPr id="31" name="Google Shape;31;p3"/>
            <p:cNvPicPr preferRelativeResize="0"/>
            <p:nvPr/>
          </p:nvPicPr>
          <p:blipFill>
            <a:blip r:embed="rId3">
              <a:alphaModFix amt="60000"/>
            </a:blip>
            <a:stretch>
              <a:fillRect/>
            </a:stretch>
          </p:blipFill>
          <p:spPr>
            <a:xfrm>
              <a:off x="1910123" y="-705425"/>
              <a:ext cx="2226850" cy="1962688"/>
            </a:xfrm>
            <a:prstGeom prst="rect">
              <a:avLst/>
            </a:prstGeom>
            <a:noFill/>
            <a:ln>
              <a:noFill/>
            </a:ln>
          </p:spPr>
        </p:pic>
        <p:pic>
          <p:nvPicPr>
            <p:cNvPr id="32" name="Google Shape;32;p3"/>
            <p:cNvPicPr preferRelativeResize="0"/>
            <p:nvPr/>
          </p:nvPicPr>
          <p:blipFill>
            <a:blip r:embed="rId3">
              <a:alphaModFix amt="60000"/>
            </a:blip>
            <a:stretch>
              <a:fillRect/>
            </a:stretch>
          </p:blipFill>
          <p:spPr>
            <a:xfrm rot="10800000">
              <a:off x="4570773" y="3930075"/>
              <a:ext cx="2226850" cy="1962688"/>
            </a:xfrm>
            <a:prstGeom prst="rect">
              <a:avLst/>
            </a:prstGeom>
            <a:noFill/>
            <a:ln>
              <a:noFill/>
            </a:ln>
          </p:spPr>
        </p:pic>
      </p:grpSp>
      <p:sp>
        <p:nvSpPr>
          <p:cNvPr id="33" name="Google Shape;33;p3"/>
          <p:cNvSpPr txBox="1"/>
          <p:nvPr>
            <p:ph type="title"/>
          </p:nvPr>
        </p:nvSpPr>
        <p:spPr>
          <a:xfrm>
            <a:off x="713225" y="2707113"/>
            <a:ext cx="4393800" cy="8508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5000"/>
              <a:buNone/>
              <a:defRPr sz="50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4" name="Google Shape;34;p3"/>
          <p:cNvSpPr txBox="1"/>
          <p:nvPr>
            <p:ph hasCustomPrompt="1" idx="2" type="title"/>
          </p:nvPr>
        </p:nvSpPr>
        <p:spPr>
          <a:xfrm>
            <a:off x="713225" y="1115675"/>
            <a:ext cx="1268400" cy="1269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60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35" name="Google Shape;35;p3"/>
          <p:cNvSpPr txBox="1"/>
          <p:nvPr>
            <p:ph idx="1" type="subTitle"/>
          </p:nvPr>
        </p:nvSpPr>
        <p:spPr>
          <a:xfrm>
            <a:off x="713225" y="3611113"/>
            <a:ext cx="4393800" cy="416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36" name="Google Shape;36;p3"/>
          <p:cNvGrpSpPr/>
          <p:nvPr/>
        </p:nvGrpSpPr>
        <p:grpSpPr>
          <a:xfrm flipH="1">
            <a:off x="8113934" y="4094065"/>
            <a:ext cx="768776" cy="772735"/>
            <a:chOff x="210184" y="3865465"/>
            <a:chExt cx="768776" cy="772735"/>
          </a:xfrm>
        </p:grpSpPr>
        <p:sp>
          <p:nvSpPr>
            <p:cNvPr id="37" name="Google Shape;37;p3"/>
            <p:cNvSpPr/>
            <p:nvPr/>
          </p:nvSpPr>
          <p:spPr>
            <a:xfrm rot="-2420505">
              <a:off x="340527" y="3943805"/>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 name="Google Shape;38;p3"/>
            <p:cNvSpPr/>
            <p:nvPr/>
          </p:nvSpPr>
          <p:spPr>
            <a:xfrm rot="-676838">
              <a:off x="685169" y="4332896"/>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321" name="Shape 321"/>
        <p:cNvGrpSpPr/>
        <p:nvPr/>
      </p:nvGrpSpPr>
      <p:grpSpPr>
        <a:xfrm>
          <a:off x="0" y="0"/>
          <a:ext cx="0" cy="0"/>
          <a:chOff x="0" y="0"/>
          <a:chExt cx="0" cy="0"/>
        </a:xfrm>
      </p:grpSpPr>
      <p:grpSp>
        <p:nvGrpSpPr>
          <p:cNvPr id="322" name="Google Shape;322;p21"/>
          <p:cNvGrpSpPr/>
          <p:nvPr/>
        </p:nvGrpSpPr>
        <p:grpSpPr>
          <a:xfrm>
            <a:off x="636351" y="-557879"/>
            <a:ext cx="9499599" cy="5803293"/>
            <a:chOff x="636351" y="-557879"/>
            <a:chExt cx="9499599" cy="5803293"/>
          </a:xfrm>
        </p:grpSpPr>
        <p:sp>
          <p:nvSpPr>
            <p:cNvPr id="323" name="Google Shape;323;p21"/>
            <p:cNvSpPr/>
            <p:nvPr/>
          </p:nvSpPr>
          <p:spPr>
            <a:xfrm rot="-5400000">
              <a:off x="701247" y="-622775"/>
              <a:ext cx="1249480" cy="1379272"/>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4" name="Google Shape;324;p21"/>
            <p:cNvSpPr/>
            <p:nvPr/>
          </p:nvSpPr>
          <p:spPr>
            <a:xfrm rot="-7773183">
              <a:off x="8581548" y="3634824"/>
              <a:ext cx="1249559" cy="1379360"/>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25" name="Google Shape;325;p21"/>
          <p:cNvGrpSpPr/>
          <p:nvPr/>
        </p:nvGrpSpPr>
        <p:grpSpPr>
          <a:xfrm>
            <a:off x="-2093225" y="-2035025"/>
            <a:ext cx="12765278" cy="9194798"/>
            <a:chOff x="-2093225" y="-2035025"/>
            <a:chExt cx="12765278" cy="9194798"/>
          </a:xfrm>
        </p:grpSpPr>
        <p:pic>
          <p:nvPicPr>
            <p:cNvPr id="326" name="Google Shape;326;p21"/>
            <p:cNvPicPr preferRelativeResize="0"/>
            <p:nvPr/>
          </p:nvPicPr>
          <p:blipFill rotWithShape="1">
            <a:blip r:embed="rId2">
              <a:alphaModFix amt="65000"/>
            </a:blip>
            <a:srcRect b="12223" l="18924" r="21844" t="18753"/>
            <a:stretch/>
          </p:blipFill>
          <p:spPr>
            <a:xfrm>
              <a:off x="-969275" y="2003575"/>
              <a:ext cx="4846828" cy="4597398"/>
            </a:xfrm>
            <a:prstGeom prst="rect">
              <a:avLst/>
            </a:prstGeom>
            <a:noFill/>
            <a:ln>
              <a:noFill/>
            </a:ln>
          </p:spPr>
        </p:pic>
        <p:pic>
          <p:nvPicPr>
            <p:cNvPr id="327" name="Google Shape;327;p21"/>
            <p:cNvPicPr preferRelativeResize="0"/>
            <p:nvPr/>
          </p:nvPicPr>
          <p:blipFill rotWithShape="1">
            <a:blip r:embed="rId2">
              <a:alphaModFix amt="65000"/>
            </a:blip>
            <a:srcRect b="12223" l="18924" r="21844" t="18753"/>
            <a:stretch/>
          </p:blipFill>
          <p:spPr>
            <a:xfrm>
              <a:off x="1862825" y="2562375"/>
              <a:ext cx="4846828" cy="4597398"/>
            </a:xfrm>
            <a:prstGeom prst="rect">
              <a:avLst/>
            </a:prstGeom>
            <a:noFill/>
            <a:ln>
              <a:noFill/>
            </a:ln>
          </p:spPr>
        </p:pic>
        <p:pic>
          <p:nvPicPr>
            <p:cNvPr id="328" name="Google Shape;328;p21"/>
            <p:cNvPicPr preferRelativeResize="0"/>
            <p:nvPr/>
          </p:nvPicPr>
          <p:blipFill rotWithShape="1">
            <a:blip r:embed="rId2">
              <a:alphaModFix amt="65000"/>
            </a:blip>
            <a:srcRect b="12223" l="18924" r="21844" t="18753"/>
            <a:stretch/>
          </p:blipFill>
          <p:spPr>
            <a:xfrm>
              <a:off x="-2093225" y="-244325"/>
              <a:ext cx="4846828" cy="4597398"/>
            </a:xfrm>
            <a:prstGeom prst="rect">
              <a:avLst/>
            </a:prstGeom>
            <a:noFill/>
            <a:ln>
              <a:noFill/>
            </a:ln>
          </p:spPr>
        </p:pic>
        <p:pic>
          <p:nvPicPr>
            <p:cNvPr id="329" name="Google Shape;329;p21"/>
            <p:cNvPicPr preferRelativeResize="0"/>
            <p:nvPr/>
          </p:nvPicPr>
          <p:blipFill rotWithShape="1">
            <a:blip r:embed="rId2">
              <a:alphaModFix amt="65000"/>
            </a:blip>
            <a:srcRect b="12223" l="18924" r="21844" t="18753"/>
            <a:stretch/>
          </p:blipFill>
          <p:spPr>
            <a:xfrm>
              <a:off x="5825225" y="-1600450"/>
              <a:ext cx="4846828" cy="4597398"/>
            </a:xfrm>
            <a:prstGeom prst="rect">
              <a:avLst/>
            </a:prstGeom>
            <a:noFill/>
            <a:ln>
              <a:noFill/>
            </a:ln>
          </p:spPr>
        </p:pic>
        <p:pic>
          <p:nvPicPr>
            <p:cNvPr id="330" name="Google Shape;330;p21"/>
            <p:cNvPicPr preferRelativeResize="0"/>
            <p:nvPr/>
          </p:nvPicPr>
          <p:blipFill rotWithShape="1">
            <a:blip r:embed="rId2">
              <a:alphaModFix amt="65000"/>
            </a:blip>
            <a:srcRect b="12223" l="18924" r="21844" t="18753"/>
            <a:stretch/>
          </p:blipFill>
          <p:spPr>
            <a:xfrm>
              <a:off x="3799575" y="-2035025"/>
              <a:ext cx="4846828" cy="4597398"/>
            </a:xfrm>
            <a:prstGeom prst="rect">
              <a:avLst/>
            </a:prstGeom>
            <a:noFill/>
            <a:ln>
              <a:noFill/>
            </a:ln>
          </p:spPr>
        </p:pic>
        <p:pic>
          <p:nvPicPr>
            <p:cNvPr id="331" name="Google Shape;331;p21"/>
            <p:cNvPicPr preferRelativeResize="0"/>
            <p:nvPr/>
          </p:nvPicPr>
          <p:blipFill rotWithShape="1">
            <a:blip r:embed="rId2">
              <a:alphaModFix amt="65000"/>
            </a:blip>
            <a:srcRect b="12223" l="18924" r="21844" t="18753"/>
            <a:stretch/>
          </p:blipFill>
          <p:spPr>
            <a:xfrm>
              <a:off x="5825225" y="393450"/>
              <a:ext cx="4846828" cy="4597398"/>
            </a:xfrm>
            <a:prstGeom prst="rect">
              <a:avLst/>
            </a:prstGeom>
            <a:noFill/>
            <a:ln>
              <a:noFill/>
            </a:ln>
          </p:spPr>
        </p:pic>
      </p:grpSp>
      <p:grpSp>
        <p:nvGrpSpPr>
          <p:cNvPr id="332" name="Google Shape;332;p21"/>
          <p:cNvGrpSpPr/>
          <p:nvPr/>
        </p:nvGrpSpPr>
        <p:grpSpPr>
          <a:xfrm>
            <a:off x="713237" y="-931245"/>
            <a:ext cx="8898836" cy="6237096"/>
            <a:chOff x="713237" y="-931245"/>
            <a:chExt cx="8898836" cy="6237096"/>
          </a:xfrm>
        </p:grpSpPr>
        <p:pic>
          <p:nvPicPr>
            <p:cNvPr id="333" name="Google Shape;333;p21"/>
            <p:cNvPicPr preferRelativeResize="0"/>
            <p:nvPr/>
          </p:nvPicPr>
          <p:blipFill>
            <a:blip r:embed="rId3">
              <a:alphaModFix amt="60000"/>
            </a:blip>
            <a:stretch>
              <a:fillRect/>
            </a:stretch>
          </p:blipFill>
          <p:spPr>
            <a:xfrm rot="1077989">
              <a:off x="961649" y="-635650"/>
              <a:ext cx="2226851" cy="1962689"/>
            </a:xfrm>
            <a:prstGeom prst="rect">
              <a:avLst/>
            </a:prstGeom>
            <a:noFill/>
            <a:ln>
              <a:noFill/>
            </a:ln>
          </p:spPr>
        </p:pic>
        <p:pic>
          <p:nvPicPr>
            <p:cNvPr id="334" name="Google Shape;334;p21"/>
            <p:cNvPicPr preferRelativeResize="0"/>
            <p:nvPr/>
          </p:nvPicPr>
          <p:blipFill>
            <a:blip r:embed="rId3">
              <a:alphaModFix amt="60000"/>
            </a:blip>
            <a:stretch>
              <a:fillRect/>
            </a:stretch>
          </p:blipFill>
          <p:spPr>
            <a:xfrm rot="10800000">
              <a:off x="7385223" y="3343163"/>
              <a:ext cx="2226850" cy="1962688"/>
            </a:xfrm>
            <a:prstGeom prst="rect">
              <a:avLst/>
            </a:prstGeom>
            <a:noFill/>
            <a:ln>
              <a:noFill/>
            </a:ln>
          </p:spPr>
        </p:pic>
      </p:grpSp>
      <p:grpSp>
        <p:nvGrpSpPr>
          <p:cNvPr id="335" name="Google Shape;335;p21"/>
          <p:cNvGrpSpPr/>
          <p:nvPr/>
        </p:nvGrpSpPr>
        <p:grpSpPr>
          <a:xfrm>
            <a:off x="130852" y="54562"/>
            <a:ext cx="1088657" cy="1434715"/>
            <a:chOff x="130852" y="54562"/>
            <a:chExt cx="1088657" cy="1434715"/>
          </a:xfrm>
        </p:grpSpPr>
        <p:grpSp>
          <p:nvGrpSpPr>
            <p:cNvPr id="336" name="Google Shape;336;p21"/>
            <p:cNvGrpSpPr/>
            <p:nvPr/>
          </p:nvGrpSpPr>
          <p:grpSpPr>
            <a:xfrm>
              <a:off x="131984" y="54562"/>
              <a:ext cx="1087526" cy="900249"/>
              <a:chOff x="210184" y="3804499"/>
              <a:chExt cx="1087526" cy="900249"/>
            </a:xfrm>
          </p:grpSpPr>
          <p:sp>
            <p:nvSpPr>
              <p:cNvPr id="337" name="Google Shape;337;p21"/>
              <p:cNvSpPr/>
              <p:nvPr/>
            </p:nvSpPr>
            <p:spPr>
              <a:xfrm rot="-2420505">
                <a:off x="340527" y="4058105"/>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8" name="Google Shape;338;p21"/>
              <p:cNvSpPr/>
              <p:nvPr/>
            </p:nvSpPr>
            <p:spPr>
              <a:xfrm rot="-676838">
                <a:off x="1003919" y="3828071"/>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39" name="Google Shape;339;p21"/>
            <p:cNvSpPr/>
            <p:nvPr/>
          </p:nvSpPr>
          <p:spPr>
            <a:xfrm rot="713781">
              <a:off x="156991" y="1183002"/>
              <a:ext cx="268708" cy="281602"/>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340" name="Shape 340"/>
        <p:cNvGrpSpPr/>
        <p:nvPr/>
      </p:nvGrpSpPr>
      <p:grpSpPr>
        <a:xfrm>
          <a:off x="0" y="0"/>
          <a:ext cx="0" cy="0"/>
          <a:chOff x="0" y="0"/>
          <a:chExt cx="0" cy="0"/>
        </a:xfrm>
      </p:grpSpPr>
      <p:sp>
        <p:nvSpPr>
          <p:cNvPr id="341" name="Google Shape;341;p22"/>
          <p:cNvSpPr/>
          <p:nvPr/>
        </p:nvSpPr>
        <p:spPr>
          <a:xfrm rot="-5400000">
            <a:off x="7502097" y="-346550"/>
            <a:ext cx="1249480" cy="1379272"/>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42" name="Google Shape;342;p22"/>
          <p:cNvGrpSpPr/>
          <p:nvPr/>
        </p:nvGrpSpPr>
        <p:grpSpPr>
          <a:xfrm>
            <a:off x="-2550425" y="-1101575"/>
            <a:ext cx="13118879" cy="8274052"/>
            <a:chOff x="-2436125" y="-1120625"/>
            <a:chExt cx="13118879" cy="8274052"/>
          </a:xfrm>
        </p:grpSpPr>
        <p:pic>
          <p:nvPicPr>
            <p:cNvPr id="343" name="Google Shape;343;p22"/>
            <p:cNvPicPr preferRelativeResize="0"/>
            <p:nvPr/>
          </p:nvPicPr>
          <p:blipFill rotWithShape="1">
            <a:blip r:embed="rId2">
              <a:alphaModFix amt="65000"/>
            </a:blip>
            <a:srcRect b="12223" l="18924" r="21844" t="18753"/>
            <a:stretch/>
          </p:blipFill>
          <p:spPr>
            <a:xfrm>
              <a:off x="637275" y="-949175"/>
              <a:ext cx="4846828" cy="4597398"/>
            </a:xfrm>
            <a:prstGeom prst="rect">
              <a:avLst/>
            </a:prstGeom>
            <a:noFill/>
            <a:ln>
              <a:noFill/>
            </a:ln>
          </p:spPr>
        </p:pic>
        <p:pic>
          <p:nvPicPr>
            <p:cNvPr id="344" name="Google Shape;344;p22"/>
            <p:cNvPicPr preferRelativeResize="0"/>
            <p:nvPr/>
          </p:nvPicPr>
          <p:blipFill rotWithShape="1">
            <a:blip r:embed="rId2">
              <a:alphaModFix amt="65000"/>
            </a:blip>
            <a:srcRect b="12223" l="18924" r="21844" t="18753"/>
            <a:stretch/>
          </p:blipFill>
          <p:spPr>
            <a:xfrm>
              <a:off x="-2436125" y="751351"/>
              <a:ext cx="6749425" cy="6402076"/>
            </a:xfrm>
            <a:prstGeom prst="rect">
              <a:avLst/>
            </a:prstGeom>
            <a:noFill/>
            <a:ln>
              <a:noFill/>
            </a:ln>
          </p:spPr>
        </p:pic>
        <p:pic>
          <p:nvPicPr>
            <p:cNvPr id="345" name="Google Shape;345;p22"/>
            <p:cNvPicPr preferRelativeResize="0"/>
            <p:nvPr/>
          </p:nvPicPr>
          <p:blipFill rotWithShape="1">
            <a:blip r:embed="rId2">
              <a:alphaModFix amt="65000"/>
            </a:blip>
            <a:srcRect b="12223" l="18924" r="21844" t="18753"/>
            <a:stretch/>
          </p:blipFill>
          <p:spPr>
            <a:xfrm>
              <a:off x="3240775" y="1520975"/>
              <a:ext cx="4846828" cy="4597398"/>
            </a:xfrm>
            <a:prstGeom prst="rect">
              <a:avLst/>
            </a:prstGeom>
            <a:noFill/>
            <a:ln>
              <a:noFill/>
            </a:ln>
          </p:spPr>
        </p:pic>
        <p:pic>
          <p:nvPicPr>
            <p:cNvPr id="346" name="Google Shape;346;p22"/>
            <p:cNvPicPr preferRelativeResize="0"/>
            <p:nvPr/>
          </p:nvPicPr>
          <p:blipFill rotWithShape="1">
            <a:blip r:embed="rId2">
              <a:alphaModFix amt="65000"/>
            </a:blip>
            <a:srcRect b="12223" l="18924" r="21844" t="18753"/>
            <a:stretch/>
          </p:blipFill>
          <p:spPr>
            <a:xfrm>
              <a:off x="4129154" y="-1120625"/>
              <a:ext cx="6553600" cy="6216326"/>
            </a:xfrm>
            <a:prstGeom prst="rect">
              <a:avLst/>
            </a:prstGeom>
            <a:noFill/>
            <a:ln>
              <a:noFill/>
            </a:ln>
          </p:spPr>
        </p:pic>
      </p:grpSp>
      <p:grpSp>
        <p:nvGrpSpPr>
          <p:cNvPr id="347" name="Google Shape;347;p22"/>
          <p:cNvGrpSpPr/>
          <p:nvPr/>
        </p:nvGrpSpPr>
        <p:grpSpPr>
          <a:xfrm>
            <a:off x="7966784" y="115528"/>
            <a:ext cx="1077851" cy="1703010"/>
            <a:chOff x="7966784" y="115528"/>
            <a:chExt cx="1077851" cy="1703010"/>
          </a:xfrm>
        </p:grpSpPr>
        <p:grpSp>
          <p:nvGrpSpPr>
            <p:cNvPr id="348" name="Google Shape;348;p22"/>
            <p:cNvGrpSpPr/>
            <p:nvPr/>
          </p:nvGrpSpPr>
          <p:grpSpPr>
            <a:xfrm>
              <a:off x="8171084" y="941028"/>
              <a:ext cx="873551" cy="877510"/>
              <a:chOff x="8249284" y="588865"/>
              <a:chExt cx="873551" cy="877510"/>
            </a:xfrm>
          </p:grpSpPr>
          <p:sp>
            <p:nvSpPr>
              <p:cNvPr id="349" name="Google Shape;349;p22"/>
              <p:cNvSpPr/>
              <p:nvPr/>
            </p:nvSpPr>
            <p:spPr>
              <a:xfrm rot="-2420505">
                <a:off x="8379627" y="667205"/>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0" name="Google Shape;350;p22"/>
              <p:cNvSpPr/>
              <p:nvPr/>
            </p:nvSpPr>
            <p:spPr>
              <a:xfrm rot="-676838">
                <a:off x="8829044" y="1161071"/>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51" name="Google Shape;351;p22"/>
            <p:cNvGrpSpPr/>
            <p:nvPr/>
          </p:nvGrpSpPr>
          <p:grpSpPr>
            <a:xfrm flipH="1">
              <a:off x="7966784" y="115528"/>
              <a:ext cx="1030226" cy="724983"/>
              <a:chOff x="210184" y="3865465"/>
              <a:chExt cx="1030226" cy="724983"/>
            </a:xfrm>
          </p:grpSpPr>
          <p:sp>
            <p:nvSpPr>
              <p:cNvPr id="352" name="Google Shape;352;p22"/>
              <p:cNvSpPr/>
              <p:nvPr/>
            </p:nvSpPr>
            <p:spPr>
              <a:xfrm rot="-2420505">
                <a:off x="340527" y="3943805"/>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3" name="Google Shape;353;p22"/>
              <p:cNvSpPr/>
              <p:nvPr/>
            </p:nvSpPr>
            <p:spPr>
              <a:xfrm rot="-676838">
                <a:off x="946619" y="4087084"/>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pic>
        <p:nvPicPr>
          <p:cNvPr id="354" name="Google Shape;354;p22"/>
          <p:cNvPicPr preferRelativeResize="0"/>
          <p:nvPr/>
        </p:nvPicPr>
        <p:blipFill>
          <a:blip r:embed="rId3">
            <a:alphaModFix amt="60000"/>
          </a:blip>
          <a:stretch>
            <a:fillRect/>
          </a:stretch>
        </p:blipFill>
        <p:spPr>
          <a:xfrm rot="-249351">
            <a:off x="-132164" y="3049286"/>
            <a:ext cx="2631701" cy="231953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 name="Shape 39"/>
        <p:cNvGrpSpPr/>
        <p:nvPr/>
      </p:nvGrpSpPr>
      <p:grpSpPr>
        <a:xfrm>
          <a:off x="0" y="0"/>
          <a:ext cx="0" cy="0"/>
          <a:chOff x="0" y="0"/>
          <a:chExt cx="0" cy="0"/>
        </a:xfrm>
      </p:grpSpPr>
      <p:sp>
        <p:nvSpPr>
          <p:cNvPr id="40" name="Google Shape;40;p4"/>
          <p:cNvSpPr/>
          <p:nvPr/>
        </p:nvSpPr>
        <p:spPr>
          <a:xfrm rot="-1982318">
            <a:off x="5125598" y="4478304"/>
            <a:ext cx="1049241" cy="1158233"/>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1" name="Google Shape;41;p4"/>
          <p:cNvGrpSpPr/>
          <p:nvPr/>
        </p:nvGrpSpPr>
        <p:grpSpPr>
          <a:xfrm>
            <a:off x="-2543150" y="-2012675"/>
            <a:ext cx="14001401" cy="9303699"/>
            <a:chOff x="-2543150" y="-2012675"/>
            <a:chExt cx="14001401" cy="9303699"/>
          </a:xfrm>
        </p:grpSpPr>
        <p:pic>
          <p:nvPicPr>
            <p:cNvPr id="42" name="Google Shape;42;p4"/>
            <p:cNvPicPr preferRelativeResize="0"/>
            <p:nvPr/>
          </p:nvPicPr>
          <p:blipFill rotWithShape="1">
            <a:blip r:embed="rId2">
              <a:alphaModFix amt="65000"/>
            </a:blip>
            <a:srcRect b="12223" l="18924" r="21844" t="18753"/>
            <a:stretch/>
          </p:blipFill>
          <p:spPr>
            <a:xfrm>
              <a:off x="-1489050" y="-1457175"/>
              <a:ext cx="5422551" cy="5143499"/>
            </a:xfrm>
            <a:prstGeom prst="rect">
              <a:avLst/>
            </a:prstGeom>
            <a:noFill/>
            <a:ln>
              <a:noFill/>
            </a:ln>
          </p:spPr>
        </p:pic>
        <p:pic>
          <p:nvPicPr>
            <p:cNvPr id="43" name="Google Shape;43;p4"/>
            <p:cNvPicPr preferRelativeResize="0"/>
            <p:nvPr/>
          </p:nvPicPr>
          <p:blipFill rotWithShape="1">
            <a:blip r:embed="rId2">
              <a:alphaModFix amt="65000"/>
            </a:blip>
            <a:srcRect b="12223" l="18924" r="21844" t="18753"/>
            <a:stretch/>
          </p:blipFill>
          <p:spPr>
            <a:xfrm>
              <a:off x="-2543150" y="-74975"/>
              <a:ext cx="5422551" cy="5143499"/>
            </a:xfrm>
            <a:prstGeom prst="rect">
              <a:avLst/>
            </a:prstGeom>
            <a:noFill/>
            <a:ln>
              <a:noFill/>
            </a:ln>
          </p:spPr>
        </p:pic>
        <p:pic>
          <p:nvPicPr>
            <p:cNvPr id="44" name="Google Shape;44;p4"/>
            <p:cNvPicPr preferRelativeResize="0"/>
            <p:nvPr/>
          </p:nvPicPr>
          <p:blipFill rotWithShape="1">
            <a:blip r:embed="rId2">
              <a:alphaModFix amt="65000"/>
            </a:blip>
            <a:srcRect b="12223" l="18924" r="21844" t="18753"/>
            <a:stretch/>
          </p:blipFill>
          <p:spPr>
            <a:xfrm>
              <a:off x="6035700" y="2147525"/>
              <a:ext cx="5422551" cy="5143499"/>
            </a:xfrm>
            <a:prstGeom prst="rect">
              <a:avLst/>
            </a:prstGeom>
            <a:noFill/>
            <a:ln>
              <a:noFill/>
            </a:ln>
          </p:spPr>
        </p:pic>
        <p:pic>
          <p:nvPicPr>
            <p:cNvPr id="45" name="Google Shape;45;p4"/>
            <p:cNvPicPr preferRelativeResize="0"/>
            <p:nvPr/>
          </p:nvPicPr>
          <p:blipFill rotWithShape="1">
            <a:blip r:embed="rId2">
              <a:alphaModFix amt="65000"/>
            </a:blip>
            <a:srcRect b="12223" l="18924" r="21844" t="18753"/>
            <a:stretch/>
          </p:blipFill>
          <p:spPr>
            <a:xfrm>
              <a:off x="3686200" y="-2012675"/>
              <a:ext cx="5422551" cy="5143499"/>
            </a:xfrm>
            <a:prstGeom prst="rect">
              <a:avLst/>
            </a:prstGeom>
            <a:noFill/>
            <a:ln>
              <a:noFill/>
            </a:ln>
          </p:spPr>
        </p:pic>
      </p:grpSp>
      <p:grpSp>
        <p:nvGrpSpPr>
          <p:cNvPr id="46" name="Google Shape;46;p4"/>
          <p:cNvGrpSpPr/>
          <p:nvPr/>
        </p:nvGrpSpPr>
        <p:grpSpPr>
          <a:xfrm flipH="1">
            <a:off x="3279551" y="-478238"/>
            <a:ext cx="6410242" cy="6064838"/>
            <a:chOff x="-774692" y="-478238"/>
            <a:chExt cx="6410242" cy="6064838"/>
          </a:xfrm>
        </p:grpSpPr>
        <p:pic>
          <p:nvPicPr>
            <p:cNvPr id="47" name="Google Shape;47;p4"/>
            <p:cNvPicPr preferRelativeResize="0"/>
            <p:nvPr/>
          </p:nvPicPr>
          <p:blipFill>
            <a:blip r:embed="rId3">
              <a:alphaModFix amt="60000"/>
            </a:blip>
            <a:stretch>
              <a:fillRect/>
            </a:stretch>
          </p:blipFill>
          <p:spPr>
            <a:xfrm>
              <a:off x="3152075" y="4321300"/>
              <a:ext cx="2483475" cy="1265300"/>
            </a:xfrm>
            <a:prstGeom prst="rect">
              <a:avLst/>
            </a:prstGeom>
            <a:noFill/>
            <a:ln>
              <a:noFill/>
            </a:ln>
          </p:spPr>
        </p:pic>
        <p:pic>
          <p:nvPicPr>
            <p:cNvPr id="48" name="Google Shape;48;p4"/>
            <p:cNvPicPr preferRelativeResize="0"/>
            <p:nvPr/>
          </p:nvPicPr>
          <p:blipFill>
            <a:blip r:embed="rId4">
              <a:alphaModFix amt="60000"/>
            </a:blip>
            <a:stretch>
              <a:fillRect/>
            </a:stretch>
          </p:blipFill>
          <p:spPr>
            <a:xfrm>
              <a:off x="-774692" y="-478238"/>
              <a:ext cx="2024350" cy="1784225"/>
            </a:xfrm>
            <a:prstGeom prst="rect">
              <a:avLst/>
            </a:prstGeom>
            <a:noFill/>
            <a:ln>
              <a:noFill/>
            </a:ln>
          </p:spPr>
        </p:pic>
      </p:grpSp>
      <p:sp>
        <p:nvSpPr>
          <p:cNvPr id="49" name="Google Shape;49;p4"/>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0" name="Google Shape;50;p4"/>
          <p:cNvSpPr txBox="1"/>
          <p:nvPr>
            <p:ph idx="1" type="body"/>
          </p:nvPr>
        </p:nvSpPr>
        <p:spPr>
          <a:xfrm>
            <a:off x="720000" y="1152475"/>
            <a:ext cx="7704000" cy="34164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accent1"/>
              </a:buClr>
              <a:buSzPts val="1800"/>
              <a:buFont typeface="Darker Grotesque SemiBold"/>
              <a:buChar char="●"/>
              <a:defRPr sz="1200">
                <a:solidFill>
                  <a:srgbClr val="434343"/>
                </a:solidFill>
              </a:defRPr>
            </a:lvl1pPr>
            <a:lvl2pPr indent="-317500" lvl="1" marL="914400" rtl="0">
              <a:lnSpc>
                <a:spcPct val="115000"/>
              </a:lnSpc>
              <a:spcBef>
                <a:spcPts val="0"/>
              </a:spcBef>
              <a:spcAft>
                <a:spcPts val="0"/>
              </a:spcAft>
              <a:buClr>
                <a:srgbClr val="15325B"/>
              </a:buClr>
              <a:buSzPts val="1400"/>
              <a:buFont typeface="Darker Grotesque SemiBold"/>
              <a:buChar char="○"/>
              <a:defRPr>
                <a:solidFill>
                  <a:srgbClr val="434343"/>
                </a:solidFill>
              </a:defRPr>
            </a:lvl2pPr>
            <a:lvl3pPr indent="-317500" lvl="2" marL="1371600" rtl="0">
              <a:lnSpc>
                <a:spcPct val="115000"/>
              </a:lnSpc>
              <a:spcBef>
                <a:spcPts val="0"/>
              </a:spcBef>
              <a:spcAft>
                <a:spcPts val="0"/>
              </a:spcAft>
              <a:buClr>
                <a:srgbClr val="15325B"/>
              </a:buClr>
              <a:buSzPts val="1400"/>
              <a:buFont typeface="Darker Grotesque SemiBold"/>
              <a:buChar char="■"/>
              <a:defRPr>
                <a:solidFill>
                  <a:srgbClr val="434343"/>
                </a:solidFill>
              </a:defRPr>
            </a:lvl3pPr>
            <a:lvl4pPr indent="-317500" lvl="3" marL="1828800" rtl="0">
              <a:lnSpc>
                <a:spcPct val="115000"/>
              </a:lnSpc>
              <a:spcBef>
                <a:spcPts val="0"/>
              </a:spcBef>
              <a:spcAft>
                <a:spcPts val="0"/>
              </a:spcAft>
              <a:buClr>
                <a:srgbClr val="15325B"/>
              </a:buClr>
              <a:buSzPts val="1400"/>
              <a:buFont typeface="Darker Grotesque SemiBold"/>
              <a:buChar char="●"/>
              <a:defRPr>
                <a:solidFill>
                  <a:srgbClr val="434343"/>
                </a:solidFill>
              </a:defRPr>
            </a:lvl4pPr>
            <a:lvl5pPr indent="-317500" lvl="4" marL="2286000" rtl="0">
              <a:lnSpc>
                <a:spcPct val="115000"/>
              </a:lnSpc>
              <a:spcBef>
                <a:spcPts val="0"/>
              </a:spcBef>
              <a:spcAft>
                <a:spcPts val="0"/>
              </a:spcAft>
              <a:buClr>
                <a:srgbClr val="15325B"/>
              </a:buClr>
              <a:buSzPts val="1400"/>
              <a:buFont typeface="Darker Grotesque SemiBold"/>
              <a:buChar char="○"/>
              <a:defRPr>
                <a:solidFill>
                  <a:srgbClr val="434343"/>
                </a:solidFill>
              </a:defRPr>
            </a:lvl5pPr>
            <a:lvl6pPr indent="-317500" lvl="5" marL="2743200" rtl="0">
              <a:lnSpc>
                <a:spcPct val="115000"/>
              </a:lnSpc>
              <a:spcBef>
                <a:spcPts val="0"/>
              </a:spcBef>
              <a:spcAft>
                <a:spcPts val="0"/>
              </a:spcAft>
              <a:buClr>
                <a:srgbClr val="15325B"/>
              </a:buClr>
              <a:buSzPts val="1400"/>
              <a:buFont typeface="Darker Grotesque SemiBold"/>
              <a:buChar char="■"/>
              <a:defRPr>
                <a:solidFill>
                  <a:srgbClr val="434343"/>
                </a:solidFill>
              </a:defRPr>
            </a:lvl6pPr>
            <a:lvl7pPr indent="-317500" lvl="6" marL="3200400" rtl="0">
              <a:lnSpc>
                <a:spcPct val="115000"/>
              </a:lnSpc>
              <a:spcBef>
                <a:spcPts val="0"/>
              </a:spcBef>
              <a:spcAft>
                <a:spcPts val="0"/>
              </a:spcAft>
              <a:buClr>
                <a:srgbClr val="15325B"/>
              </a:buClr>
              <a:buSzPts val="1400"/>
              <a:buFont typeface="Darker Grotesque SemiBold"/>
              <a:buChar char="●"/>
              <a:defRPr>
                <a:solidFill>
                  <a:srgbClr val="434343"/>
                </a:solidFill>
              </a:defRPr>
            </a:lvl7pPr>
            <a:lvl8pPr indent="-317500" lvl="7" marL="3657600" rtl="0">
              <a:lnSpc>
                <a:spcPct val="115000"/>
              </a:lnSpc>
              <a:spcBef>
                <a:spcPts val="0"/>
              </a:spcBef>
              <a:spcAft>
                <a:spcPts val="0"/>
              </a:spcAft>
              <a:buClr>
                <a:srgbClr val="15325B"/>
              </a:buClr>
              <a:buSzPts val="1400"/>
              <a:buFont typeface="Darker Grotesque SemiBold"/>
              <a:buChar char="○"/>
              <a:defRPr>
                <a:solidFill>
                  <a:srgbClr val="434343"/>
                </a:solidFill>
              </a:defRPr>
            </a:lvl8pPr>
            <a:lvl9pPr indent="-317500" lvl="8" marL="41148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grpSp>
        <p:nvGrpSpPr>
          <p:cNvPr id="51" name="Google Shape;51;p4"/>
          <p:cNvGrpSpPr/>
          <p:nvPr/>
        </p:nvGrpSpPr>
        <p:grpSpPr>
          <a:xfrm rot="741027">
            <a:off x="38256" y="4138709"/>
            <a:ext cx="768809" cy="772768"/>
            <a:chOff x="210184" y="3865465"/>
            <a:chExt cx="768776" cy="772735"/>
          </a:xfrm>
        </p:grpSpPr>
        <p:sp>
          <p:nvSpPr>
            <p:cNvPr id="52" name="Google Shape;52;p4"/>
            <p:cNvSpPr/>
            <p:nvPr/>
          </p:nvSpPr>
          <p:spPr>
            <a:xfrm rot="-2420505">
              <a:off x="340527" y="3943805"/>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 name="Google Shape;53;p4"/>
            <p:cNvSpPr/>
            <p:nvPr/>
          </p:nvSpPr>
          <p:spPr>
            <a:xfrm rot="-676838">
              <a:off x="685169" y="4332896"/>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4" name="Shape 54"/>
        <p:cNvGrpSpPr/>
        <p:nvPr/>
      </p:nvGrpSpPr>
      <p:grpSpPr>
        <a:xfrm>
          <a:off x="0" y="0"/>
          <a:ext cx="0" cy="0"/>
          <a:chOff x="0" y="0"/>
          <a:chExt cx="0" cy="0"/>
        </a:xfrm>
      </p:grpSpPr>
      <p:grpSp>
        <p:nvGrpSpPr>
          <p:cNvPr id="55" name="Google Shape;55;p5"/>
          <p:cNvGrpSpPr/>
          <p:nvPr/>
        </p:nvGrpSpPr>
        <p:grpSpPr>
          <a:xfrm flipH="1">
            <a:off x="-1643025" y="-1774675"/>
            <a:ext cx="12358878" cy="8677373"/>
            <a:chOff x="-1763675" y="-1304775"/>
            <a:chExt cx="12358878" cy="8677373"/>
          </a:xfrm>
        </p:grpSpPr>
        <p:pic>
          <p:nvPicPr>
            <p:cNvPr id="56" name="Google Shape;56;p5"/>
            <p:cNvPicPr preferRelativeResize="0"/>
            <p:nvPr/>
          </p:nvPicPr>
          <p:blipFill rotWithShape="1">
            <a:blip r:embed="rId2">
              <a:alphaModFix amt="65000"/>
            </a:blip>
            <a:srcRect b="12223" l="18924" r="21844" t="18753"/>
            <a:stretch/>
          </p:blipFill>
          <p:spPr>
            <a:xfrm>
              <a:off x="-1763675" y="-1304775"/>
              <a:ext cx="4846828" cy="4597398"/>
            </a:xfrm>
            <a:prstGeom prst="rect">
              <a:avLst/>
            </a:prstGeom>
            <a:noFill/>
            <a:ln>
              <a:noFill/>
            </a:ln>
          </p:spPr>
        </p:pic>
        <p:pic>
          <p:nvPicPr>
            <p:cNvPr id="57" name="Google Shape;57;p5"/>
            <p:cNvPicPr preferRelativeResize="0"/>
            <p:nvPr/>
          </p:nvPicPr>
          <p:blipFill rotWithShape="1">
            <a:blip r:embed="rId2">
              <a:alphaModFix amt="65000"/>
            </a:blip>
            <a:srcRect b="12223" l="18924" r="21844" t="18753"/>
            <a:stretch/>
          </p:blipFill>
          <p:spPr>
            <a:xfrm>
              <a:off x="5748375" y="1895625"/>
              <a:ext cx="4846828" cy="4597398"/>
            </a:xfrm>
            <a:prstGeom prst="rect">
              <a:avLst/>
            </a:prstGeom>
            <a:noFill/>
            <a:ln>
              <a:noFill/>
            </a:ln>
          </p:spPr>
        </p:pic>
        <p:pic>
          <p:nvPicPr>
            <p:cNvPr id="58" name="Google Shape;58;p5"/>
            <p:cNvPicPr preferRelativeResize="0"/>
            <p:nvPr/>
          </p:nvPicPr>
          <p:blipFill rotWithShape="1">
            <a:blip r:embed="rId2">
              <a:alphaModFix amt="65000"/>
            </a:blip>
            <a:srcRect b="12223" l="18924" r="21844" t="18753"/>
            <a:stretch/>
          </p:blipFill>
          <p:spPr>
            <a:xfrm>
              <a:off x="4179925" y="2775200"/>
              <a:ext cx="4846828" cy="4597398"/>
            </a:xfrm>
            <a:prstGeom prst="rect">
              <a:avLst/>
            </a:prstGeom>
            <a:noFill/>
            <a:ln>
              <a:noFill/>
            </a:ln>
          </p:spPr>
        </p:pic>
        <p:pic>
          <p:nvPicPr>
            <p:cNvPr id="59" name="Google Shape;59;p5"/>
            <p:cNvPicPr preferRelativeResize="0"/>
            <p:nvPr/>
          </p:nvPicPr>
          <p:blipFill rotWithShape="1">
            <a:blip r:embed="rId2">
              <a:alphaModFix amt="65000"/>
            </a:blip>
            <a:srcRect b="12223" l="18924" r="21844" t="18753"/>
            <a:stretch/>
          </p:blipFill>
          <p:spPr>
            <a:xfrm>
              <a:off x="-617862" y="1345250"/>
              <a:ext cx="4846828" cy="4597398"/>
            </a:xfrm>
            <a:prstGeom prst="rect">
              <a:avLst/>
            </a:prstGeom>
            <a:noFill/>
            <a:ln>
              <a:noFill/>
            </a:ln>
          </p:spPr>
        </p:pic>
      </p:grpSp>
      <p:sp>
        <p:nvSpPr>
          <p:cNvPr id="60" name="Google Shape;60;p5"/>
          <p:cNvSpPr txBox="1"/>
          <p:nvPr>
            <p:ph idx="1" type="subTitle"/>
          </p:nvPr>
        </p:nvSpPr>
        <p:spPr>
          <a:xfrm>
            <a:off x="1290750" y="2368296"/>
            <a:ext cx="2907600" cy="42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SzPts val="2000"/>
              <a:buFont typeface="Sansita Swashed SemiBold"/>
              <a:buNone/>
              <a:defRPr sz="2000">
                <a:latin typeface="Sansita Swashed"/>
                <a:ea typeface="Sansita Swashed"/>
                <a:cs typeface="Sansita Swashed"/>
                <a:sym typeface="Sansita Swashed"/>
              </a:defRPr>
            </a:lvl1pPr>
            <a:lvl2pPr lvl="1"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2pPr>
            <a:lvl3pPr lvl="2"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3pPr>
            <a:lvl4pPr lvl="3"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4pPr>
            <a:lvl5pPr lvl="4"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5pPr>
            <a:lvl6pPr lvl="5"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6pPr>
            <a:lvl7pPr lvl="6"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7pPr>
            <a:lvl8pPr lvl="7"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8pPr>
            <a:lvl9pPr lvl="8"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9pPr>
          </a:lstStyle>
          <a:p/>
        </p:txBody>
      </p:sp>
      <p:sp>
        <p:nvSpPr>
          <p:cNvPr id="61" name="Google Shape;61;p5"/>
          <p:cNvSpPr txBox="1"/>
          <p:nvPr>
            <p:ph idx="2" type="subTitle"/>
          </p:nvPr>
        </p:nvSpPr>
        <p:spPr>
          <a:xfrm>
            <a:off x="4945625" y="2368296"/>
            <a:ext cx="2907600" cy="42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000"/>
              <a:buFont typeface="Sansita Swashed SemiBold"/>
              <a:buNone/>
              <a:defRPr sz="2000">
                <a:latin typeface="Sansita Swashed"/>
                <a:ea typeface="Sansita Swashed"/>
                <a:cs typeface="Sansita Swashed"/>
                <a:sym typeface="Sansita Swashed"/>
              </a:defRPr>
            </a:lvl1pPr>
            <a:lvl2pPr lvl="1"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2pPr>
            <a:lvl3pPr lvl="2"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3pPr>
            <a:lvl4pPr lvl="3"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4pPr>
            <a:lvl5pPr lvl="4"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5pPr>
            <a:lvl6pPr lvl="5"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6pPr>
            <a:lvl7pPr lvl="6"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7pPr>
            <a:lvl8pPr lvl="7"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8pPr>
            <a:lvl9pPr lvl="8" rtl="0" algn="ctr">
              <a:lnSpc>
                <a:spcPct val="100000"/>
              </a:lnSpc>
              <a:spcBef>
                <a:spcPts val="0"/>
              </a:spcBef>
              <a:spcAft>
                <a:spcPts val="0"/>
              </a:spcAft>
              <a:buSzPts val="2000"/>
              <a:buFont typeface="Sansita Swashed SemiBold"/>
              <a:buNone/>
              <a:defRPr sz="2000">
                <a:latin typeface="Sansita Swashed SemiBold"/>
                <a:ea typeface="Sansita Swashed SemiBold"/>
                <a:cs typeface="Sansita Swashed SemiBold"/>
                <a:sym typeface="Sansita Swashed SemiBold"/>
              </a:defRPr>
            </a:lvl9pPr>
          </a:lstStyle>
          <a:p/>
        </p:txBody>
      </p:sp>
      <p:sp>
        <p:nvSpPr>
          <p:cNvPr id="62" name="Google Shape;62;p5"/>
          <p:cNvSpPr txBox="1"/>
          <p:nvPr>
            <p:ph idx="3" type="subTitle"/>
          </p:nvPr>
        </p:nvSpPr>
        <p:spPr>
          <a:xfrm>
            <a:off x="1290750" y="2686431"/>
            <a:ext cx="2907600" cy="116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3" name="Google Shape;63;p5"/>
          <p:cNvSpPr txBox="1"/>
          <p:nvPr>
            <p:ph idx="4" type="subTitle"/>
          </p:nvPr>
        </p:nvSpPr>
        <p:spPr>
          <a:xfrm>
            <a:off x="4945625" y="2686431"/>
            <a:ext cx="2907600" cy="116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4" name="Google Shape;64;p5"/>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65" name="Google Shape;65;p5"/>
          <p:cNvGrpSpPr/>
          <p:nvPr/>
        </p:nvGrpSpPr>
        <p:grpSpPr>
          <a:xfrm>
            <a:off x="-1178950" y="1520476"/>
            <a:ext cx="10933333" cy="4598602"/>
            <a:chOff x="-1178950" y="1520476"/>
            <a:chExt cx="10933333" cy="4598602"/>
          </a:xfrm>
        </p:grpSpPr>
        <p:pic>
          <p:nvPicPr>
            <p:cNvPr id="66" name="Google Shape;66;p5"/>
            <p:cNvPicPr preferRelativeResize="0"/>
            <p:nvPr/>
          </p:nvPicPr>
          <p:blipFill>
            <a:blip r:embed="rId3">
              <a:alphaModFix amt="60000"/>
            </a:blip>
            <a:stretch>
              <a:fillRect/>
            </a:stretch>
          </p:blipFill>
          <p:spPr>
            <a:xfrm rot="801719">
              <a:off x="-982301" y="1751226"/>
              <a:ext cx="2226851" cy="1962689"/>
            </a:xfrm>
            <a:prstGeom prst="rect">
              <a:avLst/>
            </a:prstGeom>
            <a:noFill/>
            <a:ln>
              <a:noFill/>
            </a:ln>
          </p:spPr>
        </p:pic>
        <p:pic>
          <p:nvPicPr>
            <p:cNvPr id="67" name="Google Shape;67;p5"/>
            <p:cNvPicPr preferRelativeResize="0"/>
            <p:nvPr/>
          </p:nvPicPr>
          <p:blipFill>
            <a:blip r:embed="rId3">
              <a:alphaModFix amt="60000"/>
            </a:blip>
            <a:stretch>
              <a:fillRect/>
            </a:stretch>
          </p:blipFill>
          <p:spPr>
            <a:xfrm rot="7488080">
              <a:off x="7199673" y="3663376"/>
              <a:ext cx="2226851" cy="1962688"/>
            </a:xfrm>
            <a:prstGeom prst="rect">
              <a:avLst/>
            </a:prstGeom>
            <a:noFill/>
            <a:ln>
              <a:noFill/>
            </a:ln>
          </p:spPr>
        </p:pic>
      </p:grpSp>
      <p:sp>
        <p:nvSpPr>
          <p:cNvPr id="68" name="Google Shape;68;p5"/>
          <p:cNvSpPr/>
          <p:nvPr/>
        </p:nvSpPr>
        <p:spPr>
          <a:xfrm rot="-1982318">
            <a:off x="4011173" y="4496729"/>
            <a:ext cx="1049241" cy="1158233"/>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9" name="Google Shape;69;p5"/>
          <p:cNvGrpSpPr/>
          <p:nvPr/>
        </p:nvGrpSpPr>
        <p:grpSpPr>
          <a:xfrm flipH="1">
            <a:off x="4162746" y="4328240"/>
            <a:ext cx="1018926" cy="724983"/>
            <a:chOff x="-51291" y="3889353"/>
            <a:chExt cx="1018926" cy="724983"/>
          </a:xfrm>
        </p:grpSpPr>
        <p:sp>
          <p:nvSpPr>
            <p:cNvPr id="70" name="Google Shape;70;p5"/>
            <p:cNvSpPr/>
            <p:nvPr/>
          </p:nvSpPr>
          <p:spPr>
            <a:xfrm rot="-2420505">
              <a:off x="79052" y="3967692"/>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 name="Google Shape;71;p5"/>
            <p:cNvSpPr/>
            <p:nvPr/>
          </p:nvSpPr>
          <p:spPr>
            <a:xfrm rot="-676838">
              <a:off x="673844" y="4266221"/>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grpSp>
        <p:nvGrpSpPr>
          <p:cNvPr id="73" name="Google Shape;73;p6"/>
          <p:cNvGrpSpPr/>
          <p:nvPr/>
        </p:nvGrpSpPr>
        <p:grpSpPr>
          <a:xfrm>
            <a:off x="319375" y="-254750"/>
            <a:ext cx="9098104" cy="5836439"/>
            <a:chOff x="319375" y="-283325"/>
            <a:chExt cx="9098104" cy="5836439"/>
          </a:xfrm>
        </p:grpSpPr>
        <p:sp>
          <p:nvSpPr>
            <p:cNvPr id="74" name="Google Shape;74;p6"/>
            <p:cNvSpPr/>
            <p:nvPr/>
          </p:nvSpPr>
          <p:spPr>
            <a:xfrm>
              <a:off x="8368002" y="-283325"/>
              <a:ext cx="1049477" cy="1158494"/>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 name="Google Shape;75;p6"/>
            <p:cNvSpPr/>
            <p:nvPr/>
          </p:nvSpPr>
          <p:spPr>
            <a:xfrm rot="-3599392">
              <a:off x="516445" y="4463312"/>
              <a:ext cx="864263" cy="954041"/>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6" name="Google Shape;76;p6"/>
          <p:cNvGrpSpPr/>
          <p:nvPr/>
        </p:nvGrpSpPr>
        <p:grpSpPr>
          <a:xfrm>
            <a:off x="-617862" y="1345250"/>
            <a:ext cx="11213065" cy="5600698"/>
            <a:chOff x="-617862" y="1345250"/>
            <a:chExt cx="11213065" cy="5600698"/>
          </a:xfrm>
        </p:grpSpPr>
        <p:pic>
          <p:nvPicPr>
            <p:cNvPr id="77" name="Google Shape;77;p6"/>
            <p:cNvPicPr preferRelativeResize="0"/>
            <p:nvPr/>
          </p:nvPicPr>
          <p:blipFill rotWithShape="1">
            <a:blip r:embed="rId2">
              <a:alphaModFix amt="65000"/>
            </a:blip>
            <a:srcRect b="12223" l="18924" r="21844" t="18753"/>
            <a:stretch/>
          </p:blipFill>
          <p:spPr>
            <a:xfrm>
              <a:off x="5748375" y="1895625"/>
              <a:ext cx="4846828" cy="4597398"/>
            </a:xfrm>
            <a:prstGeom prst="rect">
              <a:avLst/>
            </a:prstGeom>
            <a:noFill/>
            <a:ln>
              <a:noFill/>
            </a:ln>
          </p:spPr>
        </p:pic>
        <p:pic>
          <p:nvPicPr>
            <p:cNvPr id="78" name="Google Shape;78;p6"/>
            <p:cNvPicPr preferRelativeResize="0"/>
            <p:nvPr/>
          </p:nvPicPr>
          <p:blipFill rotWithShape="1">
            <a:blip r:embed="rId2">
              <a:alphaModFix amt="65000"/>
            </a:blip>
            <a:srcRect b="12223" l="18924" r="21844" t="18753"/>
            <a:stretch/>
          </p:blipFill>
          <p:spPr>
            <a:xfrm>
              <a:off x="3837025" y="2348550"/>
              <a:ext cx="4846828" cy="4597398"/>
            </a:xfrm>
            <a:prstGeom prst="rect">
              <a:avLst/>
            </a:prstGeom>
            <a:noFill/>
            <a:ln>
              <a:noFill/>
            </a:ln>
          </p:spPr>
        </p:pic>
        <p:pic>
          <p:nvPicPr>
            <p:cNvPr id="79" name="Google Shape;79;p6"/>
            <p:cNvPicPr preferRelativeResize="0"/>
            <p:nvPr/>
          </p:nvPicPr>
          <p:blipFill rotWithShape="1">
            <a:blip r:embed="rId2">
              <a:alphaModFix amt="65000"/>
            </a:blip>
            <a:srcRect b="12223" l="18924" r="21844" t="18753"/>
            <a:stretch/>
          </p:blipFill>
          <p:spPr>
            <a:xfrm>
              <a:off x="-617862" y="1345250"/>
              <a:ext cx="4846828" cy="4597398"/>
            </a:xfrm>
            <a:prstGeom prst="rect">
              <a:avLst/>
            </a:prstGeom>
            <a:noFill/>
            <a:ln>
              <a:noFill/>
            </a:ln>
          </p:spPr>
        </p:pic>
      </p:grpSp>
      <p:sp>
        <p:nvSpPr>
          <p:cNvPr id="80" name="Google Shape;80;p6"/>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81" name="Google Shape;81;p6"/>
          <p:cNvGrpSpPr/>
          <p:nvPr/>
        </p:nvGrpSpPr>
        <p:grpSpPr>
          <a:xfrm>
            <a:off x="8424009" y="74487"/>
            <a:ext cx="711487" cy="1481274"/>
            <a:chOff x="291659" y="2966299"/>
            <a:chExt cx="711487" cy="1481274"/>
          </a:xfrm>
        </p:grpSpPr>
        <p:sp>
          <p:nvSpPr>
            <p:cNvPr id="82" name="Google Shape;82;p6"/>
            <p:cNvSpPr/>
            <p:nvPr/>
          </p:nvSpPr>
          <p:spPr>
            <a:xfrm rot="-2420505">
              <a:off x="422002" y="3800930"/>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 name="Google Shape;83;p6"/>
            <p:cNvSpPr/>
            <p:nvPr/>
          </p:nvSpPr>
          <p:spPr>
            <a:xfrm rot="-676838">
              <a:off x="456569" y="2989871"/>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4" name="Google Shape;84;p6"/>
          <p:cNvGrpSpPr/>
          <p:nvPr/>
        </p:nvGrpSpPr>
        <p:grpSpPr>
          <a:xfrm>
            <a:off x="-465948" y="539490"/>
            <a:ext cx="3029095" cy="5084879"/>
            <a:chOff x="-465948" y="539490"/>
            <a:chExt cx="3029095" cy="5084879"/>
          </a:xfrm>
        </p:grpSpPr>
        <p:pic>
          <p:nvPicPr>
            <p:cNvPr id="85" name="Google Shape;85;p6"/>
            <p:cNvPicPr preferRelativeResize="0"/>
            <p:nvPr/>
          </p:nvPicPr>
          <p:blipFill>
            <a:blip r:embed="rId3">
              <a:alphaModFix amt="60000"/>
            </a:blip>
            <a:stretch>
              <a:fillRect/>
            </a:stretch>
          </p:blipFill>
          <p:spPr>
            <a:xfrm rot="-5400003">
              <a:off x="-570807" y="644349"/>
              <a:ext cx="1767945" cy="1558227"/>
            </a:xfrm>
            <a:prstGeom prst="rect">
              <a:avLst/>
            </a:prstGeom>
            <a:noFill/>
            <a:ln>
              <a:noFill/>
            </a:ln>
          </p:spPr>
        </p:pic>
        <p:pic>
          <p:nvPicPr>
            <p:cNvPr id="86" name="Google Shape;86;p6"/>
            <p:cNvPicPr preferRelativeResize="0"/>
            <p:nvPr/>
          </p:nvPicPr>
          <p:blipFill>
            <a:blip r:embed="rId3">
              <a:alphaModFix amt="60000"/>
            </a:blip>
            <a:stretch>
              <a:fillRect/>
            </a:stretch>
          </p:blipFill>
          <p:spPr>
            <a:xfrm rot="-1115996">
              <a:off x="592868" y="3824887"/>
              <a:ext cx="1767945" cy="1558226"/>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7" name="Shape 87"/>
        <p:cNvGrpSpPr/>
        <p:nvPr/>
      </p:nvGrpSpPr>
      <p:grpSpPr>
        <a:xfrm>
          <a:off x="0" y="0"/>
          <a:ext cx="0" cy="0"/>
          <a:chOff x="0" y="0"/>
          <a:chExt cx="0" cy="0"/>
        </a:xfrm>
      </p:grpSpPr>
      <p:grpSp>
        <p:nvGrpSpPr>
          <p:cNvPr id="88" name="Google Shape;88;p7"/>
          <p:cNvGrpSpPr/>
          <p:nvPr/>
        </p:nvGrpSpPr>
        <p:grpSpPr>
          <a:xfrm>
            <a:off x="-1858925" y="-1129175"/>
            <a:ext cx="12123928" cy="8031873"/>
            <a:chOff x="-1858925" y="-1129175"/>
            <a:chExt cx="12123928" cy="8031873"/>
          </a:xfrm>
        </p:grpSpPr>
        <p:pic>
          <p:nvPicPr>
            <p:cNvPr id="89" name="Google Shape;89;p7"/>
            <p:cNvPicPr preferRelativeResize="0"/>
            <p:nvPr/>
          </p:nvPicPr>
          <p:blipFill rotWithShape="1">
            <a:blip r:embed="rId2">
              <a:alphaModFix amt="65000"/>
            </a:blip>
            <a:srcRect b="12223" l="18924" r="21844" t="18753"/>
            <a:stretch/>
          </p:blipFill>
          <p:spPr>
            <a:xfrm>
              <a:off x="-1858925" y="212875"/>
              <a:ext cx="4846828" cy="4597398"/>
            </a:xfrm>
            <a:prstGeom prst="rect">
              <a:avLst/>
            </a:prstGeom>
            <a:noFill/>
            <a:ln>
              <a:noFill/>
            </a:ln>
          </p:spPr>
        </p:pic>
        <p:pic>
          <p:nvPicPr>
            <p:cNvPr id="90" name="Google Shape;90;p7"/>
            <p:cNvPicPr preferRelativeResize="0"/>
            <p:nvPr/>
          </p:nvPicPr>
          <p:blipFill rotWithShape="1">
            <a:blip r:embed="rId2">
              <a:alphaModFix amt="65000"/>
            </a:blip>
            <a:srcRect b="12223" l="18924" r="21844" t="18753"/>
            <a:stretch/>
          </p:blipFill>
          <p:spPr>
            <a:xfrm>
              <a:off x="5418175" y="-1129175"/>
              <a:ext cx="4846828" cy="4597398"/>
            </a:xfrm>
            <a:prstGeom prst="rect">
              <a:avLst/>
            </a:prstGeom>
            <a:noFill/>
            <a:ln>
              <a:noFill/>
            </a:ln>
          </p:spPr>
        </p:pic>
        <p:pic>
          <p:nvPicPr>
            <p:cNvPr id="91" name="Google Shape;91;p7"/>
            <p:cNvPicPr preferRelativeResize="0"/>
            <p:nvPr/>
          </p:nvPicPr>
          <p:blipFill rotWithShape="1">
            <a:blip r:embed="rId2">
              <a:alphaModFix amt="65000"/>
            </a:blip>
            <a:srcRect b="12223" l="18924" r="21844" t="18753"/>
            <a:stretch/>
          </p:blipFill>
          <p:spPr>
            <a:xfrm>
              <a:off x="-94987" y="2305300"/>
              <a:ext cx="4846828" cy="4597398"/>
            </a:xfrm>
            <a:prstGeom prst="rect">
              <a:avLst/>
            </a:prstGeom>
            <a:noFill/>
            <a:ln>
              <a:noFill/>
            </a:ln>
          </p:spPr>
        </p:pic>
      </p:grpSp>
      <p:grpSp>
        <p:nvGrpSpPr>
          <p:cNvPr id="92" name="Google Shape;92;p7"/>
          <p:cNvGrpSpPr/>
          <p:nvPr/>
        </p:nvGrpSpPr>
        <p:grpSpPr>
          <a:xfrm>
            <a:off x="-504555" y="-406162"/>
            <a:ext cx="10594737" cy="2860437"/>
            <a:chOff x="-504555" y="-406162"/>
            <a:chExt cx="10594737" cy="2860437"/>
          </a:xfrm>
        </p:grpSpPr>
        <p:pic>
          <p:nvPicPr>
            <p:cNvPr id="93" name="Google Shape;93;p7"/>
            <p:cNvPicPr preferRelativeResize="0"/>
            <p:nvPr/>
          </p:nvPicPr>
          <p:blipFill>
            <a:blip r:embed="rId3">
              <a:alphaModFix amt="60000"/>
            </a:blip>
            <a:stretch>
              <a:fillRect/>
            </a:stretch>
          </p:blipFill>
          <p:spPr>
            <a:xfrm>
              <a:off x="8024833" y="633900"/>
              <a:ext cx="2065349" cy="1820375"/>
            </a:xfrm>
            <a:prstGeom prst="rect">
              <a:avLst/>
            </a:prstGeom>
            <a:noFill/>
            <a:ln>
              <a:noFill/>
            </a:ln>
          </p:spPr>
        </p:pic>
        <p:pic>
          <p:nvPicPr>
            <p:cNvPr id="94" name="Google Shape;94;p7"/>
            <p:cNvPicPr preferRelativeResize="0"/>
            <p:nvPr/>
          </p:nvPicPr>
          <p:blipFill>
            <a:blip r:embed="rId3">
              <a:alphaModFix amt="60000"/>
            </a:blip>
            <a:stretch>
              <a:fillRect/>
            </a:stretch>
          </p:blipFill>
          <p:spPr>
            <a:xfrm rot="5400000">
              <a:off x="-627042" y="-283675"/>
              <a:ext cx="2065349" cy="1820375"/>
            </a:xfrm>
            <a:prstGeom prst="rect">
              <a:avLst/>
            </a:prstGeom>
            <a:noFill/>
            <a:ln>
              <a:noFill/>
            </a:ln>
          </p:spPr>
        </p:pic>
      </p:grpSp>
      <p:sp>
        <p:nvSpPr>
          <p:cNvPr id="95" name="Google Shape;95;p7"/>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6" name="Google Shape;96;p7"/>
          <p:cNvSpPr txBox="1"/>
          <p:nvPr>
            <p:ph idx="1" type="body"/>
          </p:nvPr>
        </p:nvSpPr>
        <p:spPr>
          <a:xfrm>
            <a:off x="726450" y="1825750"/>
            <a:ext cx="3824100" cy="2151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0"/>
              </a:spcBef>
              <a:spcAft>
                <a:spcPts val="0"/>
              </a:spcAft>
              <a:buSzPts val="1400"/>
              <a:buChar char="■"/>
              <a:defRPr/>
            </a:lvl3pPr>
            <a:lvl4pPr indent="-317500" lvl="3" marL="1828800" rtl="0">
              <a:lnSpc>
                <a:spcPct val="115000"/>
              </a:lnSpc>
              <a:spcBef>
                <a:spcPts val="0"/>
              </a:spcBef>
              <a:spcAft>
                <a:spcPts val="0"/>
              </a:spcAft>
              <a:buSzPts val="1400"/>
              <a:buChar char="●"/>
              <a:defRPr/>
            </a:lvl4pPr>
            <a:lvl5pPr indent="-317500" lvl="4" marL="2286000" rtl="0">
              <a:lnSpc>
                <a:spcPct val="115000"/>
              </a:lnSpc>
              <a:spcBef>
                <a:spcPts val="0"/>
              </a:spcBef>
              <a:spcAft>
                <a:spcPts val="0"/>
              </a:spcAft>
              <a:buSzPts val="1400"/>
              <a:buChar char="○"/>
              <a:defRPr/>
            </a:lvl5pPr>
            <a:lvl6pPr indent="-317500" lvl="5" marL="2743200" rtl="0">
              <a:lnSpc>
                <a:spcPct val="115000"/>
              </a:lnSpc>
              <a:spcBef>
                <a:spcPts val="0"/>
              </a:spcBef>
              <a:spcAft>
                <a:spcPts val="0"/>
              </a:spcAft>
              <a:buSzPts val="1400"/>
              <a:buChar char="■"/>
              <a:defRPr/>
            </a:lvl6pPr>
            <a:lvl7pPr indent="-317500" lvl="6" marL="3200400" rtl="0">
              <a:lnSpc>
                <a:spcPct val="115000"/>
              </a:lnSpc>
              <a:spcBef>
                <a:spcPts val="0"/>
              </a:spcBef>
              <a:spcAft>
                <a:spcPts val="0"/>
              </a:spcAft>
              <a:buSzPts val="1400"/>
              <a:buChar char="●"/>
              <a:defRPr/>
            </a:lvl7pPr>
            <a:lvl8pPr indent="-317500" lvl="7" marL="3657600" rtl="0">
              <a:lnSpc>
                <a:spcPct val="115000"/>
              </a:lnSpc>
              <a:spcBef>
                <a:spcPts val="0"/>
              </a:spcBef>
              <a:spcAft>
                <a:spcPts val="0"/>
              </a:spcAft>
              <a:buSzPts val="1400"/>
              <a:buChar char="○"/>
              <a:defRPr/>
            </a:lvl8pPr>
            <a:lvl9pPr indent="-317500" lvl="8" marL="4114800" rtl="0">
              <a:lnSpc>
                <a:spcPct val="115000"/>
              </a:lnSpc>
              <a:spcBef>
                <a:spcPts val="0"/>
              </a:spcBef>
              <a:spcAft>
                <a:spcPts val="0"/>
              </a:spcAft>
              <a:buSzPts val="1400"/>
              <a:buChar char="■"/>
              <a:defRPr/>
            </a:lvl9pPr>
          </a:lstStyle>
          <a:p/>
        </p:txBody>
      </p:sp>
      <p:sp>
        <p:nvSpPr>
          <p:cNvPr id="97" name="Google Shape;97;p7"/>
          <p:cNvSpPr/>
          <p:nvPr>
            <p:ph idx="2" type="pic"/>
          </p:nvPr>
        </p:nvSpPr>
        <p:spPr>
          <a:xfrm>
            <a:off x="5100650" y="1078750"/>
            <a:ext cx="3553500" cy="3645900"/>
          </a:xfrm>
          <a:prstGeom prst="ellipse">
            <a:avLst/>
          </a:prstGeom>
          <a:noFill/>
          <a:ln>
            <a:noFill/>
          </a:ln>
        </p:spPr>
      </p:sp>
      <p:grpSp>
        <p:nvGrpSpPr>
          <p:cNvPr id="98" name="Google Shape;98;p7"/>
          <p:cNvGrpSpPr/>
          <p:nvPr/>
        </p:nvGrpSpPr>
        <p:grpSpPr>
          <a:xfrm>
            <a:off x="131984" y="115528"/>
            <a:ext cx="8865026" cy="4874835"/>
            <a:chOff x="131984" y="115528"/>
            <a:chExt cx="8865026" cy="4874835"/>
          </a:xfrm>
        </p:grpSpPr>
        <p:grpSp>
          <p:nvGrpSpPr>
            <p:cNvPr id="99" name="Google Shape;99;p7"/>
            <p:cNvGrpSpPr/>
            <p:nvPr/>
          </p:nvGrpSpPr>
          <p:grpSpPr>
            <a:xfrm>
              <a:off x="131984" y="4217628"/>
              <a:ext cx="768776" cy="772735"/>
              <a:chOff x="210184" y="3865465"/>
              <a:chExt cx="768776" cy="772735"/>
            </a:xfrm>
          </p:grpSpPr>
          <p:sp>
            <p:nvSpPr>
              <p:cNvPr id="100" name="Google Shape;100;p7"/>
              <p:cNvSpPr/>
              <p:nvPr/>
            </p:nvSpPr>
            <p:spPr>
              <a:xfrm rot="-2420505">
                <a:off x="340527" y="3943805"/>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 name="Google Shape;101;p7"/>
              <p:cNvSpPr/>
              <p:nvPr/>
            </p:nvSpPr>
            <p:spPr>
              <a:xfrm rot="-676838">
                <a:off x="685169" y="4332896"/>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02" name="Google Shape;102;p7"/>
            <p:cNvGrpSpPr/>
            <p:nvPr/>
          </p:nvGrpSpPr>
          <p:grpSpPr>
            <a:xfrm flipH="1">
              <a:off x="7966784" y="115528"/>
              <a:ext cx="1030226" cy="724983"/>
              <a:chOff x="210184" y="3865465"/>
              <a:chExt cx="1030226" cy="724983"/>
            </a:xfrm>
          </p:grpSpPr>
          <p:sp>
            <p:nvSpPr>
              <p:cNvPr id="103" name="Google Shape;103;p7"/>
              <p:cNvSpPr/>
              <p:nvPr/>
            </p:nvSpPr>
            <p:spPr>
              <a:xfrm rot="-2420505">
                <a:off x="340527" y="3943805"/>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 name="Google Shape;104;p7"/>
              <p:cNvSpPr/>
              <p:nvPr/>
            </p:nvSpPr>
            <p:spPr>
              <a:xfrm rot="-676838">
                <a:off x="946619" y="3984121"/>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105" name="Google Shape;105;p7"/>
          <p:cNvSpPr/>
          <p:nvPr/>
        </p:nvSpPr>
        <p:spPr>
          <a:xfrm rot="2046270">
            <a:off x="473682" y="3789702"/>
            <a:ext cx="268859" cy="281760"/>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6" name="Shape 106"/>
        <p:cNvGrpSpPr/>
        <p:nvPr/>
      </p:nvGrpSpPr>
      <p:grpSpPr>
        <a:xfrm>
          <a:off x="0" y="0"/>
          <a:ext cx="0" cy="0"/>
          <a:chOff x="0" y="0"/>
          <a:chExt cx="0" cy="0"/>
        </a:xfrm>
      </p:grpSpPr>
      <p:sp>
        <p:nvSpPr>
          <p:cNvPr id="107" name="Google Shape;107;p8"/>
          <p:cNvSpPr/>
          <p:nvPr/>
        </p:nvSpPr>
        <p:spPr>
          <a:xfrm rot="4464055">
            <a:off x="8465210" y="1098939"/>
            <a:ext cx="1319590" cy="1456665"/>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08" name="Google Shape;108;p8"/>
          <p:cNvGrpSpPr/>
          <p:nvPr/>
        </p:nvGrpSpPr>
        <p:grpSpPr>
          <a:xfrm flipH="1">
            <a:off x="-2543150" y="-2012675"/>
            <a:ext cx="14001401" cy="9303699"/>
            <a:chOff x="-2543150" y="-2012675"/>
            <a:chExt cx="14001401" cy="9303699"/>
          </a:xfrm>
        </p:grpSpPr>
        <p:pic>
          <p:nvPicPr>
            <p:cNvPr id="109" name="Google Shape;109;p8"/>
            <p:cNvPicPr preferRelativeResize="0"/>
            <p:nvPr/>
          </p:nvPicPr>
          <p:blipFill rotWithShape="1">
            <a:blip r:embed="rId2">
              <a:alphaModFix amt="65000"/>
            </a:blip>
            <a:srcRect b="12223" l="18924" r="21844" t="18753"/>
            <a:stretch/>
          </p:blipFill>
          <p:spPr>
            <a:xfrm>
              <a:off x="-1489050" y="-1457175"/>
              <a:ext cx="5422551" cy="5143499"/>
            </a:xfrm>
            <a:prstGeom prst="rect">
              <a:avLst/>
            </a:prstGeom>
            <a:noFill/>
            <a:ln>
              <a:noFill/>
            </a:ln>
          </p:spPr>
        </p:pic>
        <p:pic>
          <p:nvPicPr>
            <p:cNvPr id="110" name="Google Shape;110;p8"/>
            <p:cNvPicPr preferRelativeResize="0"/>
            <p:nvPr/>
          </p:nvPicPr>
          <p:blipFill rotWithShape="1">
            <a:blip r:embed="rId2">
              <a:alphaModFix amt="65000"/>
            </a:blip>
            <a:srcRect b="12223" l="18924" r="21844" t="18753"/>
            <a:stretch/>
          </p:blipFill>
          <p:spPr>
            <a:xfrm>
              <a:off x="-2543150" y="-74975"/>
              <a:ext cx="5422551" cy="5143499"/>
            </a:xfrm>
            <a:prstGeom prst="rect">
              <a:avLst/>
            </a:prstGeom>
            <a:noFill/>
            <a:ln>
              <a:noFill/>
            </a:ln>
          </p:spPr>
        </p:pic>
        <p:pic>
          <p:nvPicPr>
            <p:cNvPr id="111" name="Google Shape;111;p8"/>
            <p:cNvPicPr preferRelativeResize="0"/>
            <p:nvPr/>
          </p:nvPicPr>
          <p:blipFill rotWithShape="1">
            <a:blip r:embed="rId2">
              <a:alphaModFix amt="65000"/>
            </a:blip>
            <a:srcRect b="12223" l="18924" r="21844" t="18753"/>
            <a:stretch/>
          </p:blipFill>
          <p:spPr>
            <a:xfrm>
              <a:off x="6035700" y="2147525"/>
              <a:ext cx="5422551" cy="5143499"/>
            </a:xfrm>
            <a:prstGeom prst="rect">
              <a:avLst/>
            </a:prstGeom>
            <a:noFill/>
            <a:ln>
              <a:noFill/>
            </a:ln>
          </p:spPr>
        </p:pic>
        <p:pic>
          <p:nvPicPr>
            <p:cNvPr id="112" name="Google Shape;112;p8"/>
            <p:cNvPicPr preferRelativeResize="0"/>
            <p:nvPr/>
          </p:nvPicPr>
          <p:blipFill rotWithShape="1">
            <a:blip r:embed="rId2">
              <a:alphaModFix amt="65000"/>
            </a:blip>
            <a:srcRect b="12223" l="18924" r="21844" t="18753"/>
            <a:stretch/>
          </p:blipFill>
          <p:spPr>
            <a:xfrm>
              <a:off x="3686200" y="-2012675"/>
              <a:ext cx="5422551" cy="5143499"/>
            </a:xfrm>
            <a:prstGeom prst="rect">
              <a:avLst/>
            </a:prstGeom>
            <a:noFill/>
            <a:ln>
              <a:noFill/>
            </a:ln>
          </p:spPr>
        </p:pic>
      </p:grpSp>
      <p:sp>
        <p:nvSpPr>
          <p:cNvPr id="113" name="Google Shape;113;p8"/>
          <p:cNvSpPr txBox="1"/>
          <p:nvPr>
            <p:ph type="title"/>
          </p:nvPr>
        </p:nvSpPr>
        <p:spPr>
          <a:xfrm>
            <a:off x="4603975" y="1637250"/>
            <a:ext cx="3826800" cy="1869000"/>
          </a:xfrm>
          <a:prstGeom prst="rect">
            <a:avLst/>
          </a:prstGeom>
          <a:ln>
            <a:noFill/>
          </a:ln>
        </p:spPr>
        <p:txBody>
          <a:bodyPr anchorCtr="0" anchor="ctr" bIns="91425" lIns="91425" spcFirstLastPara="1" rIns="91425" wrap="square" tIns="91425">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grpSp>
        <p:nvGrpSpPr>
          <p:cNvPr id="114" name="Google Shape;114;p8"/>
          <p:cNvGrpSpPr/>
          <p:nvPr/>
        </p:nvGrpSpPr>
        <p:grpSpPr>
          <a:xfrm>
            <a:off x="-126992" y="-704725"/>
            <a:ext cx="9180800" cy="7294227"/>
            <a:chOff x="-126992" y="-704725"/>
            <a:chExt cx="9180800" cy="7294227"/>
          </a:xfrm>
        </p:grpSpPr>
        <p:pic>
          <p:nvPicPr>
            <p:cNvPr id="115" name="Google Shape;115;p8"/>
            <p:cNvPicPr preferRelativeResize="0"/>
            <p:nvPr/>
          </p:nvPicPr>
          <p:blipFill>
            <a:blip r:embed="rId3">
              <a:alphaModFix amt="60000"/>
            </a:blip>
            <a:stretch>
              <a:fillRect/>
            </a:stretch>
          </p:blipFill>
          <p:spPr>
            <a:xfrm>
              <a:off x="7029458" y="95375"/>
              <a:ext cx="2024350" cy="1784225"/>
            </a:xfrm>
            <a:prstGeom prst="rect">
              <a:avLst/>
            </a:prstGeom>
            <a:noFill/>
            <a:ln>
              <a:noFill/>
            </a:ln>
          </p:spPr>
        </p:pic>
        <p:pic>
          <p:nvPicPr>
            <p:cNvPr id="116" name="Google Shape;116;p8"/>
            <p:cNvPicPr preferRelativeResize="0"/>
            <p:nvPr/>
          </p:nvPicPr>
          <p:blipFill>
            <a:blip r:embed="rId4">
              <a:alphaModFix amt="60000"/>
            </a:blip>
            <a:stretch>
              <a:fillRect/>
            </a:stretch>
          </p:blipFill>
          <p:spPr>
            <a:xfrm rot="-2058998">
              <a:off x="2494850" y="4734275"/>
              <a:ext cx="2483475" cy="1265300"/>
            </a:xfrm>
            <a:prstGeom prst="rect">
              <a:avLst/>
            </a:prstGeom>
            <a:noFill/>
            <a:ln>
              <a:noFill/>
            </a:ln>
          </p:spPr>
        </p:pic>
        <p:pic>
          <p:nvPicPr>
            <p:cNvPr id="117" name="Google Shape;117;p8"/>
            <p:cNvPicPr preferRelativeResize="0"/>
            <p:nvPr/>
          </p:nvPicPr>
          <p:blipFill>
            <a:blip r:embed="rId3">
              <a:alphaModFix amt="60000"/>
            </a:blip>
            <a:stretch>
              <a:fillRect/>
            </a:stretch>
          </p:blipFill>
          <p:spPr>
            <a:xfrm>
              <a:off x="-126992" y="-704725"/>
              <a:ext cx="2024350" cy="1784225"/>
            </a:xfrm>
            <a:prstGeom prst="rect">
              <a:avLst/>
            </a:prstGeom>
            <a:noFill/>
            <a:ln>
              <a:noFill/>
            </a:ln>
          </p:spPr>
        </p:pic>
      </p:grpSp>
      <p:grpSp>
        <p:nvGrpSpPr>
          <p:cNvPr id="118" name="Google Shape;118;p8"/>
          <p:cNvGrpSpPr/>
          <p:nvPr/>
        </p:nvGrpSpPr>
        <p:grpSpPr>
          <a:xfrm flipH="1" rot="-741027">
            <a:off x="4459961" y="4217622"/>
            <a:ext cx="768809" cy="772768"/>
            <a:chOff x="210184" y="3865465"/>
            <a:chExt cx="768776" cy="772735"/>
          </a:xfrm>
        </p:grpSpPr>
        <p:sp>
          <p:nvSpPr>
            <p:cNvPr id="119" name="Google Shape;119;p8"/>
            <p:cNvSpPr/>
            <p:nvPr/>
          </p:nvSpPr>
          <p:spPr>
            <a:xfrm rot="-2420505">
              <a:off x="340527" y="3943805"/>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 name="Google Shape;120;p8"/>
            <p:cNvSpPr/>
            <p:nvPr/>
          </p:nvSpPr>
          <p:spPr>
            <a:xfrm rot="-676838">
              <a:off x="685169" y="4332896"/>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1" name="Shape 121"/>
        <p:cNvGrpSpPr/>
        <p:nvPr/>
      </p:nvGrpSpPr>
      <p:grpSpPr>
        <a:xfrm>
          <a:off x="0" y="0"/>
          <a:ext cx="0" cy="0"/>
          <a:chOff x="0" y="0"/>
          <a:chExt cx="0" cy="0"/>
        </a:xfrm>
      </p:grpSpPr>
      <p:sp>
        <p:nvSpPr>
          <p:cNvPr id="122" name="Google Shape;122;p9"/>
          <p:cNvSpPr/>
          <p:nvPr/>
        </p:nvSpPr>
        <p:spPr>
          <a:xfrm rot="-1798664">
            <a:off x="7257413" y="-643426"/>
            <a:ext cx="1050184" cy="1159274"/>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23" name="Google Shape;123;p9"/>
          <p:cNvGrpSpPr/>
          <p:nvPr/>
        </p:nvGrpSpPr>
        <p:grpSpPr>
          <a:xfrm>
            <a:off x="-1710187" y="-1184125"/>
            <a:ext cx="13070078" cy="7645398"/>
            <a:chOff x="-1710187" y="-1184125"/>
            <a:chExt cx="13070078" cy="7645398"/>
          </a:xfrm>
        </p:grpSpPr>
        <p:pic>
          <p:nvPicPr>
            <p:cNvPr id="124" name="Google Shape;124;p9"/>
            <p:cNvPicPr preferRelativeResize="0"/>
            <p:nvPr/>
          </p:nvPicPr>
          <p:blipFill rotWithShape="1">
            <a:blip r:embed="rId2">
              <a:alphaModFix amt="65000"/>
            </a:blip>
            <a:srcRect b="12223" l="18924" r="21844" t="18753"/>
            <a:stretch/>
          </p:blipFill>
          <p:spPr>
            <a:xfrm>
              <a:off x="-1617625" y="-1184125"/>
              <a:ext cx="4846828" cy="4597398"/>
            </a:xfrm>
            <a:prstGeom prst="rect">
              <a:avLst/>
            </a:prstGeom>
            <a:noFill/>
            <a:ln>
              <a:noFill/>
            </a:ln>
          </p:spPr>
        </p:pic>
        <p:pic>
          <p:nvPicPr>
            <p:cNvPr id="125" name="Google Shape;125;p9"/>
            <p:cNvPicPr preferRelativeResize="0"/>
            <p:nvPr/>
          </p:nvPicPr>
          <p:blipFill rotWithShape="1">
            <a:blip r:embed="rId2">
              <a:alphaModFix amt="65000"/>
            </a:blip>
            <a:srcRect b="12223" l="18924" r="21844" t="18753"/>
            <a:stretch/>
          </p:blipFill>
          <p:spPr>
            <a:xfrm>
              <a:off x="-1710187" y="1863875"/>
              <a:ext cx="4846828" cy="4597398"/>
            </a:xfrm>
            <a:prstGeom prst="rect">
              <a:avLst/>
            </a:prstGeom>
            <a:noFill/>
            <a:ln>
              <a:noFill/>
            </a:ln>
          </p:spPr>
        </p:pic>
        <p:pic>
          <p:nvPicPr>
            <p:cNvPr id="126" name="Google Shape;126;p9"/>
            <p:cNvPicPr preferRelativeResize="0"/>
            <p:nvPr/>
          </p:nvPicPr>
          <p:blipFill rotWithShape="1">
            <a:blip r:embed="rId2">
              <a:alphaModFix amt="65000"/>
            </a:blip>
            <a:srcRect b="12223" l="18924" r="21844" t="18753"/>
            <a:stretch/>
          </p:blipFill>
          <p:spPr>
            <a:xfrm>
              <a:off x="6513063" y="-1125337"/>
              <a:ext cx="4846828" cy="4597398"/>
            </a:xfrm>
            <a:prstGeom prst="rect">
              <a:avLst/>
            </a:prstGeom>
            <a:noFill/>
            <a:ln>
              <a:noFill/>
            </a:ln>
          </p:spPr>
        </p:pic>
        <p:pic>
          <p:nvPicPr>
            <p:cNvPr id="127" name="Google Shape;127;p9"/>
            <p:cNvPicPr preferRelativeResize="0"/>
            <p:nvPr/>
          </p:nvPicPr>
          <p:blipFill rotWithShape="1">
            <a:blip r:embed="rId2">
              <a:alphaModFix amt="65000"/>
            </a:blip>
            <a:srcRect b="12223" l="18924" r="21844" t="18753"/>
            <a:stretch/>
          </p:blipFill>
          <p:spPr>
            <a:xfrm>
              <a:off x="4258813" y="-1125337"/>
              <a:ext cx="4846828" cy="4597398"/>
            </a:xfrm>
            <a:prstGeom prst="rect">
              <a:avLst/>
            </a:prstGeom>
            <a:noFill/>
            <a:ln>
              <a:noFill/>
            </a:ln>
          </p:spPr>
        </p:pic>
      </p:grpSp>
      <p:sp>
        <p:nvSpPr>
          <p:cNvPr id="128" name="Google Shape;128;p9"/>
          <p:cNvSpPr txBox="1"/>
          <p:nvPr>
            <p:ph idx="1" type="subTitle"/>
          </p:nvPr>
        </p:nvSpPr>
        <p:spPr>
          <a:xfrm>
            <a:off x="3589375" y="1335288"/>
            <a:ext cx="4841400" cy="297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29" name="Google Shape;129;p9"/>
          <p:cNvSpPr txBox="1"/>
          <p:nvPr>
            <p:ph type="title"/>
          </p:nvPr>
        </p:nvSpPr>
        <p:spPr>
          <a:xfrm>
            <a:off x="3582600" y="829213"/>
            <a:ext cx="4841400" cy="572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30" name="Google Shape;130;p9"/>
          <p:cNvGrpSpPr/>
          <p:nvPr/>
        </p:nvGrpSpPr>
        <p:grpSpPr>
          <a:xfrm>
            <a:off x="7945039" y="192080"/>
            <a:ext cx="937014" cy="568893"/>
            <a:chOff x="3710239" y="319080"/>
            <a:chExt cx="937014" cy="568893"/>
          </a:xfrm>
        </p:grpSpPr>
        <p:sp>
          <p:nvSpPr>
            <p:cNvPr id="131" name="Google Shape;131;p9"/>
            <p:cNvSpPr/>
            <p:nvPr/>
          </p:nvSpPr>
          <p:spPr>
            <a:xfrm>
              <a:off x="4195987" y="319080"/>
              <a:ext cx="451266" cy="568893"/>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 name="Google Shape;132;p9"/>
            <p:cNvSpPr/>
            <p:nvPr/>
          </p:nvSpPr>
          <p:spPr>
            <a:xfrm>
              <a:off x="3710239" y="319087"/>
              <a:ext cx="268897" cy="281800"/>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33" name="Google Shape;133;p9"/>
          <p:cNvGrpSpPr/>
          <p:nvPr/>
        </p:nvGrpSpPr>
        <p:grpSpPr>
          <a:xfrm>
            <a:off x="-389813" y="-396594"/>
            <a:ext cx="9985763" cy="6175094"/>
            <a:chOff x="-389813" y="-396594"/>
            <a:chExt cx="9985763" cy="6175094"/>
          </a:xfrm>
        </p:grpSpPr>
        <p:pic>
          <p:nvPicPr>
            <p:cNvPr id="134" name="Google Shape;134;p9"/>
            <p:cNvPicPr preferRelativeResize="0"/>
            <p:nvPr/>
          </p:nvPicPr>
          <p:blipFill>
            <a:blip r:embed="rId3">
              <a:alphaModFix amt="60000"/>
            </a:blip>
            <a:stretch>
              <a:fillRect/>
            </a:stretch>
          </p:blipFill>
          <p:spPr>
            <a:xfrm>
              <a:off x="6486525" y="4194300"/>
              <a:ext cx="3109425" cy="1584200"/>
            </a:xfrm>
            <a:prstGeom prst="rect">
              <a:avLst/>
            </a:prstGeom>
            <a:noFill/>
            <a:ln>
              <a:noFill/>
            </a:ln>
          </p:spPr>
        </p:pic>
        <p:pic>
          <p:nvPicPr>
            <p:cNvPr id="135" name="Google Shape;135;p9"/>
            <p:cNvPicPr preferRelativeResize="0"/>
            <p:nvPr/>
          </p:nvPicPr>
          <p:blipFill>
            <a:blip r:embed="rId3">
              <a:alphaModFix amt="60000"/>
            </a:blip>
            <a:stretch>
              <a:fillRect/>
            </a:stretch>
          </p:blipFill>
          <p:spPr>
            <a:xfrm rot="1800012">
              <a:off x="-233477" y="162329"/>
              <a:ext cx="2589131" cy="1319111"/>
            </a:xfrm>
            <a:prstGeom prst="rect">
              <a:avLst/>
            </a:prstGeom>
            <a:noFill/>
            <a:ln>
              <a:noFill/>
            </a:ln>
          </p:spPr>
        </p:pic>
      </p:grpSp>
      <p:sp>
        <p:nvSpPr>
          <p:cNvPr id="136" name="Google Shape;136;p9"/>
          <p:cNvSpPr/>
          <p:nvPr/>
        </p:nvSpPr>
        <p:spPr>
          <a:xfrm rot="1756338">
            <a:off x="8468886" y="3830642"/>
            <a:ext cx="268873" cy="281775"/>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7" name="Shape 137"/>
        <p:cNvGrpSpPr/>
        <p:nvPr/>
      </p:nvGrpSpPr>
      <p:grpSpPr>
        <a:xfrm>
          <a:off x="0" y="0"/>
          <a:ext cx="0" cy="0"/>
          <a:chOff x="0" y="0"/>
          <a:chExt cx="0" cy="0"/>
        </a:xfrm>
      </p:grpSpPr>
      <p:sp>
        <p:nvSpPr>
          <p:cNvPr id="138" name="Google Shape;138;p10"/>
          <p:cNvSpPr/>
          <p:nvPr>
            <p:ph idx="2" type="pic"/>
          </p:nvPr>
        </p:nvSpPr>
        <p:spPr>
          <a:xfrm>
            <a:off x="0" y="0"/>
            <a:ext cx="9144000" cy="5143500"/>
          </a:xfrm>
          <a:prstGeom prst="rect">
            <a:avLst/>
          </a:prstGeom>
          <a:noFill/>
          <a:ln>
            <a:noFill/>
          </a:ln>
        </p:spPr>
      </p:sp>
      <p:sp>
        <p:nvSpPr>
          <p:cNvPr id="139" name="Google Shape;139;p10"/>
          <p:cNvSpPr txBox="1"/>
          <p:nvPr>
            <p:ph type="title"/>
          </p:nvPr>
        </p:nvSpPr>
        <p:spPr>
          <a:xfrm>
            <a:off x="1369200" y="4151525"/>
            <a:ext cx="6462000" cy="452400"/>
          </a:xfrm>
          <a:prstGeom prst="rect">
            <a:avLst/>
          </a:prstGeom>
          <a:solidFill>
            <a:schemeClr val="lt1"/>
          </a:solidFill>
          <a:ln>
            <a:noFill/>
          </a:ln>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Sansita Swashed"/>
              <a:buNone/>
              <a:defRPr sz="3000">
                <a:solidFill>
                  <a:schemeClr val="dk1"/>
                </a:solidFill>
                <a:latin typeface="Sansita Swashed"/>
                <a:ea typeface="Sansita Swashed"/>
                <a:cs typeface="Sansita Swashed"/>
                <a:sym typeface="Sansita Swashed"/>
              </a:defRPr>
            </a:lvl1pPr>
            <a:lvl2pPr lvl="1" rtl="0">
              <a:spcBef>
                <a:spcPts val="0"/>
              </a:spcBef>
              <a:spcAft>
                <a:spcPts val="0"/>
              </a:spcAft>
              <a:buClr>
                <a:schemeClr val="dk1"/>
              </a:buClr>
              <a:buSzPts val="3000"/>
              <a:buFont typeface="Sansita Swashed"/>
              <a:buNone/>
              <a:defRPr sz="3000">
                <a:solidFill>
                  <a:schemeClr val="dk1"/>
                </a:solidFill>
                <a:latin typeface="Sansita Swashed"/>
                <a:ea typeface="Sansita Swashed"/>
                <a:cs typeface="Sansita Swashed"/>
                <a:sym typeface="Sansita Swashed"/>
              </a:defRPr>
            </a:lvl2pPr>
            <a:lvl3pPr lvl="2" rtl="0">
              <a:spcBef>
                <a:spcPts val="0"/>
              </a:spcBef>
              <a:spcAft>
                <a:spcPts val="0"/>
              </a:spcAft>
              <a:buClr>
                <a:schemeClr val="dk1"/>
              </a:buClr>
              <a:buSzPts val="3000"/>
              <a:buFont typeface="Sansita Swashed"/>
              <a:buNone/>
              <a:defRPr sz="3000">
                <a:solidFill>
                  <a:schemeClr val="dk1"/>
                </a:solidFill>
                <a:latin typeface="Sansita Swashed"/>
                <a:ea typeface="Sansita Swashed"/>
                <a:cs typeface="Sansita Swashed"/>
                <a:sym typeface="Sansita Swashed"/>
              </a:defRPr>
            </a:lvl3pPr>
            <a:lvl4pPr lvl="3" rtl="0">
              <a:spcBef>
                <a:spcPts val="0"/>
              </a:spcBef>
              <a:spcAft>
                <a:spcPts val="0"/>
              </a:spcAft>
              <a:buClr>
                <a:schemeClr val="dk1"/>
              </a:buClr>
              <a:buSzPts val="3000"/>
              <a:buFont typeface="Sansita Swashed"/>
              <a:buNone/>
              <a:defRPr sz="3000">
                <a:solidFill>
                  <a:schemeClr val="dk1"/>
                </a:solidFill>
                <a:latin typeface="Sansita Swashed"/>
                <a:ea typeface="Sansita Swashed"/>
                <a:cs typeface="Sansita Swashed"/>
                <a:sym typeface="Sansita Swashed"/>
              </a:defRPr>
            </a:lvl4pPr>
            <a:lvl5pPr lvl="4" rtl="0">
              <a:spcBef>
                <a:spcPts val="0"/>
              </a:spcBef>
              <a:spcAft>
                <a:spcPts val="0"/>
              </a:spcAft>
              <a:buClr>
                <a:schemeClr val="dk1"/>
              </a:buClr>
              <a:buSzPts val="3000"/>
              <a:buFont typeface="Sansita Swashed"/>
              <a:buNone/>
              <a:defRPr sz="3000">
                <a:solidFill>
                  <a:schemeClr val="dk1"/>
                </a:solidFill>
                <a:latin typeface="Sansita Swashed"/>
                <a:ea typeface="Sansita Swashed"/>
                <a:cs typeface="Sansita Swashed"/>
                <a:sym typeface="Sansita Swashed"/>
              </a:defRPr>
            </a:lvl5pPr>
            <a:lvl6pPr lvl="5" rtl="0">
              <a:spcBef>
                <a:spcPts val="0"/>
              </a:spcBef>
              <a:spcAft>
                <a:spcPts val="0"/>
              </a:spcAft>
              <a:buClr>
                <a:schemeClr val="dk1"/>
              </a:buClr>
              <a:buSzPts val="3000"/>
              <a:buFont typeface="Sansita Swashed"/>
              <a:buNone/>
              <a:defRPr sz="3000">
                <a:solidFill>
                  <a:schemeClr val="dk1"/>
                </a:solidFill>
                <a:latin typeface="Sansita Swashed"/>
                <a:ea typeface="Sansita Swashed"/>
                <a:cs typeface="Sansita Swashed"/>
                <a:sym typeface="Sansita Swashed"/>
              </a:defRPr>
            </a:lvl6pPr>
            <a:lvl7pPr lvl="6" rtl="0">
              <a:spcBef>
                <a:spcPts val="0"/>
              </a:spcBef>
              <a:spcAft>
                <a:spcPts val="0"/>
              </a:spcAft>
              <a:buClr>
                <a:schemeClr val="dk1"/>
              </a:buClr>
              <a:buSzPts val="3000"/>
              <a:buFont typeface="Sansita Swashed"/>
              <a:buNone/>
              <a:defRPr sz="3000">
                <a:solidFill>
                  <a:schemeClr val="dk1"/>
                </a:solidFill>
                <a:latin typeface="Sansita Swashed"/>
                <a:ea typeface="Sansita Swashed"/>
                <a:cs typeface="Sansita Swashed"/>
                <a:sym typeface="Sansita Swashed"/>
              </a:defRPr>
            </a:lvl7pPr>
            <a:lvl8pPr lvl="7" rtl="0">
              <a:spcBef>
                <a:spcPts val="0"/>
              </a:spcBef>
              <a:spcAft>
                <a:spcPts val="0"/>
              </a:spcAft>
              <a:buClr>
                <a:schemeClr val="dk1"/>
              </a:buClr>
              <a:buSzPts val="3000"/>
              <a:buFont typeface="Sansita Swashed"/>
              <a:buNone/>
              <a:defRPr sz="3000">
                <a:solidFill>
                  <a:schemeClr val="dk1"/>
                </a:solidFill>
                <a:latin typeface="Sansita Swashed"/>
                <a:ea typeface="Sansita Swashed"/>
                <a:cs typeface="Sansita Swashed"/>
                <a:sym typeface="Sansita Swashed"/>
              </a:defRPr>
            </a:lvl8pPr>
            <a:lvl9pPr lvl="8" rtl="0">
              <a:spcBef>
                <a:spcPts val="0"/>
              </a:spcBef>
              <a:spcAft>
                <a:spcPts val="0"/>
              </a:spcAft>
              <a:buClr>
                <a:schemeClr val="dk1"/>
              </a:buClr>
              <a:buSzPts val="3000"/>
              <a:buFont typeface="Sansita Swashed"/>
              <a:buNone/>
              <a:defRPr sz="3000">
                <a:solidFill>
                  <a:schemeClr val="dk1"/>
                </a:solidFill>
                <a:latin typeface="Sansita Swashed"/>
                <a:ea typeface="Sansita Swashed"/>
                <a:cs typeface="Sansita Swashed"/>
                <a:sym typeface="Sansita Swashed"/>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1pPr>
            <a:lvl2pPr indent="-317500" lvl="1" marL="9144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indent="-317500" lvl="2" marL="13716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indent="-317500" lvl="3" marL="18288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indent="-317500" lvl="4" marL="22860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indent="-317500" lvl="5" marL="27432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indent="-317500" lvl="6" marL="32004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indent="-317500" lvl="7" marL="36576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indent="-317500" lvl="8" marL="41148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hyperlink" Target="http://www.youtube.com/watch?v=6X1FCx_aee4" TargetMode="External"/><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7.png"/><Relationship Id="rId7"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3"/>
          <p:cNvSpPr/>
          <p:nvPr/>
        </p:nvSpPr>
        <p:spPr>
          <a:xfrm rot="-3229661">
            <a:off x="6013773" y="3441620"/>
            <a:ext cx="812545" cy="896950"/>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0" name="Google Shape;360;p23"/>
          <p:cNvSpPr txBox="1"/>
          <p:nvPr>
            <p:ph type="ctrTitle"/>
          </p:nvPr>
        </p:nvSpPr>
        <p:spPr>
          <a:xfrm>
            <a:off x="675450" y="640088"/>
            <a:ext cx="4825500" cy="196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6200"/>
              <a:t>信心之母-</a:t>
            </a:r>
            <a:endParaRPr sz="6200"/>
          </a:p>
          <a:p>
            <a:pPr indent="0" lvl="0" marL="0" rtl="0" algn="l">
              <a:spcBef>
                <a:spcPts val="0"/>
              </a:spcBef>
              <a:spcAft>
                <a:spcPts val="0"/>
              </a:spcAft>
              <a:buNone/>
            </a:pPr>
            <a:r>
              <a:rPr lang="en" sz="6200"/>
              <a:t>約基別</a:t>
            </a:r>
            <a:endParaRPr sz="6200"/>
          </a:p>
        </p:txBody>
      </p:sp>
      <p:sp>
        <p:nvSpPr>
          <p:cNvPr id="361" name="Google Shape;361;p23"/>
          <p:cNvSpPr txBox="1"/>
          <p:nvPr>
            <p:ph idx="1" type="subTitle"/>
          </p:nvPr>
        </p:nvSpPr>
        <p:spPr>
          <a:xfrm>
            <a:off x="718601" y="3041188"/>
            <a:ext cx="48255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FCBC Rancho Cucamonga </a:t>
            </a:r>
            <a:endParaRPr sz="2200"/>
          </a:p>
          <a:p>
            <a:pPr indent="0" lvl="0" marL="0" rtl="0" algn="l">
              <a:spcBef>
                <a:spcPts val="0"/>
              </a:spcBef>
              <a:spcAft>
                <a:spcPts val="0"/>
              </a:spcAft>
              <a:buNone/>
            </a:pPr>
            <a:r>
              <a:rPr lang="en" sz="2200"/>
              <a:t>5/12/2024</a:t>
            </a:r>
            <a:endParaRPr sz="2200"/>
          </a:p>
        </p:txBody>
      </p:sp>
      <p:grpSp>
        <p:nvGrpSpPr>
          <p:cNvPr id="362" name="Google Shape;362;p23"/>
          <p:cNvGrpSpPr/>
          <p:nvPr/>
        </p:nvGrpSpPr>
        <p:grpSpPr>
          <a:xfrm>
            <a:off x="5258612" y="932430"/>
            <a:ext cx="678500" cy="626057"/>
            <a:chOff x="4195987" y="319080"/>
            <a:chExt cx="678500" cy="626057"/>
          </a:xfrm>
        </p:grpSpPr>
        <p:sp>
          <p:nvSpPr>
            <p:cNvPr id="363" name="Google Shape;363;p23"/>
            <p:cNvSpPr/>
            <p:nvPr/>
          </p:nvSpPr>
          <p:spPr>
            <a:xfrm>
              <a:off x="4195987" y="319080"/>
              <a:ext cx="451266" cy="568893"/>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4" name="Google Shape;364;p23"/>
            <p:cNvSpPr/>
            <p:nvPr/>
          </p:nvSpPr>
          <p:spPr>
            <a:xfrm>
              <a:off x="4605589" y="663337"/>
              <a:ext cx="268897" cy="281800"/>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pic>
        <p:nvPicPr>
          <p:cNvPr id="365" name="Google Shape;365;p23"/>
          <p:cNvPicPr preferRelativeResize="0"/>
          <p:nvPr/>
        </p:nvPicPr>
        <p:blipFill>
          <a:blip r:embed="rId3">
            <a:alphaModFix/>
          </a:blip>
          <a:stretch>
            <a:fillRect/>
          </a:stretch>
        </p:blipFill>
        <p:spPr>
          <a:xfrm>
            <a:off x="5598351" y="1721700"/>
            <a:ext cx="2749427" cy="27958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32"/>
          <p:cNvSpPr txBox="1"/>
          <p:nvPr>
            <p:ph type="title"/>
          </p:nvPr>
        </p:nvSpPr>
        <p:spPr>
          <a:xfrm>
            <a:off x="753875" y="1966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歷史背景</a:t>
            </a:r>
            <a:endParaRPr/>
          </a:p>
        </p:txBody>
      </p:sp>
      <p:sp>
        <p:nvSpPr>
          <p:cNvPr id="565" name="Google Shape;565;p32"/>
          <p:cNvSpPr txBox="1"/>
          <p:nvPr/>
        </p:nvSpPr>
        <p:spPr>
          <a:xfrm>
            <a:off x="479900" y="959825"/>
            <a:ext cx="8457900" cy="4055100"/>
          </a:xfrm>
          <a:prstGeom prst="rect">
            <a:avLst/>
          </a:prstGeom>
          <a:noFill/>
          <a:ln>
            <a:noFill/>
          </a:ln>
        </p:spPr>
        <p:txBody>
          <a:bodyPr anchorCtr="0" anchor="t" bIns="91425" lIns="91425" spcFirstLastPara="1" rIns="91425" wrap="square" tIns="91425">
            <a:spAutoFit/>
          </a:bodyPr>
          <a:lstStyle/>
          <a:p>
            <a:pPr indent="0" lvl="0" marL="0" marR="342900" rtl="0" algn="l">
              <a:lnSpc>
                <a:spcPct val="115000"/>
              </a:lnSpc>
              <a:spcBef>
                <a:spcPts val="0"/>
              </a:spcBef>
              <a:spcAft>
                <a:spcPts val="0"/>
              </a:spcAft>
              <a:buNone/>
            </a:pPr>
            <a:r>
              <a:rPr lang="en" sz="2300">
                <a:latin typeface="Roboto"/>
                <a:ea typeface="Roboto"/>
                <a:cs typeface="Roboto"/>
                <a:sym typeface="Roboto"/>
              </a:rPr>
              <a:t>出 埃 及 記 1:15-22</a:t>
            </a:r>
            <a:endParaRPr sz="2300">
              <a:latin typeface="Roboto"/>
              <a:ea typeface="Roboto"/>
              <a:cs typeface="Roboto"/>
              <a:sym typeface="Roboto"/>
            </a:endParaRPr>
          </a:p>
          <a:p>
            <a:pPr indent="0" lvl="0" marL="0" marR="342900" rtl="0" algn="l">
              <a:lnSpc>
                <a:spcPct val="115000"/>
              </a:lnSpc>
              <a:spcBef>
                <a:spcPts val="0"/>
              </a:spcBef>
              <a:spcAft>
                <a:spcPts val="0"/>
              </a:spcAft>
              <a:buNone/>
            </a:pPr>
            <a:r>
              <a:rPr b="1" lang="en" sz="1800">
                <a:latin typeface="Roboto"/>
                <a:ea typeface="Roboto"/>
                <a:cs typeface="Roboto"/>
                <a:sym typeface="Roboto"/>
              </a:rPr>
              <a:t>1</a:t>
            </a:r>
            <a:r>
              <a:rPr b="1" lang="en" sz="1800">
                <a:latin typeface="Roboto"/>
                <a:ea typeface="Roboto"/>
                <a:cs typeface="Roboto"/>
                <a:sym typeface="Roboto"/>
              </a:rPr>
              <a:t>5 </a:t>
            </a:r>
            <a:r>
              <a:rPr lang="en" sz="1800">
                <a:latin typeface="Roboto"/>
                <a:ea typeface="Roboto"/>
                <a:cs typeface="Roboto"/>
                <a:sym typeface="Roboto"/>
              </a:rPr>
              <a:t>有 希 伯 來 的 兩 個 收 生 婆 ， 一 名 施 弗 拉 ， 一 名 普 阿 ； 埃 及 王 對 他 們 說 ：</a:t>
            </a:r>
            <a:r>
              <a:rPr b="1" lang="en" sz="1800">
                <a:latin typeface="Roboto"/>
                <a:ea typeface="Roboto"/>
                <a:cs typeface="Roboto"/>
                <a:sym typeface="Roboto"/>
              </a:rPr>
              <a:t>16 </a:t>
            </a:r>
            <a:r>
              <a:rPr lang="en" sz="1800">
                <a:latin typeface="Roboto"/>
                <a:ea typeface="Roboto"/>
                <a:cs typeface="Roboto"/>
                <a:sym typeface="Roboto"/>
              </a:rPr>
              <a:t>你 們 為 希 伯 來 婦 人 收 生 ， 看 他 們 臨 盆 的 時 候 ， 若 是 男 孩 ， 就 把 他 殺 了 ； 若 是 女 孩 ， 就 留 他 存 活 。</a:t>
            </a:r>
            <a:r>
              <a:rPr b="1" lang="en" sz="1800">
                <a:latin typeface="Roboto"/>
                <a:ea typeface="Roboto"/>
                <a:cs typeface="Roboto"/>
                <a:sym typeface="Roboto"/>
              </a:rPr>
              <a:t>17 </a:t>
            </a:r>
            <a:r>
              <a:rPr lang="en" sz="1800">
                <a:latin typeface="Roboto"/>
                <a:ea typeface="Roboto"/>
                <a:cs typeface="Roboto"/>
                <a:sym typeface="Roboto"/>
              </a:rPr>
              <a:t>但 是 收 生 婆 敬 畏 神 ， 不 照 埃 及 王 的 吩 咐 行 ， 竟 存 留 男 孩 的 性 命 。</a:t>
            </a:r>
            <a:r>
              <a:rPr b="1" lang="en" sz="1800">
                <a:latin typeface="Roboto"/>
                <a:ea typeface="Roboto"/>
                <a:cs typeface="Roboto"/>
                <a:sym typeface="Roboto"/>
              </a:rPr>
              <a:t>18 </a:t>
            </a:r>
            <a:r>
              <a:rPr lang="en" sz="1800">
                <a:latin typeface="Roboto"/>
                <a:ea typeface="Roboto"/>
                <a:cs typeface="Roboto"/>
                <a:sym typeface="Roboto"/>
              </a:rPr>
              <a:t>埃 及 王 召 了 收 生 婆 來 ， 說 ： 你 們 為 甚 麼 做 這 事 ， 存 留 男 孩 的 性 命 呢 ？</a:t>
            </a:r>
            <a:r>
              <a:rPr b="1" lang="en" sz="1800">
                <a:latin typeface="Roboto"/>
                <a:ea typeface="Roboto"/>
                <a:cs typeface="Roboto"/>
                <a:sym typeface="Roboto"/>
              </a:rPr>
              <a:t>19 </a:t>
            </a:r>
            <a:r>
              <a:rPr lang="en" sz="1800">
                <a:latin typeface="Roboto"/>
                <a:ea typeface="Roboto"/>
                <a:cs typeface="Roboto"/>
                <a:sym typeface="Roboto"/>
              </a:rPr>
              <a:t>收 生 婆 對 法 老 說 ： 因 為 希 伯 來 婦 人 與 埃 及 婦 人 不 同 ； 希 伯 來 婦 人 本 是 健 壯 的 （ 原 文 作 活 潑 的 ） ， 收 生 婆 還 沒 有 到 ， 他 們 已 經 生 產 了 。</a:t>
            </a:r>
            <a:r>
              <a:rPr b="1" lang="en" sz="1800">
                <a:latin typeface="Roboto"/>
                <a:ea typeface="Roboto"/>
                <a:cs typeface="Roboto"/>
                <a:sym typeface="Roboto"/>
              </a:rPr>
              <a:t>20 </a:t>
            </a:r>
            <a:r>
              <a:rPr lang="en" sz="1800">
                <a:latin typeface="Roboto"/>
                <a:ea typeface="Roboto"/>
                <a:cs typeface="Roboto"/>
                <a:sym typeface="Roboto"/>
              </a:rPr>
              <a:t>神 厚 待 收 生 婆 。 以 色 列 人 多 起 來 ， 極 其 強 盛 。</a:t>
            </a:r>
            <a:r>
              <a:rPr b="1" lang="en" sz="1800">
                <a:latin typeface="Roboto"/>
                <a:ea typeface="Roboto"/>
                <a:cs typeface="Roboto"/>
                <a:sym typeface="Roboto"/>
              </a:rPr>
              <a:t>21 </a:t>
            </a:r>
            <a:r>
              <a:rPr lang="en" sz="1800">
                <a:latin typeface="Roboto"/>
                <a:ea typeface="Roboto"/>
                <a:cs typeface="Roboto"/>
                <a:sym typeface="Roboto"/>
              </a:rPr>
              <a:t>收 生 婆 因 為 敬 畏 神 ， 神 便 叫 他 們 成 立 家 室 。</a:t>
            </a:r>
            <a:r>
              <a:rPr b="1" lang="en" sz="1800">
                <a:latin typeface="Roboto"/>
                <a:ea typeface="Roboto"/>
                <a:cs typeface="Roboto"/>
                <a:sym typeface="Roboto"/>
              </a:rPr>
              <a:t>22 </a:t>
            </a:r>
            <a:r>
              <a:rPr lang="en" sz="1800">
                <a:latin typeface="Roboto"/>
                <a:ea typeface="Roboto"/>
                <a:cs typeface="Roboto"/>
                <a:sym typeface="Roboto"/>
              </a:rPr>
              <a:t>法 老 吩 咐 他 的 眾 民 說 ： 以 色 列 人 所 生 的 男 孩 ， 你 們 都 要 丟 在 河 裡 ； 一 切 的 女 孩 ， 你 們 要 存 留 他 的 性 命 。</a:t>
            </a:r>
            <a:endParaRPr sz="1800">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33"/>
          <p:cNvSpPr txBox="1"/>
          <p:nvPr>
            <p:ph type="title"/>
          </p:nvPr>
        </p:nvSpPr>
        <p:spPr>
          <a:xfrm>
            <a:off x="765175" y="2248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約基別的不容易</a:t>
            </a:r>
            <a:endParaRPr/>
          </a:p>
        </p:txBody>
      </p:sp>
      <p:sp>
        <p:nvSpPr>
          <p:cNvPr id="571" name="Google Shape;571;p33"/>
          <p:cNvSpPr txBox="1"/>
          <p:nvPr/>
        </p:nvSpPr>
        <p:spPr>
          <a:xfrm>
            <a:off x="173700" y="756550"/>
            <a:ext cx="8796600" cy="3900300"/>
          </a:xfrm>
          <a:prstGeom prst="rect">
            <a:avLst/>
          </a:prstGeom>
          <a:noFill/>
          <a:ln>
            <a:noFill/>
          </a:ln>
        </p:spPr>
        <p:txBody>
          <a:bodyPr anchorCtr="0" anchor="t" bIns="91425" lIns="91425" spcFirstLastPara="1" rIns="91425" wrap="square" tIns="91425">
            <a:spAutoFit/>
          </a:bodyPr>
          <a:lstStyle/>
          <a:p>
            <a:pPr indent="0" lvl="0" marL="0" marR="342900" rtl="0" algn="l">
              <a:lnSpc>
                <a:spcPct val="115000"/>
              </a:lnSpc>
              <a:spcBef>
                <a:spcPts val="0"/>
              </a:spcBef>
              <a:spcAft>
                <a:spcPts val="0"/>
              </a:spcAft>
              <a:buNone/>
            </a:pPr>
            <a:r>
              <a:rPr lang="en" sz="2000">
                <a:latin typeface="Roboto"/>
                <a:ea typeface="Roboto"/>
                <a:cs typeface="Roboto"/>
                <a:sym typeface="Roboto"/>
              </a:rPr>
              <a:t>出 埃 及 記 2：1-10</a:t>
            </a:r>
            <a:endParaRPr sz="2000">
              <a:latin typeface="Roboto"/>
              <a:ea typeface="Roboto"/>
              <a:cs typeface="Roboto"/>
              <a:sym typeface="Roboto"/>
            </a:endParaRPr>
          </a:p>
          <a:p>
            <a:pPr indent="0" lvl="0" marL="0" marR="342900" rtl="0" algn="l">
              <a:lnSpc>
                <a:spcPct val="115000"/>
              </a:lnSpc>
              <a:spcBef>
                <a:spcPts val="0"/>
              </a:spcBef>
              <a:spcAft>
                <a:spcPts val="0"/>
              </a:spcAft>
              <a:buNone/>
            </a:pPr>
            <a:r>
              <a:rPr lang="en" sz="1600">
                <a:latin typeface="Roboto"/>
                <a:ea typeface="Roboto"/>
                <a:cs typeface="Roboto"/>
                <a:sym typeface="Roboto"/>
              </a:rPr>
              <a:t>有 一 個 利 未 家 的 人 娶 了 一 個 利 未 女 子 為 妻 。</a:t>
            </a:r>
            <a:r>
              <a:rPr b="1" lang="en" sz="1600">
                <a:latin typeface="Roboto"/>
                <a:ea typeface="Roboto"/>
                <a:cs typeface="Roboto"/>
                <a:sym typeface="Roboto"/>
              </a:rPr>
              <a:t>2 </a:t>
            </a:r>
            <a:r>
              <a:rPr lang="en" sz="1600">
                <a:latin typeface="Roboto"/>
                <a:ea typeface="Roboto"/>
                <a:cs typeface="Roboto"/>
                <a:sym typeface="Roboto"/>
              </a:rPr>
              <a:t>那 女 人 懷 孕 ， 生 一 個 兒 子 ， 見 他 俊 美 ， 就 藏 了 他 三 個 月 ，</a:t>
            </a:r>
            <a:r>
              <a:rPr b="1" lang="en" sz="1600">
                <a:latin typeface="Roboto"/>
                <a:ea typeface="Roboto"/>
                <a:cs typeface="Roboto"/>
                <a:sym typeface="Roboto"/>
              </a:rPr>
              <a:t>3 </a:t>
            </a:r>
            <a:r>
              <a:rPr lang="en" sz="1600">
                <a:latin typeface="Roboto"/>
                <a:ea typeface="Roboto"/>
                <a:cs typeface="Roboto"/>
                <a:sym typeface="Roboto"/>
              </a:rPr>
              <a:t>後 來 不 能 再 藏 ， 就 取 了 一 個 蒲 草 箱 ， 抹 上 石 漆 和 石 油 ， 將 孩 子 放 在 裡 頭 ， 把 箱 子 擱 在 河 邊 的 蘆 荻 中 。</a:t>
            </a:r>
            <a:r>
              <a:rPr b="1" lang="en" sz="1600">
                <a:latin typeface="Roboto"/>
                <a:ea typeface="Roboto"/>
                <a:cs typeface="Roboto"/>
                <a:sym typeface="Roboto"/>
              </a:rPr>
              <a:t>4 </a:t>
            </a:r>
            <a:r>
              <a:rPr lang="en" sz="1600">
                <a:latin typeface="Roboto"/>
                <a:ea typeface="Roboto"/>
                <a:cs typeface="Roboto"/>
                <a:sym typeface="Roboto"/>
              </a:rPr>
              <a:t>孩 子 的 姊 姊 遠 遠 站 著 ， 要 知 道 他 究 竟 怎 麼 樣 。</a:t>
            </a:r>
            <a:r>
              <a:rPr b="1" lang="en" sz="1600">
                <a:latin typeface="Roboto"/>
                <a:ea typeface="Roboto"/>
                <a:cs typeface="Roboto"/>
                <a:sym typeface="Roboto"/>
              </a:rPr>
              <a:t>5 </a:t>
            </a:r>
            <a:r>
              <a:rPr lang="en" sz="1600">
                <a:latin typeface="Roboto"/>
                <a:ea typeface="Roboto"/>
                <a:cs typeface="Roboto"/>
                <a:sym typeface="Roboto"/>
              </a:rPr>
              <a:t>法 老 的 女 兒 來 到 河 邊 洗 澡 ， 他 的 使 女 們 在 河 邊 行 走 。 他 看 見 箱 子 在 蘆 荻 中 ， 就 打 發 一 個 婢 女 拿 來 。</a:t>
            </a:r>
            <a:r>
              <a:rPr b="1" lang="en" sz="1600">
                <a:latin typeface="Roboto"/>
                <a:ea typeface="Roboto"/>
                <a:cs typeface="Roboto"/>
                <a:sym typeface="Roboto"/>
              </a:rPr>
              <a:t>6 </a:t>
            </a:r>
            <a:r>
              <a:rPr lang="en" sz="1600">
                <a:latin typeface="Roboto"/>
                <a:ea typeface="Roboto"/>
                <a:cs typeface="Roboto"/>
                <a:sym typeface="Roboto"/>
              </a:rPr>
              <a:t>他 打 開 箱 子 ， 看 見 那 孩 子 。 孩 子 哭 了 ， 他 就 可 憐 他 ， 說 ： 「 這 是 希 伯 來 人 的 一 個 孩 子 。 」</a:t>
            </a:r>
            <a:r>
              <a:rPr b="1" lang="en" sz="1600">
                <a:latin typeface="Roboto"/>
                <a:ea typeface="Roboto"/>
                <a:cs typeface="Roboto"/>
                <a:sym typeface="Roboto"/>
              </a:rPr>
              <a:t>7 </a:t>
            </a:r>
            <a:r>
              <a:rPr lang="en" sz="1600">
                <a:latin typeface="Roboto"/>
                <a:ea typeface="Roboto"/>
                <a:cs typeface="Roboto"/>
                <a:sym typeface="Roboto"/>
              </a:rPr>
              <a:t>孩 子 的 姊 姊 對 法 老 的 女 兒 說 ： 「 我 去 在 希 伯 來 婦 人 中 叫 一 個 奶 媽 來 ， 為 你 奶 這 孩 子 ， 可 以 不 可 以 ？ 」</a:t>
            </a:r>
            <a:r>
              <a:rPr b="1" lang="en" sz="1600">
                <a:latin typeface="Roboto"/>
                <a:ea typeface="Roboto"/>
                <a:cs typeface="Roboto"/>
                <a:sym typeface="Roboto"/>
              </a:rPr>
              <a:t>8 </a:t>
            </a:r>
            <a:r>
              <a:rPr lang="en" sz="1600">
                <a:latin typeface="Roboto"/>
                <a:ea typeface="Roboto"/>
                <a:cs typeface="Roboto"/>
                <a:sym typeface="Roboto"/>
              </a:rPr>
              <a:t>法 老 的 女 兒 說 ： 「 可 以 。 」 童 女 就 去 叫 了 孩 子 的 母 親 來 。</a:t>
            </a:r>
            <a:r>
              <a:rPr b="1" lang="en" sz="1600">
                <a:latin typeface="Roboto"/>
                <a:ea typeface="Roboto"/>
                <a:cs typeface="Roboto"/>
                <a:sym typeface="Roboto"/>
              </a:rPr>
              <a:t>9 </a:t>
            </a:r>
            <a:r>
              <a:rPr lang="en" sz="1600">
                <a:latin typeface="Roboto"/>
                <a:ea typeface="Roboto"/>
                <a:cs typeface="Roboto"/>
                <a:sym typeface="Roboto"/>
              </a:rPr>
              <a:t>法 老 的 女 兒 對 他 說 ： 「 你 把 這 孩 子 抱 去 ， 為 我 奶 他 ， 我 必 給 你 工 價 。 」 婦 人 就 抱 了 孩 子 去 奶 他 。</a:t>
            </a:r>
            <a:r>
              <a:rPr b="1" lang="en" sz="1600">
                <a:latin typeface="Roboto"/>
                <a:ea typeface="Roboto"/>
                <a:cs typeface="Roboto"/>
                <a:sym typeface="Roboto"/>
              </a:rPr>
              <a:t>10 </a:t>
            </a:r>
            <a:r>
              <a:rPr lang="en" sz="1600">
                <a:latin typeface="Roboto"/>
                <a:ea typeface="Roboto"/>
                <a:cs typeface="Roboto"/>
                <a:sym typeface="Roboto"/>
              </a:rPr>
              <a:t>孩 子 漸 長 ， 婦 人 把 他 帶 到 法 老 的 女 兒 那 裡 ， 就 作 了 他 的 兒 子 。 他 給 孩 子 起 名 叫 摩 西 ， 意 思 說 ： 因 我 把 他 從 水 裡 拉 出 來 。</a:t>
            </a:r>
            <a:endParaRPr sz="1600">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34"/>
          <p:cNvSpPr/>
          <p:nvPr/>
        </p:nvSpPr>
        <p:spPr>
          <a:xfrm rot="2862719">
            <a:off x="4954907" y="1157683"/>
            <a:ext cx="1157013" cy="1277201"/>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7" name="Google Shape;577;p34"/>
          <p:cNvSpPr/>
          <p:nvPr/>
        </p:nvSpPr>
        <p:spPr>
          <a:xfrm rot="-1719746">
            <a:off x="566616" y="996933"/>
            <a:ext cx="1714018" cy="1507077"/>
          </a:xfrm>
          <a:custGeom>
            <a:rect b="b" l="l" r="r" t="t"/>
            <a:pathLst>
              <a:path extrusionOk="0" h="685182" w="779266">
                <a:moveTo>
                  <a:pt x="276137" y="685182"/>
                </a:moveTo>
                <a:cubicBezTo>
                  <a:pt x="209938" y="638319"/>
                  <a:pt x="156598" y="558405"/>
                  <a:pt x="107544" y="493825"/>
                </a:cubicBezTo>
                <a:cubicBezTo>
                  <a:pt x="55633" y="425531"/>
                  <a:pt x="8960" y="348664"/>
                  <a:pt x="1150" y="263225"/>
                </a:cubicBezTo>
                <a:cubicBezTo>
                  <a:pt x="-3518" y="212647"/>
                  <a:pt x="6103" y="160831"/>
                  <a:pt x="28582" y="115302"/>
                </a:cubicBezTo>
                <a:cubicBezTo>
                  <a:pt x="46013" y="79869"/>
                  <a:pt x="71635" y="47865"/>
                  <a:pt x="104782" y="26433"/>
                </a:cubicBezTo>
                <a:cubicBezTo>
                  <a:pt x="138024" y="5002"/>
                  <a:pt x="179172" y="-5094"/>
                  <a:pt x="217939" y="2526"/>
                </a:cubicBezTo>
                <a:cubicBezTo>
                  <a:pt x="237941" y="6431"/>
                  <a:pt x="256896" y="14908"/>
                  <a:pt x="274517" y="25100"/>
                </a:cubicBezTo>
                <a:cubicBezTo>
                  <a:pt x="334620" y="59866"/>
                  <a:pt x="381673" y="116635"/>
                  <a:pt x="404819" y="182072"/>
                </a:cubicBezTo>
                <a:cubicBezTo>
                  <a:pt x="445301" y="138638"/>
                  <a:pt x="490925" y="101109"/>
                  <a:pt x="547599" y="83488"/>
                </a:cubicBezTo>
                <a:cubicBezTo>
                  <a:pt x="604273" y="65867"/>
                  <a:pt x="670376" y="71486"/>
                  <a:pt x="716954" y="108253"/>
                </a:cubicBezTo>
                <a:cubicBezTo>
                  <a:pt x="758482" y="141019"/>
                  <a:pt x="780009" y="195407"/>
                  <a:pt x="779247" y="248270"/>
                </a:cubicBezTo>
                <a:cubicBezTo>
                  <a:pt x="778390" y="301230"/>
                  <a:pt x="756959" y="352379"/>
                  <a:pt x="725526" y="394956"/>
                </a:cubicBezTo>
                <a:cubicBezTo>
                  <a:pt x="667519" y="473251"/>
                  <a:pt x="626561" y="515447"/>
                  <a:pt x="511976" y="586027"/>
                </a:cubicBezTo>
                <a:cubicBezTo>
                  <a:pt x="442729" y="628604"/>
                  <a:pt x="355480" y="663180"/>
                  <a:pt x="276137" y="68518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8" name="Google Shape;578;p34"/>
          <p:cNvSpPr txBox="1"/>
          <p:nvPr>
            <p:ph type="title"/>
          </p:nvPr>
        </p:nvSpPr>
        <p:spPr>
          <a:xfrm>
            <a:off x="713225" y="2707113"/>
            <a:ext cx="4393800" cy="850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藏了三個月</a:t>
            </a:r>
            <a:endParaRPr/>
          </a:p>
        </p:txBody>
      </p:sp>
      <p:sp>
        <p:nvSpPr>
          <p:cNvPr id="579" name="Google Shape;579;p34"/>
          <p:cNvSpPr txBox="1"/>
          <p:nvPr>
            <p:ph idx="2" type="title"/>
          </p:nvPr>
        </p:nvSpPr>
        <p:spPr>
          <a:xfrm>
            <a:off x="713225" y="1115675"/>
            <a:ext cx="1268400" cy="126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grpSp>
        <p:nvGrpSpPr>
          <p:cNvPr id="580" name="Google Shape;580;p34"/>
          <p:cNvGrpSpPr/>
          <p:nvPr/>
        </p:nvGrpSpPr>
        <p:grpSpPr>
          <a:xfrm rot="399944">
            <a:off x="5311246" y="904358"/>
            <a:ext cx="3235115" cy="3449913"/>
            <a:chOff x="5246575" y="695302"/>
            <a:chExt cx="3707021" cy="3953152"/>
          </a:xfrm>
        </p:grpSpPr>
        <p:sp>
          <p:nvSpPr>
            <p:cNvPr id="581" name="Google Shape;581;p34"/>
            <p:cNvSpPr/>
            <p:nvPr/>
          </p:nvSpPr>
          <p:spPr>
            <a:xfrm>
              <a:off x="5291025" y="772602"/>
              <a:ext cx="3662571" cy="3875852"/>
            </a:xfrm>
            <a:custGeom>
              <a:rect b="b" l="l" r="r" t="t"/>
              <a:pathLst>
                <a:path extrusionOk="0" h="1982533" w="1873438">
                  <a:moveTo>
                    <a:pt x="753966" y="1982534"/>
                  </a:moveTo>
                  <a:cubicBezTo>
                    <a:pt x="716151" y="1982534"/>
                    <a:pt x="686433" y="1978533"/>
                    <a:pt x="663288" y="1970246"/>
                  </a:cubicBezTo>
                  <a:cubicBezTo>
                    <a:pt x="655858" y="1967579"/>
                    <a:pt x="649095" y="1963293"/>
                    <a:pt x="643476" y="1957769"/>
                  </a:cubicBezTo>
                  <a:cubicBezTo>
                    <a:pt x="612519" y="1949196"/>
                    <a:pt x="579944" y="1935671"/>
                    <a:pt x="563466" y="1925955"/>
                  </a:cubicBezTo>
                  <a:cubicBezTo>
                    <a:pt x="532700" y="1907667"/>
                    <a:pt x="500791" y="1886426"/>
                    <a:pt x="476788" y="1854898"/>
                  </a:cubicBezTo>
                  <a:cubicBezTo>
                    <a:pt x="448404" y="1817561"/>
                    <a:pt x="433640" y="1768031"/>
                    <a:pt x="435069" y="1715453"/>
                  </a:cubicBezTo>
                  <a:cubicBezTo>
                    <a:pt x="435259" y="1708785"/>
                    <a:pt x="435259" y="1702022"/>
                    <a:pt x="435354" y="1695069"/>
                  </a:cubicBezTo>
                  <a:cubicBezTo>
                    <a:pt x="435640" y="1663637"/>
                    <a:pt x="435831" y="1628489"/>
                    <a:pt x="446308" y="1594866"/>
                  </a:cubicBezTo>
                  <a:cubicBezTo>
                    <a:pt x="443641" y="1577245"/>
                    <a:pt x="442784" y="1559433"/>
                    <a:pt x="443641" y="1541812"/>
                  </a:cubicBezTo>
                  <a:cubicBezTo>
                    <a:pt x="284002" y="1451610"/>
                    <a:pt x="174941" y="1354836"/>
                    <a:pt x="101979" y="1239203"/>
                  </a:cubicBezTo>
                  <a:cubicBezTo>
                    <a:pt x="37019" y="1136142"/>
                    <a:pt x="1776" y="1017270"/>
                    <a:pt x="62" y="895445"/>
                  </a:cubicBezTo>
                  <a:cubicBezTo>
                    <a:pt x="-1367" y="792861"/>
                    <a:pt x="21969" y="697135"/>
                    <a:pt x="67594" y="618649"/>
                  </a:cubicBezTo>
                  <a:cubicBezTo>
                    <a:pt x="120077" y="528256"/>
                    <a:pt x="203421" y="461296"/>
                    <a:pt x="296004" y="434816"/>
                  </a:cubicBezTo>
                  <a:cubicBezTo>
                    <a:pt x="331627" y="424624"/>
                    <a:pt x="370013" y="419767"/>
                    <a:pt x="413447" y="419767"/>
                  </a:cubicBezTo>
                  <a:cubicBezTo>
                    <a:pt x="424020" y="419767"/>
                    <a:pt x="435069" y="420053"/>
                    <a:pt x="446403" y="420624"/>
                  </a:cubicBezTo>
                  <a:cubicBezTo>
                    <a:pt x="582325" y="427863"/>
                    <a:pt x="717199" y="477203"/>
                    <a:pt x="827022" y="558451"/>
                  </a:cubicBezTo>
                  <a:cubicBezTo>
                    <a:pt x="866456" y="447675"/>
                    <a:pt x="916272" y="362426"/>
                    <a:pt x="980851" y="294227"/>
                  </a:cubicBezTo>
                  <a:cubicBezTo>
                    <a:pt x="1005426" y="242221"/>
                    <a:pt x="1046574" y="175641"/>
                    <a:pt x="1108010" y="135827"/>
                  </a:cubicBezTo>
                  <a:cubicBezTo>
                    <a:pt x="1144395" y="112300"/>
                    <a:pt x="1188972" y="100298"/>
                    <a:pt x="1240503" y="100298"/>
                  </a:cubicBezTo>
                  <a:cubicBezTo>
                    <a:pt x="1300796" y="100298"/>
                    <a:pt x="1354707" y="117062"/>
                    <a:pt x="1372805" y="123349"/>
                  </a:cubicBezTo>
                  <a:cubicBezTo>
                    <a:pt x="1385664" y="125349"/>
                    <a:pt x="1419668" y="131064"/>
                    <a:pt x="1460054" y="140779"/>
                  </a:cubicBezTo>
                  <a:cubicBezTo>
                    <a:pt x="1489581" y="59055"/>
                    <a:pt x="1568925" y="0"/>
                    <a:pt x="1660555" y="0"/>
                  </a:cubicBezTo>
                  <a:cubicBezTo>
                    <a:pt x="1777998" y="0"/>
                    <a:pt x="1873439" y="94679"/>
                    <a:pt x="1873439" y="211074"/>
                  </a:cubicBezTo>
                  <a:cubicBezTo>
                    <a:pt x="1873439" y="309848"/>
                    <a:pt x="1804668" y="392906"/>
                    <a:pt x="1712181" y="415862"/>
                  </a:cubicBezTo>
                  <a:cubicBezTo>
                    <a:pt x="1753138" y="516350"/>
                    <a:pt x="1764092" y="633031"/>
                    <a:pt x="1743613" y="755618"/>
                  </a:cubicBezTo>
                  <a:cubicBezTo>
                    <a:pt x="1714752" y="928306"/>
                    <a:pt x="1682367" y="1049655"/>
                    <a:pt x="1587308" y="1225963"/>
                  </a:cubicBezTo>
                  <a:cubicBezTo>
                    <a:pt x="1557590" y="1612773"/>
                    <a:pt x="1436622" y="1912620"/>
                    <a:pt x="1431479" y="1925384"/>
                  </a:cubicBezTo>
                  <a:cubicBezTo>
                    <a:pt x="1423287" y="1945577"/>
                    <a:pt x="1403666" y="1958721"/>
                    <a:pt x="1381854" y="1958721"/>
                  </a:cubicBezTo>
                  <a:lnTo>
                    <a:pt x="956848" y="1958721"/>
                  </a:lnTo>
                  <a:cubicBezTo>
                    <a:pt x="932369" y="1963769"/>
                    <a:pt x="834928" y="1982534"/>
                    <a:pt x="753966" y="1982534"/>
                  </a:cubicBezTo>
                  <a:close/>
                </a:path>
              </a:pathLst>
            </a:custGeom>
            <a:solidFill>
              <a:srgbClr val="191919">
                <a:alpha val="239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82" name="Google Shape;582;p34"/>
            <p:cNvGrpSpPr/>
            <p:nvPr/>
          </p:nvGrpSpPr>
          <p:grpSpPr>
            <a:xfrm>
              <a:off x="5246575" y="695302"/>
              <a:ext cx="3663883" cy="3877240"/>
              <a:chOff x="4169697" y="3429285"/>
              <a:chExt cx="1873438" cy="1982533"/>
            </a:xfrm>
          </p:grpSpPr>
          <p:sp>
            <p:nvSpPr>
              <p:cNvPr id="583" name="Google Shape;583;p34"/>
              <p:cNvSpPr/>
              <p:nvPr/>
            </p:nvSpPr>
            <p:spPr>
              <a:xfrm>
                <a:off x="4169697" y="3429285"/>
                <a:ext cx="1873438" cy="1982533"/>
              </a:xfrm>
              <a:custGeom>
                <a:rect b="b" l="l" r="r" t="t"/>
                <a:pathLst>
                  <a:path extrusionOk="0" h="1982533" w="1873438">
                    <a:moveTo>
                      <a:pt x="753966" y="1982534"/>
                    </a:moveTo>
                    <a:cubicBezTo>
                      <a:pt x="716151" y="1982534"/>
                      <a:pt x="686433" y="1978533"/>
                      <a:pt x="663288" y="1970246"/>
                    </a:cubicBezTo>
                    <a:cubicBezTo>
                      <a:pt x="655858" y="1967579"/>
                      <a:pt x="649095" y="1963293"/>
                      <a:pt x="643476" y="1957769"/>
                    </a:cubicBezTo>
                    <a:cubicBezTo>
                      <a:pt x="612519" y="1949196"/>
                      <a:pt x="579944" y="1935671"/>
                      <a:pt x="563466" y="1925955"/>
                    </a:cubicBezTo>
                    <a:cubicBezTo>
                      <a:pt x="532700" y="1907667"/>
                      <a:pt x="500791" y="1886426"/>
                      <a:pt x="476788" y="1854898"/>
                    </a:cubicBezTo>
                    <a:cubicBezTo>
                      <a:pt x="448404" y="1817561"/>
                      <a:pt x="433640" y="1768031"/>
                      <a:pt x="435069" y="1715453"/>
                    </a:cubicBezTo>
                    <a:cubicBezTo>
                      <a:pt x="435259" y="1708785"/>
                      <a:pt x="435259" y="1702022"/>
                      <a:pt x="435354" y="1695069"/>
                    </a:cubicBezTo>
                    <a:cubicBezTo>
                      <a:pt x="435640" y="1663637"/>
                      <a:pt x="435831" y="1628489"/>
                      <a:pt x="446308" y="1594866"/>
                    </a:cubicBezTo>
                    <a:cubicBezTo>
                      <a:pt x="443641" y="1577245"/>
                      <a:pt x="442784" y="1559433"/>
                      <a:pt x="443641" y="1541812"/>
                    </a:cubicBezTo>
                    <a:cubicBezTo>
                      <a:pt x="284002" y="1451610"/>
                      <a:pt x="174941" y="1354836"/>
                      <a:pt x="101979" y="1239203"/>
                    </a:cubicBezTo>
                    <a:cubicBezTo>
                      <a:pt x="37019" y="1136142"/>
                      <a:pt x="1776" y="1017270"/>
                      <a:pt x="62" y="895445"/>
                    </a:cubicBezTo>
                    <a:cubicBezTo>
                      <a:pt x="-1367" y="792861"/>
                      <a:pt x="21969" y="697135"/>
                      <a:pt x="67594" y="618649"/>
                    </a:cubicBezTo>
                    <a:cubicBezTo>
                      <a:pt x="120077" y="528256"/>
                      <a:pt x="203421" y="461296"/>
                      <a:pt x="296004" y="434816"/>
                    </a:cubicBezTo>
                    <a:cubicBezTo>
                      <a:pt x="331627" y="424624"/>
                      <a:pt x="370013" y="419767"/>
                      <a:pt x="413447" y="419767"/>
                    </a:cubicBezTo>
                    <a:cubicBezTo>
                      <a:pt x="424020" y="419767"/>
                      <a:pt x="435069" y="420053"/>
                      <a:pt x="446403" y="420624"/>
                    </a:cubicBezTo>
                    <a:cubicBezTo>
                      <a:pt x="582325" y="427863"/>
                      <a:pt x="717199" y="477203"/>
                      <a:pt x="827022" y="558451"/>
                    </a:cubicBezTo>
                    <a:cubicBezTo>
                      <a:pt x="866456" y="447675"/>
                      <a:pt x="916272" y="362426"/>
                      <a:pt x="980851" y="294227"/>
                    </a:cubicBezTo>
                    <a:cubicBezTo>
                      <a:pt x="1005426" y="242221"/>
                      <a:pt x="1046574" y="175641"/>
                      <a:pt x="1108010" y="135827"/>
                    </a:cubicBezTo>
                    <a:cubicBezTo>
                      <a:pt x="1144395" y="112300"/>
                      <a:pt x="1188972" y="100298"/>
                      <a:pt x="1240503" y="100298"/>
                    </a:cubicBezTo>
                    <a:cubicBezTo>
                      <a:pt x="1300796" y="100298"/>
                      <a:pt x="1354707" y="117062"/>
                      <a:pt x="1372805" y="123349"/>
                    </a:cubicBezTo>
                    <a:cubicBezTo>
                      <a:pt x="1385664" y="125349"/>
                      <a:pt x="1419668" y="131064"/>
                      <a:pt x="1460054" y="140779"/>
                    </a:cubicBezTo>
                    <a:cubicBezTo>
                      <a:pt x="1489581" y="59055"/>
                      <a:pt x="1568925" y="0"/>
                      <a:pt x="1660555" y="0"/>
                    </a:cubicBezTo>
                    <a:cubicBezTo>
                      <a:pt x="1777998" y="0"/>
                      <a:pt x="1873439" y="94679"/>
                      <a:pt x="1873439" y="211074"/>
                    </a:cubicBezTo>
                    <a:cubicBezTo>
                      <a:pt x="1873439" y="309848"/>
                      <a:pt x="1804668" y="392906"/>
                      <a:pt x="1712181" y="415862"/>
                    </a:cubicBezTo>
                    <a:cubicBezTo>
                      <a:pt x="1753138" y="516350"/>
                      <a:pt x="1764092" y="633031"/>
                      <a:pt x="1743613" y="755618"/>
                    </a:cubicBezTo>
                    <a:cubicBezTo>
                      <a:pt x="1714752" y="928306"/>
                      <a:pt x="1682367" y="1049655"/>
                      <a:pt x="1587308" y="1225963"/>
                    </a:cubicBezTo>
                    <a:cubicBezTo>
                      <a:pt x="1557590" y="1612773"/>
                      <a:pt x="1436622" y="1912620"/>
                      <a:pt x="1431479" y="1925384"/>
                    </a:cubicBezTo>
                    <a:cubicBezTo>
                      <a:pt x="1423287" y="1945577"/>
                      <a:pt x="1403666" y="1958721"/>
                      <a:pt x="1381854" y="1958721"/>
                    </a:cubicBezTo>
                    <a:lnTo>
                      <a:pt x="956848" y="1958721"/>
                    </a:lnTo>
                    <a:cubicBezTo>
                      <a:pt x="932369" y="1963769"/>
                      <a:pt x="834928" y="1982534"/>
                      <a:pt x="753966" y="198253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84" name="Google Shape;584;p34"/>
              <p:cNvGrpSpPr/>
              <p:nvPr/>
            </p:nvGrpSpPr>
            <p:grpSpPr>
              <a:xfrm>
                <a:off x="4228382" y="3490436"/>
                <a:ext cx="1766271" cy="1875411"/>
                <a:chOff x="4228382" y="3490436"/>
                <a:chExt cx="1766271" cy="1875411"/>
              </a:xfrm>
            </p:grpSpPr>
            <p:sp>
              <p:nvSpPr>
                <p:cNvPr id="585" name="Google Shape;585;p34"/>
                <p:cNvSpPr/>
                <p:nvPr/>
              </p:nvSpPr>
              <p:spPr>
                <a:xfrm>
                  <a:off x="4228382" y="3626890"/>
                  <a:ext cx="1646389" cy="1569854"/>
                </a:xfrm>
                <a:custGeom>
                  <a:rect b="b" l="l" r="r" t="t"/>
                  <a:pathLst>
                    <a:path extrusionOk="0" h="1569854" w="1646389">
                      <a:moveTo>
                        <a:pt x="1049516" y="1569854"/>
                      </a:moveTo>
                      <a:cubicBezTo>
                        <a:pt x="873779" y="1544423"/>
                        <a:pt x="690328" y="1441552"/>
                        <a:pt x="530403" y="1364400"/>
                      </a:cubicBezTo>
                      <a:cubicBezTo>
                        <a:pt x="361239" y="1282771"/>
                        <a:pt x="193885" y="1179329"/>
                        <a:pt x="93682" y="1020452"/>
                      </a:cubicBezTo>
                      <a:cubicBezTo>
                        <a:pt x="34341" y="926345"/>
                        <a:pt x="1575" y="815760"/>
                        <a:pt x="51" y="704603"/>
                      </a:cubicBezTo>
                      <a:cubicBezTo>
                        <a:pt x="-1092" y="618116"/>
                        <a:pt x="16910" y="530296"/>
                        <a:pt x="60344" y="455524"/>
                      </a:cubicBezTo>
                      <a:cubicBezTo>
                        <a:pt x="103778" y="380753"/>
                        <a:pt x="173978" y="320079"/>
                        <a:pt x="257131" y="296362"/>
                      </a:cubicBezTo>
                      <a:cubicBezTo>
                        <a:pt x="300089" y="284074"/>
                        <a:pt x="345332" y="281788"/>
                        <a:pt x="389909" y="284170"/>
                      </a:cubicBezTo>
                      <a:cubicBezTo>
                        <a:pt x="541738" y="292266"/>
                        <a:pt x="689947" y="355988"/>
                        <a:pt x="800151" y="460668"/>
                      </a:cubicBezTo>
                      <a:cubicBezTo>
                        <a:pt x="835965" y="335700"/>
                        <a:pt x="887495" y="217209"/>
                        <a:pt x="980459" y="126436"/>
                      </a:cubicBezTo>
                      <a:cubicBezTo>
                        <a:pt x="1073423" y="35662"/>
                        <a:pt x="1207916" y="-19201"/>
                        <a:pt x="1335361" y="6230"/>
                      </a:cubicBezTo>
                      <a:cubicBezTo>
                        <a:pt x="1448994" y="28900"/>
                        <a:pt x="1545006" y="113386"/>
                        <a:pt x="1596060" y="217399"/>
                      </a:cubicBezTo>
                      <a:cubicBezTo>
                        <a:pt x="1647114" y="321412"/>
                        <a:pt x="1656258" y="442666"/>
                        <a:pt x="1637208" y="556966"/>
                      </a:cubicBezTo>
                      <a:cubicBezTo>
                        <a:pt x="1602061" y="767373"/>
                        <a:pt x="1564151" y="890436"/>
                        <a:pt x="1410799" y="1141991"/>
                      </a:cubicBezTo>
                      <a:cubicBezTo>
                        <a:pt x="1318121" y="1293820"/>
                        <a:pt x="1182294" y="1447934"/>
                        <a:pt x="1049516" y="156985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86" name="Google Shape;586;p34"/>
                <p:cNvGrpSpPr/>
                <p:nvPr/>
              </p:nvGrpSpPr>
              <p:grpSpPr>
                <a:xfrm>
                  <a:off x="4663265" y="3490436"/>
                  <a:ext cx="1331388" cy="1875411"/>
                  <a:chOff x="4663265" y="3490436"/>
                  <a:chExt cx="1331388" cy="1875411"/>
                </a:xfrm>
              </p:grpSpPr>
              <p:grpSp>
                <p:nvGrpSpPr>
                  <p:cNvPr id="587" name="Google Shape;587;p34"/>
                  <p:cNvGrpSpPr/>
                  <p:nvPr/>
                </p:nvGrpSpPr>
                <p:grpSpPr>
                  <a:xfrm>
                    <a:off x="4663265" y="4114787"/>
                    <a:ext cx="783008" cy="1234877"/>
                    <a:chOff x="4663265" y="4114787"/>
                    <a:chExt cx="783008" cy="1234877"/>
                  </a:xfrm>
                </p:grpSpPr>
                <p:sp>
                  <p:nvSpPr>
                    <p:cNvPr id="588" name="Google Shape;588;p34"/>
                    <p:cNvSpPr/>
                    <p:nvPr/>
                  </p:nvSpPr>
                  <p:spPr>
                    <a:xfrm>
                      <a:off x="4671579" y="4114787"/>
                      <a:ext cx="774694" cy="1089870"/>
                    </a:xfrm>
                    <a:custGeom>
                      <a:rect b="b" l="l" r="r" t="t"/>
                      <a:pathLst>
                        <a:path extrusionOk="0" h="1089870" w="774694">
                          <a:moveTo>
                            <a:pt x="739382" y="325387"/>
                          </a:moveTo>
                          <a:cubicBezTo>
                            <a:pt x="717665" y="370726"/>
                            <a:pt x="690614" y="413302"/>
                            <a:pt x="670707" y="459498"/>
                          </a:cubicBezTo>
                          <a:cubicBezTo>
                            <a:pt x="648228" y="511600"/>
                            <a:pt x="635274" y="567226"/>
                            <a:pt x="621177" y="622281"/>
                          </a:cubicBezTo>
                          <a:cubicBezTo>
                            <a:pt x="619748" y="627805"/>
                            <a:pt x="618319" y="633425"/>
                            <a:pt x="616891" y="639045"/>
                          </a:cubicBezTo>
                          <a:cubicBezTo>
                            <a:pt x="616414" y="641045"/>
                            <a:pt x="615938" y="642950"/>
                            <a:pt x="615272" y="644950"/>
                          </a:cubicBezTo>
                          <a:cubicBezTo>
                            <a:pt x="601841" y="696385"/>
                            <a:pt x="586697" y="747535"/>
                            <a:pt x="567075" y="796684"/>
                          </a:cubicBezTo>
                          <a:cubicBezTo>
                            <a:pt x="566408" y="798589"/>
                            <a:pt x="565646" y="800398"/>
                            <a:pt x="564884" y="802113"/>
                          </a:cubicBezTo>
                          <a:cubicBezTo>
                            <a:pt x="550025" y="839070"/>
                            <a:pt x="532594" y="874598"/>
                            <a:pt x="511354" y="908126"/>
                          </a:cubicBezTo>
                          <a:cubicBezTo>
                            <a:pt x="508020" y="913460"/>
                            <a:pt x="504591" y="918604"/>
                            <a:pt x="501067" y="923842"/>
                          </a:cubicBezTo>
                          <a:cubicBezTo>
                            <a:pt x="499924" y="925462"/>
                            <a:pt x="498876" y="926986"/>
                            <a:pt x="497638" y="928605"/>
                          </a:cubicBezTo>
                          <a:cubicBezTo>
                            <a:pt x="443536" y="1005472"/>
                            <a:pt x="366478" y="1067574"/>
                            <a:pt x="276467" y="1085386"/>
                          </a:cubicBezTo>
                          <a:cubicBezTo>
                            <a:pt x="178550" y="1104627"/>
                            <a:pt x="66631" y="1061193"/>
                            <a:pt x="21292" y="969562"/>
                          </a:cubicBezTo>
                          <a:cubicBezTo>
                            <a:pt x="3195" y="932986"/>
                            <a:pt x="-3663" y="890505"/>
                            <a:pt x="1861" y="849833"/>
                          </a:cubicBezTo>
                          <a:cubicBezTo>
                            <a:pt x="6910" y="812400"/>
                            <a:pt x="21959" y="777253"/>
                            <a:pt x="32818" y="741057"/>
                          </a:cubicBezTo>
                          <a:cubicBezTo>
                            <a:pt x="47391" y="692290"/>
                            <a:pt x="54058" y="641521"/>
                            <a:pt x="65107" y="591801"/>
                          </a:cubicBezTo>
                          <a:cubicBezTo>
                            <a:pt x="71965" y="560654"/>
                            <a:pt x="80538" y="529984"/>
                            <a:pt x="90444" y="499694"/>
                          </a:cubicBezTo>
                          <a:cubicBezTo>
                            <a:pt x="91301" y="497122"/>
                            <a:pt x="92063" y="494551"/>
                            <a:pt x="93016" y="491884"/>
                          </a:cubicBezTo>
                          <a:cubicBezTo>
                            <a:pt x="105398" y="454450"/>
                            <a:pt x="119686" y="417493"/>
                            <a:pt x="134926" y="381108"/>
                          </a:cubicBezTo>
                          <a:cubicBezTo>
                            <a:pt x="168168" y="301479"/>
                            <a:pt x="206363" y="222993"/>
                            <a:pt x="259703" y="156032"/>
                          </a:cubicBezTo>
                          <a:cubicBezTo>
                            <a:pt x="262656" y="152317"/>
                            <a:pt x="265704" y="148507"/>
                            <a:pt x="268847" y="144888"/>
                          </a:cubicBezTo>
                          <a:cubicBezTo>
                            <a:pt x="270847" y="142411"/>
                            <a:pt x="272943" y="140125"/>
                            <a:pt x="275038" y="137744"/>
                          </a:cubicBezTo>
                          <a:cubicBezTo>
                            <a:pt x="325997" y="78975"/>
                            <a:pt x="390291" y="31350"/>
                            <a:pt x="463634" y="10109"/>
                          </a:cubicBezTo>
                          <a:cubicBezTo>
                            <a:pt x="582886" y="-24562"/>
                            <a:pt x="763861" y="29445"/>
                            <a:pt x="774244" y="179940"/>
                          </a:cubicBezTo>
                          <a:cubicBezTo>
                            <a:pt x="777673" y="230232"/>
                            <a:pt x="761099" y="280047"/>
                            <a:pt x="739382" y="32538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9" name="Google Shape;589;p34"/>
                    <p:cNvSpPr/>
                    <p:nvPr/>
                  </p:nvSpPr>
                  <p:spPr>
                    <a:xfrm>
                      <a:off x="4663265" y="5038153"/>
                      <a:ext cx="223440" cy="311511"/>
                    </a:xfrm>
                    <a:custGeom>
                      <a:rect b="b" l="l" r="r" t="t"/>
                      <a:pathLst>
                        <a:path extrusionOk="0" h="311511" w="223440">
                          <a:moveTo>
                            <a:pt x="223440" y="308515"/>
                          </a:moveTo>
                          <a:cubicBezTo>
                            <a:pt x="201628" y="320993"/>
                            <a:pt x="123809" y="291274"/>
                            <a:pt x="102187" y="278511"/>
                          </a:cubicBezTo>
                          <a:cubicBezTo>
                            <a:pt x="75803" y="262890"/>
                            <a:pt x="49514" y="245554"/>
                            <a:pt x="30940" y="221075"/>
                          </a:cubicBezTo>
                          <a:cubicBezTo>
                            <a:pt x="8366" y="191262"/>
                            <a:pt x="-969" y="152876"/>
                            <a:pt x="79" y="115443"/>
                          </a:cubicBezTo>
                          <a:cubicBezTo>
                            <a:pt x="1127" y="78105"/>
                            <a:pt x="-1731" y="34671"/>
                            <a:pt x="12271" y="0"/>
                          </a:cubicBezTo>
                          <a:lnTo>
                            <a:pt x="62468" y="94202"/>
                          </a:lnTo>
                          <a:cubicBezTo>
                            <a:pt x="62468" y="94202"/>
                            <a:pt x="57896" y="10573"/>
                            <a:pt x="68564" y="9049"/>
                          </a:cubicBezTo>
                          <a:cubicBezTo>
                            <a:pt x="79136" y="7620"/>
                            <a:pt x="223440" y="308515"/>
                            <a:pt x="223440" y="308515"/>
                          </a:cubicBezTo>
                          <a:close/>
                        </a:path>
                      </a:pathLst>
                    </a:custGeom>
                    <a:solidFill>
                      <a:srgbClr val="FF98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0" name="Google Shape;590;p34"/>
                    <p:cNvSpPr/>
                    <p:nvPr/>
                  </p:nvSpPr>
                  <p:spPr>
                    <a:xfrm>
                      <a:off x="4663265" y="5038153"/>
                      <a:ext cx="223440" cy="311511"/>
                    </a:xfrm>
                    <a:custGeom>
                      <a:rect b="b" l="l" r="r" t="t"/>
                      <a:pathLst>
                        <a:path extrusionOk="0" h="311511" w="223440">
                          <a:moveTo>
                            <a:pt x="223440" y="308515"/>
                          </a:moveTo>
                          <a:cubicBezTo>
                            <a:pt x="201628" y="320993"/>
                            <a:pt x="123809" y="291274"/>
                            <a:pt x="102187" y="278511"/>
                          </a:cubicBezTo>
                          <a:cubicBezTo>
                            <a:pt x="75803" y="262890"/>
                            <a:pt x="49514" y="245554"/>
                            <a:pt x="30940" y="221075"/>
                          </a:cubicBezTo>
                          <a:cubicBezTo>
                            <a:pt x="8366" y="191262"/>
                            <a:pt x="-969" y="152876"/>
                            <a:pt x="79" y="115443"/>
                          </a:cubicBezTo>
                          <a:cubicBezTo>
                            <a:pt x="1127" y="78105"/>
                            <a:pt x="-1731" y="34671"/>
                            <a:pt x="12271" y="0"/>
                          </a:cubicBezTo>
                          <a:lnTo>
                            <a:pt x="62468" y="94202"/>
                          </a:lnTo>
                          <a:cubicBezTo>
                            <a:pt x="62468" y="94202"/>
                            <a:pt x="57896" y="10573"/>
                            <a:pt x="68564" y="9049"/>
                          </a:cubicBezTo>
                          <a:cubicBezTo>
                            <a:pt x="79136" y="7620"/>
                            <a:pt x="223440" y="308515"/>
                            <a:pt x="223440" y="308515"/>
                          </a:cubicBezTo>
                          <a:close/>
                        </a:path>
                      </a:pathLst>
                    </a:custGeom>
                    <a:solidFill>
                      <a:srgbClr val="E6B8A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91" name="Google Shape;591;p34"/>
                    <p:cNvGrpSpPr/>
                    <p:nvPr/>
                  </p:nvGrpSpPr>
                  <p:grpSpPr>
                    <a:xfrm>
                      <a:off x="4761928" y="4252341"/>
                      <a:ext cx="526541" cy="791051"/>
                      <a:chOff x="4761928" y="4252341"/>
                      <a:chExt cx="526541" cy="791051"/>
                    </a:xfrm>
                  </p:grpSpPr>
                  <p:sp>
                    <p:nvSpPr>
                      <p:cNvPr id="592" name="Google Shape;592;p34"/>
                      <p:cNvSpPr/>
                      <p:nvPr/>
                    </p:nvSpPr>
                    <p:spPr>
                      <a:xfrm>
                        <a:off x="4918954" y="4252341"/>
                        <a:ext cx="319699" cy="664464"/>
                      </a:xfrm>
                      <a:custGeom>
                        <a:rect b="b" l="l" r="r" t="t"/>
                        <a:pathLst>
                          <a:path extrusionOk="0" h="664464" w="319699">
                            <a:moveTo>
                              <a:pt x="319700" y="659035"/>
                            </a:moveTo>
                            <a:cubicBezTo>
                              <a:pt x="319033" y="660940"/>
                              <a:pt x="318271" y="662749"/>
                              <a:pt x="317509" y="664464"/>
                            </a:cubicBezTo>
                            <a:cubicBezTo>
                              <a:pt x="229022" y="624459"/>
                              <a:pt x="152155" y="562261"/>
                              <a:pt x="96910" y="485489"/>
                            </a:cubicBezTo>
                            <a:cubicBezTo>
                              <a:pt x="26520" y="387572"/>
                              <a:pt x="-8246" y="264605"/>
                              <a:pt x="1660" y="148304"/>
                            </a:cubicBezTo>
                            <a:cubicBezTo>
                              <a:pt x="3851" y="123730"/>
                              <a:pt x="7851" y="98965"/>
                              <a:pt x="11852" y="75057"/>
                            </a:cubicBezTo>
                            <a:cubicBezTo>
                              <a:pt x="15471" y="52769"/>
                              <a:pt x="19186" y="30099"/>
                              <a:pt x="21472" y="7144"/>
                            </a:cubicBezTo>
                            <a:cubicBezTo>
                              <a:pt x="23472" y="4667"/>
                              <a:pt x="25568" y="2381"/>
                              <a:pt x="27663" y="0"/>
                            </a:cubicBezTo>
                            <a:cubicBezTo>
                              <a:pt x="25663" y="25622"/>
                              <a:pt x="21472" y="51149"/>
                              <a:pt x="17376" y="76105"/>
                            </a:cubicBezTo>
                            <a:cubicBezTo>
                              <a:pt x="13471" y="99917"/>
                              <a:pt x="9471" y="124492"/>
                              <a:pt x="7375" y="148876"/>
                            </a:cubicBezTo>
                            <a:cubicBezTo>
                              <a:pt x="-2436" y="263843"/>
                              <a:pt x="31854" y="385286"/>
                              <a:pt x="101482" y="482060"/>
                            </a:cubicBezTo>
                            <a:cubicBezTo>
                              <a:pt x="156156" y="558070"/>
                              <a:pt x="232165" y="619411"/>
                              <a:pt x="319700" y="65903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3" name="Google Shape;593;p34"/>
                      <p:cNvSpPr/>
                      <p:nvPr/>
                    </p:nvSpPr>
                    <p:spPr>
                      <a:xfrm>
                        <a:off x="5089969" y="4415980"/>
                        <a:ext cx="198500" cy="343757"/>
                      </a:xfrm>
                      <a:custGeom>
                        <a:rect b="b" l="l" r="r" t="t"/>
                        <a:pathLst>
                          <a:path extrusionOk="0" h="343757" w="198500">
                            <a:moveTo>
                              <a:pt x="198501" y="337852"/>
                            </a:moveTo>
                            <a:cubicBezTo>
                              <a:pt x="198025" y="339852"/>
                              <a:pt x="197548" y="341757"/>
                              <a:pt x="196882" y="343757"/>
                            </a:cubicBezTo>
                            <a:cubicBezTo>
                              <a:pt x="175736" y="328803"/>
                              <a:pt x="156210" y="312801"/>
                              <a:pt x="138017" y="295656"/>
                            </a:cubicBezTo>
                            <a:cubicBezTo>
                              <a:pt x="50768" y="213741"/>
                              <a:pt x="571" y="107061"/>
                              <a:pt x="0" y="2858"/>
                            </a:cubicBezTo>
                            <a:cubicBezTo>
                              <a:pt x="0" y="1334"/>
                              <a:pt x="1238" y="0"/>
                              <a:pt x="2762" y="0"/>
                            </a:cubicBezTo>
                            <a:cubicBezTo>
                              <a:pt x="4286" y="286"/>
                              <a:pt x="5620" y="1238"/>
                              <a:pt x="5620" y="2858"/>
                            </a:cubicBezTo>
                            <a:cubicBezTo>
                              <a:pt x="6191" y="105442"/>
                              <a:pt x="55817" y="210598"/>
                              <a:pt x="141827" y="291275"/>
                            </a:cubicBezTo>
                            <a:cubicBezTo>
                              <a:pt x="159353" y="307753"/>
                              <a:pt x="178117" y="323183"/>
                              <a:pt x="198501" y="33785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4" name="Google Shape;594;p34"/>
                      <p:cNvSpPr/>
                      <p:nvPr/>
                    </p:nvSpPr>
                    <p:spPr>
                      <a:xfrm>
                        <a:off x="4761928" y="4606671"/>
                        <a:ext cx="410717" cy="436721"/>
                      </a:xfrm>
                      <a:custGeom>
                        <a:rect b="b" l="l" r="r" t="t"/>
                        <a:pathLst>
                          <a:path extrusionOk="0" h="436721" w="410717">
                            <a:moveTo>
                              <a:pt x="410718" y="431959"/>
                            </a:moveTo>
                            <a:cubicBezTo>
                              <a:pt x="409575" y="433578"/>
                              <a:pt x="408527" y="435102"/>
                              <a:pt x="407289" y="436721"/>
                            </a:cubicBezTo>
                            <a:cubicBezTo>
                              <a:pt x="344710" y="406051"/>
                              <a:pt x="281845" y="359092"/>
                              <a:pt x="212884" y="292132"/>
                            </a:cubicBezTo>
                            <a:cubicBezTo>
                              <a:pt x="118205" y="200120"/>
                              <a:pt x="46863" y="104870"/>
                              <a:pt x="0" y="7810"/>
                            </a:cubicBezTo>
                            <a:cubicBezTo>
                              <a:pt x="857" y="5239"/>
                              <a:pt x="1619" y="2667"/>
                              <a:pt x="2572" y="0"/>
                            </a:cubicBezTo>
                            <a:cubicBezTo>
                              <a:pt x="49149" y="98107"/>
                              <a:pt x="120872" y="194596"/>
                              <a:pt x="216789" y="287750"/>
                            </a:cubicBezTo>
                            <a:cubicBezTo>
                              <a:pt x="285655" y="354711"/>
                              <a:pt x="348425" y="401574"/>
                              <a:pt x="410718" y="43195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595" name="Google Shape;595;p34"/>
                    <p:cNvGrpSpPr/>
                    <p:nvPr/>
                  </p:nvGrpSpPr>
                  <p:grpSpPr>
                    <a:xfrm>
                      <a:off x="5072242" y="4176188"/>
                      <a:ext cx="333382" cy="361759"/>
                      <a:chOff x="5072242" y="4176188"/>
                      <a:chExt cx="333382" cy="361759"/>
                    </a:xfrm>
                  </p:grpSpPr>
                  <p:grpSp>
                    <p:nvGrpSpPr>
                      <p:cNvPr id="596" name="Google Shape;596;p34"/>
                      <p:cNvGrpSpPr/>
                      <p:nvPr/>
                    </p:nvGrpSpPr>
                    <p:grpSpPr>
                      <a:xfrm>
                        <a:off x="5072242" y="4176188"/>
                        <a:ext cx="333382" cy="361759"/>
                        <a:chOff x="5072242" y="4176188"/>
                        <a:chExt cx="333382" cy="361759"/>
                      </a:xfrm>
                    </p:grpSpPr>
                    <p:sp>
                      <p:nvSpPr>
                        <p:cNvPr id="597" name="Google Shape;597;p34"/>
                        <p:cNvSpPr/>
                        <p:nvPr/>
                      </p:nvSpPr>
                      <p:spPr>
                        <a:xfrm>
                          <a:off x="5072242" y="4179427"/>
                          <a:ext cx="330114" cy="358520"/>
                        </a:xfrm>
                        <a:custGeom>
                          <a:rect b="b" l="l" r="r" t="t"/>
                          <a:pathLst>
                            <a:path extrusionOk="0" h="358520" w="330114">
                              <a:moveTo>
                                <a:pt x="316146" y="242935"/>
                              </a:moveTo>
                              <a:cubicBezTo>
                                <a:pt x="309764" y="258937"/>
                                <a:pt x="301668" y="273701"/>
                                <a:pt x="292047" y="286750"/>
                              </a:cubicBezTo>
                              <a:cubicBezTo>
                                <a:pt x="259853" y="330660"/>
                                <a:pt x="211656" y="356854"/>
                                <a:pt x="161650" y="358378"/>
                              </a:cubicBezTo>
                              <a:cubicBezTo>
                                <a:pt x="157554" y="358569"/>
                                <a:pt x="153554" y="358569"/>
                                <a:pt x="149458" y="358378"/>
                              </a:cubicBezTo>
                              <a:cubicBezTo>
                                <a:pt x="132408" y="357521"/>
                                <a:pt x="115359" y="353711"/>
                                <a:pt x="98785" y="346758"/>
                              </a:cubicBezTo>
                              <a:cubicBezTo>
                                <a:pt x="15346" y="311610"/>
                                <a:pt x="-22659" y="208074"/>
                                <a:pt x="13917" y="115491"/>
                              </a:cubicBezTo>
                              <a:cubicBezTo>
                                <a:pt x="21728" y="95964"/>
                                <a:pt x="32205" y="78343"/>
                                <a:pt x="44683" y="63199"/>
                              </a:cubicBezTo>
                              <a:cubicBezTo>
                                <a:pt x="76401" y="24908"/>
                                <a:pt x="120978" y="1953"/>
                                <a:pt x="166984" y="143"/>
                              </a:cubicBezTo>
                              <a:cubicBezTo>
                                <a:pt x="171080" y="-48"/>
                                <a:pt x="175080" y="-48"/>
                                <a:pt x="179176" y="143"/>
                              </a:cubicBezTo>
                              <a:cubicBezTo>
                                <a:pt x="196702" y="810"/>
                                <a:pt x="214228" y="4620"/>
                                <a:pt x="231278" y="11763"/>
                              </a:cubicBezTo>
                              <a:cubicBezTo>
                                <a:pt x="240517" y="15669"/>
                                <a:pt x="249185" y="20431"/>
                                <a:pt x="257281" y="25956"/>
                              </a:cubicBezTo>
                              <a:cubicBezTo>
                                <a:pt x="260615" y="28146"/>
                                <a:pt x="263853" y="30528"/>
                                <a:pt x="266997" y="33004"/>
                              </a:cubicBezTo>
                              <a:cubicBezTo>
                                <a:pt x="324813" y="79105"/>
                                <a:pt x="347102" y="164925"/>
                                <a:pt x="316146" y="242935"/>
                              </a:cubicBezTo>
                              <a:close/>
                            </a:path>
                          </a:pathLst>
                        </a:custGeom>
                        <a:solidFill>
                          <a:srgbClr val="FF98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8" name="Google Shape;598;p34"/>
                        <p:cNvSpPr/>
                        <p:nvPr/>
                      </p:nvSpPr>
                      <p:spPr>
                        <a:xfrm>
                          <a:off x="5072242" y="4179427"/>
                          <a:ext cx="330114" cy="358520"/>
                        </a:xfrm>
                        <a:custGeom>
                          <a:rect b="b" l="l" r="r" t="t"/>
                          <a:pathLst>
                            <a:path extrusionOk="0" h="358520" w="330114">
                              <a:moveTo>
                                <a:pt x="316146" y="242935"/>
                              </a:moveTo>
                              <a:cubicBezTo>
                                <a:pt x="309764" y="258937"/>
                                <a:pt x="301668" y="273701"/>
                                <a:pt x="292047" y="286750"/>
                              </a:cubicBezTo>
                              <a:cubicBezTo>
                                <a:pt x="259853" y="330660"/>
                                <a:pt x="211656" y="356854"/>
                                <a:pt x="161650" y="358378"/>
                              </a:cubicBezTo>
                              <a:cubicBezTo>
                                <a:pt x="157554" y="358569"/>
                                <a:pt x="153554" y="358569"/>
                                <a:pt x="149458" y="358378"/>
                              </a:cubicBezTo>
                              <a:cubicBezTo>
                                <a:pt x="132408" y="357521"/>
                                <a:pt x="115359" y="353711"/>
                                <a:pt x="98785" y="346758"/>
                              </a:cubicBezTo>
                              <a:cubicBezTo>
                                <a:pt x="15346" y="311610"/>
                                <a:pt x="-22659" y="208074"/>
                                <a:pt x="13917" y="115491"/>
                              </a:cubicBezTo>
                              <a:cubicBezTo>
                                <a:pt x="21728" y="95964"/>
                                <a:pt x="32205" y="78343"/>
                                <a:pt x="44683" y="63199"/>
                              </a:cubicBezTo>
                              <a:cubicBezTo>
                                <a:pt x="76401" y="24908"/>
                                <a:pt x="120978" y="1953"/>
                                <a:pt x="166984" y="143"/>
                              </a:cubicBezTo>
                              <a:cubicBezTo>
                                <a:pt x="171080" y="-48"/>
                                <a:pt x="175080" y="-48"/>
                                <a:pt x="179176" y="143"/>
                              </a:cubicBezTo>
                              <a:cubicBezTo>
                                <a:pt x="196702" y="810"/>
                                <a:pt x="214228" y="4620"/>
                                <a:pt x="231278" y="11763"/>
                              </a:cubicBezTo>
                              <a:cubicBezTo>
                                <a:pt x="240517" y="15669"/>
                                <a:pt x="249185" y="20431"/>
                                <a:pt x="257281" y="25956"/>
                              </a:cubicBezTo>
                              <a:cubicBezTo>
                                <a:pt x="260615" y="28146"/>
                                <a:pt x="263853" y="30528"/>
                                <a:pt x="266997" y="33004"/>
                              </a:cubicBezTo>
                              <a:cubicBezTo>
                                <a:pt x="324813" y="79105"/>
                                <a:pt x="347102" y="164925"/>
                                <a:pt x="316146" y="242935"/>
                              </a:cubicBezTo>
                              <a:close/>
                            </a:path>
                          </a:pathLst>
                        </a:custGeom>
                        <a:solidFill>
                          <a:srgbClr val="E6B8A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9" name="Google Shape;599;p34"/>
                        <p:cNvSpPr/>
                        <p:nvPr/>
                      </p:nvSpPr>
                      <p:spPr>
                        <a:xfrm>
                          <a:off x="5115877" y="4176188"/>
                          <a:ext cx="225837" cy="74395"/>
                        </a:xfrm>
                        <a:custGeom>
                          <a:rect b="b" l="l" r="r" t="t"/>
                          <a:pathLst>
                            <a:path extrusionOk="0" h="74395" w="225837">
                              <a:moveTo>
                                <a:pt x="225838" y="33385"/>
                              </a:moveTo>
                              <a:lnTo>
                                <a:pt x="225838" y="34433"/>
                              </a:lnTo>
                              <a:cubicBezTo>
                                <a:pt x="225457" y="38529"/>
                                <a:pt x="224504" y="42720"/>
                                <a:pt x="222790" y="46530"/>
                              </a:cubicBezTo>
                              <a:cubicBezTo>
                                <a:pt x="218027" y="56531"/>
                                <a:pt x="208312" y="63198"/>
                                <a:pt x="198025" y="66437"/>
                              </a:cubicBezTo>
                              <a:cubicBezTo>
                                <a:pt x="197358" y="66723"/>
                                <a:pt x="196596" y="66913"/>
                                <a:pt x="195929" y="67008"/>
                              </a:cubicBezTo>
                              <a:cubicBezTo>
                                <a:pt x="186214" y="69675"/>
                                <a:pt x="176022" y="69961"/>
                                <a:pt x="166116" y="70056"/>
                              </a:cubicBezTo>
                              <a:cubicBezTo>
                                <a:pt x="148018" y="70152"/>
                                <a:pt x="128873" y="69294"/>
                                <a:pt x="113347" y="59579"/>
                              </a:cubicBezTo>
                              <a:cubicBezTo>
                                <a:pt x="111633" y="58436"/>
                                <a:pt x="109728" y="57293"/>
                                <a:pt x="107632" y="57293"/>
                              </a:cubicBezTo>
                              <a:cubicBezTo>
                                <a:pt x="105918" y="57293"/>
                                <a:pt x="104203" y="58341"/>
                                <a:pt x="102679" y="59293"/>
                              </a:cubicBezTo>
                              <a:cubicBezTo>
                                <a:pt x="84582" y="70723"/>
                                <a:pt x="62865" y="75581"/>
                                <a:pt x="41719" y="74152"/>
                              </a:cubicBezTo>
                              <a:cubicBezTo>
                                <a:pt x="29146" y="73295"/>
                                <a:pt x="13335" y="70342"/>
                                <a:pt x="1048" y="63865"/>
                              </a:cubicBezTo>
                              <a:cubicBezTo>
                                <a:pt x="667" y="63675"/>
                                <a:pt x="381" y="63484"/>
                                <a:pt x="0" y="63389"/>
                              </a:cubicBezTo>
                              <a:cubicBezTo>
                                <a:pt x="32385" y="24527"/>
                                <a:pt x="77914" y="1476"/>
                                <a:pt x="124777" y="143"/>
                              </a:cubicBezTo>
                              <a:cubicBezTo>
                                <a:pt x="128873" y="-48"/>
                                <a:pt x="132969" y="-48"/>
                                <a:pt x="137065" y="143"/>
                              </a:cubicBezTo>
                              <a:cubicBezTo>
                                <a:pt x="154781" y="810"/>
                                <a:pt x="172498" y="4620"/>
                                <a:pt x="189738" y="11859"/>
                              </a:cubicBezTo>
                              <a:cubicBezTo>
                                <a:pt x="199072" y="15859"/>
                                <a:pt x="207835" y="20621"/>
                                <a:pt x="216027" y="26146"/>
                              </a:cubicBezTo>
                              <a:cubicBezTo>
                                <a:pt x="219456" y="28527"/>
                                <a:pt x="222694" y="30813"/>
                                <a:pt x="225838" y="3338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0" name="Google Shape;600;p34"/>
                        <p:cNvSpPr/>
                        <p:nvPr/>
                      </p:nvSpPr>
                      <p:spPr>
                        <a:xfrm>
                          <a:off x="5309763" y="4202525"/>
                          <a:ext cx="95861" cy="263652"/>
                        </a:xfrm>
                        <a:custGeom>
                          <a:rect b="b" l="l" r="r" t="t"/>
                          <a:pathLst>
                            <a:path extrusionOk="0" h="263652" w="95861">
                              <a:moveTo>
                                <a:pt x="81767" y="219361"/>
                              </a:moveTo>
                              <a:cubicBezTo>
                                <a:pt x="75290" y="235553"/>
                                <a:pt x="67099" y="250412"/>
                                <a:pt x="57383" y="263652"/>
                              </a:cubicBezTo>
                              <a:cubicBezTo>
                                <a:pt x="57097" y="263366"/>
                                <a:pt x="56907" y="263080"/>
                                <a:pt x="56716" y="262795"/>
                              </a:cubicBezTo>
                              <a:cubicBezTo>
                                <a:pt x="50811" y="255842"/>
                                <a:pt x="46144" y="247269"/>
                                <a:pt x="42715" y="238696"/>
                              </a:cubicBezTo>
                              <a:cubicBezTo>
                                <a:pt x="30618" y="207836"/>
                                <a:pt x="30046" y="172403"/>
                                <a:pt x="41286" y="141161"/>
                              </a:cubicBezTo>
                              <a:cubicBezTo>
                                <a:pt x="40238" y="143828"/>
                                <a:pt x="12044" y="108109"/>
                                <a:pt x="10234" y="104394"/>
                              </a:cubicBezTo>
                              <a:cubicBezTo>
                                <a:pt x="3091" y="89630"/>
                                <a:pt x="-434" y="73057"/>
                                <a:pt x="43" y="56579"/>
                              </a:cubicBezTo>
                              <a:cubicBezTo>
                                <a:pt x="233" y="51626"/>
                                <a:pt x="900" y="46292"/>
                                <a:pt x="2043" y="40767"/>
                              </a:cubicBezTo>
                              <a:cubicBezTo>
                                <a:pt x="5091" y="26289"/>
                                <a:pt x="11663" y="10859"/>
                                <a:pt x="21664" y="571"/>
                              </a:cubicBezTo>
                              <a:cubicBezTo>
                                <a:pt x="21855" y="286"/>
                                <a:pt x="22045" y="191"/>
                                <a:pt x="22141" y="0"/>
                              </a:cubicBezTo>
                              <a:cubicBezTo>
                                <a:pt x="25474" y="2286"/>
                                <a:pt x="28713" y="4572"/>
                                <a:pt x="31951" y="7144"/>
                              </a:cubicBezTo>
                              <a:cubicBezTo>
                                <a:pt x="90530" y="53626"/>
                                <a:pt x="113009" y="140494"/>
                                <a:pt x="81767" y="21936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601" name="Google Shape;601;p34"/>
                      <p:cNvGrpSpPr/>
                      <p:nvPr/>
                    </p:nvGrpSpPr>
                    <p:grpSpPr>
                      <a:xfrm>
                        <a:off x="5166327" y="4295023"/>
                        <a:ext cx="160909" cy="176202"/>
                        <a:chOff x="5166327" y="4295023"/>
                        <a:chExt cx="160909" cy="176202"/>
                      </a:xfrm>
                    </p:grpSpPr>
                    <p:sp>
                      <p:nvSpPr>
                        <p:cNvPr id="602" name="Google Shape;602;p34"/>
                        <p:cNvSpPr/>
                        <p:nvPr/>
                      </p:nvSpPr>
                      <p:spPr>
                        <a:xfrm>
                          <a:off x="5166327" y="4321894"/>
                          <a:ext cx="41947" cy="52366"/>
                        </a:xfrm>
                        <a:custGeom>
                          <a:rect b="b" l="l" r="r" t="t"/>
                          <a:pathLst>
                            <a:path extrusionOk="0" h="52366" w="41947">
                              <a:moveTo>
                                <a:pt x="39085" y="52367"/>
                              </a:moveTo>
                              <a:cubicBezTo>
                                <a:pt x="38989" y="52367"/>
                                <a:pt x="38894" y="52367"/>
                                <a:pt x="38799" y="52367"/>
                              </a:cubicBezTo>
                              <a:cubicBezTo>
                                <a:pt x="25940" y="51319"/>
                                <a:pt x="14510" y="45604"/>
                                <a:pt x="7461" y="36841"/>
                              </a:cubicBezTo>
                              <a:cubicBezTo>
                                <a:pt x="-730" y="26554"/>
                                <a:pt x="-2349" y="11981"/>
                                <a:pt x="3461" y="1503"/>
                              </a:cubicBezTo>
                              <a:cubicBezTo>
                                <a:pt x="4223" y="75"/>
                                <a:pt x="5938" y="-401"/>
                                <a:pt x="7366" y="360"/>
                              </a:cubicBezTo>
                              <a:cubicBezTo>
                                <a:pt x="8795" y="1122"/>
                                <a:pt x="9271" y="2837"/>
                                <a:pt x="8509" y="4266"/>
                              </a:cubicBezTo>
                              <a:cubicBezTo>
                                <a:pt x="3842" y="12743"/>
                                <a:pt x="5271" y="24935"/>
                                <a:pt x="11938" y="33317"/>
                              </a:cubicBezTo>
                              <a:cubicBezTo>
                                <a:pt x="18034" y="40937"/>
                                <a:pt x="27940" y="45795"/>
                                <a:pt x="39275" y="46747"/>
                              </a:cubicBezTo>
                              <a:cubicBezTo>
                                <a:pt x="40894" y="46842"/>
                                <a:pt x="42037" y="48271"/>
                                <a:pt x="41942" y="49795"/>
                              </a:cubicBezTo>
                              <a:cubicBezTo>
                                <a:pt x="41847" y="51224"/>
                                <a:pt x="40513" y="52367"/>
                                <a:pt x="39085" y="5236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3" name="Google Shape;603;p34"/>
                        <p:cNvSpPr/>
                        <p:nvPr/>
                      </p:nvSpPr>
                      <p:spPr>
                        <a:xfrm>
                          <a:off x="5274552" y="4433506"/>
                          <a:ext cx="39052" cy="37719"/>
                        </a:xfrm>
                        <a:custGeom>
                          <a:rect b="b" l="l" r="r" t="t"/>
                          <a:pathLst>
                            <a:path extrusionOk="0" h="37719" w="39052">
                              <a:moveTo>
                                <a:pt x="26777" y="37719"/>
                              </a:moveTo>
                              <a:cubicBezTo>
                                <a:pt x="18871" y="37719"/>
                                <a:pt x="10775" y="35338"/>
                                <a:pt x="5631" y="28670"/>
                              </a:cubicBezTo>
                              <a:cubicBezTo>
                                <a:pt x="107" y="21527"/>
                                <a:pt x="-274" y="12002"/>
                                <a:pt x="107" y="2762"/>
                              </a:cubicBezTo>
                              <a:cubicBezTo>
                                <a:pt x="202" y="1143"/>
                                <a:pt x="1440" y="0"/>
                                <a:pt x="3059" y="0"/>
                              </a:cubicBezTo>
                              <a:cubicBezTo>
                                <a:pt x="4679" y="95"/>
                                <a:pt x="5917" y="1429"/>
                                <a:pt x="5822" y="2953"/>
                              </a:cubicBezTo>
                              <a:cubicBezTo>
                                <a:pt x="5441" y="11049"/>
                                <a:pt x="5726" y="19431"/>
                                <a:pt x="10203" y="25051"/>
                              </a:cubicBezTo>
                              <a:cubicBezTo>
                                <a:pt x="16013" y="32480"/>
                                <a:pt x="26967" y="32861"/>
                                <a:pt x="35444" y="30861"/>
                              </a:cubicBezTo>
                              <a:cubicBezTo>
                                <a:pt x="36968" y="30480"/>
                                <a:pt x="38588" y="31433"/>
                                <a:pt x="38969" y="32957"/>
                              </a:cubicBezTo>
                              <a:cubicBezTo>
                                <a:pt x="39350" y="34480"/>
                                <a:pt x="38397" y="36100"/>
                                <a:pt x="36873" y="36481"/>
                              </a:cubicBezTo>
                              <a:cubicBezTo>
                                <a:pt x="33635" y="37243"/>
                                <a:pt x="30206" y="37719"/>
                                <a:pt x="26777" y="3771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4" name="Google Shape;604;p34"/>
                        <p:cNvSpPr/>
                        <p:nvPr/>
                      </p:nvSpPr>
                      <p:spPr>
                        <a:xfrm>
                          <a:off x="5189735" y="4411924"/>
                          <a:ext cx="35774" cy="41774"/>
                        </a:xfrm>
                        <a:custGeom>
                          <a:rect b="b" l="l" r="r" t="t"/>
                          <a:pathLst>
                            <a:path extrusionOk="0" h="41774" w="35774">
                              <a:moveTo>
                                <a:pt x="32726" y="41775"/>
                              </a:moveTo>
                              <a:cubicBezTo>
                                <a:pt x="22344" y="41775"/>
                                <a:pt x="12533" y="37584"/>
                                <a:pt x="6533" y="30535"/>
                              </a:cubicBezTo>
                              <a:cubicBezTo>
                                <a:pt x="-421" y="22439"/>
                                <a:pt x="-2040" y="10152"/>
                                <a:pt x="2723" y="1484"/>
                              </a:cubicBezTo>
                              <a:cubicBezTo>
                                <a:pt x="3485" y="151"/>
                                <a:pt x="5199" y="-421"/>
                                <a:pt x="6628" y="341"/>
                              </a:cubicBezTo>
                              <a:cubicBezTo>
                                <a:pt x="8057" y="1103"/>
                                <a:pt x="8533" y="2818"/>
                                <a:pt x="7771" y="4247"/>
                              </a:cubicBezTo>
                              <a:cubicBezTo>
                                <a:pt x="4151" y="10914"/>
                                <a:pt x="5485" y="20439"/>
                                <a:pt x="10914" y="26821"/>
                              </a:cubicBezTo>
                              <a:cubicBezTo>
                                <a:pt x="15867" y="32631"/>
                                <a:pt x="23963" y="36060"/>
                                <a:pt x="32726" y="36060"/>
                              </a:cubicBezTo>
                              <a:cubicBezTo>
                                <a:pt x="32822" y="36060"/>
                                <a:pt x="32822" y="36060"/>
                                <a:pt x="32917" y="36060"/>
                              </a:cubicBezTo>
                              <a:cubicBezTo>
                                <a:pt x="34536" y="36060"/>
                                <a:pt x="35774" y="37298"/>
                                <a:pt x="35774" y="38918"/>
                              </a:cubicBezTo>
                              <a:cubicBezTo>
                                <a:pt x="35774" y="40537"/>
                                <a:pt x="34536" y="41775"/>
                                <a:pt x="32917" y="41775"/>
                              </a:cubicBezTo>
                              <a:cubicBezTo>
                                <a:pt x="32822" y="41775"/>
                                <a:pt x="32822" y="41775"/>
                                <a:pt x="32726" y="4177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5" name="Google Shape;605;p34"/>
                        <p:cNvSpPr/>
                        <p:nvPr/>
                      </p:nvSpPr>
                      <p:spPr>
                        <a:xfrm>
                          <a:off x="5210511" y="4295023"/>
                          <a:ext cx="34894" cy="25992"/>
                        </a:xfrm>
                        <a:custGeom>
                          <a:rect b="b" l="l" r="r" t="t"/>
                          <a:pathLst>
                            <a:path extrusionOk="0" h="25992" w="34894">
                              <a:moveTo>
                                <a:pt x="31953" y="25993"/>
                              </a:moveTo>
                              <a:cubicBezTo>
                                <a:pt x="30619" y="25993"/>
                                <a:pt x="29476" y="25136"/>
                                <a:pt x="29191" y="23802"/>
                              </a:cubicBezTo>
                              <a:cubicBezTo>
                                <a:pt x="26428" y="12372"/>
                                <a:pt x="14522" y="4085"/>
                                <a:pt x="3283" y="5895"/>
                              </a:cubicBezTo>
                              <a:cubicBezTo>
                                <a:pt x="1663" y="6086"/>
                                <a:pt x="235" y="5038"/>
                                <a:pt x="44" y="3514"/>
                              </a:cubicBezTo>
                              <a:cubicBezTo>
                                <a:pt x="-242" y="1990"/>
                                <a:pt x="901" y="466"/>
                                <a:pt x="2425" y="275"/>
                              </a:cubicBezTo>
                              <a:cubicBezTo>
                                <a:pt x="16522" y="-1820"/>
                                <a:pt x="31381" y="8276"/>
                                <a:pt x="34810" y="22564"/>
                              </a:cubicBezTo>
                              <a:cubicBezTo>
                                <a:pt x="35191" y="24088"/>
                                <a:pt x="34239" y="25612"/>
                                <a:pt x="32715" y="25993"/>
                              </a:cubicBezTo>
                              <a:cubicBezTo>
                                <a:pt x="32429" y="25993"/>
                                <a:pt x="32239" y="25993"/>
                                <a:pt x="31953" y="2599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6" name="Google Shape;606;p34"/>
                        <p:cNvSpPr/>
                        <p:nvPr/>
                      </p:nvSpPr>
                      <p:spPr>
                        <a:xfrm>
                          <a:off x="5311224" y="4414159"/>
                          <a:ext cx="16012" cy="32109"/>
                        </a:xfrm>
                        <a:custGeom>
                          <a:rect b="b" l="l" r="r" t="t"/>
                          <a:pathLst>
                            <a:path extrusionOk="0" h="32109" w="16012">
                              <a:moveTo>
                                <a:pt x="13155" y="32110"/>
                              </a:moveTo>
                              <a:cubicBezTo>
                                <a:pt x="11631" y="32110"/>
                                <a:pt x="10298" y="30872"/>
                                <a:pt x="10298" y="29348"/>
                              </a:cubicBezTo>
                              <a:cubicBezTo>
                                <a:pt x="10203" y="24585"/>
                                <a:pt x="10012" y="19728"/>
                                <a:pt x="8679" y="15251"/>
                              </a:cubicBezTo>
                              <a:cubicBezTo>
                                <a:pt x="7345" y="10679"/>
                                <a:pt x="4678" y="7155"/>
                                <a:pt x="1535" y="5440"/>
                              </a:cubicBezTo>
                              <a:cubicBezTo>
                                <a:pt x="106" y="4678"/>
                                <a:pt x="-370" y="2963"/>
                                <a:pt x="297" y="1535"/>
                              </a:cubicBezTo>
                              <a:cubicBezTo>
                                <a:pt x="1059" y="106"/>
                                <a:pt x="2773" y="-370"/>
                                <a:pt x="4202" y="296"/>
                              </a:cubicBezTo>
                              <a:cubicBezTo>
                                <a:pt x="8869" y="2678"/>
                                <a:pt x="12393" y="7440"/>
                                <a:pt x="14203" y="13536"/>
                              </a:cubicBezTo>
                              <a:cubicBezTo>
                                <a:pt x="15727" y="18680"/>
                                <a:pt x="15918" y="24014"/>
                                <a:pt x="16013" y="29062"/>
                              </a:cubicBezTo>
                              <a:cubicBezTo>
                                <a:pt x="16013" y="30777"/>
                                <a:pt x="14775" y="32110"/>
                                <a:pt x="13155" y="32110"/>
                              </a:cubicBezTo>
                              <a:cubicBezTo>
                                <a:pt x="13155" y="32110"/>
                                <a:pt x="13155" y="32110"/>
                                <a:pt x="13155" y="3211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07" name="Google Shape;607;p34"/>
                      <p:cNvSpPr/>
                      <p:nvPr/>
                    </p:nvSpPr>
                    <p:spPr>
                      <a:xfrm>
                        <a:off x="5117326" y="4340057"/>
                        <a:ext cx="42345" cy="48196"/>
                      </a:xfrm>
                      <a:custGeom>
                        <a:rect b="b" l="l" r="r" t="t"/>
                        <a:pathLst>
                          <a:path extrusionOk="0" h="48196" w="42345">
                            <a:moveTo>
                              <a:pt x="34746" y="13153"/>
                            </a:moveTo>
                            <a:cubicBezTo>
                              <a:pt x="43699" y="24964"/>
                              <a:pt x="44937" y="39537"/>
                              <a:pt x="37413" y="45538"/>
                            </a:cubicBezTo>
                            <a:cubicBezTo>
                              <a:pt x="29888" y="51634"/>
                              <a:pt x="16553" y="46872"/>
                              <a:pt x="7599" y="35060"/>
                            </a:cubicBezTo>
                            <a:cubicBezTo>
                              <a:pt x="-1354" y="23250"/>
                              <a:pt x="-2592" y="8676"/>
                              <a:pt x="4932" y="2676"/>
                            </a:cubicBezTo>
                            <a:cubicBezTo>
                              <a:pt x="12362" y="-3420"/>
                              <a:pt x="25697" y="1247"/>
                              <a:pt x="34746" y="13153"/>
                            </a:cubicBezTo>
                            <a:close/>
                          </a:path>
                        </a:pathLst>
                      </a:custGeom>
                      <a:solidFill>
                        <a:srgbClr val="995548">
                          <a:alpha val="275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8" name="Google Shape;608;p34"/>
                      <p:cNvSpPr/>
                      <p:nvPr/>
                    </p:nvSpPr>
                    <p:spPr>
                      <a:xfrm>
                        <a:off x="5240770" y="4466091"/>
                        <a:ext cx="42344" cy="48136"/>
                      </a:xfrm>
                      <a:custGeom>
                        <a:rect b="b" l="l" r="r" t="t"/>
                        <a:pathLst>
                          <a:path extrusionOk="0" h="48136" w="42344">
                            <a:moveTo>
                              <a:pt x="34746" y="13136"/>
                            </a:moveTo>
                            <a:cubicBezTo>
                              <a:pt x="43699" y="24946"/>
                              <a:pt x="44937" y="39520"/>
                              <a:pt x="37413" y="45521"/>
                            </a:cubicBezTo>
                            <a:cubicBezTo>
                              <a:pt x="29888" y="51521"/>
                              <a:pt x="16553" y="46854"/>
                              <a:pt x="7599" y="35043"/>
                            </a:cubicBezTo>
                            <a:cubicBezTo>
                              <a:pt x="-1354" y="23232"/>
                              <a:pt x="-2592" y="8659"/>
                              <a:pt x="4932" y="2658"/>
                            </a:cubicBezTo>
                            <a:cubicBezTo>
                              <a:pt x="12362" y="-3438"/>
                              <a:pt x="25792" y="1324"/>
                              <a:pt x="34746" y="13136"/>
                            </a:cubicBezTo>
                            <a:close/>
                          </a:path>
                        </a:pathLst>
                      </a:custGeom>
                      <a:solidFill>
                        <a:srgbClr val="995548">
                          <a:alpha val="275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609" name="Google Shape;609;p34"/>
                  <p:cNvGrpSpPr/>
                  <p:nvPr/>
                </p:nvGrpSpPr>
                <p:grpSpPr>
                  <a:xfrm>
                    <a:off x="5151405" y="3490436"/>
                    <a:ext cx="843248" cy="855534"/>
                    <a:chOff x="5151405" y="3490436"/>
                    <a:chExt cx="843248" cy="855534"/>
                  </a:xfrm>
                </p:grpSpPr>
                <p:sp>
                  <p:nvSpPr>
                    <p:cNvPr id="610" name="Google Shape;610;p34"/>
                    <p:cNvSpPr/>
                    <p:nvPr/>
                  </p:nvSpPr>
                  <p:spPr>
                    <a:xfrm>
                      <a:off x="5151405" y="3646836"/>
                      <a:ext cx="547592" cy="699134"/>
                    </a:xfrm>
                    <a:custGeom>
                      <a:rect b="b" l="l" r="r" t="t"/>
                      <a:pathLst>
                        <a:path extrusionOk="0" h="699134" w="547592">
                          <a:moveTo>
                            <a:pt x="547592" y="224885"/>
                          </a:moveTo>
                          <a:cubicBezTo>
                            <a:pt x="547592" y="100679"/>
                            <a:pt x="445770" y="0"/>
                            <a:pt x="320135" y="0"/>
                          </a:cubicBezTo>
                          <a:cubicBezTo>
                            <a:pt x="199263" y="0"/>
                            <a:pt x="100489" y="93154"/>
                            <a:pt x="93154" y="210884"/>
                          </a:cubicBezTo>
                          <a:cubicBezTo>
                            <a:pt x="91345" y="221742"/>
                            <a:pt x="88487" y="240983"/>
                            <a:pt x="85820" y="264319"/>
                          </a:cubicBezTo>
                          <a:lnTo>
                            <a:pt x="0" y="290894"/>
                          </a:lnTo>
                          <a:lnTo>
                            <a:pt x="80486" y="324707"/>
                          </a:lnTo>
                          <a:cubicBezTo>
                            <a:pt x="76486" y="392430"/>
                            <a:pt x="86487" y="474821"/>
                            <a:pt x="113443" y="494252"/>
                          </a:cubicBezTo>
                          <a:cubicBezTo>
                            <a:pt x="159829" y="527590"/>
                            <a:pt x="197263" y="517208"/>
                            <a:pt x="235839" y="517874"/>
                          </a:cubicBezTo>
                          <a:lnTo>
                            <a:pt x="258413" y="699135"/>
                          </a:lnTo>
                          <a:lnTo>
                            <a:pt x="479679" y="699135"/>
                          </a:lnTo>
                          <a:lnTo>
                            <a:pt x="438436" y="417005"/>
                          </a:lnTo>
                          <a:cubicBezTo>
                            <a:pt x="503872" y="377476"/>
                            <a:pt x="547592" y="306229"/>
                            <a:pt x="547592" y="224885"/>
                          </a:cubicBezTo>
                          <a:close/>
                        </a:path>
                      </a:pathLst>
                    </a:custGeom>
                    <a:solidFill>
                      <a:srgbClr val="FF98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1" name="Google Shape;611;p34"/>
                    <p:cNvSpPr/>
                    <p:nvPr/>
                  </p:nvSpPr>
                  <p:spPr>
                    <a:xfrm>
                      <a:off x="5151405" y="3646836"/>
                      <a:ext cx="547592" cy="699134"/>
                    </a:xfrm>
                    <a:custGeom>
                      <a:rect b="b" l="l" r="r" t="t"/>
                      <a:pathLst>
                        <a:path extrusionOk="0" h="699134" w="547592">
                          <a:moveTo>
                            <a:pt x="547592" y="224885"/>
                          </a:moveTo>
                          <a:cubicBezTo>
                            <a:pt x="547592" y="100679"/>
                            <a:pt x="445770" y="0"/>
                            <a:pt x="320135" y="0"/>
                          </a:cubicBezTo>
                          <a:cubicBezTo>
                            <a:pt x="199263" y="0"/>
                            <a:pt x="100489" y="93154"/>
                            <a:pt x="93154" y="210884"/>
                          </a:cubicBezTo>
                          <a:cubicBezTo>
                            <a:pt x="91345" y="221742"/>
                            <a:pt x="88487" y="240983"/>
                            <a:pt x="85820" y="264319"/>
                          </a:cubicBezTo>
                          <a:lnTo>
                            <a:pt x="0" y="290894"/>
                          </a:lnTo>
                          <a:lnTo>
                            <a:pt x="80486" y="324707"/>
                          </a:lnTo>
                          <a:cubicBezTo>
                            <a:pt x="76486" y="392430"/>
                            <a:pt x="86487" y="474821"/>
                            <a:pt x="113443" y="494252"/>
                          </a:cubicBezTo>
                          <a:cubicBezTo>
                            <a:pt x="159829" y="527590"/>
                            <a:pt x="197263" y="517208"/>
                            <a:pt x="235839" y="517874"/>
                          </a:cubicBezTo>
                          <a:lnTo>
                            <a:pt x="258413" y="699135"/>
                          </a:lnTo>
                          <a:lnTo>
                            <a:pt x="479679" y="699135"/>
                          </a:lnTo>
                          <a:lnTo>
                            <a:pt x="438436" y="417005"/>
                          </a:lnTo>
                          <a:cubicBezTo>
                            <a:pt x="503872" y="377476"/>
                            <a:pt x="547592" y="306229"/>
                            <a:pt x="547592" y="224885"/>
                          </a:cubicBezTo>
                          <a:close/>
                        </a:path>
                      </a:pathLst>
                    </a:custGeom>
                    <a:solidFill>
                      <a:srgbClr val="E6B8A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2" name="Google Shape;612;p34"/>
                    <p:cNvSpPr/>
                    <p:nvPr/>
                  </p:nvSpPr>
                  <p:spPr>
                    <a:xfrm>
                      <a:off x="5268563" y="3914013"/>
                      <a:ext cx="158305" cy="156400"/>
                    </a:xfrm>
                    <a:custGeom>
                      <a:rect b="b" l="l" r="r" t="t"/>
                      <a:pathLst>
                        <a:path extrusionOk="0" h="156400" w="158305">
                          <a:moveTo>
                            <a:pt x="158305" y="78200"/>
                          </a:moveTo>
                          <a:cubicBezTo>
                            <a:pt x="158305" y="121444"/>
                            <a:pt x="122872" y="156400"/>
                            <a:pt x="79153" y="156400"/>
                          </a:cubicBezTo>
                          <a:cubicBezTo>
                            <a:pt x="35433" y="156400"/>
                            <a:pt x="0" y="121348"/>
                            <a:pt x="0" y="78200"/>
                          </a:cubicBezTo>
                          <a:cubicBezTo>
                            <a:pt x="0" y="34957"/>
                            <a:pt x="35433" y="0"/>
                            <a:pt x="79153" y="0"/>
                          </a:cubicBezTo>
                          <a:cubicBezTo>
                            <a:pt x="122872" y="0"/>
                            <a:pt x="158305" y="34957"/>
                            <a:pt x="158305" y="78200"/>
                          </a:cubicBezTo>
                          <a:close/>
                        </a:path>
                      </a:pathLst>
                    </a:custGeom>
                    <a:solidFill>
                      <a:srgbClr val="995548">
                        <a:alpha val="275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13" name="Google Shape;613;p34"/>
                    <p:cNvGrpSpPr/>
                    <p:nvPr/>
                  </p:nvGrpSpPr>
                  <p:grpSpPr>
                    <a:xfrm>
                      <a:off x="5182076" y="3490436"/>
                      <a:ext cx="812577" cy="710374"/>
                      <a:chOff x="5182076" y="3490436"/>
                      <a:chExt cx="812577" cy="710374"/>
                    </a:xfrm>
                  </p:grpSpPr>
                  <p:sp>
                    <p:nvSpPr>
                      <p:cNvPr id="614" name="Google Shape;614;p34"/>
                      <p:cNvSpPr/>
                      <p:nvPr/>
                    </p:nvSpPr>
                    <p:spPr>
                      <a:xfrm>
                        <a:off x="5675947" y="3490436"/>
                        <a:ext cx="318706" cy="315087"/>
                      </a:xfrm>
                      <a:custGeom>
                        <a:rect b="b" l="l" r="r" t="t"/>
                        <a:pathLst>
                          <a:path extrusionOk="0" h="315087" w="318706">
                            <a:moveTo>
                              <a:pt x="318707" y="157543"/>
                            </a:moveTo>
                            <a:cubicBezTo>
                              <a:pt x="318707" y="244552"/>
                              <a:pt x="247362" y="315087"/>
                              <a:pt x="159353" y="315087"/>
                            </a:cubicBezTo>
                            <a:cubicBezTo>
                              <a:pt x="71345" y="315087"/>
                              <a:pt x="0" y="244552"/>
                              <a:pt x="0" y="157543"/>
                            </a:cubicBezTo>
                            <a:cubicBezTo>
                              <a:pt x="0" y="70534"/>
                              <a:pt x="71345" y="0"/>
                              <a:pt x="159353" y="0"/>
                            </a:cubicBezTo>
                            <a:cubicBezTo>
                              <a:pt x="247362" y="0"/>
                              <a:pt x="318707" y="70534"/>
                              <a:pt x="318707" y="157543"/>
                            </a:cubicBezTo>
                            <a:close/>
                          </a:path>
                        </a:pathLst>
                      </a:custGeom>
                      <a:solidFill>
                        <a:srgbClr val="85200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15" name="Google Shape;615;p34"/>
                      <p:cNvGrpSpPr/>
                      <p:nvPr/>
                    </p:nvGrpSpPr>
                    <p:grpSpPr>
                      <a:xfrm>
                        <a:off x="5182076" y="3590800"/>
                        <a:ext cx="629049" cy="610010"/>
                        <a:chOff x="5182076" y="3590800"/>
                        <a:chExt cx="629049" cy="610010"/>
                      </a:xfrm>
                    </p:grpSpPr>
                    <p:sp>
                      <p:nvSpPr>
                        <p:cNvPr id="616" name="Google Shape;616;p34"/>
                        <p:cNvSpPr/>
                        <p:nvPr/>
                      </p:nvSpPr>
                      <p:spPr>
                        <a:xfrm>
                          <a:off x="5413387" y="3612451"/>
                          <a:ext cx="397738" cy="588359"/>
                        </a:xfrm>
                        <a:custGeom>
                          <a:rect b="b" l="l" r="r" t="t"/>
                          <a:pathLst>
                            <a:path extrusionOk="0" h="588359" w="397738">
                              <a:moveTo>
                                <a:pt x="121113" y="0"/>
                              </a:moveTo>
                              <a:cubicBezTo>
                                <a:pt x="121113" y="0"/>
                                <a:pt x="18720" y="48006"/>
                                <a:pt x="2908" y="156496"/>
                              </a:cubicBezTo>
                              <a:cubicBezTo>
                                <a:pt x="-12903" y="264985"/>
                                <a:pt x="40913" y="365093"/>
                                <a:pt x="40913" y="365093"/>
                              </a:cubicBezTo>
                              <a:cubicBezTo>
                                <a:pt x="40913" y="365093"/>
                                <a:pt x="103206" y="263938"/>
                                <a:pt x="167500" y="326517"/>
                              </a:cubicBezTo>
                              <a:cubicBezTo>
                                <a:pt x="231889" y="389096"/>
                                <a:pt x="136925" y="462153"/>
                                <a:pt x="95777" y="461105"/>
                              </a:cubicBezTo>
                              <a:lnTo>
                                <a:pt x="193884" y="588359"/>
                              </a:lnTo>
                              <a:cubicBezTo>
                                <a:pt x="193884" y="588359"/>
                                <a:pt x="265608" y="445484"/>
                                <a:pt x="303612" y="391192"/>
                              </a:cubicBezTo>
                              <a:cubicBezTo>
                                <a:pt x="341617" y="336995"/>
                                <a:pt x="438677" y="153352"/>
                                <a:pt x="378574" y="90773"/>
                              </a:cubicBezTo>
                              <a:cubicBezTo>
                                <a:pt x="318471" y="28194"/>
                                <a:pt x="121113" y="0"/>
                                <a:pt x="121113" y="0"/>
                              </a:cubicBezTo>
                              <a:close/>
                            </a:path>
                          </a:pathLst>
                        </a:custGeom>
                        <a:solidFill>
                          <a:srgbClr val="85200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7" name="Google Shape;617;p34"/>
                        <p:cNvSpPr/>
                        <p:nvPr/>
                      </p:nvSpPr>
                      <p:spPr>
                        <a:xfrm>
                          <a:off x="5182076" y="3590800"/>
                          <a:ext cx="377856" cy="217866"/>
                        </a:xfrm>
                        <a:custGeom>
                          <a:rect b="b" l="l" r="r" t="t"/>
                          <a:pathLst>
                            <a:path extrusionOk="0" h="217866" w="377856">
                              <a:moveTo>
                                <a:pt x="377857" y="44607"/>
                              </a:moveTo>
                              <a:cubicBezTo>
                                <a:pt x="377857" y="44607"/>
                                <a:pt x="377857" y="78039"/>
                                <a:pt x="296609" y="84326"/>
                              </a:cubicBezTo>
                              <a:cubicBezTo>
                                <a:pt x="215360" y="90517"/>
                                <a:pt x="143637" y="217866"/>
                                <a:pt x="143637" y="217866"/>
                              </a:cubicBezTo>
                              <a:lnTo>
                                <a:pt x="59722" y="217866"/>
                              </a:lnTo>
                              <a:cubicBezTo>
                                <a:pt x="65722" y="187005"/>
                                <a:pt x="77819" y="157192"/>
                                <a:pt x="95821" y="131379"/>
                              </a:cubicBezTo>
                              <a:cubicBezTo>
                                <a:pt x="76009" y="157383"/>
                                <a:pt x="60674" y="186720"/>
                                <a:pt x="50863" y="217866"/>
                              </a:cubicBezTo>
                              <a:lnTo>
                                <a:pt x="0" y="217866"/>
                              </a:lnTo>
                              <a:cubicBezTo>
                                <a:pt x="0" y="217866"/>
                                <a:pt x="41148" y="84326"/>
                                <a:pt x="129826" y="26890"/>
                              </a:cubicBezTo>
                              <a:cubicBezTo>
                                <a:pt x="218408" y="-30450"/>
                                <a:pt x="352425" y="21746"/>
                                <a:pt x="352425" y="21746"/>
                              </a:cubicBezTo>
                              <a:lnTo>
                                <a:pt x="377857" y="44607"/>
                              </a:lnTo>
                              <a:close/>
                            </a:path>
                          </a:pathLst>
                        </a:custGeom>
                        <a:solidFill>
                          <a:srgbClr val="85200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618" name="Google Shape;618;p34"/>
                    <p:cNvGrpSpPr/>
                    <p:nvPr/>
                  </p:nvGrpSpPr>
                  <p:grpSpPr>
                    <a:xfrm>
                      <a:off x="5227110" y="3836981"/>
                      <a:ext cx="82535" cy="170757"/>
                      <a:chOff x="5227110" y="3836981"/>
                      <a:chExt cx="82535" cy="170757"/>
                    </a:xfrm>
                  </p:grpSpPr>
                  <p:sp>
                    <p:nvSpPr>
                      <p:cNvPr id="619" name="Google Shape;619;p34"/>
                      <p:cNvSpPr/>
                      <p:nvPr/>
                    </p:nvSpPr>
                    <p:spPr>
                      <a:xfrm>
                        <a:off x="5272417" y="3836981"/>
                        <a:ext cx="37228" cy="13595"/>
                      </a:xfrm>
                      <a:custGeom>
                        <a:rect b="b" l="l" r="r" t="t"/>
                        <a:pathLst>
                          <a:path extrusionOk="0" h="13595" w="37228">
                            <a:moveTo>
                              <a:pt x="34341" y="13595"/>
                            </a:moveTo>
                            <a:cubicBezTo>
                              <a:pt x="33769" y="13595"/>
                              <a:pt x="33102" y="13404"/>
                              <a:pt x="32626" y="13024"/>
                            </a:cubicBezTo>
                            <a:cubicBezTo>
                              <a:pt x="24435" y="6642"/>
                              <a:pt x="13481" y="4165"/>
                              <a:pt x="3384" y="6451"/>
                            </a:cubicBezTo>
                            <a:cubicBezTo>
                              <a:pt x="1860" y="6832"/>
                              <a:pt x="336" y="5785"/>
                              <a:pt x="51" y="4260"/>
                            </a:cubicBezTo>
                            <a:cubicBezTo>
                              <a:pt x="-235" y="2736"/>
                              <a:pt x="717" y="1212"/>
                              <a:pt x="2241" y="927"/>
                            </a:cubicBezTo>
                            <a:cubicBezTo>
                              <a:pt x="13957" y="-1645"/>
                              <a:pt x="26625" y="1212"/>
                              <a:pt x="36150" y="8547"/>
                            </a:cubicBezTo>
                            <a:cubicBezTo>
                              <a:pt x="37389" y="9499"/>
                              <a:pt x="37579" y="11309"/>
                              <a:pt x="36627" y="12452"/>
                            </a:cubicBezTo>
                            <a:cubicBezTo>
                              <a:pt x="35960" y="13214"/>
                              <a:pt x="35103" y="13595"/>
                              <a:pt x="34341" y="1359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0" name="Google Shape;620;p34"/>
                      <p:cNvSpPr/>
                      <p:nvPr/>
                    </p:nvSpPr>
                    <p:spPr>
                      <a:xfrm>
                        <a:off x="5269611" y="3883723"/>
                        <a:ext cx="23240" cy="47244"/>
                      </a:xfrm>
                      <a:custGeom>
                        <a:rect b="b" l="l" r="r" t="t"/>
                        <a:pathLst>
                          <a:path extrusionOk="0" h="47244" w="23240">
                            <a:moveTo>
                              <a:pt x="23241" y="23622"/>
                            </a:moveTo>
                            <a:cubicBezTo>
                              <a:pt x="23241" y="36671"/>
                              <a:pt x="18002" y="47244"/>
                              <a:pt x="11621" y="47244"/>
                            </a:cubicBezTo>
                            <a:cubicBezTo>
                              <a:pt x="5239" y="47244"/>
                              <a:pt x="0" y="36671"/>
                              <a:pt x="0" y="23622"/>
                            </a:cubicBezTo>
                            <a:cubicBezTo>
                              <a:pt x="0" y="10573"/>
                              <a:pt x="5239" y="0"/>
                              <a:pt x="11621" y="0"/>
                            </a:cubicBezTo>
                            <a:cubicBezTo>
                              <a:pt x="18097" y="0"/>
                              <a:pt x="23241" y="10573"/>
                              <a:pt x="23241" y="2362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1" name="Google Shape;621;p34"/>
                      <p:cNvSpPr/>
                      <p:nvPr/>
                    </p:nvSpPr>
                    <p:spPr>
                      <a:xfrm>
                        <a:off x="5227110" y="3981949"/>
                        <a:ext cx="46954" cy="25789"/>
                      </a:xfrm>
                      <a:custGeom>
                        <a:rect b="b" l="l" r="r" t="t"/>
                        <a:pathLst>
                          <a:path extrusionOk="0" h="25789" w="46954">
                            <a:moveTo>
                              <a:pt x="7354" y="25790"/>
                            </a:moveTo>
                            <a:cubicBezTo>
                              <a:pt x="5830" y="25790"/>
                              <a:pt x="4306" y="25695"/>
                              <a:pt x="2782" y="25504"/>
                            </a:cubicBezTo>
                            <a:cubicBezTo>
                              <a:pt x="1067" y="25313"/>
                              <a:pt x="-171" y="23789"/>
                              <a:pt x="19" y="22075"/>
                            </a:cubicBezTo>
                            <a:cubicBezTo>
                              <a:pt x="210" y="20361"/>
                              <a:pt x="1639" y="19027"/>
                              <a:pt x="3448" y="19313"/>
                            </a:cubicBezTo>
                            <a:cubicBezTo>
                              <a:pt x="18022" y="20837"/>
                              <a:pt x="33262" y="13693"/>
                              <a:pt x="41263" y="1406"/>
                            </a:cubicBezTo>
                            <a:cubicBezTo>
                              <a:pt x="42215" y="-23"/>
                              <a:pt x="44120" y="-404"/>
                              <a:pt x="45549" y="453"/>
                            </a:cubicBezTo>
                            <a:cubicBezTo>
                              <a:pt x="46978" y="1406"/>
                              <a:pt x="47359" y="3311"/>
                              <a:pt x="46501" y="4739"/>
                            </a:cubicBezTo>
                            <a:cubicBezTo>
                              <a:pt x="38024" y="17789"/>
                              <a:pt x="22784" y="25790"/>
                              <a:pt x="7354" y="2579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622" name="Google Shape;622;p34"/>
                    <p:cNvGrpSpPr/>
                    <p:nvPr/>
                  </p:nvGrpSpPr>
                  <p:grpSpPr>
                    <a:xfrm>
                      <a:off x="5487397" y="3943170"/>
                      <a:ext cx="87288" cy="89428"/>
                      <a:chOff x="5487397" y="3943170"/>
                      <a:chExt cx="87288" cy="89428"/>
                    </a:xfrm>
                  </p:grpSpPr>
                  <p:sp>
                    <p:nvSpPr>
                      <p:cNvPr id="623" name="Google Shape;623;p34"/>
                      <p:cNvSpPr/>
                      <p:nvPr/>
                    </p:nvSpPr>
                    <p:spPr>
                      <a:xfrm>
                        <a:off x="5487397" y="3943170"/>
                        <a:ext cx="87288" cy="89428"/>
                      </a:xfrm>
                      <a:custGeom>
                        <a:rect b="b" l="l" r="r" t="t"/>
                        <a:pathLst>
                          <a:path extrusionOk="0" h="89428" w="87288">
                            <a:moveTo>
                              <a:pt x="2813" y="89428"/>
                            </a:moveTo>
                            <a:cubicBezTo>
                              <a:pt x="2622" y="89428"/>
                              <a:pt x="2432" y="89428"/>
                              <a:pt x="2241" y="89333"/>
                            </a:cubicBezTo>
                            <a:cubicBezTo>
                              <a:pt x="717" y="89047"/>
                              <a:pt x="-235" y="87524"/>
                              <a:pt x="51" y="86000"/>
                            </a:cubicBezTo>
                            <a:cubicBezTo>
                              <a:pt x="4146" y="65045"/>
                              <a:pt x="11290" y="47519"/>
                              <a:pt x="21387" y="33803"/>
                            </a:cubicBezTo>
                            <a:cubicBezTo>
                              <a:pt x="33579" y="17324"/>
                              <a:pt x="50819" y="5894"/>
                              <a:pt x="68631" y="2465"/>
                            </a:cubicBezTo>
                            <a:cubicBezTo>
                              <a:pt x="70821" y="2084"/>
                              <a:pt x="72917" y="1799"/>
                              <a:pt x="75108" y="1513"/>
                            </a:cubicBezTo>
                            <a:cubicBezTo>
                              <a:pt x="77965" y="1132"/>
                              <a:pt x="80918" y="751"/>
                              <a:pt x="83775" y="84"/>
                            </a:cubicBezTo>
                            <a:cubicBezTo>
                              <a:pt x="85299" y="-297"/>
                              <a:pt x="86823" y="655"/>
                              <a:pt x="87204" y="2179"/>
                            </a:cubicBezTo>
                            <a:cubicBezTo>
                              <a:pt x="87585" y="3703"/>
                              <a:pt x="86633" y="5228"/>
                              <a:pt x="85109" y="5609"/>
                            </a:cubicBezTo>
                            <a:cubicBezTo>
                              <a:pt x="82061" y="6370"/>
                              <a:pt x="78918" y="6752"/>
                              <a:pt x="75870" y="7133"/>
                            </a:cubicBezTo>
                            <a:cubicBezTo>
                              <a:pt x="73774" y="7418"/>
                              <a:pt x="71679" y="7704"/>
                              <a:pt x="69678" y="8085"/>
                            </a:cubicBezTo>
                            <a:cubicBezTo>
                              <a:pt x="53200" y="11228"/>
                              <a:pt x="37293" y="21801"/>
                              <a:pt x="25863" y="37136"/>
                            </a:cubicBezTo>
                            <a:cubicBezTo>
                              <a:pt x="16243" y="50090"/>
                              <a:pt x="9385" y="66950"/>
                              <a:pt x="5480" y="87047"/>
                            </a:cubicBezTo>
                            <a:cubicBezTo>
                              <a:pt x="5289" y="88476"/>
                              <a:pt x="4051" y="89428"/>
                              <a:pt x="2813" y="8942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4" name="Google Shape;624;p34"/>
                      <p:cNvSpPr/>
                      <p:nvPr/>
                    </p:nvSpPr>
                    <p:spPr>
                      <a:xfrm>
                        <a:off x="5509495" y="3974594"/>
                        <a:ext cx="52639" cy="29048"/>
                      </a:xfrm>
                      <a:custGeom>
                        <a:rect b="b" l="l" r="r" t="t"/>
                        <a:pathLst>
                          <a:path extrusionOk="0" h="29048" w="52639">
                            <a:moveTo>
                              <a:pt x="49866" y="29048"/>
                            </a:moveTo>
                            <a:cubicBezTo>
                              <a:pt x="48819" y="29048"/>
                              <a:pt x="47866" y="28477"/>
                              <a:pt x="47390" y="27525"/>
                            </a:cubicBezTo>
                            <a:cubicBezTo>
                              <a:pt x="39484" y="11999"/>
                              <a:pt x="20625" y="2950"/>
                              <a:pt x="3384" y="6379"/>
                            </a:cubicBezTo>
                            <a:cubicBezTo>
                              <a:pt x="1860" y="6665"/>
                              <a:pt x="336" y="5712"/>
                              <a:pt x="51" y="4188"/>
                            </a:cubicBezTo>
                            <a:cubicBezTo>
                              <a:pt x="-235" y="2664"/>
                              <a:pt x="717" y="1140"/>
                              <a:pt x="2241" y="854"/>
                            </a:cubicBezTo>
                            <a:cubicBezTo>
                              <a:pt x="21863" y="-3146"/>
                              <a:pt x="43389" y="7236"/>
                              <a:pt x="52343" y="24953"/>
                            </a:cubicBezTo>
                            <a:cubicBezTo>
                              <a:pt x="53010" y="26381"/>
                              <a:pt x="52533" y="28001"/>
                              <a:pt x="51105" y="28763"/>
                            </a:cubicBezTo>
                            <a:cubicBezTo>
                              <a:pt x="50724" y="28953"/>
                              <a:pt x="50247" y="29048"/>
                              <a:pt x="49866" y="2904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625" name="Google Shape;625;p34"/>
                  <p:cNvGrpSpPr/>
                  <p:nvPr/>
                </p:nvGrpSpPr>
                <p:grpSpPr>
                  <a:xfrm>
                    <a:off x="4775988" y="4207097"/>
                    <a:ext cx="935918" cy="1158750"/>
                    <a:chOff x="4775988" y="4207097"/>
                    <a:chExt cx="935918" cy="1158750"/>
                  </a:xfrm>
                </p:grpSpPr>
                <p:sp>
                  <p:nvSpPr>
                    <p:cNvPr id="626" name="Google Shape;626;p34"/>
                    <p:cNvSpPr/>
                    <p:nvPr/>
                  </p:nvSpPr>
                  <p:spPr>
                    <a:xfrm>
                      <a:off x="4779806" y="4207097"/>
                      <a:ext cx="932100" cy="1158750"/>
                    </a:xfrm>
                    <a:custGeom>
                      <a:rect b="b" l="l" r="r" t="t"/>
                      <a:pathLst>
                        <a:path extrusionOk="0" h="1158750" w="932100">
                          <a:moveTo>
                            <a:pt x="608010" y="16669"/>
                          </a:moveTo>
                          <a:lnTo>
                            <a:pt x="869757" y="0"/>
                          </a:lnTo>
                          <a:lnTo>
                            <a:pt x="878234" y="114776"/>
                          </a:lnTo>
                          <a:cubicBezTo>
                            <a:pt x="878234" y="114776"/>
                            <a:pt x="941099" y="265271"/>
                            <a:pt x="931002" y="423577"/>
                          </a:cubicBezTo>
                          <a:cubicBezTo>
                            <a:pt x="905666" y="820007"/>
                            <a:pt x="776888" y="1134999"/>
                            <a:pt x="776888" y="1134999"/>
                          </a:cubicBezTo>
                          <a:lnTo>
                            <a:pt x="346358" y="1134999"/>
                          </a:lnTo>
                          <a:cubicBezTo>
                            <a:pt x="346358" y="1134999"/>
                            <a:pt x="152143" y="1176719"/>
                            <a:pt x="76229" y="1149572"/>
                          </a:cubicBezTo>
                          <a:cubicBezTo>
                            <a:pt x="76229" y="1149572"/>
                            <a:pt x="-7877" y="1056132"/>
                            <a:pt x="600" y="910114"/>
                          </a:cubicBezTo>
                          <a:lnTo>
                            <a:pt x="310544" y="811625"/>
                          </a:lnTo>
                          <a:lnTo>
                            <a:pt x="580673" y="164878"/>
                          </a:lnTo>
                          <a:lnTo>
                            <a:pt x="608010" y="166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7" name="Google Shape;627;p34"/>
                    <p:cNvSpPr/>
                    <p:nvPr/>
                  </p:nvSpPr>
                  <p:spPr>
                    <a:xfrm>
                      <a:off x="4775988" y="4387963"/>
                      <a:ext cx="646226" cy="733533"/>
                    </a:xfrm>
                    <a:custGeom>
                      <a:rect b="b" l="l" r="r" t="t"/>
                      <a:pathLst>
                        <a:path extrusionOk="0" h="733533" w="646226">
                          <a:moveTo>
                            <a:pt x="2799" y="733534"/>
                          </a:moveTo>
                          <a:cubicBezTo>
                            <a:pt x="1656" y="733534"/>
                            <a:pt x="513" y="732772"/>
                            <a:pt x="132" y="731629"/>
                          </a:cubicBezTo>
                          <a:cubicBezTo>
                            <a:pt x="-344" y="730105"/>
                            <a:pt x="513" y="728581"/>
                            <a:pt x="1942" y="728104"/>
                          </a:cubicBezTo>
                          <a:lnTo>
                            <a:pt x="312076" y="628473"/>
                          </a:lnTo>
                          <a:cubicBezTo>
                            <a:pt x="325983" y="593516"/>
                            <a:pt x="523436" y="98597"/>
                            <a:pt x="548296" y="63736"/>
                          </a:cubicBezTo>
                          <a:cubicBezTo>
                            <a:pt x="573823" y="28017"/>
                            <a:pt x="639641" y="1252"/>
                            <a:pt x="642403" y="204"/>
                          </a:cubicBezTo>
                          <a:cubicBezTo>
                            <a:pt x="643832" y="-367"/>
                            <a:pt x="645451" y="299"/>
                            <a:pt x="646023" y="1728"/>
                          </a:cubicBezTo>
                          <a:cubicBezTo>
                            <a:pt x="646594" y="3157"/>
                            <a:pt x="645927" y="4776"/>
                            <a:pt x="644499" y="5347"/>
                          </a:cubicBezTo>
                          <a:cubicBezTo>
                            <a:pt x="643832" y="5633"/>
                            <a:pt x="577443" y="32589"/>
                            <a:pt x="552868" y="66974"/>
                          </a:cubicBezTo>
                          <a:cubicBezTo>
                            <a:pt x="528008" y="101740"/>
                            <a:pt x="318934" y="626473"/>
                            <a:pt x="316838" y="631807"/>
                          </a:cubicBezTo>
                          <a:cubicBezTo>
                            <a:pt x="316553" y="632569"/>
                            <a:pt x="315886" y="633236"/>
                            <a:pt x="315124" y="633426"/>
                          </a:cubicBezTo>
                          <a:lnTo>
                            <a:pt x="3657" y="733438"/>
                          </a:lnTo>
                          <a:cubicBezTo>
                            <a:pt x="3371" y="733534"/>
                            <a:pt x="3085" y="733534"/>
                            <a:pt x="2799" y="73353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8" name="Google Shape;628;p34"/>
                    <p:cNvSpPr/>
                    <p:nvPr/>
                  </p:nvSpPr>
                  <p:spPr>
                    <a:xfrm>
                      <a:off x="5106495" y="4705072"/>
                      <a:ext cx="518484" cy="639785"/>
                    </a:xfrm>
                    <a:custGeom>
                      <a:rect b="b" l="l" r="r" t="t"/>
                      <a:pathLst>
                        <a:path extrusionOk="0" h="639785" w="518484">
                          <a:moveTo>
                            <a:pt x="2809" y="639786"/>
                          </a:moveTo>
                          <a:cubicBezTo>
                            <a:pt x="1476" y="639786"/>
                            <a:pt x="333" y="638833"/>
                            <a:pt x="47" y="637500"/>
                          </a:cubicBezTo>
                          <a:cubicBezTo>
                            <a:pt x="-239" y="635976"/>
                            <a:pt x="809" y="634547"/>
                            <a:pt x="2333" y="634261"/>
                          </a:cubicBezTo>
                          <a:cubicBezTo>
                            <a:pt x="66627" y="622355"/>
                            <a:pt x="162925" y="576159"/>
                            <a:pt x="220837" y="538726"/>
                          </a:cubicBezTo>
                          <a:cubicBezTo>
                            <a:pt x="274462" y="504055"/>
                            <a:pt x="510778" y="6659"/>
                            <a:pt x="513159" y="1611"/>
                          </a:cubicBezTo>
                          <a:cubicBezTo>
                            <a:pt x="513826" y="182"/>
                            <a:pt x="515540" y="-390"/>
                            <a:pt x="516874" y="277"/>
                          </a:cubicBezTo>
                          <a:cubicBezTo>
                            <a:pt x="518302" y="944"/>
                            <a:pt x="518874" y="2658"/>
                            <a:pt x="518207" y="3992"/>
                          </a:cubicBezTo>
                          <a:cubicBezTo>
                            <a:pt x="508492" y="24566"/>
                            <a:pt x="278749" y="507960"/>
                            <a:pt x="223789" y="543393"/>
                          </a:cubicBezTo>
                          <a:cubicBezTo>
                            <a:pt x="165401" y="581112"/>
                            <a:pt x="68341" y="627689"/>
                            <a:pt x="3286" y="639786"/>
                          </a:cubicBezTo>
                          <a:cubicBezTo>
                            <a:pt x="3095" y="639786"/>
                            <a:pt x="2905" y="639786"/>
                            <a:pt x="2809" y="63978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29" name="Google Shape;629;p34"/>
                  <p:cNvSpPr/>
                  <p:nvPr/>
                </p:nvSpPr>
                <p:spPr>
                  <a:xfrm>
                    <a:off x="5209981" y="5138838"/>
                    <a:ext cx="193920" cy="172873"/>
                  </a:xfrm>
                  <a:custGeom>
                    <a:rect b="b" l="l" r="r" t="t"/>
                    <a:pathLst>
                      <a:path extrusionOk="0" h="172873" w="193920">
                        <a:moveTo>
                          <a:pt x="2860" y="172873"/>
                        </a:moveTo>
                        <a:cubicBezTo>
                          <a:pt x="1336" y="172873"/>
                          <a:pt x="98" y="171635"/>
                          <a:pt x="3" y="170111"/>
                        </a:cubicBezTo>
                        <a:cubicBezTo>
                          <a:pt x="-283" y="120581"/>
                          <a:pt x="20482" y="72098"/>
                          <a:pt x="55438" y="40380"/>
                        </a:cubicBezTo>
                        <a:cubicBezTo>
                          <a:pt x="92586" y="6662"/>
                          <a:pt x="144878" y="-7435"/>
                          <a:pt x="191741" y="3804"/>
                        </a:cubicBezTo>
                        <a:cubicBezTo>
                          <a:pt x="193265" y="4185"/>
                          <a:pt x="194218" y="5709"/>
                          <a:pt x="193837" y="7233"/>
                        </a:cubicBezTo>
                        <a:cubicBezTo>
                          <a:pt x="193456" y="8757"/>
                          <a:pt x="191932" y="9710"/>
                          <a:pt x="190408" y="9329"/>
                        </a:cubicBezTo>
                        <a:cubicBezTo>
                          <a:pt x="145259" y="-1435"/>
                          <a:pt x="95063" y="12091"/>
                          <a:pt x="59153" y="44667"/>
                        </a:cubicBezTo>
                        <a:cubicBezTo>
                          <a:pt x="25339" y="75337"/>
                          <a:pt x="5337" y="122295"/>
                          <a:pt x="5623" y="170206"/>
                        </a:cubicBezTo>
                        <a:cubicBezTo>
                          <a:pt x="5718" y="171635"/>
                          <a:pt x="4480" y="172873"/>
                          <a:pt x="2860" y="172873"/>
                        </a:cubicBezTo>
                        <a:cubicBezTo>
                          <a:pt x="2860" y="172873"/>
                          <a:pt x="2860" y="172873"/>
                          <a:pt x="2860" y="17287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630" name="Google Shape;630;p34"/>
                <p:cNvGrpSpPr/>
                <p:nvPr/>
              </p:nvGrpSpPr>
              <p:grpSpPr>
                <a:xfrm>
                  <a:off x="4358391" y="4064295"/>
                  <a:ext cx="427825" cy="423980"/>
                  <a:chOff x="4358391" y="4064295"/>
                  <a:chExt cx="427825" cy="423980"/>
                </a:xfrm>
              </p:grpSpPr>
              <p:sp>
                <p:nvSpPr>
                  <p:cNvPr id="631" name="Google Shape;631;p34"/>
                  <p:cNvSpPr/>
                  <p:nvPr/>
                </p:nvSpPr>
                <p:spPr>
                  <a:xfrm>
                    <a:off x="4367879" y="4064295"/>
                    <a:ext cx="67627" cy="124135"/>
                  </a:xfrm>
                  <a:custGeom>
                    <a:rect b="b" l="l" r="r" t="t"/>
                    <a:pathLst>
                      <a:path extrusionOk="0" h="124135" w="67627">
                        <a:moveTo>
                          <a:pt x="0" y="112417"/>
                        </a:moveTo>
                        <a:lnTo>
                          <a:pt x="2286" y="3355"/>
                        </a:lnTo>
                        <a:cubicBezTo>
                          <a:pt x="2381" y="879"/>
                          <a:pt x="8287" y="-169"/>
                          <a:pt x="20193" y="22"/>
                        </a:cubicBezTo>
                        <a:cubicBezTo>
                          <a:pt x="32004" y="308"/>
                          <a:pt x="38005" y="1641"/>
                          <a:pt x="37910" y="4118"/>
                        </a:cubicBezTo>
                        <a:lnTo>
                          <a:pt x="36100" y="90033"/>
                        </a:lnTo>
                        <a:lnTo>
                          <a:pt x="63056" y="90604"/>
                        </a:lnTo>
                        <a:cubicBezTo>
                          <a:pt x="65151" y="90604"/>
                          <a:pt x="66580" y="93462"/>
                          <a:pt x="67246" y="98987"/>
                        </a:cubicBezTo>
                        <a:cubicBezTo>
                          <a:pt x="67532" y="101654"/>
                          <a:pt x="67627" y="104416"/>
                          <a:pt x="67627" y="107273"/>
                        </a:cubicBezTo>
                        <a:cubicBezTo>
                          <a:pt x="67532" y="110036"/>
                          <a:pt x="67342" y="112988"/>
                          <a:pt x="66961" y="115846"/>
                        </a:cubicBezTo>
                        <a:cubicBezTo>
                          <a:pt x="65913" y="121466"/>
                          <a:pt x="64294" y="124228"/>
                          <a:pt x="62198" y="124133"/>
                        </a:cubicBezTo>
                        <a:lnTo>
                          <a:pt x="8192" y="122989"/>
                        </a:lnTo>
                        <a:cubicBezTo>
                          <a:pt x="5620" y="122894"/>
                          <a:pt x="3619" y="121846"/>
                          <a:pt x="2096" y="119656"/>
                        </a:cubicBezTo>
                        <a:cubicBezTo>
                          <a:pt x="667" y="117560"/>
                          <a:pt x="0" y="115179"/>
                          <a:pt x="0" y="112417"/>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2" name="Google Shape;632;p34"/>
                  <p:cNvSpPr/>
                  <p:nvPr/>
                </p:nvSpPr>
                <p:spPr>
                  <a:xfrm>
                    <a:off x="4443391" y="4065449"/>
                    <a:ext cx="111579" cy="126142"/>
                  </a:xfrm>
                  <a:custGeom>
                    <a:rect b="b" l="l" r="r" t="t"/>
                    <a:pathLst>
                      <a:path extrusionOk="0" h="126142" w="111579">
                        <a:moveTo>
                          <a:pt x="54409" y="126122"/>
                        </a:moveTo>
                        <a:cubicBezTo>
                          <a:pt x="38026" y="125741"/>
                          <a:pt x="24690" y="120122"/>
                          <a:pt x="14594" y="109168"/>
                        </a:cubicBezTo>
                        <a:cubicBezTo>
                          <a:pt x="4498" y="98214"/>
                          <a:pt x="-360" y="82403"/>
                          <a:pt x="21" y="61733"/>
                        </a:cubicBezTo>
                        <a:cubicBezTo>
                          <a:pt x="497" y="41064"/>
                          <a:pt x="6022" y="25538"/>
                          <a:pt x="16690" y="15156"/>
                        </a:cubicBezTo>
                        <a:cubicBezTo>
                          <a:pt x="27358" y="4774"/>
                          <a:pt x="40978" y="-274"/>
                          <a:pt x="57552" y="11"/>
                        </a:cubicBezTo>
                        <a:cubicBezTo>
                          <a:pt x="74125" y="392"/>
                          <a:pt x="87365" y="5917"/>
                          <a:pt x="97271" y="16585"/>
                        </a:cubicBezTo>
                        <a:cubicBezTo>
                          <a:pt x="107177" y="27253"/>
                          <a:pt x="111940" y="43160"/>
                          <a:pt x="111559" y="64400"/>
                        </a:cubicBezTo>
                        <a:cubicBezTo>
                          <a:pt x="111082" y="85641"/>
                          <a:pt x="105558" y="101262"/>
                          <a:pt x="94985" y="111454"/>
                        </a:cubicBezTo>
                        <a:cubicBezTo>
                          <a:pt x="84412" y="121550"/>
                          <a:pt x="70887" y="126503"/>
                          <a:pt x="54409" y="126122"/>
                        </a:cubicBezTo>
                        <a:close/>
                        <a:moveTo>
                          <a:pt x="56504" y="33730"/>
                        </a:moveTo>
                        <a:cubicBezTo>
                          <a:pt x="50884" y="33635"/>
                          <a:pt x="46122" y="36111"/>
                          <a:pt x="42217" y="41160"/>
                        </a:cubicBezTo>
                        <a:cubicBezTo>
                          <a:pt x="38311" y="46208"/>
                          <a:pt x="36216" y="53447"/>
                          <a:pt x="36025" y="62686"/>
                        </a:cubicBezTo>
                        <a:cubicBezTo>
                          <a:pt x="35835" y="72020"/>
                          <a:pt x="37454" y="79164"/>
                          <a:pt x="40978" y="84212"/>
                        </a:cubicBezTo>
                        <a:cubicBezTo>
                          <a:pt x="44503" y="89261"/>
                          <a:pt x="49170" y="91832"/>
                          <a:pt x="55075" y="91928"/>
                        </a:cubicBezTo>
                        <a:cubicBezTo>
                          <a:pt x="60981" y="92023"/>
                          <a:pt x="65839" y="89642"/>
                          <a:pt x="69649" y="84689"/>
                        </a:cubicBezTo>
                        <a:cubicBezTo>
                          <a:pt x="73459" y="79736"/>
                          <a:pt x="75459" y="72592"/>
                          <a:pt x="75649" y="63257"/>
                        </a:cubicBezTo>
                        <a:cubicBezTo>
                          <a:pt x="75840" y="53923"/>
                          <a:pt x="74125" y="46684"/>
                          <a:pt x="70411" y="41540"/>
                        </a:cubicBezTo>
                        <a:cubicBezTo>
                          <a:pt x="66696" y="36492"/>
                          <a:pt x="62124" y="33825"/>
                          <a:pt x="56504" y="3373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3" name="Google Shape;633;p34"/>
                  <p:cNvSpPr/>
                  <p:nvPr/>
                </p:nvSpPr>
                <p:spPr>
                  <a:xfrm>
                    <a:off x="4563427" y="4068603"/>
                    <a:ext cx="111918" cy="123623"/>
                  </a:xfrm>
                  <a:custGeom>
                    <a:rect b="b" l="l" r="r" t="t"/>
                    <a:pathLst>
                      <a:path extrusionOk="0" h="123623" w="111918">
                        <a:moveTo>
                          <a:pt x="0" y="2096"/>
                        </a:moveTo>
                        <a:cubicBezTo>
                          <a:pt x="0" y="1524"/>
                          <a:pt x="2572" y="1048"/>
                          <a:pt x="7620" y="571"/>
                        </a:cubicBezTo>
                        <a:cubicBezTo>
                          <a:pt x="12764" y="191"/>
                          <a:pt x="16859" y="0"/>
                          <a:pt x="20193" y="0"/>
                        </a:cubicBezTo>
                        <a:cubicBezTo>
                          <a:pt x="33147" y="286"/>
                          <a:pt x="39910" y="2096"/>
                          <a:pt x="40386" y="5525"/>
                        </a:cubicBezTo>
                        <a:lnTo>
                          <a:pt x="53816" y="82963"/>
                        </a:lnTo>
                        <a:lnTo>
                          <a:pt x="69628" y="6096"/>
                        </a:lnTo>
                        <a:cubicBezTo>
                          <a:pt x="70390" y="2762"/>
                          <a:pt x="77724" y="1143"/>
                          <a:pt x="91440" y="1429"/>
                        </a:cubicBezTo>
                        <a:cubicBezTo>
                          <a:pt x="94869" y="1524"/>
                          <a:pt x="99060" y="1810"/>
                          <a:pt x="104204" y="2381"/>
                        </a:cubicBezTo>
                        <a:cubicBezTo>
                          <a:pt x="109347" y="2953"/>
                          <a:pt x="111919" y="3524"/>
                          <a:pt x="111919" y="4096"/>
                        </a:cubicBezTo>
                        <a:lnTo>
                          <a:pt x="78486" y="119539"/>
                        </a:lnTo>
                        <a:cubicBezTo>
                          <a:pt x="78010" y="121444"/>
                          <a:pt x="74486" y="122587"/>
                          <a:pt x="68104" y="122968"/>
                        </a:cubicBezTo>
                        <a:cubicBezTo>
                          <a:pt x="58198" y="123825"/>
                          <a:pt x="49149" y="123825"/>
                          <a:pt x="40958" y="123063"/>
                        </a:cubicBezTo>
                        <a:cubicBezTo>
                          <a:pt x="32861" y="122206"/>
                          <a:pt x="28575" y="120968"/>
                          <a:pt x="28099" y="119348"/>
                        </a:cubicBezTo>
                        <a:lnTo>
                          <a:pt x="0" y="2096"/>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4" name="Google Shape;634;p34"/>
                  <p:cNvSpPr/>
                  <p:nvPr/>
                </p:nvSpPr>
                <p:spPr>
                  <a:xfrm>
                    <a:off x="4683820" y="4071171"/>
                    <a:ext cx="72626" cy="124019"/>
                  </a:xfrm>
                  <a:custGeom>
                    <a:rect b="b" l="l" r="r" t="t"/>
                    <a:pathLst>
                      <a:path extrusionOk="0" h="124019" w="72626">
                        <a:moveTo>
                          <a:pt x="58391" y="49725"/>
                        </a:moveTo>
                        <a:cubicBezTo>
                          <a:pt x="60582" y="49725"/>
                          <a:pt x="61630" y="53915"/>
                          <a:pt x="61439" y="62107"/>
                        </a:cubicBezTo>
                        <a:cubicBezTo>
                          <a:pt x="61344" y="64584"/>
                          <a:pt x="61058" y="67441"/>
                          <a:pt x="60487" y="70775"/>
                        </a:cubicBezTo>
                        <a:cubicBezTo>
                          <a:pt x="59915" y="74109"/>
                          <a:pt x="58867" y="75728"/>
                          <a:pt x="57534" y="75728"/>
                        </a:cubicBezTo>
                        <a:lnTo>
                          <a:pt x="35246" y="75252"/>
                        </a:lnTo>
                        <a:lnTo>
                          <a:pt x="34865" y="92778"/>
                        </a:lnTo>
                        <a:lnTo>
                          <a:pt x="67154" y="93444"/>
                        </a:lnTo>
                        <a:cubicBezTo>
                          <a:pt x="69154" y="93444"/>
                          <a:pt x="70393" y="96111"/>
                          <a:pt x="71059" y="101255"/>
                        </a:cubicBezTo>
                        <a:cubicBezTo>
                          <a:pt x="71345" y="103446"/>
                          <a:pt x="71536" y="105827"/>
                          <a:pt x="71440" y="108398"/>
                        </a:cubicBezTo>
                        <a:cubicBezTo>
                          <a:pt x="71345" y="110875"/>
                          <a:pt x="70964" y="114114"/>
                          <a:pt x="70202" y="118114"/>
                        </a:cubicBezTo>
                        <a:cubicBezTo>
                          <a:pt x="69440" y="122114"/>
                          <a:pt x="68202" y="124020"/>
                          <a:pt x="66583" y="124020"/>
                        </a:cubicBezTo>
                        <a:lnTo>
                          <a:pt x="6575" y="122781"/>
                        </a:lnTo>
                        <a:cubicBezTo>
                          <a:pt x="2098" y="122686"/>
                          <a:pt x="-92" y="120876"/>
                          <a:pt x="3" y="117257"/>
                        </a:cubicBezTo>
                        <a:lnTo>
                          <a:pt x="2384" y="4481"/>
                        </a:lnTo>
                        <a:cubicBezTo>
                          <a:pt x="2479" y="1433"/>
                          <a:pt x="3813" y="-91"/>
                          <a:pt x="6480" y="4"/>
                        </a:cubicBezTo>
                        <a:lnTo>
                          <a:pt x="69250" y="1338"/>
                        </a:lnTo>
                        <a:cubicBezTo>
                          <a:pt x="71726" y="1433"/>
                          <a:pt x="72869" y="6576"/>
                          <a:pt x="72584" y="16959"/>
                        </a:cubicBezTo>
                        <a:cubicBezTo>
                          <a:pt x="72393" y="27341"/>
                          <a:pt x="71059" y="32484"/>
                          <a:pt x="68583" y="32389"/>
                        </a:cubicBezTo>
                        <a:lnTo>
                          <a:pt x="36103" y="31722"/>
                        </a:lnTo>
                        <a:lnTo>
                          <a:pt x="35722" y="49439"/>
                        </a:lnTo>
                        <a:lnTo>
                          <a:pt x="58391" y="49725"/>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5" name="Google Shape;635;p34"/>
                  <p:cNvSpPr/>
                  <p:nvPr/>
                </p:nvSpPr>
                <p:spPr>
                  <a:xfrm>
                    <a:off x="4358391" y="4210121"/>
                    <a:ext cx="112495" cy="124444"/>
                  </a:xfrm>
                  <a:custGeom>
                    <a:rect b="b" l="l" r="r" t="t"/>
                    <a:pathLst>
                      <a:path extrusionOk="0" h="124444" w="112495">
                        <a:moveTo>
                          <a:pt x="71495" y="7548"/>
                        </a:moveTo>
                        <a:cubicBezTo>
                          <a:pt x="73114" y="3452"/>
                          <a:pt x="80639" y="1643"/>
                          <a:pt x="94069" y="1833"/>
                        </a:cubicBezTo>
                        <a:cubicBezTo>
                          <a:pt x="97498" y="1928"/>
                          <a:pt x="101499" y="2214"/>
                          <a:pt x="106071" y="2785"/>
                        </a:cubicBezTo>
                        <a:cubicBezTo>
                          <a:pt x="110643" y="3357"/>
                          <a:pt x="112834" y="3929"/>
                          <a:pt x="112453" y="4691"/>
                        </a:cubicBezTo>
                        <a:lnTo>
                          <a:pt x="74448" y="77176"/>
                        </a:lnTo>
                        <a:lnTo>
                          <a:pt x="73591" y="119943"/>
                        </a:lnTo>
                        <a:cubicBezTo>
                          <a:pt x="73591" y="121943"/>
                          <a:pt x="70257" y="123277"/>
                          <a:pt x="63875" y="123943"/>
                        </a:cubicBezTo>
                        <a:cubicBezTo>
                          <a:pt x="60637" y="124325"/>
                          <a:pt x="57398" y="124515"/>
                          <a:pt x="54255" y="124420"/>
                        </a:cubicBezTo>
                        <a:cubicBezTo>
                          <a:pt x="51112" y="124325"/>
                          <a:pt x="47968" y="124134"/>
                          <a:pt x="44825" y="123658"/>
                        </a:cubicBezTo>
                        <a:cubicBezTo>
                          <a:pt x="38443" y="122705"/>
                          <a:pt x="35205" y="121181"/>
                          <a:pt x="35300" y="119086"/>
                        </a:cubicBezTo>
                        <a:lnTo>
                          <a:pt x="36157" y="77366"/>
                        </a:lnTo>
                        <a:lnTo>
                          <a:pt x="58" y="2595"/>
                        </a:lnTo>
                        <a:cubicBezTo>
                          <a:pt x="-419" y="1833"/>
                          <a:pt x="2058" y="1262"/>
                          <a:pt x="7297" y="690"/>
                        </a:cubicBezTo>
                        <a:cubicBezTo>
                          <a:pt x="12535" y="118"/>
                          <a:pt x="17012" y="-72"/>
                          <a:pt x="20632" y="23"/>
                        </a:cubicBezTo>
                        <a:cubicBezTo>
                          <a:pt x="35014" y="309"/>
                          <a:pt x="42825" y="2595"/>
                          <a:pt x="44158" y="6786"/>
                        </a:cubicBezTo>
                        <a:lnTo>
                          <a:pt x="56255" y="42791"/>
                        </a:lnTo>
                        <a:lnTo>
                          <a:pt x="71495" y="7548"/>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6" name="Google Shape;636;p34"/>
                  <p:cNvSpPr/>
                  <p:nvPr/>
                </p:nvSpPr>
                <p:spPr>
                  <a:xfrm>
                    <a:off x="4471871" y="4212324"/>
                    <a:ext cx="111580" cy="126143"/>
                  </a:xfrm>
                  <a:custGeom>
                    <a:rect b="b" l="l" r="r" t="t"/>
                    <a:pathLst>
                      <a:path extrusionOk="0" h="126143" w="111580">
                        <a:moveTo>
                          <a:pt x="54409" y="126123"/>
                        </a:moveTo>
                        <a:cubicBezTo>
                          <a:pt x="38026" y="125742"/>
                          <a:pt x="24691" y="120122"/>
                          <a:pt x="14594" y="109168"/>
                        </a:cubicBezTo>
                        <a:cubicBezTo>
                          <a:pt x="4498" y="98214"/>
                          <a:pt x="-360" y="82403"/>
                          <a:pt x="21" y="61734"/>
                        </a:cubicBezTo>
                        <a:cubicBezTo>
                          <a:pt x="402" y="41064"/>
                          <a:pt x="6022" y="25539"/>
                          <a:pt x="16690" y="15156"/>
                        </a:cubicBezTo>
                        <a:cubicBezTo>
                          <a:pt x="27358" y="4774"/>
                          <a:pt x="40978" y="-274"/>
                          <a:pt x="57552" y="11"/>
                        </a:cubicBezTo>
                        <a:cubicBezTo>
                          <a:pt x="74125" y="393"/>
                          <a:pt x="87365" y="5917"/>
                          <a:pt x="97271" y="16585"/>
                        </a:cubicBezTo>
                        <a:cubicBezTo>
                          <a:pt x="107272" y="27253"/>
                          <a:pt x="111940" y="43160"/>
                          <a:pt x="111559" y="64401"/>
                        </a:cubicBezTo>
                        <a:cubicBezTo>
                          <a:pt x="111082" y="85641"/>
                          <a:pt x="105558" y="101262"/>
                          <a:pt x="94985" y="111454"/>
                        </a:cubicBezTo>
                        <a:cubicBezTo>
                          <a:pt x="84412" y="121646"/>
                          <a:pt x="70887" y="126503"/>
                          <a:pt x="54409" y="126123"/>
                        </a:cubicBezTo>
                        <a:close/>
                        <a:moveTo>
                          <a:pt x="56504" y="33730"/>
                        </a:moveTo>
                        <a:cubicBezTo>
                          <a:pt x="50884" y="33635"/>
                          <a:pt x="46122" y="36111"/>
                          <a:pt x="42217" y="41160"/>
                        </a:cubicBezTo>
                        <a:cubicBezTo>
                          <a:pt x="38311" y="46208"/>
                          <a:pt x="36216" y="53447"/>
                          <a:pt x="36025" y="62686"/>
                        </a:cubicBezTo>
                        <a:cubicBezTo>
                          <a:pt x="35835" y="72020"/>
                          <a:pt x="37454" y="79164"/>
                          <a:pt x="40978" y="84212"/>
                        </a:cubicBezTo>
                        <a:cubicBezTo>
                          <a:pt x="44503" y="89261"/>
                          <a:pt x="49170" y="91833"/>
                          <a:pt x="55075" y="91928"/>
                        </a:cubicBezTo>
                        <a:cubicBezTo>
                          <a:pt x="60981" y="92023"/>
                          <a:pt x="65839" y="89642"/>
                          <a:pt x="69649" y="84689"/>
                        </a:cubicBezTo>
                        <a:cubicBezTo>
                          <a:pt x="73459" y="79736"/>
                          <a:pt x="75459" y="72592"/>
                          <a:pt x="75649" y="63258"/>
                        </a:cubicBezTo>
                        <a:cubicBezTo>
                          <a:pt x="75840" y="53923"/>
                          <a:pt x="74125" y="46684"/>
                          <a:pt x="70411" y="41541"/>
                        </a:cubicBezTo>
                        <a:cubicBezTo>
                          <a:pt x="66791" y="36492"/>
                          <a:pt x="62124" y="33920"/>
                          <a:pt x="56504" y="3373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7" name="Google Shape;637;p34"/>
                  <p:cNvSpPr/>
                  <p:nvPr/>
                </p:nvSpPr>
                <p:spPr>
                  <a:xfrm>
                    <a:off x="4593608" y="4215931"/>
                    <a:ext cx="100501" cy="125007"/>
                  </a:xfrm>
                  <a:custGeom>
                    <a:rect b="b" l="l" r="r" t="t"/>
                    <a:pathLst>
                      <a:path extrusionOk="0" h="125007" w="100501">
                        <a:moveTo>
                          <a:pt x="62497" y="4215"/>
                        </a:moveTo>
                        <a:cubicBezTo>
                          <a:pt x="62497" y="1833"/>
                          <a:pt x="68879" y="786"/>
                          <a:pt x="81547" y="1072"/>
                        </a:cubicBezTo>
                        <a:cubicBezTo>
                          <a:pt x="94215" y="1357"/>
                          <a:pt x="100502" y="2596"/>
                          <a:pt x="100502" y="4977"/>
                        </a:cubicBezTo>
                        <a:lnTo>
                          <a:pt x="98787" y="85463"/>
                        </a:lnTo>
                        <a:cubicBezTo>
                          <a:pt x="98501" y="97369"/>
                          <a:pt x="94025" y="106989"/>
                          <a:pt x="85357" y="114419"/>
                        </a:cubicBezTo>
                        <a:cubicBezTo>
                          <a:pt x="76689" y="121753"/>
                          <a:pt x="64783" y="125277"/>
                          <a:pt x="49829" y="124992"/>
                        </a:cubicBezTo>
                        <a:cubicBezTo>
                          <a:pt x="34779" y="124706"/>
                          <a:pt x="22682" y="120515"/>
                          <a:pt x="13443" y="112514"/>
                        </a:cubicBezTo>
                        <a:cubicBezTo>
                          <a:pt x="4204" y="104513"/>
                          <a:pt x="-273" y="93940"/>
                          <a:pt x="13" y="80796"/>
                        </a:cubicBezTo>
                        <a:lnTo>
                          <a:pt x="1632" y="3167"/>
                        </a:lnTo>
                        <a:cubicBezTo>
                          <a:pt x="1727" y="786"/>
                          <a:pt x="8014" y="-167"/>
                          <a:pt x="20682" y="24"/>
                        </a:cubicBezTo>
                        <a:cubicBezTo>
                          <a:pt x="33350" y="309"/>
                          <a:pt x="39637" y="1548"/>
                          <a:pt x="39637" y="3929"/>
                        </a:cubicBezTo>
                        <a:lnTo>
                          <a:pt x="38018" y="82986"/>
                        </a:lnTo>
                        <a:cubicBezTo>
                          <a:pt x="37922" y="85368"/>
                          <a:pt x="39161" y="87177"/>
                          <a:pt x="41542" y="88701"/>
                        </a:cubicBezTo>
                        <a:cubicBezTo>
                          <a:pt x="44114" y="90130"/>
                          <a:pt x="46781" y="90892"/>
                          <a:pt x="49543" y="90988"/>
                        </a:cubicBezTo>
                        <a:cubicBezTo>
                          <a:pt x="52305" y="91083"/>
                          <a:pt x="54877" y="90416"/>
                          <a:pt x="57163" y="89178"/>
                        </a:cubicBezTo>
                        <a:cubicBezTo>
                          <a:pt x="59449" y="87939"/>
                          <a:pt x="60687" y="86034"/>
                          <a:pt x="60687" y="83463"/>
                        </a:cubicBezTo>
                        <a:lnTo>
                          <a:pt x="62497" y="4215"/>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8" name="Google Shape;638;p34"/>
                  <p:cNvSpPr/>
                  <p:nvPr/>
                </p:nvSpPr>
                <p:spPr>
                  <a:xfrm>
                    <a:off x="4706874" y="4312322"/>
                    <a:ext cx="41052" cy="47285"/>
                  </a:xfrm>
                  <a:custGeom>
                    <a:rect b="b" l="l" r="r" t="t"/>
                    <a:pathLst>
                      <a:path extrusionOk="0" h="47285" w="41052">
                        <a:moveTo>
                          <a:pt x="12287" y="2503"/>
                        </a:moveTo>
                        <a:cubicBezTo>
                          <a:pt x="13049" y="693"/>
                          <a:pt x="18002" y="-164"/>
                          <a:pt x="27241" y="26"/>
                        </a:cubicBezTo>
                        <a:cubicBezTo>
                          <a:pt x="36481" y="217"/>
                          <a:pt x="41053" y="1550"/>
                          <a:pt x="41053" y="4027"/>
                        </a:cubicBezTo>
                        <a:lnTo>
                          <a:pt x="40386" y="18886"/>
                        </a:lnTo>
                        <a:lnTo>
                          <a:pt x="29718" y="42508"/>
                        </a:lnTo>
                        <a:cubicBezTo>
                          <a:pt x="28099" y="45841"/>
                          <a:pt x="23336" y="47461"/>
                          <a:pt x="15526" y="47270"/>
                        </a:cubicBezTo>
                        <a:cubicBezTo>
                          <a:pt x="7620" y="47080"/>
                          <a:pt x="2667" y="45746"/>
                          <a:pt x="667" y="43079"/>
                        </a:cubicBezTo>
                        <a:cubicBezTo>
                          <a:pt x="190" y="42508"/>
                          <a:pt x="0" y="41936"/>
                          <a:pt x="0" y="41364"/>
                        </a:cubicBezTo>
                        <a:cubicBezTo>
                          <a:pt x="0" y="40793"/>
                          <a:pt x="95" y="40317"/>
                          <a:pt x="190" y="39841"/>
                        </a:cubicBezTo>
                        <a:lnTo>
                          <a:pt x="11335" y="18314"/>
                        </a:lnTo>
                        <a:lnTo>
                          <a:pt x="12287" y="2503"/>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9" name="Google Shape;639;p34"/>
                  <p:cNvSpPr/>
                  <p:nvPr/>
                </p:nvSpPr>
                <p:spPr>
                  <a:xfrm>
                    <a:off x="4363495" y="4357337"/>
                    <a:ext cx="141734" cy="125050"/>
                  </a:xfrm>
                  <a:custGeom>
                    <a:rect b="b" l="l" r="r" t="t"/>
                    <a:pathLst>
                      <a:path extrusionOk="0" h="125050" w="141734">
                        <a:moveTo>
                          <a:pt x="122589" y="125032"/>
                        </a:moveTo>
                        <a:cubicBezTo>
                          <a:pt x="112207" y="124841"/>
                          <a:pt x="106968" y="123508"/>
                          <a:pt x="107063" y="121222"/>
                        </a:cubicBezTo>
                        <a:lnTo>
                          <a:pt x="104873" y="50832"/>
                        </a:lnTo>
                        <a:lnTo>
                          <a:pt x="82013" y="121603"/>
                        </a:lnTo>
                        <a:cubicBezTo>
                          <a:pt x="81536" y="123032"/>
                          <a:pt x="77536" y="123603"/>
                          <a:pt x="70011" y="123508"/>
                        </a:cubicBezTo>
                        <a:cubicBezTo>
                          <a:pt x="62486" y="123317"/>
                          <a:pt x="58676" y="122651"/>
                          <a:pt x="58486" y="121317"/>
                        </a:cubicBezTo>
                        <a:lnTo>
                          <a:pt x="37912" y="48832"/>
                        </a:lnTo>
                        <a:lnTo>
                          <a:pt x="34007" y="118745"/>
                        </a:lnTo>
                        <a:cubicBezTo>
                          <a:pt x="33816" y="120460"/>
                          <a:pt x="31625" y="121698"/>
                          <a:pt x="27244" y="122174"/>
                        </a:cubicBezTo>
                        <a:cubicBezTo>
                          <a:pt x="22862" y="122746"/>
                          <a:pt x="19338" y="122936"/>
                          <a:pt x="16481" y="122936"/>
                        </a:cubicBezTo>
                        <a:cubicBezTo>
                          <a:pt x="13623" y="122841"/>
                          <a:pt x="10861" y="122651"/>
                          <a:pt x="8194" y="122270"/>
                        </a:cubicBezTo>
                        <a:cubicBezTo>
                          <a:pt x="2574" y="121317"/>
                          <a:pt x="-93" y="119793"/>
                          <a:pt x="2" y="117698"/>
                        </a:cubicBezTo>
                        <a:lnTo>
                          <a:pt x="6384" y="3779"/>
                        </a:lnTo>
                        <a:cubicBezTo>
                          <a:pt x="6479" y="1016"/>
                          <a:pt x="13623" y="-317"/>
                          <a:pt x="27911" y="64"/>
                        </a:cubicBezTo>
                        <a:cubicBezTo>
                          <a:pt x="32102" y="159"/>
                          <a:pt x="37245" y="540"/>
                          <a:pt x="43341" y="1302"/>
                        </a:cubicBezTo>
                        <a:cubicBezTo>
                          <a:pt x="49437" y="2064"/>
                          <a:pt x="52771" y="3398"/>
                          <a:pt x="53438" y="5303"/>
                        </a:cubicBezTo>
                        <a:lnTo>
                          <a:pt x="71916" y="60929"/>
                        </a:lnTo>
                        <a:lnTo>
                          <a:pt x="90299" y="5874"/>
                        </a:lnTo>
                        <a:cubicBezTo>
                          <a:pt x="91442" y="2826"/>
                          <a:pt x="99539" y="1493"/>
                          <a:pt x="114588" y="1778"/>
                        </a:cubicBezTo>
                        <a:cubicBezTo>
                          <a:pt x="118874" y="1874"/>
                          <a:pt x="124113" y="2255"/>
                          <a:pt x="130114" y="3112"/>
                        </a:cubicBezTo>
                        <a:cubicBezTo>
                          <a:pt x="136115" y="3874"/>
                          <a:pt x="139067" y="5112"/>
                          <a:pt x="139067" y="6732"/>
                        </a:cubicBezTo>
                        <a:lnTo>
                          <a:pt x="141734" y="121889"/>
                        </a:lnTo>
                        <a:cubicBezTo>
                          <a:pt x="141734" y="123222"/>
                          <a:pt x="139448" y="124079"/>
                          <a:pt x="134876" y="124556"/>
                        </a:cubicBezTo>
                        <a:cubicBezTo>
                          <a:pt x="130114" y="124841"/>
                          <a:pt x="126018" y="125127"/>
                          <a:pt x="122589" y="125032"/>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0" name="Google Shape;640;p34"/>
                  <p:cNvSpPr/>
                  <p:nvPr/>
                </p:nvSpPr>
                <p:spPr>
                  <a:xfrm>
                    <a:off x="4520067" y="4359676"/>
                    <a:ext cx="111579" cy="126134"/>
                  </a:xfrm>
                  <a:custGeom>
                    <a:rect b="b" l="l" r="r" t="t"/>
                    <a:pathLst>
                      <a:path extrusionOk="0" h="126134" w="111579">
                        <a:moveTo>
                          <a:pt x="54409" y="126123"/>
                        </a:moveTo>
                        <a:cubicBezTo>
                          <a:pt x="38026" y="125742"/>
                          <a:pt x="24690" y="120122"/>
                          <a:pt x="14594" y="109168"/>
                        </a:cubicBezTo>
                        <a:cubicBezTo>
                          <a:pt x="4497" y="98214"/>
                          <a:pt x="-360" y="82403"/>
                          <a:pt x="21" y="61734"/>
                        </a:cubicBezTo>
                        <a:cubicBezTo>
                          <a:pt x="497" y="41064"/>
                          <a:pt x="6022" y="25539"/>
                          <a:pt x="16690" y="15156"/>
                        </a:cubicBezTo>
                        <a:cubicBezTo>
                          <a:pt x="27357" y="4774"/>
                          <a:pt x="40978" y="-274"/>
                          <a:pt x="57552" y="11"/>
                        </a:cubicBezTo>
                        <a:cubicBezTo>
                          <a:pt x="74125" y="393"/>
                          <a:pt x="87365" y="5917"/>
                          <a:pt x="97271" y="16585"/>
                        </a:cubicBezTo>
                        <a:cubicBezTo>
                          <a:pt x="107177" y="27253"/>
                          <a:pt x="111940" y="43160"/>
                          <a:pt x="111559" y="64401"/>
                        </a:cubicBezTo>
                        <a:cubicBezTo>
                          <a:pt x="111082" y="85641"/>
                          <a:pt x="105558" y="101262"/>
                          <a:pt x="94985" y="111454"/>
                        </a:cubicBezTo>
                        <a:cubicBezTo>
                          <a:pt x="84317" y="121551"/>
                          <a:pt x="70792" y="126408"/>
                          <a:pt x="54409" y="126123"/>
                        </a:cubicBezTo>
                        <a:close/>
                        <a:moveTo>
                          <a:pt x="56409" y="33730"/>
                        </a:moveTo>
                        <a:cubicBezTo>
                          <a:pt x="50789" y="33635"/>
                          <a:pt x="46026" y="36111"/>
                          <a:pt x="42121" y="41160"/>
                        </a:cubicBezTo>
                        <a:cubicBezTo>
                          <a:pt x="38216" y="46208"/>
                          <a:pt x="36216" y="53447"/>
                          <a:pt x="35930" y="62686"/>
                        </a:cubicBezTo>
                        <a:cubicBezTo>
                          <a:pt x="35740" y="72020"/>
                          <a:pt x="37359" y="79164"/>
                          <a:pt x="40883" y="84212"/>
                        </a:cubicBezTo>
                        <a:cubicBezTo>
                          <a:pt x="44407" y="89261"/>
                          <a:pt x="49074" y="91833"/>
                          <a:pt x="54980" y="91928"/>
                        </a:cubicBezTo>
                        <a:cubicBezTo>
                          <a:pt x="60886" y="92023"/>
                          <a:pt x="65743" y="89642"/>
                          <a:pt x="69553" y="84689"/>
                        </a:cubicBezTo>
                        <a:cubicBezTo>
                          <a:pt x="73363" y="79736"/>
                          <a:pt x="75363" y="72592"/>
                          <a:pt x="75554" y="63258"/>
                        </a:cubicBezTo>
                        <a:cubicBezTo>
                          <a:pt x="75745" y="53923"/>
                          <a:pt x="74030" y="46684"/>
                          <a:pt x="70315" y="41541"/>
                        </a:cubicBezTo>
                        <a:cubicBezTo>
                          <a:pt x="66696" y="36397"/>
                          <a:pt x="62028" y="33825"/>
                          <a:pt x="56409" y="3373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1" name="Google Shape;641;p34"/>
                  <p:cNvSpPr/>
                  <p:nvPr/>
                </p:nvSpPr>
                <p:spPr>
                  <a:xfrm>
                    <a:off x="4644482" y="4363148"/>
                    <a:ext cx="141734" cy="125127"/>
                  </a:xfrm>
                  <a:custGeom>
                    <a:rect b="b" l="l" r="r" t="t"/>
                    <a:pathLst>
                      <a:path extrusionOk="0" h="125127" w="141734">
                        <a:moveTo>
                          <a:pt x="122589" y="125127"/>
                        </a:moveTo>
                        <a:cubicBezTo>
                          <a:pt x="112207" y="124937"/>
                          <a:pt x="106968" y="123603"/>
                          <a:pt x="107063" y="121317"/>
                        </a:cubicBezTo>
                        <a:lnTo>
                          <a:pt x="104873" y="50928"/>
                        </a:lnTo>
                        <a:lnTo>
                          <a:pt x="82013" y="121698"/>
                        </a:lnTo>
                        <a:cubicBezTo>
                          <a:pt x="81536" y="123127"/>
                          <a:pt x="77536" y="123698"/>
                          <a:pt x="70011" y="123508"/>
                        </a:cubicBezTo>
                        <a:cubicBezTo>
                          <a:pt x="62486" y="123317"/>
                          <a:pt x="58676" y="122651"/>
                          <a:pt x="58486" y="121317"/>
                        </a:cubicBezTo>
                        <a:lnTo>
                          <a:pt x="37912" y="48832"/>
                        </a:lnTo>
                        <a:lnTo>
                          <a:pt x="34007" y="118746"/>
                        </a:lnTo>
                        <a:cubicBezTo>
                          <a:pt x="33816" y="120460"/>
                          <a:pt x="31625" y="121698"/>
                          <a:pt x="27244" y="122174"/>
                        </a:cubicBezTo>
                        <a:cubicBezTo>
                          <a:pt x="22862" y="122746"/>
                          <a:pt x="19338" y="122937"/>
                          <a:pt x="16481" y="122937"/>
                        </a:cubicBezTo>
                        <a:cubicBezTo>
                          <a:pt x="13623" y="122841"/>
                          <a:pt x="10861" y="122651"/>
                          <a:pt x="8194" y="122270"/>
                        </a:cubicBezTo>
                        <a:cubicBezTo>
                          <a:pt x="2574" y="121317"/>
                          <a:pt x="-93" y="119793"/>
                          <a:pt x="2" y="117698"/>
                        </a:cubicBezTo>
                        <a:lnTo>
                          <a:pt x="6384" y="3779"/>
                        </a:lnTo>
                        <a:cubicBezTo>
                          <a:pt x="6479" y="1016"/>
                          <a:pt x="13623" y="-317"/>
                          <a:pt x="27911" y="64"/>
                        </a:cubicBezTo>
                        <a:cubicBezTo>
                          <a:pt x="32102" y="159"/>
                          <a:pt x="37245" y="540"/>
                          <a:pt x="43341" y="1302"/>
                        </a:cubicBezTo>
                        <a:cubicBezTo>
                          <a:pt x="49437" y="2064"/>
                          <a:pt x="52771" y="3398"/>
                          <a:pt x="53438" y="5303"/>
                        </a:cubicBezTo>
                        <a:lnTo>
                          <a:pt x="71916" y="60929"/>
                        </a:lnTo>
                        <a:lnTo>
                          <a:pt x="90299" y="5874"/>
                        </a:lnTo>
                        <a:cubicBezTo>
                          <a:pt x="91442" y="2826"/>
                          <a:pt x="99539" y="1493"/>
                          <a:pt x="114588" y="1779"/>
                        </a:cubicBezTo>
                        <a:cubicBezTo>
                          <a:pt x="118874" y="1874"/>
                          <a:pt x="124113" y="2255"/>
                          <a:pt x="130114" y="3112"/>
                        </a:cubicBezTo>
                        <a:cubicBezTo>
                          <a:pt x="136115" y="3874"/>
                          <a:pt x="139067" y="5112"/>
                          <a:pt x="139067" y="6731"/>
                        </a:cubicBezTo>
                        <a:lnTo>
                          <a:pt x="141734" y="121889"/>
                        </a:lnTo>
                        <a:cubicBezTo>
                          <a:pt x="141734" y="123222"/>
                          <a:pt x="139448" y="124080"/>
                          <a:pt x="134876" y="124556"/>
                        </a:cubicBezTo>
                        <a:cubicBezTo>
                          <a:pt x="130209" y="124937"/>
                          <a:pt x="126113" y="125127"/>
                          <a:pt x="122589" y="125127"/>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642" name="Google Shape;642;p34"/>
                <p:cNvGrpSpPr/>
                <p:nvPr/>
              </p:nvGrpSpPr>
              <p:grpSpPr>
                <a:xfrm>
                  <a:off x="4557966" y="3987934"/>
                  <a:ext cx="1274699" cy="745017"/>
                  <a:chOff x="4557966" y="3987934"/>
                  <a:chExt cx="1274699" cy="745017"/>
                </a:xfrm>
              </p:grpSpPr>
              <p:sp>
                <p:nvSpPr>
                  <p:cNvPr id="643" name="Google Shape;643;p34"/>
                  <p:cNvSpPr/>
                  <p:nvPr/>
                </p:nvSpPr>
                <p:spPr>
                  <a:xfrm>
                    <a:off x="5720016" y="3987934"/>
                    <a:ext cx="112649" cy="117986"/>
                  </a:xfrm>
                  <a:custGeom>
                    <a:rect b="b" l="l" r="r" t="t"/>
                    <a:pathLst>
                      <a:path extrusionOk="0" h="117986" w="112649">
                        <a:moveTo>
                          <a:pt x="74041" y="42665"/>
                        </a:moveTo>
                        <a:lnTo>
                          <a:pt x="108426" y="49142"/>
                        </a:lnTo>
                        <a:cubicBezTo>
                          <a:pt x="113760" y="50190"/>
                          <a:pt x="114141" y="57524"/>
                          <a:pt x="108998" y="59238"/>
                        </a:cubicBezTo>
                        <a:lnTo>
                          <a:pt x="77946" y="69049"/>
                        </a:lnTo>
                        <a:cubicBezTo>
                          <a:pt x="76137" y="69620"/>
                          <a:pt x="74803" y="71049"/>
                          <a:pt x="74422" y="72859"/>
                        </a:cubicBezTo>
                        <a:lnTo>
                          <a:pt x="65469" y="113912"/>
                        </a:lnTo>
                        <a:cubicBezTo>
                          <a:pt x="64326" y="118960"/>
                          <a:pt x="57372" y="119436"/>
                          <a:pt x="55563" y="114674"/>
                        </a:cubicBezTo>
                        <a:lnTo>
                          <a:pt x="40989" y="77241"/>
                        </a:lnTo>
                        <a:cubicBezTo>
                          <a:pt x="40323" y="75526"/>
                          <a:pt x="38894" y="74383"/>
                          <a:pt x="37084" y="74002"/>
                        </a:cubicBezTo>
                        <a:lnTo>
                          <a:pt x="4223" y="67716"/>
                        </a:lnTo>
                        <a:cubicBezTo>
                          <a:pt x="-1111" y="66668"/>
                          <a:pt x="-1492" y="59238"/>
                          <a:pt x="3651" y="57619"/>
                        </a:cubicBezTo>
                        <a:lnTo>
                          <a:pt x="35655" y="47523"/>
                        </a:lnTo>
                        <a:cubicBezTo>
                          <a:pt x="37465" y="46951"/>
                          <a:pt x="38799" y="45427"/>
                          <a:pt x="39180" y="43617"/>
                        </a:cubicBezTo>
                        <a:lnTo>
                          <a:pt x="47085" y="4184"/>
                        </a:lnTo>
                        <a:cubicBezTo>
                          <a:pt x="48133" y="-960"/>
                          <a:pt x="55277" y="-1531"/>
                          <a:pt x="57087" y="3422"/>
                        </a:cubicBezTo>
                        <a:lnTo>
                          <a:pt x="70041" y="39141"/>
                        </a:lnTo>
                        <a:cubicBezTo>
                          <a:pt x="70707" y="41045"/>
                          <a:pt x="72231" y="42284"/>
                          <a:pt x="74041" y="4266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4" name="Google Shape;644;p34"/>
                  <p:cNvSpPr/>
                  <p:nvPr/>
                </p:nvSpPr>
                <p:spPr>
                  <a:xfrm>
                    <a:off x="4807711" y="3987934"/>
                    <a:ext cx="112649" cy="117986"/>
                  </a:xfrm>
                  <a:custGeom>
                    <a:rect b="b" l="l" r="r" t="t"/>
                    <a:pathLst>
                      <a:path extrusionOk="0" h="117986" w="112649">
                        <a:moveTo>
                          <a:pt x="74041" y="42665"/>
                        </a:moveTo>
                        <a:lnTo>
                          <a:pt x="108426" y="49142"/>
                        </a:lnTo>
                        <a:cubicBezTo>
                          <a:pt x="113760" y="50190"/>
                          <a:pt x="114141" y="57524"/>
                          <a:pt x="108998" y="59238"/>
                        </a:cubicBezTo>
                        <a:lnTo>
                          <a:pt x="77946" y="69049"/>
                        </a:lnTo>
                        <a:cubicBezTo>
                          <a:pt x="76137" y="69620"/>
                          <a:pt x="74803" y="71049"/>
                          <a:pt x="74422" y="72859"/>
                        </a:cubicBezTo>
                        <a:lnTo>
                          <a:pt x="65469" y="113912"/>
                        </a:lnTo>
                        <a:cubicBezTo>
                          <a:pt x="64326" y="118960"/>
                          <a:pt x="57372" y="119436"/>
                          <a:pt x="55563" y="114674"/>
                        </a:cubicBezTo>
                        <a:lnTo>
                          <a:pt x="40989" y="77241"/>
                        </a:lnTo>
                        <a:cubicBezTo>
                          <a:pt x="40323" y="75526"/>
                          <a:pt x="38894" y="74383"/>
                          <a:pt x="37084" y="74002"/>
                        </a:cubicBezTo>
                        <a:lnTo>
                          <a:pt x="4223" y="67716"/>
                        </a:lnTo>
                        <a:cubicBezTo>
                          <a:pt x="-1111" y="66668"/>
                          <a:pt x="-1492" y="59238"/>
                          <a:pt x="3651" y="57619"/>
                        </a:cubicBezTo>
                        <a:lnTo>
                          <a:pt x="35655" y="47523"/>
                        </a:lnTo>
                        <a:cubicBezTo>
                          <a:pt x="37465" y="46951"/>
                          <a:pt x="38799" y="45427"/>
                          <a:pt x="39180" y="43617"/>
                        </a:cubicBezTo>
                        <a:lnTo>
                          <a:pt x="47085" y="4184"/>
                        </a:lnTo>
                        <a:cubicBezTo>
                          <a:pt x="48133" y="-960"/>
                          <a:pt x="55277" y="-1531"/>
                          <a:pt x="57087" y="3422"/>
                        </a:cubicBezTo>
                        <a:lnTo>
                          <a:pt x="70041" y="39141"/>
                        </a:lnTo>
                        <a:cubicBezTo>
                          <a:pt x="70707" y="41045"/>
                          <a:pt x="72231" y="42284"/>
                          <a:pt x="74041" y="4266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5" name="Google Shape;645;p34"/>
                  <p:cNvSpPr/>
                  <p:nvPr/>
                </p:nvSpPr>
                <p:spPr>
                  <a:xfrm>
                    <a:off x="4557966" y="4614965"/>
                    <a:ext cx="112649" cy="117986"/>
                  </a:xfrm>
                  <a:custGeom>
                    <a:rect b="b" l="l" r="r" t="t"/>
                    <a:pathLst>
                      <a:path extrusionOk="0" h="117986" w="112649">
                        <a:moveTo>
                          <a:pt x="74041" y="42665"/>
                        </a:moveTo>
                        <a:lnTo>
                          <a:pt x="108426" y="49142"/>
                        </a:lnTo>
                        <a:cubicBezTo>
                          <a:pt x="113760" y="50189"/>
                          <a:pt x="114141" y="57524"/>
                          <a:pt x="108998" y="59238"/>
                        </a:cubicBezTo>
                        <a:lnTo>
                          <a:pt x="77946" y="69049"/>
                        </a:lnTo>
                        <a:cubicBezTo>
                          <a:pt x="76137" y="69620"/>
                          <a:pt x="74803" y="71049"/>
                          <a:pt x="74422" y="72859"/>
                        </a:cubicBezTo>
                        <a:lnTo>
                          <a:pt x="65469" y="113912"/>
                        </a:lnTo>
                        <a:cubicBezTo>
                          <a:pt x="64326" y="118960"/>
                          <a:pt x="57372" y="119436"/>
                          <a:pt x="55563" y="114674"/>
                        </a:cubicBezTo>
                        <a:lnTo>
                          <a:pt x="40989" y="77240"/>
                        </a:lnTo>
                        <a:cubicBezTo>
                          <a:pt x="40323" y="75526"/>
                          <a:pt x="38894" y="74383"/>
                          <a:pt x="37084" y="74002"/>
                        </a:cubicBezTo>
                        <a:lnTo>
                          <a:pt x="4223" y="67715"/>
                        </a:lnTo>
                        <a:cubicBezTo>
                          <a:pt x="-1111" y="66668"/>
                          <a:pt x="-1492" y="59238"/>
                          <a:pt x="3651" y="57619"/>
                        </a:cubicBezTo>
                        <a:lnTo>
                          <a:pt x="35655" y="47522"/>
                        </a:lnTo>
                        <a:cubicBezTo>
                          <a:pt x="37465" y="46951"/>
                          <a:pt x="38799" y="45427"/>
                          <a:pt x="39180" y="43617"/>
                        </a:cubicBezTo>
                        <a:lnTo>
                          <a:pt x="47085" y="4184"/>
                        </a:lnTo>
                        <a:cubicBezTo>
                          <a:pt x="48133" y="-960"/>
                          <a:pt x="55277" y="-1531"/>
                          <a:pt x="57087" y="3422"/>
                        </a:cubicBezTo>
                        <a:lnTo>
                          <a:pt x="70041" y="39140"/>
                        </a:lnTo>
                        <a:cubicBezTo>
                          <a:pt x="70803" y="41140"/>
                          <a:pt x="72231" y="42379"/>
                          <a:pt x="74041" y="4266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grpSp>
        <p:nvGrpSpPr>
          <p:cNvPr id="646" name="Google Shape;646;p34"/>
          <p:cNvGrpSpPr/>
          <p:nvPr/>
        </p:nvGrpSpPr>
        <p:grpSpPr>
          <a:xfrm rot="741027">
            <a:off x="5545505" y="649472"/>
            <a:ext cx="900262" cy="962900"/>
            <a:chOff x="-420512" y="4028978"/>
            <a:chExt cx="900223" cy="962858"/>
          </a:xfrm>
        </p:grpSpPr>
        <p:sp>
          <p:nvSpPr>
            <p:cNvPr id="647" name="Google Shape;647;p34"/>
            <p:cNvSpPr/>
            <p:nvPr/>
          </p:nvSpPr>
          <p:spPr>
            <a:xfrm rot="-2420505">
              <a:off x="-101432" y="4107317"/>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8" name="Google Shape;648;p34"/>
            <p:cNvSpPr/>
            <p:nvPr/>
          </p:nvSpPr>
          <p:spPr>
            <a:xfrm rot="-676838">
              <a:off x="-395553" y="4686532"/>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35"/>
          <p:cNvSpPr txBox="1"/>
          <p:nvPr>
            <p:ph type="title"/>
          </p:nvPr>
        </p:nvSpPr>
        <p:spPr>
          <a:xfrm>
            <a:off x="758775" y="3229850"/>
            <a:ext cx="73488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為什麼是三個月呢？</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sz="2600">
              <a:solidFill>
                <a:srgbClr val="000000"/>
              </a:solidFill>
              <a:latin typeface="Arial"/>
              <a:ea typeface="Arial"/>
              <a:cs typeface="Arial"/>
              <a:sym typeface="Arial"/>
            </a:endParaRPr>
          </a:p>
          <a:p>
            <a:pPr indent="-355600" lvl="0" marL="457200" rtl="0" algn="l">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三個月的孩子已經不再是吃了睡，睡了吃的狀態，他們已經開始有自己的想法，對他的環境開始有興趣，哭啼的聲音可能也越來越大聲</a:t>
            </a:r>
            <a:endParaRPr sz="2000">
              <a:solidFill>
                <a:srgbClr val="000000"/>
              </a:solidFill>
              <a:latin typeface="Arial"/>
              <a:ea typeface="Arial"/>
              <a:cs typeface="Arial"/>
              <a:sym typeface="Arial"/>
            </a:endParaRPr>
          </a:p>
          <a:p>
            <a:pPr indent="-355600" lvl="0" marL="457200" rtl="0" algn="l">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上帝正好在三個月的這一天，安排了法老的女兒到尼羅河邊來洗澡</a:t>
            </a:r>
            <a:endParaRPr sz="2000">
              <a:solidFill>
                <a:srgbClr val="000000"/>
              </a:solidFill>
              <a:latin typeface="Arial"/>
              <a:ea typeface="Arial"/>
              <a:cs typeface="Arial"/>
              <a:sym typeface="Arial"/>
            </a:endParaRPr>
          </a:p>
          <a:p>
            <a:pPr indent="-355600" lvl="0" marL="457200" rtl="0" algn="l">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上帝奇妙的安排使用了以色列人的敵人法老的女兒,在摩西三個月的時候，成為了嬰兒摩西的拯救者，讓摩西能夠成為代領以色列人出埃及的偉大領袖</a:t>
            </a:r>
            <a:endParaRPr sz="200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36"/>
          <p:cNvSpPr/>
          <p:nvPr/>
        </p:nvSpPr>
        <p:spPr>
          <a:xfrm rot="2862719">
            <a:off x="4954907" y="1157683"/>
            <a:ext cx="1157013" cy="1277201"/>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9" name="Google Shape;659;p36"/>
          <p:cNvSpPr/>
          <p:nvPr/>
        </p:nvSpPr>
        <p:spPr>
          <a:xfrm rot="-1719746">
            <a:off x="566616" y="996933"/>
            <a:ext cx="1714018" cy="1507077"/>
          </a:xfrm>
          <a:custGeom>
            <a:rect b="b" l="l" r="r" t="t"/>
            <a:pathLst>
              <a:path extrusionOk="0" h="685182" w="779266">
                <a:moveTo>
                  <a:pt x="276137" y="685182"/>
                </a:moveTo>
                <a:cubicBezTo>
                  <a:pt x="209938" y="638319"/>
                  <a:pt x="156598" y="558405"/>
                  <a:pt x="107544" y="493825"/>
                </a:cubicBezTo>
                <a:cubicBezTo>
                  <a:pt x="55633" y="425531"/>
                  <a:pt x="8960" y="348664"/>
                  <a:pt x="1150" y="263225"/>
                </a:cubicBezTo>
                <a:cubicBezTo>
                  <a:pt x="-3518" y="212647"/>
                  <a:pt x="6103" y="160831"/>
                  <a:pt x="28582" y="115302"/>
                </a:cubicBezTo>
                <a:cubicBezTo>
                  <a:pt x="46013" y="79869"/>
                  <a:pt x="71635" y="47865"/>
                  <a:pt x="104782" y="26433"/>
                </a:cubicBezTo>
                <a:cubicBezTo>
                  <a:pt x="138024" y="5002"/>
                  <a:pt x="179172" y="-5094"/>
                  <a:pt x="217939" y="2526"/>
                </a:cubicBezTo>
                <a:cubicBezTo>
                  <a:pt x="237941" y="6431"/>
                  <a:pt x="256896" y="14908"/>
                  <a:pt x="274517" y="25100"/>
                </a:cubicBezTo>
                <a:cubicBezTo>
                  <a:pt x="334620" y="59866"/>
                  <a:pt x="381673" y="116635"/>
                  <a:pt x="404819" y="182072"/>
                </a:cubicBezTo>
                <a:cubicBezTo>
                  <a:pt x="445301" y="138638"/>
                  <a:pt x="490925" y="101109"/>
                  <a:pt x="547599" y="83488"/>
                </a:cubicBezTo>
                <a:cubicBezTo>
                  <a:pt x="604273" y="65867"/>
                  <a:pt x="670376" y="71486"/>
                  <a:pt x="716954" y="108253"/>
                </a:cubicBezTo>
                <a:cubicBezTo>
                  <a:pt x="758482" y="141019"/>
                  <a:pt x="780009" y="195407"/>
                  <a:pt x="779247" y="248270"/>
                </a:cubicBezTo>
                <a:cubicBezTo>
                  <a:pt x="778390" y="301230"/>
                  <a:pt x="756959" y="352379"/>
                  <a:pt x="725526" y="394956"/>
                </a:cubicBezTo>
                <a:cubicBezTo>
                  <a:pt x="667519" y="473251"/>
                  <a:pt x="626561" y="515447"/>
                  <a:pt x="511976" y="586027"/>
                </a:cubicBezTo>
                <a:cubicBezTo>
                  <a:pt x="442729" y="628604"/>
                  <a:pt x="355480" y="663180"/>
                  <a:pt x="276137" y="68518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0" name="Google Shape;660;p36"/>
          <p:cNvSpPr txBox="1"/>
          <p:nvPr>
            <p:ph type="title"/>
          </p:nvPr>
        </p:nvSpPr>
        <p:spPr>
          <a:xfrm>
            <a:off x="713225" y="2707113"/>
            <a:ext cx="4393800" cy="850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約基別的信心</a:t>
            </a:r>
            <a:endParaRPr/>
          </a:p>
        </p:txBody>
      </p:sp>
      <p:sp>
        <p:nvSpPr>
          <p:cNvPr id="661" name="Google Shape;661;p36"/>
          <p:cNvSpPr txBox="1"/>
          <p:nvPr>
            <p:ph idx="2" type="title"/>
          </p:nvPr>
        </p:nvSpPr>
        <p:spPr>
          <a:xfrm>
            <a:off x="713225" y="1115675"/>
            <a:ext cx="1268400" cy="126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grpSp>
        <p:nvGrpSpPr>
          <p:cNvPr id="662" name="Google Shape;662;p36"/>
          <p:cNvGrpSpPr/>
          <p:nvPr/>
        </p:nvGrpSpPr>
        <p:grpSpPr>
          <a:xfrm rot="399944">
            <a:off x="5311246" y="904358"/>
            <a:ext cx="3235115" cy="3449913"/>
            <a:chOff x="5246575" y="695302"/>
            <a:chExt cx="3707021" cy="3953152"/>
          </a:xfrm>
        </p:grpSpPr>
        <p:sp>
          <p:nvSpPr>
            <p:cNvPr id="663" name="Google Shape;663;p36"/>
            <p:cNvSpPr/>
            <p:nvPr/>
          </p:nvSpPr>
          <p:spPr>
            <a:xfrm>
              <a:off x="5291025" y="772602"/>
              <a:ext cx="3662571" cy="3875852"/>
            </a:xfrm>
            <a:custGeom>
              <a:rect b="b" l="l" r="r" t="t"/>
              <a:pathLst>
                <a:path extrusionOk="0" h="1982533" w="1873438">
                  <a:moveTo>
                    <a:pt x="753966" y="1982534"/>
                  </a:moveTo>
                  <a:cubicBezTo>
                    <a:pt x="716151" y="1982534"/>
                    <a:pt x="686433" y="1978533"/>
                    <a:pt x="663288" y="1970246"/>
                  </a:cubicBezTo>
                  <a:cubicBezTo>
                    <a:pt x="655858" y="1967579"/>
                    <a:pt x="649095" y="1963293"/>
                    <a:pt x="643476" y="1957769"/>
                  </a:cubicBezTo>
                  <a:cubicBezTo>
                    <a:pt x="612519" y="1949196"/>
                    <a:pt x="579944" y="1935671"/>
                    <a:pt x="563466" y="1925955"/>
                  </a:cubicBezTo>
                  <a:cubicBezTo>
                    <a:pt x="532700" y="1907667"/>
                    <a:pt x="500791" y="1886426"/>
                    <a:pt x="476788" y="1854898"/>
                  </a:cubicBezTo>
                  <a:cubicBezTo>
                    <a:pt x="448404" y="1817561"/>
                    <a:pt x="433640" y="1768031"/>
                    <a:pt x="435069" y="1715453"/>
                  </a:cubicBezTo>
                  <a:cubicBezTo>
                    <a:pt x="435259" y="1708785"/>
                    <a:pt x="435259" y="1702022"/>
                    <a:pt x="435354" y="1695069"/>
                  </a:cubicBezTo>
                  <a:cubicBezTo>
                    <a:pt x="435640" y="1663637"/>
                    <a:pt x="435831" y="1628489"/>
                    <a:pt x="446308" y="1594866"/>
                  </a:cubicBezTo>
                  <a:cubicBezTo>
                    <a:pt x="443641" y="1577245"/>
                    <a:pt x="442784" y="1559433"/>
                    <a:pt x="443641" y="1541812"/>
                  </a:cubicBezTo>
                  <a:cubicBezTo>
                    <a:pt x="284002" y="1451610"/>
                    <a:pt x="174941" y="1354836"/>
                    <a:pt x="101979" y="1239203"/>
                  </a:cubicBezTo>
                  <a:cubicBezTo>
                    <a:pt x="37019" y="1136142"/>
                    <a:pt x="1776" y="1017270"/>
                    <a:pt x="62" y="895445"/>
                  </a:cubicBezTo>
                  <a:cubicBezTo>
                    <a:pt x="-1367" y="792861"/>
                    <a:pt x="21969" y="697135"/>
                    <a:pt x="67594" y="618649"/>
                  </a:cubicBezTo>
                  <a:cubicBezTo>
                    <a:pt x="120077" y="528256"/>
                    <a:pt x="203421" y="461296"/>
                    <a:pt x="296004" y="434816"/>
                  </a:cubicBezTo>
                  <a:cubicBezTo>
                    <a:pt x="331627" y="424624"/>
                    <a:pt x="370013" y="419767"/>
                    <a:pt x="413447" y="419767"/>
                  </a:cubicBezTo>
                  <a:cubicBezTo>
                    <a:pt x="424020" y="419767"/>
                    <a:pt x="435069" y="420053"/>
                    <a:pt x="446403" y="420624"/>
                  </a:cubicBezTo>
                  <a:cubicBezTo>
                    <a:pt x="582325" y="427863"/>
                    <a:pt x="717199" y="477203"/>
                    <a:pt x="827022" y="558451"/>
                  </a:cubicBezTo>
                  <a:cubicBezTo>
                    <a:pt x="866456" y="447675"/>
                    <a:pt x="916272" y="362426"/>
                    <a:pt x="980851" y="294227"/>
                  </a:cubicBezTo>
                  <a:cubicBezTo>
                    <a:pt x="1005426" y="242221"/>
                    <a:pt x="1046574" y="175641"/>
                    <a:pt x="1108010" y="135827"/>
                  </a:cubicBezTo>
                  <a:cubicBezTo>
                    <a:pt x="1144395" y="112300"/>
                    <a:pt x="1188972" y="100298"/>
                    <a:pt x="1240503" y="100298"/>
                  </a:cubicBezTo>
                  <a:cubicBezTo>
                    <a:pt x="1300796" y="100298"/>
                    <a:pt x="1354707" y="117062"/>
                    <a:pt x="1372805" y="123349"/>
                  </a:cubicBezTo>
                  <a:cubicBezTo>
                    <a:pt x="1385664" y="125349"/>
                    <a:pt x="1419668" y="131064"/>
                    <a:pt x="1460054" y="140779"/>
                  </a:cubicBezTo>
                  <a:cubicBezTo>
                    <a:pt x="1489581" y="59055"/>
                    <a:pt x="1568925" y="0"/>
                    <a:pt x="1660555" y="0"/>
                  </a:cubicBezTo>
                  <a:cubicBezTo>
                    <a:pt x="1777998" y="0"/>
                    <a:pt x="1873439" y="94679"/>
                    <a:pt x="1873439" y="211074"/>
                  </a:cubicBezTo>
                  <a:cubicBezTo>
                    <a:pt x="1873439" y="309848"/>
                    <a:pt x="1804668" y="392906"/>
                    <a:pt x="1712181" y="415862"/>
                  </a:cubicBezTo>
                  <a:cubicBezTo>
                    <a:pt x="1753138" y="516350"/>
                    <a:pt x="1764092" y="633031"/>
                    <a:pt x="1743613" y="755618"/>
                  </a:cubicBezTo>
                  <a:cubicBezTo>
                    <a:pt x="1714752" y="928306"/>
                    <a:pt x="1682367" y="1049655"/>
                    <a:pt x="1587308" y="1225963"/>
                  </a:cubicBezTo>
                  <a:cubicBezTo>
                    <a:pt x="1557590" y="1612773"/>
                    <a:pt x="1436622" y="1912620"/>
                    <a:pt x="1431479" y="1925384"/>
                  </a:cubicBezTo>
                  <a:cubicBezTo>
                    <a:pt x="1423287" y="1945577"/>
                    <a:pt x="1403666" y="1958721"/>
                    <a:pt x="1381854" y="1958721"/>
                  </a:cubicBezTo>
                  <a:lnTo>
                    <a:pt x="956848" y="1958721"/>
                  </a:lnTo>
                  <a:cubicBezTo>
                    <a:pt x="932369" y="1963769"/>
                    <a:pt x="834928" y="1982534"/>
                    <a:pt x="753966" y="1982534"/>
                  </a:cubicBezTo>
                  <a:close/>
                </a:path>
              </a:pathLst>
            </a:custGeom>
            <a:solidFill>
              <a:srgbClr val="191919">
                <a:alpha val="239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64" name="Google Shape;664;p36"/>
            <p:cNvGrpSpPr/>
            <p:nvPr/>
          </p:nvGrpSpPr>
          <p:grpSpPr>
            <a:xfrm>
              <a:off x="5246575" y="695302"/>
              <a:ext cx="3663883" cy="3877240"/>
              <a:chOff x="4169697" y="3429285"/>
              <a:chExt cx="1873438" cy="1982533"/>
            </a:xfrm>
          </p:grpSpPr>
          <p:sp>
            <p:nvSpPr>
              <p:cNvPr id="665" name="Google Shape;665;p36"/>
              <p:cNvSpPr/>
              <p:nvPr/>
            </p:nvSpPr>
            <p:spPr>
              <a:xfrm>
                <a:off x="4169697" y="3429285"/>
                <a:ext cx="1873438" cy="1982533"/>
              </a:xfrm>
              <a:custGeom>
                <a:rect b="b" l="l" r="r" t="t"/>
                <a:pathLst>
                  <a:path extrusionOk="0" h="1982533" w="1873438">
                    <a:moveTo>
                      <a:pt x="753966" y="1982534"/>
                    </a:moveTo>
                    <a:cubicBezTo>
                      <a:pt x="716151" y="1982534"/>
                      <a:pt x="686433" y="1978533"/>
                      <a:pt x="663288" y="1970246"/>
                    </a:cubicBezTo>
                    <a:cubicBezTo>
                      <a:pt x="655858" y="1967579"/>
                      <a:pt x="649095" y="1963293"/>
                      <a:pt x="643476" y="1957769"/>
                    </a:cubicBezTo>
                    <a:cubicBezTo>
                      <a:pt x="612519" y="1949196"/>
                      <a:pt x="579944" y="1935671"/>
                      <a:pt x="563466" y="1925955"/>
                    </a:cubicBezTo>
                    <a:cubicBezTo>
                      <a:pt x="532700" y="1907667"/>
                      <a:pt x="500791" y="1886426"/>
                      <a:pt x="476788" y="1854898"/>
                    </a:cubicBezTo>
                    <a:cubicBezTo>
                      <a:pt x="448404" y="1817561"/>
                      <a:pt x="433640" y="1768031"/>
                      <a:pt x="435069" y="1715453"/>
                    </a:cubicBezTo>
                    <a:cubicBezTo>
                      <a:pt x="435259" y="1708785"/>
                      <a:pt x="435259" y="1702022"/>
                      <a:pt x="435354" y="1695069"/>
                    </a:cubicBezTo>
                    <a:cubicBezTo>
                      <a:pt x="435640" y="1663637"/>
                      <a:pt x="435831" y="1628489"/>
                      <a:pt x="446308" y="1594866"/>
                    </a:cubicBezTo>
                    <a:cubicBezTo>
                      <a:pt x="443641" y="1577245"/>
                      <a:pt x="442784" y="1559433"/>
                      <a:pt x="443641" y="1541812"/>
                    </a:cubicBezTo>
                    <a:cubicBezTo>
                      <a:pt x="284002" y="1451610"/>
                      <a:pt x="174941" y="1354836"/>
                      <a:pt x="101979" y="1239203"/>
                    </a:cubicBezTo>
                    <a:cubicBezTo>
                      <a:pt x="37019" y="1136142"/>
                      <a:pt x="1776" y="1017270"/>
                      <a:pt x="62" y="895445"/>
                    </a:cubicBezTo>
                    <a:cubicBezTo>
                      <a:pt x="-1367" y="792861"/>
                      <a:pt x="21969" y="697135"/>
                      <a:pt x="67594" y="618649"/>
                    </a:cubicBezTo>
                    <a:cubicBezTo>
                      <a:pt x="120077" y="528256"/>
                      <a:pt x="203421" y="461296"/>
                      <a:pt x="296004" y="434816"/>
                    </a:cubicBezTo>
                    <a:cubicBezTo>
                      <a:pt x="331627" y="424624"/>
                      <a:pt x="370013" y="419767"/>
                      <a:pt x="413447" y="419767"/>
                    </a:cubicBezTo>
                    <a:cubicBezTo>
                      <a:pt x="424020" y="419767"/>
                      <a:pt x="435069" y="420053"/>
                      <a:pt x="446403" y="420624"/>
                    </a:cubicBezTo>
                    <a:cubicBezTo>
                      <a:pt x="582325" y="427863"/>
                      <a:pt x="717199" y="477203"/>
                      <a:pt x="827022" y="558451"/>
                    </a:cubicBezTo>
                    <a:cubicBezTo>
                      <a:pt x="866456" y="447675"/>
                      <a:pt x="916272" y="362426"/>
                      <a:pt x="980851" y="294227"/>
                    </a:cubicBezTo>
                    <a:cubicBezTo>
                      <a:pt x="1005426" y="242221"/>
                      <a:pt x="1046574" y="175641"/>
                      <a:pt x="1108010" y="135827"/>
                    </a:cubicBezTo>
                    <a:cubicBezTo>
                      <a:pt x="1144395" y="112300"/>
                      <a:pt x="1188972" y="100298"/>
                      <a:pt x="1240503" y="100298"/>
                    </a:cubicBezTo>
                    <a:cubicBezTo>
                      <a:pt x="1300796" y="100298"/>
                      <a:pt x="1354707" y="117062"/>
                      <a:pt x="1372805" y="123349"/>
                    </a:cubicBezTo>
                    <a:cubicBezTo>
                      <a:pt x="1385664" y="125349"/>
                      <a:pt x="1419668" y="131064"/>
                      <a:pt x="1460054" y="140779"/>
                    </a:cubicBezTo>
                    <a:cubicBezTo>
                      <a:pt x="1489581" y="59055"/>
                      <a:pt x="1568925" y="0"/>
                      <a:pt x="1660555" y="0"/>
                    </a:cubicBezTo>
                    <a:cubicBezTo>
                      <a:pt x="1777998" y="0"/>
                      <a:pt x="1873439" y="94679"/>
                      <a:pt x="1873439" y="211074"/>
                    </a:cubicBezTo>
                    <a:cubicBezTo>
                      <a:pt x="1873439" y="309848"/>
                      <a:pt x="1804668" y="392906"/>
                      <a:pt x="1712181" y="415862"/>
                    </a:cubicBezTo>
                    <a:cubicBezTo>
                      <a:pt x="1753138" y="516350"/>
                      <a:pt x="1764092" y="633031"/>
                      <a:pt x="1743613" y="755618"/>
                    </a:cubicBezTo>
                    <a:cubicBezTo>
                      <a:pt x="1714752" y="928306"/>
                      <a:pt x="1682367" y="1049655"/>
                      <a:pt x="1587308" y="1225963"/>
                    </a:cubicBezTo>
                    <a:cubicBezTo>
                      <a:pt x="1557590" y="1612773"/>
                      <a:pt x="1436622" y="1912620"/>
                      <a:pt x="1431479" y="1925384"/>
                    </a:cubicBezTo>
                    <a:cubicBezTo>
                      <a:pt x="1423287" y="1945577"/>
                      <a:pt x="1403666" y="1958721"/>
                      <a:pt x="1381854" y="1958721"/>
                    </a:cubicBezTo>
                    <a:lnTo>
                      <a:pt x="956848" y="1958721"/>
                    </a:lnTo>
                    <a:cubicBezTo>
                      <a:pt x="932369" y="1963769"/>
                      <a:pt x="834928" y="1982534"/>
                      <a:pt x="753966" y="198253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66" name="Google Shape;666;p36"/>
              <p:cNvGrpSpPr/>
              <p:nvPr/>
            </p:nvGrpSpPr>
            <p:grpSpPr>
              <a:xfrm>
                <a:off x="4228382" y="3490436"/>
                <a:ext cx="1766271" cy="1875411"/>
                <a:chOff x="4228382" y="3490436"/>
                <a:chExt cx="1766271" cy="1875411"/>
              </a:xfrm>
            </p:grpSpPr>
            <p:sp>
              <p:nvSpPr>
                <p:cNvPr id="667" name="Google Shape;667;p36"/>
                <p:cNvSpPr/>
                <p:nvPr/>
              </p:nvSpPr>
              <p:spPr>
                <a:xfrm>
                  <a:off x="4228382" y="3626890"/>
                  <a:ext cx="1646389" cy="1569854"/>
                </a:xfrm>
                <a:custGeom>
                  <a:rect b="b" l="l" r="r" t="t"/>
                  <a:pathLst>
                    <a:path extrusionOk="0" h="1569854" w="1646389">
                      <a:moveTo>
                        <a:pt x="1049516" y="1569854"/>
                      </a:moveTo>
                      <a:cubicBezTo>
                        <a:pt x="873779" y="1544423"/>
                        <a:pt x="690328" y="1441552"/>
                        <a:pt x="530403" y="1364400"/>
                      </a:cubicBezTo>
                      <a:cubicBezTo>
                        <a:pt x="361239" y="1282771"/>
                        <a:pt x="193885" y="1179329"/>
                        <a:pt x="93682" y="1020452"/>
                      </a:cubicBezTo>
                      <a:cubicBezTo>
                        <a:pt x="34341" y="926345"/>
                        <a:pt x="1575" y="815760"/>
                        <a:pt x="51" y="704603"/>
                      </a:cubicBezTo>
                      <a:cubicBezTo>
                        <a:pt x="-1092" y="618116"/>
                        <a:pt x="16910" y="530296"/>
                        <a:pt x="60344" y="455524"/>
                      </a:cubicBezTo>
                      <a:cubicBezTo>
                        <a:pt x="103778" y="380753"/>
                        <a:pt x="173978" y="320079"/>
                        <a:pt x="257131" y="296362"/>
                      </a:cubicBezTo>
                      <a:cubicBezTo>
                        <a:pt x="300089" y="284074"/>
                        <a:pt x="345332" y="281788"/>
                        <a:pt x="389909" y="284170"/>
                      </a:cubicBezTo>
                      <a:cubicBezTo>
                        <a:pt x="541738" y="292266"/>
                        <a:pt x="689947" y="355988"/>
                        <a:pt x="800151" y="460668"/>
                      </a:cubicBezTo>
                      <a:cubicBezTo>
                        <a:pt x="835965" y="335700"/>
                        <a:pt x="887495" y="217209"/>
                        <a:pt x="980459" y="126436"/>
                      </a:cubicBezTo>
                      <a:cubicBezTo>
                        <a:pt x="1073423" y="35662"/>
                        <a:pt x="1207916" y="-19201"/>
                        <a:pt x="1335361" y="6230"/>
                      </a:cubicBezTo>
                      <a:cubicBezTo>
                        <a:pt x="1448994" y="28900"/>
                        <a:pt x="1545006" y="113386"/>
                        <a:pt x="1596060" y="217399"/>
                      </a:cubicBezTo>
                      <a:cubicBezTo>
                        <a:pt x="1647114" y="321412"/>
                        <a:pt x="1656258" y="442666"/>
                        <a:pt x="1637208" y="556966"/>
                      </a:cubicBezTo>
                      <a:cubicBezTo>
                        <a:pt x="1602061" y="767373"/>
                        <a:pt x="1564151" y="890436"/>
                        <a:pt x="1410799" y="1141991"/>
                      </a:cubicBezTo>
                      <a:cubicBezTo>
                        <a:pt x="1318121" y="1293820"/>
                        <a:pt x="1182294" y="1447934"/>
                        <a:pt x="1049516" y="156985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68" name="Google Shape;668;p36"/>
                <p:cNvGrpSpPr/>
                <p:nvPr/>
              </p:nvGrpSpPr>
              <p:grpSpPr>
                <a:xfrm>
                  <a:off x="4663265" y="3490436"/>
                  <a:ext cx="1331388" cy="1875411"/>
                  <a:chOff x="4663265" y="3490436"/>
                  <a:chExt cx="1331388" cy="1875411"/>
                </a:xfrm>
              </p:grpSpPr>
              <p:grpSp>
                <p:nvGrpSpPr>
                  <p:cNvPr id="669" name="Google Shape;669;p36"/>
                  <p:cNvGrpSpPr/>
                  <p:nvPr/>
                </p:nvGrpSpPr>
                <p:grpSpPr>
                  <a:xfrm>
                    <a:off x="4663265" y="4114787"/>
                    <a:ext cx="783008" cy="1234877"/>
                    <a:chOff x="4663265" y="4114787"/>
                    <a:chExt cx="783008" cy="1234877"/>
                  </a:xfrm>
                </p:grpSpPr>
                <p:sp>
                  <p:nvSpPr>
                    <p:cNvPr id="670" name="Google Shape;670;p36"/>
                    <p:cNvSpPr/>
                    <p:nvPr/>
                  </p:nvSpPr>
                  <p:spPr>
                    <a:xfrm>
                      <a:off x="4671579" y="4114787"/>
                      <a:ext cx="774694" cy="1089870"/>
                    </a:xfrm>
                    <a:custGeom>
                      <a:rect b="b" l="l" r="r" t="t"/>
                      <a:pathLst>
                        <a:path extrusionOk="0" h="1089870" w="774694">
                          <a:moveTo>
                            <a:pt x="739382" y="325387"/>
                          </a:moveTo>
                          <a:cubicBezTo>
                            <a:pt x="717665" y="370726"/>
                            <a:pt x="690614" y="413302"/>
                            <a:pt x="670707" y="459498"/>
                          </a:cubicBezTo>
                          <a:cubicBezTo>
                            <a:pt x="648228" y="511600"/>
                            <a:pt x="635274" y="567226"/>
                            <a:pt x="621177" y="622281"/>
                          </a:cubicBezTo>
                          <a:cubicBezTo>
                            <a:pt x="619748" y="627805"/>
                            <a:pt x="618319" y="633425"/>
                            <a:pt x="616891" y="639045"/>
                          </a:cubicBezTo>
                          <a:cubicBezTo>
                            <a:pt x="616414" y="641045"/>
                            <a:pt x="615938" y="642950"/>
                            <a:pt x="615272" y="644950"/>
                          </a:cubicBezTo>
                          <a:cubicBezTo>
                            <a:pt x="601841" y="696385"/>
                            <a:pt x="586697" y="747535"/>
                            <a:pt x="567075" y="796684"/>
                          </a:cubicBezTo>
                          <a:cubicBezTo>
                            <a:pt x="566408" y="798589"/>
                            <a:pt x="565646" y="800398"/>
                            <a:pt x="564884" y="802113"/>
                          </a:cubicBezTo>
                          <a:cubicBezTo>
                            <a:pt x="550025" y="839070"/>
                            <a:pt x="532594" y="874598"/>
                            <a:pt x="511354" y="908126"/>
                          </a:cubicBezTo>
                          <a:cubicBezTo>
                            <a:pt x="508020" y="913460"/>
                            <a:pt x="504591" y="918604"/>
                            <a:pt x="501067" y="923842"/>
                          </a:cubicBezTo>
                          <a:cubicBezTo>
                            <a:pt x="499924" y="925462"/>
                            <a:pt x="498876" y="926986"/>
                            <a:pt x="497638" y="928605"/>
                          </a:cubicBezTo>
                          <a:cubicBezTo>
                            <a:pt x="443536" y="1005472"/>
                            <a:pt x="366478" y="1067574"/>
                            <a:pt x="276467" y="1085386"/>
                          </a:cubicBezTo>
                          <a:cubicBezTo>
                            <a:pt x="178550" y="1104627"/>
                            <a:pt x="66631" y="1061193"/>
                            <a:pt x="21292" y="969562"/>
                          </a:cubicBezTo>
                          <a:cubicBezTo>
                            <a:pt x="3195" y="932986"/>
                            <a:pt x="-3663" y="890505"/>
                            <a:pt x="1861" y="849833"/>
                          </a:cubicBezTo>
                          <a:cubicBezTo>
                            <a:pt x="6910" y="812400"/>
                            <a:pt x="21959" y="777253"/>
                            <a:pt x="32818" y="741057"/>
                          </a:cubicBezTo>
                          <a:cubicBezTo>
                            <a:pt x="47391" y="692290"/>
                            <a:pt x="54058" y="641521"/>
                            <a:pt x="65107" y="591801"/>
                          </a:cubicBezTo>
                          <a:cubicBezTo>
                            <a:pt x="71965" y="560654"/>
                            <a:pt x="80538" y="529984"/>
                            <a:pt x="90444" y="499694"/>
                          </a:cubicBezTo>
                          <a:cubicBezTo>
                            <a:pt x="91301" y="497122"/>
                            <a:pt x="92063" y="494551"/>
                            <a:pt x="93016" y="491884"/>
                          </a:cubicBezTo>
                          <a:cubicBezTo>
                            <a:pt x="105398" y="454450"/>
                            <a:pt x="119686" y="417493"/>
                            <a:pt x="134926" y="381108"/>
                          </a:cubicBezTo>
                          <a:cubicBezTo>
                            <a:pt x="168168" y="301479"/>
                            <a:pt x="206363" y="222993"/>
                            <a:pt x="259703" y="156032"/>
                          </a:cubicBezTo>
                          <a:cubicBezTo>
                            <a:pt x="262656" y="152317"/>
                            <a:pt x="265704" y="148507"/>
                            <a:pt x="268847" y="144888"/>
                          </a:cubicBezTo>
                          <a:cubicBezTo>
                            <a:pt x="270847" y="142411"/>
                            <a:pt x="272943" y="140125"/>
                            <a:pt x="275038" y="137744"/>
                          </a:cubicBezTo>
                          <a:cubicBezTo>
                            <a:pt x="325997" y="78975"/>
                            <a:pt x="390291" y="31350"/>
                            <a:pt x="463634" y="10109"/>
                          </a:cubicBezTo>
                          <a:cubicBezTo>
                            <a:pt x="582886" y="-24562"/>
                            <a:pt x="763861" y="29445"/>
                            <a:pt x="774244" y="179940"/>
                          </a:cubicBezTo>
                          <a:cubicBezTo>
                            <a:pt x="777673" y="230232"/>
                            <a:pt x="761099" y="280047"/>
                            <a:pt x="739382" y="32538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1" name="Google Shape;671;p36"/>
                    <p:cNvSpPr/>
                    <p:nvPr/>
                  </p:nvSpPr>
                  <p:spPr>
                    <a:xfrm>
                      <a:off x="4663265" y="5038153"/>
                      <a:ext cx="223440" cy="311511"/>
                    </a:xfrm>
                    <a:custGeom>
                      <a:rect b="b" l="l" r="r" t="t"/>
                      <a:pathLst>
                        <a:path extrusionOk="0" h="311511" w="223440">
                          <a:moveTo>
                            <a:pt x="223440" y="308515"/>
                          </a:moveTo>
                          <a:cubicBezTo>
                            <a:pt x="201628" y="320993"/>
                            <a:pt x="123809" y="291274"/>
                            <a:pt x="102187" y="278511"/>
                          </a:cubicBezTo>
                          <a:cubicBezTo>
                            <a:pt x="75803" y="262890"/>
                            <a:pt x="49514" y="245554"/>
                            <a:pt x="30940" y="221075"/>
                          </a:cubicBezTo>
                          <a:cubicBezTo>
                            <a:pt x="8366" y="191262"/>
                            <a:pt x="-969" y="152876"/>
                            <a:pt x="79" y="115443"/>
                          </a:cubicBezTo>
                          <a:cubicBezTo>
                            <a:pt x="1127" y="78105"/>
                            <a:pt x="-1731" y="34671"/>
                            <a:pt x="12271" y="0"/>
                          </a:cubicBezTo>
                          <a:lnTo>
                            <a:pt x="62468" y="94202"/>
                          </a:lnTo>
                          <a:cubicBezTo>
                            <a:pt x="62468" y="94202"/>
                            <a:pt x="57896" y="10573"/>
                            <a:pt x="68564" y="9049"/>
                          </a:cubicBezTo>
                          <a:cubicBezTo>
                            <a:pt x="79136" y="7620"/>
                            <a:pt x="223440" y="308515"/>
                            <a:pt x="223440" y="308515"/>
                          </a:cubicBezTo>
                          <a:close/>
                        </a:path>
                      </a:pathLst>
                    </a:custGeom>
                    <a:solidFill>
                      <a:srgbClr val="FF98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2" name="Google Shape;672;p36"/>
                    <p:cNvSpPr/>
                    <p:nvPr/>
                  </p:nvSpPr>
                  <p:spPr>
                    <a:xfrm>
                      <a:off x="4663265" y="5038153"/>
                      <a:ext cx="223440" cy="311511"/>
                    </a:xfrm>
                    <a:custGeom>
                      <a:rect b="b" l="l" r="r" t="t"/>
                      <a:pathLst>
                        <a:path extrusionOk="0" h="311511" w="223440">
                          <a:moveTo>
                            <a:pt x="223440" y="308515"/>
                          </a:moveTo>
                          <a:cubicBezTo>
                            <a:pt x="201628" y="320993"/>
                            <a:pt x="123809" y="291274"/>
                            <a:pt x="102187" y="278511"/>
                          </a:cubicBezTo>
                          <a:cubicBezTo>
                            <a:pt x="75803" y="262890"/>
                            <a:pt x="49514" y="245554"/>
                            <a:pt x="30940" y="221075"/>
                          </a:cubicBezTo>
                          <a:cubicBezTo>
                            <a:pt x="8366" y="191262"/>
                            <a:pt x="-969" y="152876"/>
                            <a:pt x="79" y="115443"/>
                          </a:cubicBezTo>
                          <a:cubicBezTo>
                            <a:pt x="1127" y="78105"/>
                            <a:pt x="-1731" y="34671"/>
                            <a:pt x="12271" y="0"/>
                          </a:cubicBezTo>
                          <a:lnTo>
                            <a:pt x="62468" y="94202"/>
                          </a:lnTo>
                          <a:cubicBezTo>
                            <a:pt x="62468" y="94202"/>
                            <a:pt x="57896" y="10573"/>
                            <a:pt x="68564" y="9049"/>
                          </a:cubicBezTo>
                          <a:cubicBezTo>
                            <a:pt x="79136" y="7620"/>
                            <a:pt x="223440" y="308515"/>
                            <a:pt x="223440" y="308515"/>
                          </a:cubicBezTo>
                          <a:close/>
                        </a:path>
                      </a:pathLst>
                    </a:custGeom>
                    <a:solidFill>
                      <a:srgbClr val="E6B8A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73" name="Google Shape;673;p36"/>
                    <p:cNvGrpSpPr/>
                    <p:nvPr/>
                  </p:nvGrpSpPr>
                  <p:grpSpPr>
                    <a:xfrm>
                      <a:off x="4761928" y="4252341"/>
                      <a:ext cx="526541" cy="791051"/>
                      <a:chOff x="4761928" y="4252341"/>
                      <a:chExt cx="526541" cy="791051"/>
                    </a:xfrm>
                  </p:grpSpPr>
                  <p:sp>
                    <p:nvSpPr>
                      <p:cNvPr id="674" name="Google Shape;674;p36"/>
                      <p:cNvSpPr/>
                      <p:nvPr/>
                    </p:nvSpPr>
                    <p:spPr>
                      <a:xfrm>
                        <a:off x="4918954" y="4252341"/>
                        <a:ext cx="319699" cy="664464"/>
                      </a:xfrm>
                      <a:custGeom>
                        <a:rect b="b" l="l" r="r" t="t"/>
                        <a:pathLst>
                          <a:path extrusionOk="0" h="664464" w="319699">
                            <a:moveTo>
                              <a:pt x="319700" y="659035"/>
                            </a:moveTo>
                            <a:cubicBezTo>
                              <a:pt x="319033" y="660940"/>
                              <a:pt x="318271" y="662749"/>
                              <a:pt x="317509" y="664464"/>
                            </a:cubicBezTo>
                            <a:cubicBezTo>
                              <a:pt x="229022" y="624459"/>
                              <a:pt x="152155" y="562261"/>
                              <a:pt x="96910" y="485489"/>
                            </a:cubicBezTo>
                            <a:cubicBezTo>
                              <a:pt x="26520" y="387572"/>
                              <a:pt x="-8246" y="264605"/>
                              <a:pt x="1660" y="148304"/>
                            </a:cubicBezTo>
                            <a:cubicBezTo>
                              <a:pt x="3851" y="123730"/>
                              <a:pt x="7851" y="98965"/>
                              <a:pt x="11852" y="75057"/>
                            </a:cubicBezTo>
                            <a:cubicBezTo>
                              <a:pt x="15471" y="52769"/>
                              <a:pt x="19186" y="30099"/>
                              <a:pt x="21472" y="7144"/>
                            </a:cubicBezTo>
                            <a:cubicBezTo>
                              <a:pt x="23472" y="4667"/>
                              <a:pt x="25568" y="2381"/>
                              <a:pt x="27663" y="0"/>
                            </a:cubicBezTo>
                            <a:cubicBezTo>
                              <a:pt x="25663" y="25622"/>
                              <a:pt x="21472" y="51149"/>
                              <a:pt x="17376" y="76105"/>
                            </a:cubicBezTo>
                            <a:cubicBezTo>
                              <a:pt x="13471" y="99917"/>
                              <a:pt x="9471" y="124492"/>
                              <a:pt x="7375" y="148876"/>
                            </a:cubicBezTo>
                            <a:cubicBezTo>
                              <a:pt x="-2436" y="263843"/>
                              <a:pt x="31854" y="385286"/>
                              <a:pt x="101482" y="482060"/>
                            </a:cubicBezTo>
                            <a:cubicBezTo>
                              <a:pt x="156156" y="558070"/>
                              <a:pt x="232165" y="619411"/>
                              <a:pt x="319700" y="65903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5" name="Google Shape;675;p36"/>
                      <p:cNvSpPr/>
                      <p:nvPr/>
                    </p:nvSpPr>
                    <p:spPr>
                      <a:xfrm>
                        <a:off x="5089969" y="4415980"/>
                        <a:ext cx="198500" cy="343757"/>
                      </a:xfrm>
                      <a:custGeom>
                        <a:rect b="b" l="l" r="r" t="t"/>
                        <a:pathLst>
                          <a:path extrusionOk="0" h="343757" w="198500">
                            <a:moveTo>
                              <a:pt x="198501" y="337852"/>
                            </a:moveTo>
                            <a:cubicBezTo>
                              <a:pt x="198025" y="339852"/>
                              <a:pt x="197548" y="341757"/>
                              <a:pt x="196882" y="343757"/>
                            </a:cubicBezTo>
                            <a:cubicBezTo>
                              <a:pt x="175736" y="328803"/>
                              <a:pt x="156210" y="312801"/>
                              <a:pt x="138017" y="295656"/>
                            </a:cubicBezTo>
                            <a:cubicBezTo>
                              <a:pt x="50768" y="213741"/>
                              <a:pt x="571" y="107061"/>
                              <a:pt x="0" y="2858"/>
                            </a:cubicBezTo>
                            <a:cubicBezTo>
                              <a:pt x="0" y="1334"/>
                              <a:pt x="1238" y="0"/>
                              <a:pt x="2762" y="0"/>
                            </a:cubicBezTo>
                            <a:cubicBezTo>
                              <a:pt x="4286" y="286"/>
                              <a:pt x="5620" y="1238"/>
                              <a:pt x="5620" y="2858"/>
                            </a:cubicBezTo>
                            <a:cubicBezTo>
                              <a:pt x="6191" y="105442"/>
                              <a:pt x="55817" y="210598"/>
                              <a:pt x="141827" y="291275"/>
                            </a:cubicBezTo>
                            <a:cubicBezTo>
                              <a:pt x="159353" y="307753"/>
                              <a:pt x="178117" y="323183"/>
                              <a:pt x="198501" y="33785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6" name="Google Shape;676;p36"/>
                      <p:cNvSpPr/>
                      <p:nvPr/>
                    </p:nvSpPr>
                    <p:spPr>
                      <a:xfrm>
                        <a:off x="4761928" y="4606671"/>
                        <a:ext cx="410717" cy="436721"/>
                      </a:xfrm>
                      <a:custGeom>
                        <a:rect b="b" l="l" r="r" t="t"/>
                        <a:pathLst>
                          <a:path extrusionOk="0" h="436721" w="410717">
                            <a:moveTo>
                              <a:pt x="410718" y="431959"/>
                            </a:moveTo>
                            <a:cubicBezTo>
                              <a:pt x="409575" y="433578"/>
                              <a:pt x="408527" y="435102"/>
                              <a:pt x="407289" y="436721"/>
                            </a:cubicBezTo>
                            <a:cubicBezTo>
                              <a:pt x="344710" y="406051"/>
                              <a:pt x="281845" y="359092"/>
                              <a:pt x="212884" y="292132"/>
                            </a:cubicBezTo>
                            <a:cubicBezTo>
                              <a:pt x="118205" y="200120"/>
                              <a:pt x="46863" y="104870"/>
                              <a:pt x="0" y="7810"/>
                            </a:cubicBezTo>
                            <a:cubicBezTo>
                              <a:pt x="857" y="5239"/>
                              <a:pt x="1619" y="2667"/>
                              <a:pt x="2572" y="0"/>
                            </a:cubicBezTo>
                            <a:cubicBezTo>
                              <a:pt x="49149" y="98107"/>
                              <a:pt x="120872" y="194596"/>
                              <a:pt x="216789" y="287750"/>
                            </a:cubicBezTo>
                            <a:cubicBezTo>
                              <a:pt x="285655" y="354711"/>
                              <a:pt x="348425" y="401574"/>
                              <a:pt x="410718" y="43195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677" name="Google Shape;677;p36"/>
                    <p:cNvGrpSpPr/>
                    <p:nvPr/>
                  </p:nvGrpSpPr>
                  <p:grpSpPr>
                    <a:xfrm>
                      <a:off x="5072242" y="4176188"/>
                      <a:ext cx="333382" cy="361759"/>
                      <a:chOff x="5072242" y="4176188"/>
                      <a:chExt cx="333382" cy="361759"/>
                    </a:xfrm>
                  </p:grpSpPr>
                  <p:grpSp>
                    <p:nvGrpSpPr>
                      <p:cNvPr id="678" name="Google Shape;678;p36"/>
                      <p:cNvGrpSpPr/>
                      <p:nvPr/>
                    </p:nvGrpSpPr>
                    <p:grpSpPr>
                      <a:xfrm>
                        <a:off x="5072242" y="4176188"/>
                        <a:ext cx="333382" cy="361759"/>
                        <a:chOff x="5072242" y="4176188"/>
                        <a:chExt cx="333382" cy="361759"/>
                      </a:xfrm>
                    </p:grpSpPr>
                    <p:sp>
                      <p:nvSpPr>
                        <p:cNvPr id="679" name="Google Shape;679;p36"/>
                        <p:cNvSpPr/>
                        <p:nvPr/>
                      </p:nvSpPr>
                      <p:spPr>
                        <a:xfrm>
                          <a:off x="5072242" y="4179427"/>
                          <a:ext cx="330114" cy="358520"/>
                        </a:xfrm>
                        <a:custGeom>
                          <a:rect b="b" l="l" r="r" t="t"/>
                          <a:pathLst>
                            <a:path extrusionOk="0" h="358520" w="330114">
                              <a:moveTo>
                                <a:pt x="316146" y="242935"/>
                              </a:moveTo>
                              <a:cubicBezTo>
                                <a:pt x="309764" y="258937"/>
                                <a:pt x="301668" y="273701"/>
                                <a:pt x="292047" y="286750"/>
                              </a:cubicBezTo>
                              <a:cubicBezTo>
                                <a:pt x="259853" y="330660"/>
                                <a:pt x="211656" y="356854"/>
                                <a:pt x="161650" y="358378"/>
                              </a:cubicBezTo>
                              <a:cubicBezTo>
                                <a:pt x="157554" y="358569"/>
                                <a:pt x="153554" y="358569"/>
                                <a:pt x="149458" y="358378"/>
                              </a:cubicBezTo>
                              <a:cubicBezTo>
                                <a:pt x="132408" y="357521"/>
                                <a:pt x="115359" y="353711"/>
                                <a:pt x="98785" y="346758"/>
                              </a:cubicBezTo>
                              <a:cubicBezTo>
                                <a:pt x="15346" y="311610"/>
                                <a:pt x="-22659" y="208074"/>
                                <a:pt x="13917" y="115491"/>
                              </a:cubicBezTo>
                              <a:cubicBezTo>
                                <a:pt x="21728" y="95964"/>
                                <a:pt x="32205" y="78343"/>
                                <a:pt x="44683" y="63199"/>
                              </a:cubicBezTo>
                              <a:cubicBezTo>
                                <a:pt x="76401" y="24908"/>
                                <a:pt x="120978" y="1953"/>
                                <a:pt x="166984" y="143"/>
                              </a:cubicBezTo>
                              <a:cubicBezTo>
                                <a:pt x="171080" y="-48"/>
                                <a:pt x="175080" y="-48"/>
                                <a:pt x="179176" y="143"/>
                              </a:cubicBezTo>
                              <a:cubicBezTo>
                                <a:pt x="196702" y="810"/>
                                <a:pt x="214228" y="4620"/>
                                <a:pt x="231278" y="11763"/>
                              </a:cubicBezTo>
                              <a:cubicBezTo>
                                <a:pt x="240517" y="15669"/>
                                <a:pt x="249185" y="20431"/>
                                <a:pt x="257281" y="25956"/>
                              </a:cubicBezTo>
                              <a:cubicBezTo>
                                <a:pt x="260615" y="28146"/>
                                <a:pt x="263853" y="30528"/>
                                <a:pt x="266997" y="33004"/>
                              </a:cubicBezTo>
                              <a:cubicBezTo>
                                <a:pt x="324813" y="79105"/>
                                <a:pt x="347102" y="164925"/>
                                <a:pt x="316146" y="242935"/>
                              </a:cubicBezTo>
                              <a:close/>
                            </a:path>
                          </a:pathLst>
                        </a:custGeom>
                        <a:solidFill>
                          <a:srgbClr val="FF98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0" name="Google Shape;680;p36"/>
                        <p:cNvSpPr/>
                        <p:nvPr/>
                      </p:nvSpPr>
                      <p:spPr>
                        <a:xfrm>
                          <a:off x="5072242" y="4179427"/>
                          <a:ext cx="330114" cy="358520"/>
                        </a:xfrm>
                        <a:custGeom>
                          <a:rect b="b" l="l" r="r" t="t"/>
                          <a:pathLst>
                            <a:path extrusionOk="0" h="358520" w="330114">
                              <a:moveTo>
                                <a:pt x="316146" y="242935"/>
                              </a:moveTo>
                              <a:cubicBezTo>
                                <a:pt x="309764" y="258937"/>
                                <a:pt x="301668" y="273701"/>
                                <a:pt x="292047" y="286750"/>
                              </a:cubicBezTo>
                              <a:cubicBezTo>
                                <a:pt x="259853" y="330660"/>
                                <a:pt x="211656" y="356854"/>
                                <a:pt x="161650" y="358378"/>
                              </a:cubicBezTo>
                              <a:cubicBezTo>
                                <a:pt x="157554" y="358569"/>
                                <a:pt x="153554" y="358569"/>
                                <a:pt x="149458" y="358378"/>
                              </a:cubicBezTo>
                              <a:cubicBezTo>
                                <a:pt x="132408" y="357521"/>
                                <a:pt x="115359" y="353711"/>
                                <a:pt x="98785" y="346758"/>
                              </a:cubicBezTo>
                              <a:cubicBezTo>
                                <a:pt x="15346" y="311610"/>
                                <a:pt x="-22659" y="208074"/>
                                <a:pt x="13917" y="115491"/>
                              </a:cubicBezTo>
                              <a:cubicBezTo>
                                <a:pt x="21728" y="95964"/>
                                <a:pt x="32205" y="78343"/>
                                <a:pt x="44683" y="63199"/>
                              </a:cubicBezTo>
                              <a:cubicBezTo>
                                <a:pt x="76401" y="24908"/>
                                <a:pt x="120978" y="1953"/>
                                <a:pt x="166984" y="143"/>
                              </a:cubicBezTo>
                              <a:cubicBezTo>
                                <a:pt x="171080" y="-48"/>
                                <a:pt x="175080" y="-48"/>
                                <a:pt x="179176" y="143"/>
                              </a:cubicBezTo>
                              <a:cubicBezTo>
                                <a:pt x="196702" y="810"/>
                                <a:pt x="214228" y="4620"/>
                                <a:pt x="231278" y="11763"/>
                              </a:cubicBezTo>
                              <a:cubicBezTo>
                                <a:pt x="240517" y="15669"/>
                                <a:pt x="249185" y="20431"/>
                                <a:pt x="257281" y="25956"/>
                              </a:cubicBezTo>
                              <a:cubicBezTo>
                                <a:pt x="260615" y="28146"/>
                                <a:pt x="263853" y="30528"/>
                                <a:pt x="266997" y="33004"/>
                              </a:cubicBezTo>
                              <a:cubicBezTo>
                                <a:pt x="324813" y="79105"/>
                                <a:pt x="347102" y="164925"/>
                                <a:pt x="316146" y="242935"/>
                              </a:cubicBezTo>
                              <a:close/>
                            </a:path>
                          </a:pathLst>
                        </a:custGeom>
                        <a:solidFill>
                          <a:srgbClr val="E6B8A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1" name="Google Shape;681;p36"/>
                        <p:cNvSpPr/>
                        <p:nvPr/>
                      </p:nvSpPr>
                      <p:spPr>
                        <a:xfrm>
                          <a:off x="5115877" y="4176188"/>
                          <a:ext cx="225837" cy="74395"/>
                        </a:xfrm>
                        <a:custGeom>
                          <a:rect b="b" l="l" r="r" t="t"/>
                          <a:pathLst>
                            <a:path extrusionOk="0" h="74395" w="225837">
                              <a:moveTo>
                                <a:pt x="225838" y="33385"/>
                              </a:moveTo>
                              <a:lnTo>
                                <a:pt x="225838" y="34433"/>
                              </a:lnTo>
                              <a:cubicBezTo>
                                <a:pt x="225457" y="38529"/>
                                <a:pt x="224504" y="42720"/>
                                <a:pt x="222790" y="46530"/>
                              </a:cubicBezTo>
                              <a:cubicBezTo>
                                <a:pt x="218027" y="56531"/>
                                <a:pt x="208312" y="63198"/>
                                <a:pt x="198025" y="66437"/>
                              </a:cubicBezTo>
                              <a:cubicBezTo>
                                <a:pt x="197358" y="66723"/>
                                <a:pt x="196596" y="66913"/>
                                <a:pt x="195929" y="67008"/>
                              </a:cubicBezTo>
                              <a:cubicBezTo>
                                <a:pt x="186214" y="69675"/>
                                <a:pt x="176022" y="69961"/>
                                <a:pt x="166116" y="70056"/>
                              </a:cubicBezTo>
                              <a:cubicBezTo>
                                <a:pt x="148018" y="70152"/>
                                <a:pt x="128873" y="69294"/>
                                <a:pt x="113347" y="59579"/>
                              </a:cubicBezTo>
                              <a:cubicBezTo>
                                <a:pt x="111633" y="58436"/>
                                <a:pt x="109728" y="57293"/>
                                <a:pt x="107632" y="57293"/>
                              </a:cubicBezTo>
                              <a:cubicBezTo>
                                <a:pt x="105918" y="57293"/>
                                <a:pt x="104203" y="58341"/>
                                <a:pt x="102679" y="59293"/>
                              </a:cubicBezTo>
                              <a:cubicBezTo>
                                <a:pt x="84582" y="70723"/>
                                <a:pt x="62865" y="75581"/>
                                <a:pt x="41719" y="74152"/>
                              </a:cubicBezTo>
                              <a:cubicBezTo>
                                <a:pt x="29146" y="73295"/>
                                <a:pt x="13335" y="70342"/>
                                <a:pt x="1048" y="63865"/>
                              </a:cubicBezTo>
                              <a:cubicBezTo>
                                <a:pt x="667" y="63675"/>
                                <a:pt x="381" y="63484"/>
                                <a:pt x="0" y="63389"/>
                              </a:cubicBezTo>
                              <a:cubicBezTo>
                                <a:pt x="32385" y="24527"/>
                                <a:pt x="77914" y="1476"/>
                                <a:pt x="124777" y="143"/>
                              </a:cubicBezTo>
                              <a:cubicBezTo>
                                <a:pt x="128873" y="-48"/>
                                <a:pt x="132969" y="-48"/>
                                <a:pt x="137065" y="143"/>
                              </a:cubicBezTo>
                              <a:cubicBezTo>
                                <a:pt x="154781" y="810"/>
                                <a:pt x="172498" y="4620"/>
                                <a:pt x="189738" y="11859"/>
                              </a:cubicBezTo>
                              <a:cubicBezTo>
                                <a:pt x="199072" y="15859"/>
                                <a:pt x="207835" y="20621"/>
                                <a:pt x="216027" y="26146"/>
                              </a:cubicBezTo>
                              <a:cubicBezTo>
                                <a:pt x="219456" y="28527"/>
                                <a:pt x="222694" y="30813"/>
                                <a:pt x="225838" y="3338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2" name="Google Shape;682;p36"/>
                        <p:cNvSpPr/>
                        <p:nvPr/>
                      </p:nvSpPr>
                      <p:spPr>
                        <a:xfrm>
                          <a:off x="5309763" y="4202525"/>
                          <a:ext cx="95861" cy="263652"/>
                        </a:xfrm>
                        <a:custGeom>
                          <a:rect b="b" l="l" r="r" t="t"/>
                          <a:pathLst>
                            <a:path extrusionOk="0" h="263652" w="95861">
                              <a:moveTo>
                                <a:pt x="81767" y="219361"/>
                              </a:moveTo>
                              <a:cubicBezTo>
                                <a:pt x="75290" y="235553"/>
                                <a:pt x="67099" y="250412"/>
                                <a:pt x="57383" y="263652"/>
                              </a:cubicBezTo>
                              <a:cubicBezTo>
                                <a:pt x="57097" y="263366"/>
                                <a:pt x="56907" y="263080"/>
                                <a:pt x="56716" y="262795"/>
                              </a:cubicBezTo>
                              <a:cubicBezTo>
                                <a:pt x="50811" y="255842"/>
                                <a:pt x="46144" y="247269"/>
                                <a:pt x="42715" y="238696"/>
                              </a:cubicBezTo>
                              <a:cubicBezTo>
                                <a:pt x="30618" y="207836"/>
                                <a:pt x="30046" y="172403"/>
                                <a:pt x="41286" y="141161"/>
                              </a:cubicBezTo>
                              <a:cubicBezTo>
                                <a:pt x="40238" y="143828"/>
                                <a:pt x="12044" y="108109"/>
                                <a:pt x="10234" y="104394"/>
                              </a:cubicBezTo>
                              <a:cubicBezTo>
                                <a:pt x="3091" y="89630"/>
                                <a:pt x="-434" y="73057"/>
                                <a:pt x="43" y="56579"/>
                              </a:cubicBezTo>
                              <a:cubicBezTo>
                                <a:pt x="233" y="51626"/>
                                <a:pt x="900" y="46292"/>
                                <a:pt x="2043" y="40767"/>
                              </a:cubicBezTo>
                              <a:cubicBezTo>
                                <a:pt x="5091" y="26289"/>
                                <a:pt x="11663" y="10859"/>
                                <a:pt x="21664" y="571"/>
                              </a:cubicBezTo>
                              <a:cubicBezTo>
                                <a:pt x="21855" y="286"/>
                                <a:pt x="22045" y="191"/>
                                <a:pt x="22141" y="0"/>
                              </a:cubicBezTo>
                              <a:cubicBezTo>
                                <a:pt x="25474" y="2286"/>
                                <a:pt x="28713" y="4572"/>
                                <a:pt x="31951" y="7144"/>
                              </a:cubicBezTo>
                              <a:cubicBezTo>
                                <a:pt x="90530" y="53626"/>
                                <a:pt x="113009" y="140494"/>
                                <a:pt x="81767" y="21936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683" name="Google Shape;683;p36"/>
                      <p:cNvGrpSpPr/>
                      <p:nvPr/>
                    </p:nvGrpSpPr>
                    <p:grpSpPr>
                      <a:xfrm>
                        <a:off x="5166327" y="4295023"/>
                        <a:ext cx="160909" cy="176202"/>
                        <a:chOff x="5166327" y="4295023"/>
                        <a:chExt cx="160909" cy="176202"/>
                      </a:xfrm>
                    </p:grpSpPr>
                    <p:sp>
                      <p:nvSpPr>
                        <p:cNvPr id="684" name="Google Shape;684;p36"/>
                        <p:cNvSpPr/>
                        <p:nvPr/>
                      </p:nvSpPr>
                      <p:spPr>
                        <a:xfrm>
                          <a:off x="5166327" y="4321894"/>
                          <a:ext cx="41947" cy="52366"/>
                        </a:xfrm>
                        <a:custGeom>
                          <a:rect b="b" l="l" r="r" t="t"/>
                          <a:pathLst>
                            <a:path extrusionOk="0" h="52366" w="41947">
                              <a:moveTo>
                                <a:pt x="39085" y="52367"/>
                              </a:moveTo>
                              <a:cubicBezTo>
                                <a:pt x="38989" y="52367"/>
                                <a:pt x="38894" y="52367"/>
                                <a:pt x="38799" y="52367"/>
                              </a:cubicBezTo>
                              <a:cubicBezTo>
                                <a:pt x="25940" y="51319"/>
                                <a:pt x="14510" y="45604"/>
                                <a:pt x="7461" y="36841"/>
                              </a:cubicBezTo>
                              <a:cubicBezTo>
                                <a:pt x="-730" y="26554"/>
                                <a:pt x="-2349" y="11981"/>
                                <a:pt x="3461" y="1503"/>
                              </a:cubicBezTo>
                              <a:cubicBezTo>
                                <a:pt x="4223" y="75"/>
                                <a:pt x="5938" y="-401"/>
                                <a:pt x="7366" y="360"/>
                              </a:cubicBezTo>
                              <a:cubicBezTo>
                                <a:pt x="8795" y="1122"/>
                                <a:pt x="9271" y="2837"/>
                                <a:pt x="8509" y="4266"/>
                              </a:cubicBezTo>
                              <a:cubicBezTo>
                                <a:pt x="3842" y="12743"/>
                                <a:pt x="5271" y="24935"/>
                                <a:pt x="11938" y="33317"/>
                              </a:cubicBezTo>
                              <a:cubicBezTo>
                                <a:pt x="18034" y="40937"/>
                                <a:pt x="27940" y="45795"/>
                                <a:pt x="39275" y="46747"/>
                              </a:cubicBezTo>
                              <a:cubicBezTo>
                                <a:pt x="40894" y="46842"/>
                                <a:pt x="42037" y="48271"/>
                                <a:pt x="41942" y="49795"/>
                              </a:cubicBezTo>
                              <a:cubicBezTo>
                                <a:pt x="41847" y="51224"/>
                                <a:pt x="40513" y="52367"/>
                                <a:pt x="39085" y="5236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5" name="Google Shape;685;p36"/>
                        <p:cNvSpPr/>
                        <p:nvPr/>
                      </p:nvSpPr>
                      <p:spPr>
                        <a:xfrm>
                          <a:off x="5274552" y="4433506"/>
                          <a:ext cx="39052" cy="37719"/>
                        </a:xfrm>
                        <a:custGeom>
                          <a:rect b="b" l="l" r="r" t="t"/>
                          <a:pathLst>
                            <a:path extrusionOk="0" h="37719" w="39052">
                              <a:moveTo>
                                <a:pt x="26777" y="37719"/>
                              </a:moveTo>
                              <a:cubicBezTo>
                                <a:pt x="18871" y="37719"/>
                                <a:pt x="10775" y="35338"/>
                                <a:pt x="5631" y="28670"/>
                              </a:cubicBezTo>
                              <a:cubicBezTo>
                                <a:pt x="107" y="21527"/>
                                <a:pt x="-274" y="12002"/>
                                <a:pt x="107" y="2762"/>
                              </a:cubicBezTo>
                              <a:cubicBezTo>
                                <a:pt x="202" y="1143"/>
                                <a:pt x="1440" y="0"/>
                                <a:pt x="3059" y="0"/>
                              </a:cubicBezTo>
                              <a:cubicBezTo>
                                <a:pt x="4679" y="95"/>
                                <a:pt x="5917" y="1429"/>
                                <a:pt x="5822" y="2953"/>
                              </a:cubicBezTo>
                              <a:cubicBezTo>
                                <a:pt x="5441" y="11049"/>
                                <a:pt x="5726" y="19431"/>
                                <a:pt x="10203" y="25051"/>
                              </a:cubicBezTo>
                              <a:cubicBezTo>
                                <a:pt x="16013" y="32480"/>
                                <a:pt x="26967" y="32861"/>
                                <a:pt x="35444" y="30861"/>
                              </a:cubicBezTo>
                              <a:cubicBezTo>
                                <a:pt x="36968" y="30480"/>
                                <a:pt x="38588" y="31433"/>
                                <a:pt x="38969" y="32957"/>
                              </a:cubicBezTo>
                              <a:cubicBezTo>
                                <a:pt x="39350" y="34480"/>
                                <a:pt x="38397" y="36100"/>
                                <a:pt x="36873" y="36481"/>
                              </a:cubicBezTo>
                              <a:cubicBezTo>
                                <a:pt x="33635" y="37243"/>
                                <a:pt x="30206" y="37719"/>
                                <a:pt x="26777" y="3771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6" name="Google Shape;686;p36"/>
                        <p:cNvSpPr/>
                        <p:nvPr/>
                      </p:nvSpPr>
                      <p:spPr>
                        <a:xfrm>
                          <a:off x="5189735" y="4411924"/>
                          <a:ext cx="35774" cy="41774"/>
                        </a:xfrm>
                        <a:custGeom>
                          <a:rect b="b" l="l" r="r" t="t"/>
                          <a:pathLst>
                            <a:path extrusionOk="0" h="41774" w="35774">
                              <a:moveTo>
                                <a:pt x="32726" y="41775"/>
                              </a:moveTo>
                              <a:cubicBezTo>
                                <a:pt x="22344" y="41775"/>
                                <a:pt x="12533" y="37584"/>
                                <a:pt x="6533" y="30535"/>
                              </a:cubicBezTo>
                              <a:cubicBezTo>
                                <a:pt x="-421" y="22439"/>
                                <a:pt x="-2040" y="10152"/>
                                <a:pt x="2723" y="1484"/>
                              </a:cubicBezTo>
                              <a:cubicBezTo>
                                <a:pt x="3485" y="151"/>
                                <a:pt x="5199" y="-421"/>
                                <a:pt x="6628" y="341"/>
                              </a:cubicBezTo>
                              <a:cubicBezTo>
                                <a:pt x="8057" y="1103"/>
                                <a:pt x="8533" y="2818"/>
                                <a:pt x="7771" y="4247"/>
                              </a:cubicBezTo>
                              <a:cubicBezTo>
                                <a:pt x="4151" y="10914"/>
                                <a:pt x="5485" y="20439"/>
                                <a:pt x="10914" y="26821"/>
                              </a:cubicBezTo>
                              <a:cubicBezTo>
                                <a:pt x="15867" y="32631"/>
                                <a:pt x="23963" y="36060"/>
                                <a:pt x="32726" y="36060"/>
                              </a:cubicBezTo>
                              <a:cubicBezTo>
                                <a:pt x="32822" y="36060"/>
                                <a:pt x="32822" y="36060"/>
                                <a:pt x="32917" y="36060"/>
                              </a:cubicBezTo>
                              <a:cubicBezTo>
                                <a:pt x="34536" y="36060"/>
                                <a:pt x="35774" y="37298"/>
                                <a:pt x="35774" y="38918"/>
                              </a:cubicBezTo>
                              <a:cubicBezTo>
                                <a:pt x="35774" y="40537"/>
                                <a:pt x="34536" y="41775"/>
                                <a:pt x="32917" y="41775"/>
                              </a:cubicBezTo>
                              <a:cubicBezTo>
                                <a:pt x="32822" y="41775"/>
                                <a:pt x="32822" y="41775"/>
                                <a:pt x="32726" y="4177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7" name="Google Shape;687;p36"/>
                        <p:cNvSpPr/>
                        <p:nvPr/>
                      </p:nvSpPr>
                      <p:spPr>
                        <a:xfrm>
                          <a:off x="5210511" y="4295023"/>
                          <a:ext cx="34894" cy="25992"/>
                        </a:xfrm>
                        <a:custGeom>
                          <a:rect b="b" l="l" r="r" t="t"/>
                          <a:pathLst>
                            <a:path extrusionOk="0" h="25992" w="34894">
                              <a:moveTo>
                                <a:pt x="31953" y="25993"/>
                              </a:moveTo>
                              <a:cubicBezTo>
                                <a:pt x="30619" y="25993"/>
                                <a:pt x="29476" y="25136"/>
                                <a:pt x="29191" y="23802"/>
                              </a:cubicBezTo>
                              <a:cubicBezTo>
                                <a:pt x="26428" y="12372"/>
                                <a:pt x="14522" y="4085"/>
                                <a:pt x="3283" y="5895"/>
                              </a:cubicBezTo>
                              <a:cubicBezTo>
                                <a:pt x="1663" y="6086"/>
                                <a:pt x="235" y="5038"/>
                                <a:pt x="44" y="3514"/>
                              </a:cubicBezTo>
                              <a:cubicBezTo>
                                <a:pt x="-242" y="1990"/>
                                <a:pt x="901" y="466"/>
                                <a:pt x="2425" y="275"/>
                              </a:cubicBezTo>
                              <a:cubicBezTo>
                                <a:pt x="16522" y="-1820"/>
                                <a:pt x="31381" y="8276"/>
                                <a:pt x="34810" y="22564"/>
                              </a:cubicBezTo>
                              <a:cubicBezTo>
                                <a:pt x="35191" y="24088"/>
                                <a:pt x="34239" y="25612"/>
                                <a:pt x="32715" y="25993"/>
                              </a:cubicBezTo>
                              <a:cubicBezTo>
                                <a:pt x="32429" y="25993"/>
                                <a:pt x="32239" y="25993"/>
                                <a:pt x="31953" y="2599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8" name="Google Shape;688;p36"/>
                        <p:cNvSpPr/>
                        <p:nvPr/>
                      </p:nvSpPr>
                      <p:spPr>
                        <a:xfrm>
                          <a:off x="5311224" y="4414159"/>
                          <a:ext cx="16012" cy="32109"/>
                        </a:xfrm>
                        <a:custGeom>
                          <a:rect b="b" l="l" r="r" t="t"/>
                          <a:pathLst>
                            <a:path extrusionOk="0" h="32109" w="16012">
                              <a:moveTo>
                                <a:pt x="13155" y="32110"/>
                              </a:moveTo>
                              <a:cubicBezTo>
                                <a:pt x="11631" y="32110"/>
                                <a:pt x="10298" y="30872"/>
                                <a:pt x="10298" y="29348"/>
                              </a:cubicBezTo>
                              <a:cubicBezTo>
                                <a:pt x="10203" y="24585"/>
                                <a:pt x="10012" y="19728"/>
                                <a:pt x="8679" y="15251"/>
                              </a:cubicBezTo>
                              <a:cubicBezTo>
                                <a:pt x="7345" y="10679"/>
                                <a:pt x="4678" y="7155"/>
                                <a:pt x="1535" y="5440"/>
                              </a:cubicBezTo>
                              <a:cubicBezTo>
                                <a:pt x="106" y="4678"/>
                                <a:pt x="-370" y="2963"/>
                                <a:pt x="297" y="1535"/>
                              </a:cubicBezTo>
                              <a:cubicBezTo>
                                <a:pt x="1059" y="106"/>
                                <a:pt x="2773" y="-370"/>
                                <a:pt x="4202" y="296"/>
                              </a:cubicBezTo>
                              <a:cubicBezTo>
                                <a:pt x="8869" y="2678"/>
                                <a:pt x="12393" y="7440"/>
                                <a:pt x="14203" y="13536"/>
                              </a:cubicBezTo>
                              <a:cubicBezTo>
                                <a:pt x="15727" y="18680"/>
                                <a:pt x="15918" y="24014"/>
                                <a:pt x="16013" y="29062"/>
                              </a:cubicBezTo>
                              <a:cubicBezTo>
                                <a:pt x="16013" y="30777"/>
                                <a:pt x="14775" y="32110"/>
                                <a:pt x="13155" y="32110"/>
                              </a:cubicBezTo>
                              <a:cubicBezTo>
                                <a:pt x="13155" y="32110"/>
                                <a:pt x="13155" y="32110"/>
                                <a:pt x="13155" y="3211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89" name="Google Shape;689;p36"/>
                      <p:cNvSpPr/>
                      <p:nvPr/>
                    </p:nvSpPr>
                    <p:spPr>
                      <a:xfrm>
                        <a:off x="5117326" y="4340057"/>
                        <a:ext cx="42345" cy="48196"/>
                      </a:xfrm>
                      <a:custGeom>
                        <a:rect b="b" l="l" r="r" t="t"/>
                        <a:pathLst>
                          <a:path extrusionOk="0" h="48196" w="42345">
                            <a:moveTo>
                              <a:pt x="34746" y="13153"/>
                            </a:moveTo>
                            <a:cubicBezTo>
                              <a:pt x="43699" y="24964"/>
                              <a:pt x="44937" y="39537"/>
                              <a:pt x="37413" y="45538"/>
                            </a:cubicBezTo>
                            <a:cubicBezTo>
                              <a:pt x="29888" y="51634"/>
                              <a:pt x="16553" y="46872"/>
                              <a:pt x="7599" y="35060"/>
                            </a:cubicBezTo>
                            <a:cubicBezTo>
                              <a:pt x="-1354" y="23250"/>
                              <a:pt x="-2592" y="8676"/>
                              <a:pt x="4932" y="2676"/>
                            </a:cubicBezTo>
                            <a:cubicBezTo>
                              <a:pt x="12362" y="-3420"/>
                              <a:pt x="25697" y="1247"/>
                              <a:pt x="34746" y="13153"/>
                            </a:cubicBezTo>
                            <a:close/>
                          </a:path>
                        </a:pathLst>
                      </a:custGeom>
                      <a:solidFill>
                        <a:srgbClr val="995548">
                          <a:alpha val="275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0" name="Google Shape;690;p36"/>
                      <p:cNvSpPr/>
                      <p:nvPr/>
                    </p:nvSpPr>
                    <p:spPr>
                      <a:xfrm>
                        <a:off x="5240770" y="4466091"/>
                        <a:ext cx="42344" cy="48136"/>
                      </a:xfrm>
                      <a:custGeom>
                        <a:rect b="b" l="l" r="r" t="t"/>
                        <a:pathLst>
                          <a:path extrusionOk="0" h="48136" w="42344">
                            <a:moveTo>
                              <a:pt x="34746" y="13136"/>
                            </a:moveTo>
                            <a:cubicBezTo>
                              <a:pt x="43699" y="24946"/>
                              <a:pt x="44937" y="39520"/>
                              <a:pt x="37413" y="45521"/>
                            </a:cubicBezTo>
                            <a:cubicBezTo>
                              <a:pt x="29888" y="51521"/>
                              <a:pt x="16553" y="46854"/>
                              <a:pt x="7599" y="35043"/>
                            </a:cubicBezTo>
                            <a:cubicBezTo>
                              <a:pt x="-1354" y="23232"/>
                              <a:pt x="-2592" y="8659"/>
                              <a:pt x="4932" y="2658"/>
                            </a:cubicBezTo>
                            <a:cubicBezTo>
                              <a:pt x="12362" y="-3438"/>
                              <a:pt x="25792" y="1324"/>
                              <a:pt x="34746" y="13136"/>
                            </a:cubicBezTo>
                            <a:close/>
                          </a:path>
                        </a:pathLst>
                      </a:custGeom>
                      <a:solidFill>
                        <a:srgbClr val="995548">
                          <a:alpha val="275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691" name="Google Shape;691;p36"/>
                  <p:cNvGrpSpPr/>
                  <p:nvPr/>
                </p:nvGrpSpPr>
                <p:grpSpPr>
                  <a:xfrm>
                    <a:off x="5151405" y="3490436"/>
                    <a:ext cx="843248" cy="855534"/>
                    <a:chOff x="5151405" y="3490436"/>
                    <a:chExt cx="843248" cy="855534"/>
                  </a:xfrm>
                </p:grpSpPr>
                <p:sp>
                  <p:nvSpPr>
                    <p:cNvPr id="692" name="Google Shape;692;p36"/>
                    <p:cNvSpPr/>
                    <p:nvPr/>
                  </p:nvSpPr>
                  <p:spPr>
                    <a:xfrm>
                      <a:off x="5151405" y="3646836"/>
                      <a:ext cx="547592" cy="699134"/>
                    </a:xfrm>
                    <a:custGeom>
                      <a:rect b="b" l="l" r="r" t="t"/>
                      <a:pathLst>
                        <a:path extrusionOk="0" h="699134" w="547592">
                          <a:moveTo>
                            <a:pt x="547592" y="224885"/>
                          </a:moveTo>
                          <a:cubicBezTo>
                            <a:pt x="547592" y="100679"/>
                            <a:pt x="445770" y="0"/>
                            <a:pt x="320135" y="0"/>
                          </a:cubicBezTo>
                          <a:cubicBezTo>
                            <a:pt x="199263" y="0"/>
                            <a:pt x="100489" y="93154"/>
                            <a:pt x="93154" y="210884"/>
                          </a:cubicBezTo>
                          <a:cubicBezTo>
                            <a:pt x="91345" y="221742"/>
                            <a:pt x="88487" y="240983"/>
                            <a:pt x="85820" y="264319"/>
                          </a:cubicBezTo>
                          <a:lnTo>
                            <a:pt x="0" y="290894"/>
                          </a:lnTo>
                          <a:lnTo>
                            <a:pt x="80486" y="324707"/>
                          </a:lnTo>
                          <a:cubicBezTo>
                            <a:pt x="76486" y="392430"/>
                            <a:pt x="86487" y="474821"/>
                            <a:pt x="113443" y="494252"/>
                          </a:cubicBezTo>
                          <a:cubicBezTo>
                            <a:pt x="159829" y="527590"/>
                            <a:pt x="197263" y="517208"/>
                            <a:pt x="235839" y="517874"/>
                          </a:cubicBezTo>
                          <a:lnTo>
                            <a:pt x="258413" y="699135"/>
                          </a:lnTo>
                          <a:lnTo>
                            <a:pt x="479679" y="699135"/>
                          </a:lnTo>
                          <a:lnTo>
                            <a:pt x="438436" y="417005"/>
                          </a:lnTo>
                          <a:cubicBezTo>
                            <a:pt x="503872" y="377476"/>
                            <a:pt x="547592" y="306229"/>
                            <a:pt x="547592" y="224885"/>
                          </a:cubicBezTo>
                          <a:close/>
                        </a:path>
                      </a:pathLst>
                    </a:custGeom>
                    <a:solidFill>
                      <a:srgbClr val="FF98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3" name="Google Shape;693;p36"/>
                    <p:cNvSpPr/>
                    <p:nvPr/>
                  </p:nvSpPr>
                  <p:spPr>
                    <a:xfrm>
                      <a:off x="5151405" y="3646836"/>
                      <a:ext cx="547592" cy="699134"/>
                    </a:xfrm>
                    <a:custGeom>
                      <a:rect b="b" l="l" r="r" t="t"/>
                      <a:pathLst>
                        <a:path extrusionOk="0" h="699134" w="547592">
                          <a:moveTo>
                            <a:pt x="547592" y="224885"/>
                          </a:moveTo>
                          <a:cubicBezTo>
                            <a:pt x="547592" y="100679"/>
                            <a:pt x="445770" y="0"/>
                            <a:pt x="320135" y="0"/>
                          </a:cubicBezTo>
                          <a:cubicBezTo>
                            <a:pt x="199263" y="0"/>
                            <a:pt x="100489" y="93154"/>
                            <a:pt x="93154" y="210884"/>
                          </a:cubicBezTo>
                          <a:cubicBezTo>
                            <a:pt x="91345" y="221742"/>
                            <a:pt x="88487" y="240983"/>
                            <a:pt x="85820" y="264319"/>
                          </a:cubicBezTo>
                          <a:lnTo>
                            <a:pt x="0" y="290894"/>
                          </a:lnTo>
                          <a:lnTo>
                            <a:pt x="80486" y="324707"/>
                          </a:lnTo>
                          <a:cubicBezTo>
                            <a:pt x="76486" y="392430"/>
                            <a:pt x="86487" y="474821"/>
                            <a:pt x="113443" y="494252"/>
                          </a:cubicBezTo>
                          <a:cubicBezTo>
                            <a:pt x="159829" y="527590"/>
                            <a:pt x="197263" y="517208"/>
                            <a:pt x="235839" y="517874"/>
                          </a:cubicBezTo>
                          <a:lnTo>
                            <a:pt x="258413" y="699135"/>
                          </a:lnTo>
                          <a:lnTo>
                            <a:pt x="479679" y="699135"/>
                          </a:lnTo>
                          <a:lnTo>
                            <a:pt x="438436" y="417005"/>
                          </a:lnTo>
                          <a:cubicBezTo>
                            <a:pt x="503872" y="377476"/>
                            <a:pt x="547592" y="306229"/>
                            <a:pt x="547592" y="224885"/>
                          </a:cubicBezTo>
                          <a:close/>
                        </a:path>
                      </a:pathLst>
                    </a:custGeom>
                    <a:solidFill>
                      <a:srgbClr val="E6B8A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4" name="Google Shape;694;p36"/>
                    <p:cNvSpPr/>
                    <p:nvPr/>
                  </p:nvSpPr>
                  <p:spPr>
                    <a:xfrm>
                      <a:off x="5268563" y="3914013"/>
                      <a:ext cx="158305" cy="156400"/>
                    </a:xfrm>
                    <a:custGeom>
                      <a:rect b="b" l="l" r="r" t="t"/>
                      <a:pathLst>
                        <a:path extrusionOk="0" h="156400" w="158305">
                          <a:moveTo>
                            <a:pt x="158305" y="78200"/>
                          </a:moveTo>
                          <a:cubicBezTo>
                            <a:pt x="158305" y="121444"/>
                            <a:pt x="122872" y="156400"/>
                            <a:pt x="79153" y="156400"/>
                          </a:cubicBezTo>
                          <a:cubicBezTo>
                            <a:pt x="35433" y="156400"/>
                            <a:pt x="0" y="121348"/>
                            <a:pt x="0" y="78200"/>
                          </a:cubicBezTo>
                          <a:cubicBezTo>
                            <a:pt x="0" y="34957"/>
                            <a:pt x="35433" y="0"/>
                            <a:pt x="79153" y="0"/>
                          </a:cubicBezTo>
                          <a:cubicBezTo>
                            <a:pt x="122872" y="0"/>
                            <a:pt x="158305" y="34957"/>
                            <a:pt x="158305" y="78200"/>
                          </a:cubicBezTo>
                          <a:close/>
                        </a:path>
                      </a:pathLst>
                    </a:custGeom>
                    <a:solidFill>
                      <a:srgbClr val="995548">
                        <a:alpha val="275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95" name="Google Shape;695;p36"/>
                    <p:cNvGrpSpPr/>
                    <p:nvPr/>
                  </p:nvGrpSpPr>
                  <p:grpSpPr>
                    <a:xfrm>
                      <a:off x="5182076" y="3490436"/>
                      <a:ext cx="812577" cy="710374"/>
                      <a:chOff x="5182076" y="3490436"/>
                      <a:chExt cx="812577" cy="710374"/>
                    </a:xfrm>
                  </p:grpSpPr>
                  <p:sp>
                    <p:nvSpPr>
                      <p:cNvPr id="696" name="Google Shape;696;p36"/>
                      <p:cNvSpPr/>
                      <p:nvPr/>
                    </p:nvSpPr>
                    <p:spPr>
                      <a:xfrm>
                        <a:off x="5675947" y="3490436"/>
                        <a:ext cx="318706" cy="315087"/>
                      </a:xfrm>
                      <a:custGeom>
                        <a:rect b="b" l="l" r="r" t="t"/>
                        <a:pathLst>
                          <a:path extrusionOk="0" h="315087" w="318706">
                            <a:moveTo>
                              <a:pt x="318707" y="157543"/>
                            </a:moveTo>
                            <a:cubicBezTo>
                              <a:pt x="318707" y="244552"/>
                              <a:pt x="247362" y="315087"/>
                              <a:pt x="159353" y="315087"/>
                            </a:cubicBezTo>
                            <a:cubicBezTo>
                              <a:pt x="71345" y="315087"/>
                              <a:pt x="0" y="244552"/>
                              <a:pt x="0" y="157543"/>
                            </a:cubicBezTo>
                            <a:cubicBezTo>
                              <a:pt x="0" y="70534"/>
                              <a:pt x="71345" y="0"/>
                              <a:pt x="159353" y="0"/>
                            </a:cubicBezTo>
                            <a:cubicBezTo>
                              <a:pt x="247362" y="0"/>
                              <a:pt x="318707" y="70534"/>
                              <a:pt x="318707" y="157543"/>
                            </a:cubicBezTo>
                            <a:close/>
                          </a:path>
                        </a:pathLst>
                      </a:custGeom>
                      <a:solidFill>
                        <a:srgbClr val="85200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97" name="Google Shape;697;p36"/>
                      <p:cNvGrpSpPr/>
                      <p:nvPr/>
                    </p:nvGrpSpPr>
                    <p:grpSpPr>
                      <a:xfrm>
                        <a:off x="5182076" y="3590800"/>
                        <a:ext cx="629049" cy="610010"/>
                        <a:chOff x="5182076" y="3590800"/>
                        <a:chExt cx="629049" cy="610010"/>
                      </a:xfrm>
                    </p:grpSpPr>
                    <p:sp>
                      <p:nvSpPr>
                        <p:cNvPr id="698" name="Google Shape;698;p36"/>
                        <p:cNvSpPr/>
                        <p:nvPr/>
                      </p:nvSpPr>
                      <p:spPr>
                        <a:xfrm>
                          <a:off x="5413387" y="3612451"/>
                          <a:ext cx="397738" cy="588359"/>
                        </a:xfrm>
                        <a:custGeom>
                          <a:rect b="b" l="l" r="r" t="t"/>
                          <a:pathLst>
                            <a:path extrusionOk="0" h="588359" w="397738">
                              <a:moveTo>
                                <a:pt x="121113" y="0"/>
                              </a:moveTo>
                              <a:cubicBezTo>
                                <a:pt x="121113" y="0"/>
                                <a:pt x="18720" y="48006"/>
                                <a:pt x="2908" y="156496"/>
                              </a:cubicBezTo>
                              <a:cubicBezTo>
                                <a:pt x="-12903" y="264985"/>
                                <a:pt x="40913" y="365093"/>
                                <a:pt x="40913" y="365093"/>
                              </a:cubicBezTo>
                              <a:cubicBezTo>
                                <a:pt x="40913" y="365093"/>
                                <a:pt x="103206" y="263938"/>
                                <a:pt x="167500" y="326517"/>
                              </a:cubicBezTo>
                              <a:cubicBezTo>
                                <a:pt x="231889" y="389096"/>
                                <a:pt x="136925" y="462153"/>
                                <a:pt x="95777" y="461105"/>
                              </a:cubicBezTo>
                              <a:lnTo>
                                <a:pt x="193884" y="588359"/>
                              </a:lnTo>
                              <a:cubicBezTo>
                                <a:pt x="193884" y="588359"/>
                                <a:pt x="265608" y="445484"/>
                                <a:pt x="303612" y="391192"/>
                              </a:cubicBezTo>
                              <a:cubicBezTo>
                                <a:pt x="341617" y="336995"/>
                                <a:pt x="438677" y="153352"/>
                                <a:pt x="378574" y="90773"/>
                              </a:cubicBezTo>
                              <a:cubicBezTo>
                                <a:pt x="318471" y="28194"/>
                                <a:pt x="121113" y="0"/>
                                <a:pt x="121113" y="0"/>
                              </a:cubicBezTo>
                              <a:close/>
                            </a:path>
                          </a:pathLst>
                        </a:custGeom>
                        <a:solidFill>
                          <a:srgbClr val="85200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9" name="Google Shape;699;p36"/>
                        <p:cNvSpPr/>
                        <p:nvPr/>
                      </p:nvSpPr>
                      <p:spPr>
                        <a:xfrm>
                          <a:off x="5182076" y="3590800"/>
                          <a:ext cx="377856" cy="217866"/>
                        </a:xfrm>
                        <a:custGeom>
                          <a:rect b="b" l="l" r="r" t="t"/>
                          <a:pathLst>
                            <a:path extrusionOk="0" h="217866" w="377856">
                              <a:moveTo>
                                <a:pt x="377857" y="44607"/>
                              </a:moveTo>
                              <a:cubicBezTo>
                                <a:pt x="377857" y="44607"/>
                                <a:pt x="377857" y="78039"/>
                                <a:pt x="296609" y="84326"/>
                              </a:cubicBezTo>
                              <a:cubicBezTo>
                                <a:pt x="215360" y="90517"/>
                                <a:pt x="143637" y="217866"/>
                                <a:pt x="143637" y="217866"/>
                              </a:cubicBezTo>
                              <a:lnTo>
                                <a:pt x="59722" y="217866"/>
                              </a:lnTo>
                              <a:cubicBezTo>
                                <a:pt x="65722" y="187005"/>
                                <a:pt x="77819" y="157192"/>
                                <a:pt x="95821" y="131379"/>
                              </a:cubicBezTo>
                              <a:cubicBezTo>
                                <a:pt x="76009" y="157383"/>
                                <a:pt x="60674" y="186720"/>
                                <a:pt x="50863" y="217866"/>
                              </a:cubicBezTo>
                              <a:lnTo>
                                <a:pt x="0" y="217866"/>
                              </a:lnTo>
                              <a:cubicBezTo>
                                <a:pt x="0" y="217866"/>
                                <a:pt x="41148" y="84326"/>
                                <a:pt x="129826" y="26890"/>
                              </a:cubicBezTo>
                              <a:cubicBezTo>
                                <a:pt x="218408" y="-30450"/>
                                <a:pt x="352425" y="21746"/>
                                <a:pt x="352425" y="21746"/>
                              </a:cubicBezTo>
                              <a:lnTo>
                                <a:pt x="377857" y="44607"/>
                              </a:lnTo>
                              <a:close/>
                            </a:path>
                          </a:pathLst>
                        </a:custGeom>
                        <a:solidFill>
                          <a:srgbClr val="85200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700" name="Google Shape;700;p36"/>
                    <p:cNvGrpSpPr/>
                    <p:nvPr/>
                  </p:nvGrpSpPr>
                  <p:grpSpPr>
                    <a:xfrm>
                      <a:off x="5227110" y="3836981"/>
                      <a:ext cx="82535" cy="170757"/>
                      <a:chOff x="5227110" y="3836981"/>
                      <a:chExt cx="82535" cy="170757"/>
                    </a:xfrm>
                  </p:grpSpPr>
                  <p:sp>
                    <p:nvSpPr>
                      <p:cNvPr id="701" name="Google Shape;701;p36"/>
                      <p:cNvSpPr/>
                      <p:nvPr/>
                    </p:nvSpPr>
                    <p:spPr>
                      <a:xfrm>
                        <a:off x="5272417" y="3836981"/>
                        <a:ext cx="37228" cy="13595"/>
                      </a:xfrm>
                      <a:custGeom>
                        <a:rect b="b" l="l" r="r" t="t"/>
                        <a:pathLst>
                          <a:path extrusionOk="0" h="13595" w="37228">
                            <a:moveTo>
                              <a:pt x="34341" y="13595"/>
                            </a:moveTo>
                            <a:cubicBezTo>
                              <a:pt x="33769" y="13595"/>
                              <a:pt x="33102" y="13404"/>
                              <a:pt x="32626" y="13024"/>
                            </a:cubicBezTo>
                            <a:cubicBezTo>
                              <a:pt x="24435" y="6642"/>
                              <a:pt x="13481" y="4165"/>
                              <a:pt x="3384" y="6451"/>
                            </a:cubicBezTo>
                            <a:cubicBezTo>
                              <a:pt x="1860" y="6832"/>
                              <a:pt x="336" y="5785"/>
                              <a:pt x="51" y="4260"/>
                            </a:cubicBezTo>
                            <a:cubicBezTo>
                              <a:pt x="-235" y="2736"/>
                              <a:pt x="717" y="1212"/>
                              <a:pt x="2241" y="927"/>
                            </a:cubicBezTo>
                            <a:cubicBezTo>
                              <a:pt x="13957" y="-1645"/>
                              <a:pt x="26625" y="1212"/>
                              <a:pt x="36150" y="8547"/>
                            </a:cubicBezTo>
                            <a:cubicBezTo>
                              <a:pt x="37389" y="9499"/>
                              <a:pt x="37579" y="11309"/>
                              <a:pt x="36627" y="12452"/>
                            </a:cubicBezTo>
                            <a:cubicBezTo>
                              <a:pt x="35960" y="13214"/>
                              <a:pt x="35103" y="13595"/>
                              <a:pt x="34341" y="1359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2" name="Google Shape;702;p36"/>
                      <p:cNvSpPr/>
                      <p:nvPr/>
                    </p:nvSpPr>
                    <p:spPr>
                      <a:xfrm>
                        <a:off x="5269611" y="3883723"/>
                        <a:ext cx="23240" cy="47244"/>
                      </a:xfrm>
                      <a:custGeom>
                        <a:rect b="b" l="l" r="r" t="t"/>
                        <a:pathLst>
                          <a:path extrusionOk="0" h="47244" w="23240">
                            <a:moveTo>
                              <a:pt x="23241" y="23622"/>
                            </a:moveTo>
                            <a:cubicBezTo>
                              <a:pt x="23241" y="36671"/>
                              <a:pt x="18002" y="47244"/>
                              <a:pt x="11621" y="47244"/>
                            </a:cubicBezTo>
                            <a:cubicBezTo>
                              <a:pt x="5239" y="47244"/>
                              <a:pt x="0" y="36671"/>
                              <a:pt x="0" y="23622"/>
                            </a:cubicBezTo>
                            <a:cubicBezTo>
                              <a:pt x="0" y="10573"/>
                              <a:pt x="5239" y="0"/>
                              <a:pt x="11621" y="0"/>
                            </a:cubicBezTo>
                            <a:cubicBezTo>
                              <a:pt x="18097" y="0"/>
                              <a:pt x="23241" y="10573"/>
                              <a:pt x="23241" y="2362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3" name="Google Shape;703;p36"/>
                      <p:cNvSpPr/>
                      <p:nvPr/>
                    </p:nvSpPr>
                    <p:spPr>
                      <a:xfrm>
                        <a:off x="5227110" y="3981949"/>
                        <a:ext cx="46954" cy="25789"/>
                      </a:xfrm>
                      <a:custGeom>
                        <a:rect b="b" l="l" r="r" t="t"/>
                        <a:pathLst>
                          <a:path extrusionOk="0" h="25789" w="46954">
                            <a:moveTo>
                              <a:pt x="7354" y="25790"/>
                            </a:moveTo>
                            <a:cubicBezTo>
                              <a:pt x="5830" y="25790"/>
                              <a:pt x="4306" y="25695"/>
                              <a:pt x="2782" y="25504"/>
                            </a:cubicBezTo>
                            <a:cubicBezTo>
                              <a:pt x="1067" y="25313"/>
                              <a:pt x="-171" y="23789"/>
                              <a:pt x="19" y="22075"/>
                            </a:cubicBezTo>
                            <a:cubicBezTo>
                              <a:pt x="210" y="20361"/>
                              <a:pt x="1639" y="19027"/>
                              <a:pt x="3448" y="19313"/>
                            </a:cubicBezTo>
                            <a:cubicBezTo>
                              <a:pt x="18022" y="20837"/>
                              <a:pt x="33262" y="13693"/>
                              <a:pt x="41263" y="1406"/>
                            </a:cubicBezTo>
                            <a:cubicBezTo>
                              <a:pt x="42215" y="-23"/>
                              <a:pt x="44120" y="-404"/>
                              <a:pt x="45549" y="453"/>
                            </a:cubicBezTo>
                            <a:cubicBezTo>
                              <a:pt x="46978" y="1406"/>
                              <a:pt x="47359" y="3311"/>
                              <a:pt x="46501" y="4739"/>
                            </a:cubicBezTo>
                            <a:cubicBezTo>
                              <a:pt x="38024" y="17789"/>
                              <a:pt x="22784" y="25790"/>
                              <a:pt x="7354" y="2579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04" name="Google Shape;704;p36"/>
                    <p:cNvGrpSpPr/>
                    <p:nvPr/>
                  </p:nvGrpSpPr>
                  <p:grpSpPr>
                    <a:xfrm>
                      <a:off x="5487397" y="3943170"/>
                      <a:ext cx="87288" cy="89428"/>
                      <a:chOff x="5487397" y="3943170"/>
                      <a:chExt cx="87288" cy="89428"/>
                    </a:xfrm>
                  </p:grpSpPr>
                  <p:sp>
                    <p:nvSpPr>
                      <p:cNvPr id="705" name="Google Shape;705;p36"/>
                      <p:cNvSpPr/>
                      <p:nvPr/>
                    </p:nvSpPr>
                    <p:spPr>
                      <a:xfrm>
                        <a:off x="5487397" y="3943170"/>
                        <a:ext cx="87288" cy="89428"/>
                      </a:xfrm>
                      <a:custGeom>
                        <a:rect b="b" l="l" r="r" t="t"/>
                        <a:pathLst>
                          <a:path extrusionOk="0" h="89428" w="87288">
                            <a:moveTo>
                              <a:pt x="2813" y="89428"/>
                            </a:moveTo>
                            <a:cubicBezTo>
                              <a:pt x="2622" y="89428"/>
                              <a:pt x="2432" y="89428"/>
                              <a:pt x="2241" y="89333"/>
                            </a:cubicBezTo>
                            <a:cubicBezTo>
                              <a:pt x="717" y="89047"/>
                              <a:pt x="-235" y="87524"/>
                              <a:pt x="51" y="86000"/>
                            </a:cubicBezTo>
                            <a:cubicBezTo>
                              <a:pt x="4146" y="65045"/>
                              <a:pt x="11290" y="47519"/>
                              <a:pt x="21387" y="33803"/>
                            </a:cubicBezTo>
                            <a:cubicBezTo>
                              <a:pt x="33579" y="17324"/>
                              <a:pt x="50819" y="5894"/>
                              <a:pt x="68631" y="2465"/>
                            </a:cubicBezTo>
                            <a:cubicBezTo>
                              <a:pt x="70821" y="2084"/>
                              <a:pt x="72917" y="1799"/>
                              <a:pt x="75108" y="1513"/>
                            </a:cubicBezTo>
                            <a:cubicBezTo>
                              <a:pt x="77965" y="1132"/>
                              <a:pt x="80918" y="751"/>
                              <a:pt x="83775" y="84"/>
                            </a:cubicBezTo>
                            <a:cubicBezTo>
                              <a:pt x="85299" y="-297"/>
                              <a:pt x="86823" y="655"/>
                              <a:pt x="87204" y="2179"/>
                            </a:cubicBezTo>
                            <a:cubicBezTo>
                              <a:pt x="87585" y="3703"/>
                              <a:pt x="86633" y="5228"/>
                              <a:pt x="85109" y="5609"/>
                            </a:cubicBezTo>
                            <a:cubicBezTo>
                              <a:pt x="82061" y="6370"/>
                              <a:pt x="78918" y="6752"/>
                              <a:pt x="75870" y="7133"/>
                            </a:cubicBezTo>
                            <a:cubicBezTo>
                              <a:pt x="73774" y="7418"/>
                              <a:pt x="71679" y="7704"/>
                              <a:pt x="69678" y="8085"/>
                            </a:cubicBezTo>
                            <a:cubicBezTo>
                              <a:pt x="53200" y="11228"/>
                              <a:pt x="37293" y="21801"/>
                              <a:pt x="25863" y="37136"/>
                            </a:cubicBezTo>
                            <a:cubicBezTo>
                              <a:pt x="16243" y="50090"/>
                              <a:pt x="9385" y="66950"/>
                              <a:pt x="5480" y="87047"/>
                            </a:cubicBezTo>
                            <a:cubicBezTo>
                              <a:pt x="5289" y="88476"/>
                              <a:pt x="4051" y="89428"/>
                              <a:pt x="2813" y="8942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6" name="Google Shape;706;p36"/>
                      <p:cNvSpPr/>
                      <p:nvPr/>
                    </p:nvSpPr>
                    <p:spPr>
                      <a:xfrm>
                        <a:off x="5509495" y="3974594"/>
                        <a:ext cx="52639" cy="29048"/>
                      </a:xfrm>
                      <a:custGeom>
                        <a:rect b="b" l="l" r="r" t="t"/>
                        <a:pathLst>
                          <a:path extrusionOk="0" h="29048" w="52639">
                            <a:moveTo>
                              <a:pt x="49866" y="29048"/>
                            </a:moveTo>
                            <a:cubicBezTo>
                              <a:pt x="48819" y="29048"/>
                              <a:pt x="47866" y="28477"/>
                              <a:pt x="47390" y="27525"/>
                            </a:cubicBezTo>
                            <a:cubicBezTo>
                              <a:pt x="39484" y="11999"/>
                              <a:pt x="20625" y="2950"/>
                              <a:pt x="3384" y="6379"/>
                            </a:cubicBezTo>
                            <a:cubicBezTo>
                              <a:pt x="1860" y="6665"/>
                              <a:pt x="336" y="5712"/>
                              <a:pt x="51" y="4188"/>
                            </a:cubicBezTo>
                            <a:cubicBezTo>
                              <a:pt x="-235" y="2664"/>
                              <a:pt x="717" y="1140"/>
                              <a:pt x="2241" y="854"/>
                            </a:cubicBezTo>
                            <a:cubicBezTo>
                              <a:pt x="21863" y="-3146"/>
                              <a:pt x="43389" y="7236"/>
                              <a:pt x="52343" y="24953"/>
                            </a:cubicBezTo>
                            <a:cubicBezTo>
                              <a:pt x="53010" y="26381"/>
                              <a:pt x="52533" y="28001"/>
                              <a:pt x="51105" y="28763"/>
                            </a:cubicBezTo>
                            <a:cubicBezTo>
                              <a:pt x="50724" y="28953"/>
                              <a:pt x="50247" y="29048"/>
                              <a:pt x="49866" y="2904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707" name="Google Shape;707;p36"/>
                  <p:cNvGrpSpPr/>
                  <p:nvPr/>
                </p:nvGrpSpPr>
                <p:grpSpPr>
                  <a:xfrm>
                    <a:off x="4775988" y="4207097"/>
                    <a:ext cx="935918" cy="1158750"/>
                    <a:chOff x="4775988" y="4207097"/>
                    <a:chExt cx="935918" cy="1158750"/>
                  </a:xfrm>
                </p:grpSpPr>
                <p:sp>
                  <p:nvSpPr>
                    <p:cNvPr id="708" name="Google Shape;708;p36"/>
                    <p:cNvSpPr/>
                    <p:nvPr/>
                  </p:nvSpPr>
                  <p:spPr>
                    <a:xfrm>
                      <a:off x="4779806" y="4207097"/>
                      <a:ext cx="932100" cy="1158750"/>
                    </a:xfrm>
                    <a:custGeom>
                      <a:rect b="b" l="l" r="r" t="t"/>
                      <a:pathLst>
                        <a:path extrusionOk="0" h="1158750" w="932100">
                          <a:moveTo>
                            <a:pt x="608010" y="16669"/>
                          </a:moveTo>
                          <a:lnTo>
                            <a:pt x="869757" y="0"/>
                          </a:lnTo>
                          <a:lnTo>
                            <a:pt x="878234" y="114776"/>
                          </a:lnTo>
                          <a:cubicBezTo>
                            <a:pt x="878234" y="114776"/>
                            <a:pt x="941099" y="265271"/>
                            <a:pt x="931002" y="423577"/>
                          </a:cubicBezTo>
                          <a:cubicBezTo>
                            <a:pt x="905666" y="820007"/>
                            <a:pt x="776888" y="1134999"/>
                            <a:pt x="776888" y="1134999"/>
                          </a:cubicBezTo>
                          <a:lnTo>
                            <a:pt x="346358" y="1134999"/>
                          </a:lnTo>
                          <a:cubicBezTo>
                            <a:pt x="346358" y="1134999"/>
                            <a:pt x="152143" y="1176719"/>
                            <a:pt x="76229" y="1149572"/>
                          </a:cubicBezTo>
                          <a:cubicBezTo>
                            <a:pt x="76229" y="1149572"/>
                            <a:pt x="-7877" y="1056132"/>
                            <a:pt x="600" y="910114"/>
                          </a:cubicBezTo>
                          <a:lnTo>
                            <a:pt x="310544" y="811625"/>
                          </a:lnTo>
                          <a:lnTo>
                            <a:pt x="580673" y="164878"/>
                          </a:lnTo>
                          <a:lnTo>
                            <a:pt x="608010" y="166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9" name="Google Shape;709;p36"/>
                    <p:cNvSpPr/>
                    <p:nvPr/>
                  </p:nvSpPr>
                  <p:spPr>
                    <a:xfrm>
                      <a:off x="4775988" y="4387963"/>
                      <a:ext cx="646226" cy="733533"/>
                    </a:xfrm>
                    <a:custGeom>
                      <a:rect b="b" l="l" r="r" t="t"/>
                      <a:pathLst>
                        <a:path extrusionOk="0" h="733533" w="646226">
                          <a:moveTo>
                            <a:pt x="2799" y="733534"/>
                          </a:moveTo>
                          <a:cubicBezTo>
                            <a:pt x="1656" y="733534"/>
                            <a:pt x="513" y="732772"/>
                            <a:pt x="132" y="731629"/>
                          </a:cubicBezTo>
                          <a:cubicBezTo>
                            <a:pt x="-344" y="730105"/>
                            <a:pt x="513" y="728581"/>
                            <a:pt x="1942" y="728104"/>
                          </a:cubicBezTo>
                          <a:lnTo>
                            <a:pt x="312076" y="628473"/>
                          </a:lnTo>
                          <a:cubicBezTo>
                            <a:pt x="325983" y="593516"/>
                            <a:pt x="523436" y="98597"/>
                            <a:pt x="548296" y="63736"/>
                          </a:cubicBezTo>
                          <a:cubicBezTo>
                            <a:pt x="573823" y="28017"/>
                            <a:pt x="639641" y="1252"/>
                            <a:pt x="642403" y="204"/>
                          </a:cubicBezTo>
                          <a:cubicBezTo>
                            <a:pt x="643832" y="-367"/>
                            <a:pt x="645451" y="299"/>
                            <a:pt x="646023" y="1728"/>
                          </a:cubicBezTo>
                          <a:cubicBezTo>
                            <a:pt x="646594" y="3157"/>
                            <a:pt x="645927" y="4776"/>
                            <a:pt x="644499" y="5347"/>
                          </a:cubicBezTo>
                          <a:cubicBezTo>
                            <a:pt x="643832" y="5633"/>
                            <a:pt x="577443" y="32589"/>
                            <a:pt x="552868" y="66974"/>
                          </a:cubicBezTo>
                          <a:cubicBezTo>
                            <a:pt x="528008" y="101740"/>
                            <a:pt x="318934" y="626473"/>
                            <a:pt x="316838" y="631807"/>
                          </a:cubicBezTo>
                          <a:cubicBezTo>
                            <a:pt x="316553" y="632569"/>
                            <a:pt x="315886" y="633236"/>
                            <a:pt x="315124" y="633426"/>
                          </a:cubicBezTo>
                          <a:lnTo>
                            <a:pt x="3657" y="733438"/>
                          </a:lnTo>
                          <a:cubicBezTo>
                            <a:pt x="3371" y="733534"/>
                            <a:pt x="3085" y="733534"/>
                            <a:pt x="2799" y="73353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0" name="Google Shape;710;p36"/>
                    <p:cNvSpPr/>
                    <p:nvPr/>
                  </p:nvSpPr>
                  <p:spPr>
                    <a:xfrm>
                      <a:off x="5106495" y="4705072"/>
                      <a:ext cx="518484" cy="639785"/>
                    </a:xfrm>
                    <a:custGeom>
                      <a:rect b="b" l="l" r="r" t="t"/>
                      <a:pathLst>
                        <a:path extrusionOk="0" h="639785" w="518484">
                          <a:moveTo>
                            <a:pt x="2809" y="639786"/>
                          </a:moveTo>
                          <a:cubicBezTo>
                            <a:pt x="1476" y="639786"/>
                            <a:pt x="333" y="638833"/>
                            <a:pt x="47" y="637500"/>
                          </a:cubicBezTo>
                          <a:cubicBezTo>
                            <a:pt x="-239" y="635976"/>
                            <a:pt x="809" y="634547"/>
                            <a:pt x="2333" y="634261"/>
                          </a:cubicBezTo>
                          <a:cubicBezTo>
                            <a:pt x="66627" y="622355"/>
                            <a:pt x="162925" y="576159"/>
                            <a:pt x="220837" y="538726"/>
                          </a:cubicBezTo>
                          <a:cubicBezTo>
                            <a:pt x="274462" y="504055"/>
                            <a:pt x="510778" y="6659"/>
                            <a:pt x="513159" y="1611"/>
                          </a:cubicBezTo>
                          <a:cubicBezTo>
                            <a:pt x="513826" y="182"/>
                            <a:pt x="515540" y="-390"/>
                            <a:pt x="516874" y="277"/>
                          </a:cubicBezTo>
                          <a:cubicBezTo>
                            <a:pt x="518302" y="944"/>
                            <a:pt x="518874" y="2658"/>
                            <a:pt x="518207" y="3992"/>
                          </a:cubicBezTo>
                          <a:cubicBezTo>
                            <a:pt x="508492" y="24566"/>
                            <a:pt x="278749" y="507960"/>
                            <a:pt x="223789" y="543393"/>
                          </a:cubicBezTo>
                          <a:cubicBezTo>
                            <a:pt x="165401" y="581112"/>
                            <a:pt x="68341" y="627689"/>
                            <a:pt x="3286" y="639786"/>
                          </a:cubicBezTo>
                          <a:cubicBezTo>
                            <a:pt x="3095" y="639786"/>
                            <a:pt x="2905" y="639786"/>
                            <a:pt x="2809" y="63978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711" name="Google Shape;711;p36"/>
                  <p:cNvSpPr/>
                  <p:nvPr/>
                </p:nvSpPr>
                <p:spPr>
                  <a:xfrm>
                    <a:off x="5209981" y="5138838"/>
                    <a:ext cx="193920" cy="172873"/>
                  </a:xfrm>
                  <a:custGeom>
                    <a:rect b="b" l="l" r="r" t="t"/>
                    <a:pathLst>
                      <a:path extrusionOk="0" h="172873" w="193920">
                        <a:moveTo>
                          <a:pt x="2860" y="172873"/>
                        </a:moveTo>
                        <a:cubicBezTo>
                          <a:pt x="1336" y="172873"/>
                          <a:pt x="98" y="171635"/>
                          <a:pt x="3" y="170111"/>
                        </a:cubicBezTo>
                        <a:cubicBezTo>
                          <a:pt x="-283" y="120581"/>
                          <a:pt x="20482" y="72098"/>
                          <a:pt x="55438" y="40380"/>
                        </a:cubicBezTo>
                        <a:cubicBezTo>
                          <a:pt x="92586" y="6662"/>
                          <a:pt x="144878" y="-7435"/>
                          <a:pt x="191741" y="3804"/>
                        </a:cubicBezTo>
                        <a:cubicBezTo>
                          <a:pt x="193265" y="4185"/>
                          <a:pt x="194218" y="5709"/>
                          <a:pt x="193837" y="7233"/>
                        </a:cubicBezTo>
                        <a:cubicBezTo>
                          <a:pt x="193456" y="8757"/>
                          <a:pt x="191932" y="9710"/>
                          <a:pt x="190408" y="9329"/>
                        </a:cubicBezTo>
                        <a:cubicBezTo>
                          <a:pt x="145259" y="-1435"/>
                          <a:pt x="95063" y="12091"/>
                          <a:pt x="59153" y="44667"/>
                        </a:cubicBezTo>
                        <a:cubicBezTo>
                          <a:pt x="25339" y="75337"/>
                          <a:pt x="5337" y="122295"/>
                          <a:pt x="5623" y="170206"/>
                        </a:cubicBezTo>
                        <a:cubicBezTo>
                          <a:pt x="5718" y="171635"/>
                          <a:pt x="4480" y="172873"/>
                          <a:pt x="2860" y="172873"/>
                        </a:cubicBezTo>
                        <a:cubicBezTo>
                          <a:pt x="2860" y="172873"/>
                          <a:pt x="2860" y="172873"/>
                          <a:pt x="2860" y="17287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12" name="Google Shape;712;p36"/>
                <p:cNvGrpSpPr/>
                <p:nvPr/>
              </p:nvGrpSpPr>
              <p:grpSpPr>
                <a:xfrm>
                  <a:off x="4358391" y="4064295"/>
                  <a:ext cx="427825" cy="423980"/>
                  <a:chOff x="4358391" y="4064295"/>
                  <a:chExt cx="427825" cy="423980"/>
                </a:xfrm>
              </p:grpSpPr>
              <p:sp>
                <p:nvSpPr>
                  <p:cNvPr id="713" name="Google Shape;713;p36"/>
                  <p:cNvSpPr/>
                  <p:nvPr/>
                </p:nvSpPr>
                <p:spPr>
                  <a:xfrm>
                    <a:off x="4367879" y="4064295"/>
                    <a:ext cx="67627" cy="124135"/>
                  </a:xfrm>
                  <a:custGeom>
                    <a:rect b="b" l="l" r="r" t="t"/>
                    <a:pathLst>
                      <a:path extrusionOk="0" h="124135" w="67627">
                        <a:moveTo>
                          <a:pt x="0" y="112417"/>
                        </a:moveTo>
                        <a:lnTo>
                          <a:pt x="2286" y="3355"/>
                        </a:lnTo>
                        <a:cubicBezTo>
                          <a:pt x="2381" y="879"/>
                          <a:pt x="8287" y="-169"/>
                          <a:pt x="20193" y="22"/>
                        </a:cubicBezTo>
                        <a:cubicBezTo>
                          <a:pt x="32004" y="308"/>
                          <a:pt x="38005" y="1641"/>
                          <a:pt x="37910" y="4118"/>
                        </a:cubicBezTo>
                        <a:lnTo>
                          <a:pt x="36100" y="90033"/>
                        </a:lnTo>
                        <a:lnTo>
                          <a:pt x="63056" y="90604"/>
                        </a:lnTo>
                        <a:cubicBezTo>
                          <a:pt x="65151" y="90604"/>
                          <a:pt x="66580" y="93462"/>
                          <a:pt x="67246" y="98987"/>
                        </a:cubicBezTo>
                        <a:cubicBezTo>
                          <a:pt x="67532" y="101654"/>
                          <a:pt x="67627" y="104416"/>
                          <a:pt x="67627" y="107273"/>
                        </a:cubicBezTo>
                        <a:cubicBezTo>
                          <a:pt x="67532" y="110036"/>
                          <a:pt x="67342" y="112988"/>
                          <a:pt x="66961" y="115846"/>
                        </a:cubicBezTo>
                        <a:cubicBezTo>
                          <a:pt x="65913" y="121466"/>
                          <a:pt x="64294" y="124228"/>
                          <a:pt x="62198" y="124133"/>
                        </a:cubicBezTo>
                        <a:lnTo>
                          <a:pt x="8192" y="122989"/>
                        </a:lnTo>
                        <a:cubicBezTo>
                          <a:pt x="5620" y="122894"/>
                          <a:pt x="3619" y="121846"/>
                          <a:pt x="2096" y="119656"/>
                        </a:cubicBezTo>
                        <a:cubicBezTo>
                          <a:pt x="667" y="117560"/>
                          <a:pt x="0" y="115179"/>
                          <a:pt x="0" y="112417"/>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4" name="Google Shape;714;p36"/>
                  <p:cNvSpPr/>
                  <p:nvPr/>
                </p:nvSpPr>
                <p:spPr>
                  <a:xfrm>
                    <a:off x="4443391" y="4065449"/>
                    <a:ext cx="111579" cy="126142"/>
                  </a:xfrm>
                  <a:custGeom>
                    <a:rect b="b" l="l" r="r" t="t"/>
                    <a:pathLst>
                      <a:path extrusionOk="0" h="126142" w="111579">
                        <a:moveTo>
                          <a:pt x="54409" y="126122"/>
                        </a:moveTo>
                        <a:cubicBezTo>
                          <a:pt x="38026" y="125741"/>
                          <a:pt x="24690" y="120122"/>
                          <a:pt x="14594" y="109168"/>
                        </a:cubicBezTo>
                        <a:cubicBezTo>
                          <a:pt x="4498" y="98214"/>
                          <a:pt x="-360" y="82403"/>
                          <a:pt x="21" y="61733"/>
                        </a:cubicBezTo>
                        <a:cubicBezTo>
                          <a:pt x="497" y="41064"/>
                          <a:pt x="6022" y="25538"/>
                          <a:pt x="16690" y="15156"/>
                        </a:cubicBezTo>
                        <a:cubicBezTo>
                          <a:pt x="27358" y="4774"/>
                          <a:pt x="40978" y="-274"/>
                          <a:pt x="57552" y="11"/>
                        </a:cubicBezTo>
                        <a:cubicBezTo>
                          <a:pt x="74125" y="392"/>
                          <a:pt x="87365" y="5917"/>
                          <a:pt x="97271" y="16585"/>
                        </a:cubicBezTo>
                        <a:cubicBezTo>
                          <a:pt x="107177" y="27253"/>
                          <a:pt x="111940" y="43160"/>
                          <a:pt x="111559" y="64400"/>
                        </a:cubicBezTo>
                        <a:cubicBezTo>
                          <a:pt x="111082" y="85641"/>
                          <a:pt x="105558" y="101262"/>
                          <a:pt x="94985" y="111454"/>
                        </a:cubicBezTo>
                        <a:cubicBezTo>
                          <a:pt x="84412" y="121550"/>
                          <a:pt x="70887" y="126503"/>
                          <a:pt x="54409" y="126122"/>
                        </a:cubicBezTo>
                        <a:close/>
                        <a:moveTo>
                          <a:pt x="56504" y="33730"/>
                        </a:moveTo>
                        <a:cubicBezTo>
                          <a:pt x="50884" y="33635"/>
                          <a:pt x="46122" y="36111"/>
                          <a:pt x="42217" y="41160"/>
                        </a:cubicBezTo>
                        <a:cubicBezTo>
                          <a:pt x="38311" y="46208"/>
                          <a:pt x="36216" y="53447"/>
                          <a:pt x="36025" y="62686"/>
                        </a:cubicBezTo>
                        <a:cubicBezTo>
                          <a:pt x="35835" y="72020"/>
                          <a:pt x="37454" y="79164"/>
                          <a:pt x="40978" y="84212"/>
                        </a:cubicBezTo>
                        <a:cubicBezTo>
                          <a:pt x="44503" y="89261"/>
                          <a:pt x="49170" y="91832"/>
                          <a:pt x="55075" y="91928"/>
                        </a:cubicBezTo>
                        <a:cubicBezTo>
                          <a:pt x="60981" y="92023"/>
                          <a:pt x="65839" y="89642"/>
                          <a:pt x="69649" y="84689"/>
                        </a:cubicBezTo>
                        <a:cubicBezTo>
                          <a:pt x="73459" y="79736"/>
                          <a:pt x="75459" y="72592"/>
                          <a:pt x="75649" y="63257"/>
                        </a:cubicBezTo>
                        <a:cubicBezTo>
                          <a:pt x="75840" y="53923"/>
                          <a:pt x="74125" y="46684"/>
                          <a:pt x="70411" y="41540"/>
                        </a:cubicBezTo>
                        <a:cubicBezTo>
                          <a:pt x="66696" y="36492"/>
                          <a:pt x="62124" y="33825"/>
                          <a:pt x="56504" y="3373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5" name="Google Shape;715;p36"/>
                  <p:cNvSpPr/>
                  <p:nvPr/>
                </p:nvSpPr>
                <p:spPr>
                  <a:xfrm>
                    <a:off x="4563427" y="4068603"/>
                    <a:ext cx="111918" cy="123623"/>
                  </a:xfrm>
                  <a:custGeom>
                    <a:rect b="b" l="l" r="r" t="t"/>
                    <a:pathLst>
                      <a:path extrusionOk="0" h="123623" w="111918">
                        <a:moveTo>
                          <a:pt x="0" y="2096"/>
                        </a:moveTo>
                        <a:cubicBezTo>
                          <a:pt x="0" y="1524"/>
                          <a:pt x="2572" y="1048"/>
                          <a:pt x="7620" y="571"/>
                        </a:cubicBezTo>
                        <a:cubicBezTo>
                          <a:pt x="12764" y="191"/>
                          <a:pt x="16859" y="0"/>
                          <a:pt x="20193" y="0"/>
                        </a:cubicBezTo>
                        <a:cubicBezTo>
                          <a:pt x="33147" y="286"/>
                          <a:pt x="39910" y="2096"/>
                          <a:pt x="40386" y="5525"/>
                        </a:cubicBezTo>
                        <a:lnTo>
                          <a:pt x="53816" y="82963"/>
                        </a:lnTo>
                        <a:lnTo>
                          <a:pt x="69628" y="6096"/>
                        </a:lnTo>
                        <a:cubicBezTo>
                          <a:pt x="70390" y="2762"/>
                          <a:pt x="77724" y="1143"/>
                          <a:pt x="91440" y="1429"/>
                        </a:cubicBezTo>
                        <a:cubicBezTo>
                          <a:pt x="94869" y="1524"/>
                          <a:pt x="99060" y="1810"/>
                          <a:pt x="104204" y="2381"/>
                        </a:cubicBezTo>
                        <a:cubicBezTo>
                          <a:pt x="109347" y="2953"/>
                          <a:pt x="111919" y="3524"/>
                          <a:pt x="111919" y="4096"/>
                        </a:cubicBezTo>
                        <a:lnTo>
                          <a:pt x="78486" y="119539"/>
                        </a:lnTo>
                        <a:cubicBezTo>
                          <a:pt x="78010" y="121444"/>
                          <a:pt x="74486" y="122587"/>
                          <a:pt x="68104" y="122968"/>
                        </a:cubicBezTo>
                        <a:cubicBezTo>
                          <a:pt x="58198" y="123825"/>
                          <a:pt x="49149" y="123825"/>
                          <a:pt x="40958" y="123063"/>
                        </a:cubicBezTo>
                        <a:cubicBezTo>
                          <a:pt x="32861" y="122206"/>
                          <a:pt x="28575" y="120968"/>
                          <a:pt x="28099" y="119348"/>
                        </a:cubicBezTo>
                        <a:lnTo>
                          <a:pt x="0" y="2096"/>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6" name="Google Shape;716;p36"/>
                  <p:cNvSpPr/>
                  <p:nvPr/>
                </p:nvSpPr>
                <p:spPr>
                  <a:xfrm>
                    <a:off x="4683820" y="4071171"/>
                    <a:ext cx="72626" cy="124019"/>
                  </a:xfrm>
                  <a:custGeom>
                    <a:rect b="b" l="l" r="r" t="t"/>
                    <a:pathLst>
                      <a:path extrusionOk="0" h="124019" w="72626">
                        <a:moveTo>
                          <a:pt x="58391" y="49725"/>
                        </a:moveTo>
                        <a:cubicBezTo>
                          <a:pt x="60582" y="49725"/>
                          <a:pt x="61630" y="53915"/>
                          <a:pt x="61439" y="62107"/>
                        </a:cubicBezTo>
                        <a:cubicBezTo>
                          <a:pt x="61344" y="64584"/>
                          <a:pt x="61058" y="67441"/>
                          <a:pt x="60487" y="70775"/>
                        </a:cubicBezTo>
                        <a:cubicBezTo>
                          <a:pt x="59915" y="74109"/>
                          <a:pt x="58867" y="75728"/>
                          <a:pt x="57534" y="75728"/>
                        </a:cubicBezTo>
                        <a:lnTo>
                          <a:pt x="35246" y="75252"/>
                        </a:lnTo>
                        <a:lnTo>
                          <a:pt x="34865" y="92778"/>
                        </a:lnTo>
                        <a:lnTo>
                          <a:pt x="67154" y="93444"/>
                        </a:lnTo>
                        <a:cubicBezTo>
                          <a:pt x="69154" y="93444"/>
                          <a:pt x="70393" y="96111"/>
                          <a:pt x="71059" y="101255"/>
                        </a:cubicBezTo>
                        <a:cubicBezTo>
                          <a:pt x="71345" y="103446"/>
                          <a:pt x="71536" y="105827"/>
                          <a:pt x="71440" y="108398"/>
                        </a:cubicBezTo>
                        <a:cubicBezTo>
                          <a:pt x="71345" y="110875"/>
                          <a:pt x="70964" y="114114"/>
                          <a:pt x="70202" y="118114"/>
                        </a:cubicBezTo>
                        <a:cubicBezTo>
                          <a:pt x="69440" y="122114"/>
                          <a:pt x="68202" y="124020"/>
                          <a:pt x="66583" y="124020"/>
                        </a:cubicBezTo>
                        <a:lnTo>
                          <a:pt x="6575" y="122781"/>
                        </a:lnTo>
                        <a:cubicBezTo>
                          <a:pt x="2098" y="122686"/>
                          <a:pt x="-92" y="120876"/>
                          <a:pt x="3" y="117257"/>
                        </a:cubicBezTo>
                        <a:lnTo>
                          <a:pt x="2384" y="4481"/>
                        </a:lnTo>
                        <a:cubicBezTo>
                          <a:pt x="2479" y="1433"/>
                          <a:pt x="3813" y="-91"/>
                          <a:pt x="6480" y="4"/>
                        </a:cubicBezTo>
                        <a:lnTo>
                          <a:pt x="69250" y="1338"/>
                        </a:lnTo>
                        <a:cubicBezTo>
                          <a:pt x="71726" y="1433"/>
                          <a:pt x="72869" y="6576"/>
                          <a:pt x="72584" y="16959"/>
                        </a:cubicBezTo>
                        <a:cubicBezTo>
                          <a:pt x="72393" y="27341"/>
                          <a:pt x="71059" y="32484"/>
                          <a:pt x="68583" y="32389"/>
                        </a:cubicBezTo>
                        <a:lnTo>
                          <a:pt x="36103" y="31722"/>
                        </a:lnTo>
                        <a:lnTo>
                          <a:pt x="35722" y="49439"/>
                        </a:lnTo>
                        <a:lnTo>
                          <a:pt x="58391" y="49725"/>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7" name="Google Shape;717;p36"/>
                  <p:cNvSpPr/>
                  <p:nvPr/>
                </p:nvSpPr>
                <p:spPr>
                  <a:xfrm>
                    <a:off x="4358391" y="4210121"/>
                    <a:ext cx="112495" cy="124444"/>
                  </a:xfrm>
                  <a:custGeom>
                    <a:rect b="b" l="l" r="r" t="t"/>
                    <a:pathLst>
                      <a:path extrusionOk="0" h="124444" w="112495">
                        <a:moveTo>
                          <a:pt x="71495" y="7548"/>
                        </a:moveTo>
                        <a:cubicBezTo>
                          <a:pt x="73114" y="3452"/>
                          <a:pt x="80639" y="1643"/>
                          <a:pt x="94069" y="1833"/>
                        </a:cubicBezTo>
                        <a:cubicBezTo>
                          <a:pt x="97498" y="1928"/>
                          <a:pt x="101499" y="2214"/>
                          <a:pt x="106071" y="2785"/>
                        </a:cubicBezTo>
                        <a:cubicBezTo>
                          <a:pt x="110643" y="3357"/>
                          <a:pt x="112834" y="3929"/>
                          <a:pt x="112453" y="4691"/>
                        </a:cubicBezTo>
                        <a:lnTo>
                          <a:pt x="74448" y="77176"/>
                        </a:lnTo>
                        <a:lnTo>
                          <a:pt x="73591" y="119943"/>
                        </a:lnTo>
                        <a:cubicBezTo>
                          <a:pt x="73591" y="121943"/>
                          <a:pt x="70257" y="123277"/>
                          <a:pt x="63875" y="123943"/>
                        </a:cubicBezTo>
                        <a:cubicBezTo>
                          <a:pt x="60637" y="124325"/>
                          <a:pt x="57398" y="124515"/>
                          <a:pt x="54255" y="124420"/>
                        </a:cubicBezTo>
                        <a:cubicBezTo>
                          <a:pt x="51112" y="124325"/>
                          <a:pt x="47968" y="124134"/>
                          <a:pt x="44825" y="123658"/>
                        </a:cubicBezTo>
                        <a:cubicBezTo>
                          <a:pt x="38443" y="122705"/>
                          <a:pt x="35205" y="121181"/>
                          <a:pt x="35300" y="119086"/>
                        </a:cubicBezTo>
                        <a:lnTo>
                          <a:pt x="36157" y="77366"/>
                        </a:lnTo>
                        <a:lnTo>
                          <a:pt x="58" y="2595"/>
                        </a:lnTo>
                        <a:cubicBezTo>
                          <a:pt x="-419" y="1833"/>
                          <a:pt x="2058" y="1262"/>
                          <a:pt x="7297" y="690"/>
                        </a:cubicBezTo>
                        <a:cubicBezTo>
                          <a:pt x="12535" y="118"/>
                          <a:pt x="17012" y="-72"/>
                          <a:pt x="20632" y="23"/>
                        </a:cubicBezTo>
                        <a:cubicBezTo>
                          <a:pt x="35014" y="309"/>
                          <a:pt x="42825" y="2595"/>
                          <a:pt x="44158" y="6786"/>
                        </a:cubicBezTo>
                        <a:lnTo>
                          <a:pt x="56255" y="42791"/>
                        </a:lnTo>
                        <a:lnTo>
                          <a:pt x="71495" y="7548"/>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8" name="Google Shape;718;p36"/>
                  <p:cNvSpPr/>
                  <p:nvPr/>
                </p:nvSpPr>
                <p:spPr>
                  <a:xfrm>
                    <a:off x="4471871" y="4212324"/>
                    <a:ext cx="111580" cy="126143"/>
                  </a:xfrm>
                  <a:custGeom>
                    <a:rect b="b" l="l" r="r" t="t"/>
                    <a:pathLst>
                      <a:path extrusionOk="0" h="126143" w="111580">
                        <a:moveTo>
                          <a:pt x="54409" y="126123"/>
                        </a:moveTo>
                        <a:cubicBezTo>
                          <a:pt x="38026" y="125742"/>
                          <a:pt x="24691" y="120122"/>
                          <a:pt x="14594" y="109168"/>
                        </a:cubicBezTo>
                        <a:cubicBezTo>
                          <a:pt x="4498" y="98214"/>
                          <a:pt x="-360" y="82403"/>
                          <a:pt x="21" y="61734"/>
                        </a:cubicBezTo>
                        <a:cubicBezTo>
                          <a:pt x="402" y="41064"/>
                          <a:pt x="6022" y="25539"/>
                          <a:pt x="16690" y="15156"/>
                        </a:cubicBezTo>
                        <a:cubicBezTo>
                          <a:pt x="27358" y="4774"/>
                          <a:pt x="40978" y="-274"/>
                          <a:pt x="57552" y="11"/>
                        </a:cubicBezTo>
                        <a:cubicBezTo>
                          <a:pt x="74125" y="393"/>
                          <a:pt x="87365" y="5917"/>
                          <a:pt x="97271" y="16585"/>
                        </a:cubicBezTo>
                        <a:cubicBezTo>
                          <a:pt x="107272" y="27253"/>
                          <a:pt x="111940" y="43160"/>
                          <a:pt x="111559" y="64401"/>
                        </a:cubicBezTo>
                        <a:cubicBezTo>
                          <a:pt x="111082" y="85641"/>
                          <a:pt x="105558" y="101262"/>
                          <a:pt x="94985" y="111454"/>
                        </a:cubicBezTo>
                        <a:cubicBezTo>
                          <a:pt x="84412" y="121646"/>
                          <a:pt x="70887" y="126503"/>
                          <a:pt x="54409" y="126123"/>
                        </a:cubicBezTo>
                        <a:close/>
                        <a:moveTo>
                          <a:pt x="56504" y="33730"/>
                        </a:moveTo>
                        <a:cubicBezTo>
                          <a:pt x="50884" y="33635"/>
                          <a:pt x="46122" y="36111"/>
                          <a:pt x="42217" y="41160"/>
                        </a:cubicBezTo>
                        <a:cubicBezTo>
                          <a:pt x="38311" y="46208"/>
                          <a:pt x="36216" y="53447"/>
                          <a:pt x="36025" y="62686"/>
                        </a:cubicBezTo>
                        <a:cubicBezTo>
                          <a:pt x="35835" y="72020"/>
                          <a:pt x="37454" y="79164"/>
                          <a:pt x="40978" y="84212"/>
                        </a:cubicBezTo>
                        <a:cubicBezTo>
                          <a:pt x="44503" y="89261"/>
                          <a:pt x="49170" y="91833"/>
                          <a:pt x="55075" y="91928"/>
                        </a:cubicBezTo>
                        <a:cubicBezTo>
                          <a:pt x="60981" y="92023"/>
                          <a:pt x="65839" y="89642"/>
                          <a:pt x="69649" y="84689"/>
                        </a:cubicBezTo>
                        <a:cubicBezTo>
                          <a:pt x="73459" y="79736"/>
                          <a:pt x="75459" y="72592"/>
                          <a:pt x="75649" y="63258"/>
                        </a:cubicBezTo>
                        <a:cubicBezTo>
                          <a:pt x="75840" y="53923"/>
                          <a:pt x="74125" y="46684"/>
                          <a:pt x="70411" y="41541"/>
                        </a:cubicBezTo>
                        <a:cubicBezTo>
                          <a:pt x="66791" y="36492"/>
                          <a:pt x="62124" y="33920"/>
                          <a:pt x="56504" y="3373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9" name="Google Shape;719;p36"/>
                  <p:cNvSpPr/>
                  <p:nvPr/>
                </p:nvSpPr>
                <p:spPr>
                  <a:xfrm>
                    <a:off x="4593608" y="4215931"/>
                    <a:ext cx="100501" cy="125007"/>
                  </a:xfrm>
                  <a:custGeom>
                    <a:rect b="b" l="l" r="r" t="t"/>
                    <a:pathLst>
                      <a:path extrusionOk="0" h="125007" w="100501">
                        <a:moveTo>
                          <a:pt x="62497" y="4215"/>
                        </a:moveTo>
                        <a:cubicBezTo>
                          <a:pt x="62497" y="1833"/>
                          <a:pt x="68879" y="786"/>
                          <a:pt x="81547" y="1072"/>
                        </a:cubicBezTo>
                        <a:cubicBezTo>
                          <a:pt x="94215" y="1357"/>
                          <a:pt x="100502" y="2596"/>
                          <a:pt x="100502" y="4977"/>
                        </a:cubicBezTo>
                        <a:lnTo>
                          <a:pt x="98787" y="85463"/>
                        </a:lnTo>
                        <a:cubicBezTo>
                          <a:pt x="98501" y="97369"/>
                          <a:pt x="94025" y="106989"/>
                          <a:pt x="85357" y="114419"/>
                        </a:cubicBezTo>
                        <a:cubicBezTo>
                          <a:pt x="76689" y="121753"/>
                          <a:pt x="64783" y="125277"/>
                          <a:pt x="49829" y="124992"/>
                        </a:cubicBezTo>
                        <a:cubicBezTo>
                          <a:pt x="34779" y="124706"/>
                          <a:pt x="22682" y="120515"/>
                          <a:pt x="13443" y="112514"/>
                        </a:cubicBezTo>
                        <a:cubicBezTo>
                          <a:pt x="4204" y="104513"/>
                          <a:pt x="-273" y="93940"/>
                          <a:pt x="13" y="80796"/>
                        </a:cubicBezTo>
                        <a:lnTo>
                          <a:pt x="1632" y="3167"/>
                        </a:lnTo>
                        <a:cubicBezTo>
                          <a:pt x="1727" y="786"/>
                          <a:pt x="8014" y="-167"/>
                          <a:pt x="20682" y="24"/>
                        </a:cubicBezTo>
                        <a:cubicBezTo>
                          <a:pt x="33350" y="309"/>
                          <a:pt x="39637" y="1548"/>
                          <a:pt x="39637" y="3929"/>
                        </a:cubicBezTo>
                        <a:lnTo>
                          <a:pt x="38018" y="82986"/>
                        </a:lnTo>
                        <a:cubicBezTo>
                          <a:pt x="37922" y="85368"/>
                          <a:pt x="39161" y="87177"/>
                          <a:pt x="41542" y="88701"/>
                        </a:cubicBezTo>
                        <a:cubicBezTo>
                          <a:pt x="44114" y="90130"/>
                          <a:pt x="46781" y="90892"/>
                          <a:pt x="49543" y="90988"/>
                        </a:cubicBezTo>
                        <a:cubicBezTo>
                          <a:pt x="52305" y="91083"/>
                          <a:pt x="54877" y="90416"/>
                          <a:pt x="57163" y="89178"/>
                        </a:cubicBezTo>
                        <a:cubicBezTo>
                          <a:pt x="59449" y="87939"/>
                          <a:pt x="60687" y="86034"/>
                          <a:pt x="60687" y="83463"/>
                        </a:cubicBezTo>
                        <a:lnTo>
                          <a:pt x="62497" y="4215"/>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0" name="Google Shape;720;p36"/>
                  <p:cNvSpPr/>
                  <p:nvPr/>
                </p:nvSpPr>
                <p:spPr>
                  <a:xfrm>
                    <a:off x="4706874" y="4312322"/>
                    <a:ext cx="41052" cy="47285"/>
                  </a:xfrm>
                  <a:custGeom>
                    <a:rect b="b" l="l" r="r" t="t"/>
                    <a:pathLst>
                      <a:path extrusionOk="0" h="47285" w="41052">
                        <a:moveTo>
                          <a:pt x="12287" y="2503"/>
                        </a:moveTo>
                        <a:cubicBezTo>
                          <a:pt x="13049" y="693"/>
                          <a:pt x="18002" y="-164"/>
                          <a:pt x="27241" y="26"/>
                        </a:cubicBezTo>
                        <a:cubicBezTo>
                          <a:pt x="36481" y="217"/>
                          <a:pt x="41053" y="1550"/>
                          <a:pt x="41053" y="4027"/>
                        </a:cubicBezTo>
                        <a:lnTo>
                          <a:pt x="40386" y="18886"/>
                        </a:lnTo>
                        <a:lnTo>
                          <a:pt x="29718" y="42508"/>
                        </a:lnTo>
                        <a:cubicBezTo>
                          <a:pt x="28099" y="45841"/>
                          <a:pt x="23336" y="47461"/>
                          <a:pt x="15526" y="47270"/>
                        </a:cubicBezTo>
                        <a:cubicBezTo>
                          <a:pt x="7620" y="47080"/>
                          <a:pt x="2667" y="45746"/>
                          <a:pt x="667" y="43079"/>
                        </a:cubicBezTo>
                        <a:cubicBezTo>
                          <a:pt x="190" y="42508"/>
                          <a:pt x="0" y="41936"/>
                          <a:pt x="0" y="41364"/>
                        </a:cubicBezTo>
                        <a:cubicBezTo>
                          <a:pt x="0" y="40793"/>
                          <a:pt x="95" y="40317"/>
                          <a:pt x="190" y="39841"/>
                        </a:cubicBezTo>
                        <a:lnTo>
                          <a:pt x="11335" y="18314"/>
                        </a:lnTo>
                        <a:lnTo>
                          <a:pt x="12287" y="2503"/>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1" name="Google Shape;721;p36"/>
                  <p:cNvSpPr/>
                  <p:nvPr/>
                </p:nvSpPr>
                <p:spPr>
                  <a:xfrm>
                    <a:off x="4363495" y="4357337"/>
                    <a:ext cx="141734" cy="125050"/>
                  </a:xfrm>
                  <a:custGeom>
                    <a:rect b="b" l="l" r="r" t="t"/>
                    <a:pathLst>
                      <a:path extrusionOk="0" h="125050" w="141734">
                        <a:moveTo>
                          <a:pt x="122589" y="125032"/>
                        </a:moveTo>
                        <a:cubicBezTo>
                          <a:pt x="112207" y="124841"/>
                          <a:pt x="106968" y="123508"/>
                          <a:pt x="107063" y="121222"/>
                        </a:cubicBezTo>
                        <a:lnTo>
                          <a:pt x="104873" y="50832"/>
                        </a:lnTo>
                        <a:lnTo>
                          <a:pt x="82013" y="121603"/>
                        </a:lnTo>
                        <a:cubicBezTo>
                          <a:pt x="81536" y="123032"/>
                          <a:pt x="77536" y="123603"/>
                          <a:pt x="70011" y="123508"/>
                        </a:cubicBezTo>
                        <a:cubicBezTo>
                          <a:pt x="62486" y="123317"/>
                          <a:pt x="58676" y="122651"/>
                          <a:pt x="58486" y="121317"/>
                        </a:cubicBezTo>
                        <a:lnTo>
                          <a:pt x="37912" y="48832"/>
                        </a:lnTo>
                        <a:lnTo>
                          <a:pt x="34007" y="118745"/>
                        </a:lnTo>
                        <a:cubicBezTo>
                          <a:pt x="33816" y="120460"/>
                          <a:pt x="31625" y="121698"/>
                          <a:pt x="27244" y="122174"/>
                        </a:cubicBezTo>
                        <a:cubicBezTo>
                          <a:pt x="22862" y="122746"/>
                          <a:pt x="19338" y="122936"/>
                          <a:pt x="16481" y="122936"/>
                        </a:cubicBezTo>
                        <a:cubicBezTo>
                          <a:pt x="13623" y="122841"/>
                          <a:pt x="10861" y="122651"/>
                          <a:pt x="8194" y="122270"/>
                        </a:cubicBezTo>
                        <a:cubicBezTo>
                          <a:pt x="2574" y="121317"/>
                          <a:pt x="-93" y="119793"/>
                          <a:pt x="2" y="117698"/>
                        </a:cubicBezTo>
                        <a:lnTo>
                          <a:pt x="6384" y="3779"/>
                        </a:lnTo>
                        <a:cubicBezTo>
                          <a:pt x="6479" y="1016"/>
                          <a:pt x="13623" y="-317"/>
                          <a:pt x="27911" y="64"/>
                        </a:cubicBezTo>
                        <a:cubicBezTo>
                          <a:pt x="32102" y="159"/>
                          <a:pt x="37245" y="540"/>
                          <a:pt x="43341" y="1302"/>
                        </a:cubicBezTo>
                        <a:cubicBezTo>
                          <a:pt x="49437" y="2064"/>
                          <a:pt x="52771" y="3398"/>
                          <a:pt x="53438" y="5303"/>
                        </a:cubicBezTo>
                        <a:lnTo>
                          <a:pt x="71916" y="60929"/>
                        </a:lnTo>
                        <a:lnTo>
                          <a:pt x="90299" y="5874"/>
                        </a:lnTo>
                        <a:cubicBezTo>
                          <a:pt x="91442" y="2826"/>
                          <a:pt x="99539" y="1493"/>
                          <a:pt x="114588" y="1778"/>
                        </a:cubicBezTo>
                        <a:cubicBezTo>
                          <a:pt x="118874" y="1874"/>
                          <a:pt x="124113" y="2255"/>
                          <a:pt x="130114" y="3112"/>
                        </a:cubicBezTo>
                        <a:cubicBezTo>
                          <a:pt x="136115" y="3874"/>
                          <a:pt x="139067" y="5112"/>
                          <a:pt x="139067" y="6732"/>
                        </a:cubicBezTo>
                        <a:lnTo>
                          <a:pt x="141734" y="121889"/>
                        </a:lnTo>
                        <a:cubicBezTo>
                          <a:pt x="141734" y="123222"/>
                          <a:pt x="139448" y="124079"/>
                          <a:pt x="134876" y="124556"/>
                        </a:cubicBezTo>
                        <a:cubicBezTo>
                          <a:pt x="130114" y="124841"/>
                          <a:pt x="126018" y="125127"/>
                          <a:pt x="122589" y="125032"/>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2" name="Google Shape;722;p36"/>
                  <p:cNvSpPr/>
                  <p:nvPr/>
                </p:nvSpPr>
                <p:spPr>
                  <a:xfrm>
                    <a:off x="4520067" y="4359676"/>
                    <a:ext cx="111579" cy="126134"/>
                  </a:xfrm>
                  <a:custGeom>
                    <a:rect b="b" l="l" r="r" t="t"/>
                    <a:pathLst>
                      <a:path extrusionOk="0" h="126134" w="111579">
                        <a:moveTo>
                          <a:pt x="54409" y="126123"/>
                        </a:moveTo>
                        <a:cubicBezTo>
                          <a:pt x="38026" y="125742"/>
                          <a:pt x="24690" y="120122"/>
                          <a:pt x="14594" y="109168"/>
                        </a:cubicBezTo>
                        <a:cubicBezTo>
                          <a:pt x="4497" y="98214"/>
                          <a:pt x="-360" y="82403"/>
                          <a:pt x="21" y="61734"/>
                        </a:cubicBezTo>
                        <a:cubicBezTo>
                          <a:pt x="497" y="41064"/>
                          <a:pt x="6022" y="25539"/>
                          <a:pt x="16690" y="15156"/>
                        </a:cubicBezTo>
                        <a:cubicBezTo>
                          <a:pt x="27357" y="4774"/>
                          <a:pt x="40978" y="-274"/>
                          <a:pt x="57552" y="11"/>
                        </a:cubicBezTo>
                        <a:cubicBezTo>
                          <a:pt x="74125" y="393"/>
                          <a:pt x="87365" y="5917"/>
                          <a:pt x="97271" y="16585"/>
                        </a:cubicBezTo>
                        <a:cubicBezTo>
                          <a:pt x="107177" y="27253"/>
                          <a:pt x="111940" y="43160"/>
                          <a:pt x="111559" y="64401"/>
                        </a:cubicBezTo>
                        <a:cubicBezTo>
                          <a:pt x="111082" y="85641"/>
                          <a:pt x="105558" y="101262"/>
                          <a:pt x="94985" y="111454"/>
                        </a:cubicBezTo>
                        <a:cubicBezTo>
                          <a:pt x="84317" y="121551"/>
                          <a:pt x="70792" y="126408"/>
                          <a:pt x="54409" y="126123"/>
                        </a:cubicBezTo>
                        <a:close/>
                        <a:moveTo>
                          <a:pt x="56409" y="33730"/>
                        </a:moveTo>
                        <a:cubicBezTo>
                          <a:pt x="50789" y="33635"/>
                          <a:pt x="46026" y="36111"/>
                          <a:pt x="42121" y="41160"/>
                        </a:cubicBezTo>
                        <a:cubicBezTo>
                          <a:pt x="38216" y="46208"/>
                          <a:pt x="36216" y="53447"/>
                          <a:pt x="35930" y="62686"/>
                        </a:cubicBezTo>
                        <a:cubicBezTo>
                          <a:pt x="35740" y="72020"/>
                          <a:pt x="37359" y="79164"/>
                          <a:pt x="40883" y="84212"/>
                        </a:cubicBezTo>
                        <a:cubicBezTo>
                          <a:pt x="44407" y="89261"/>
                          <a:pt x="49074" y="91833"/>
                          <a:pt x="54980" y="91928"/>
                        </a:cubicBezTo>
                        <a:cubicBezTo>
                          <a:pt x="60886" y="92023"/>
                          <a:pt x="65743" y="89642"/>
                          <a:pt x="69553" y="84689"/>
                        </a:cubicBezTo>
                        <a:cubicBezTo>
                          <a:pt x="73363" y="79736"/>
                          <a:pt x="75363" y="72592"/>
                          <a:pt x="75554" y="63258"/>
                        </a:cubicBezTo>
                        <a:cubicBezTo>
                          <a:pt x="75745" y="53923"/>
                          <a:pt x="74030" y="46684"/>
                          <a:pt x="70315" y="41541"/>
                        </a:cubicBezTo>
                        <a:cubicBezTo>
                          <a:pt x="66696" y="36397"/>
                          <a:pt x="62028" y="33825"/>
                          <a:pt x="56409" y="3373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3" name="Google Shape;723;p36"/>
                  <p:cNvSpPr/>
                  <p:nvPr/>
                </p:nvSpPr>
                <p:spPr>
                  <a:xfrm>
                    <a:off x="4644482" y="4363148"/>
                    <a:ext cx="141734" cy="125127"/>
                  </a:xfrm>
                  <a:custGeom>
                    <a:rect b="b" l="l" r="r" t="t"/>
                    <a:pathLst>
                      <a:path extrusionOk="0" h="125127" w="141734">
                        <a:moveTo>
                          <a:pt x="122589" y="125127"/>
                        </a:moveTo>
                        <a:cubicBezTo>
                          <a:pt x="112207" y="124937"/>
                          <a:pt x="106968" y="123603"/>
                          <a:pt x="107063" y="121317"/>
                        </a:cubicBezTo>
                        <a:lnTo>
                          <a:pt x="104873" y="50928"/>
                        </a:lnTo>
                        <a:lnTo>
                          <a:pt x="82013" y="121698"/>
                        </a:lnTo>
                        <a:cubicBezTo>
                          <a:pt x="81536" y="123127"/>
                          <a:pt x="77536" y="123698"/>
                          <a:pt x="70011" y="123508"/>
                        </a:cubicBezTo>
                        <a:cubicBezTo>
                          <a:pt x="62486" y="123317"/>
                          <a:pt x="58676" y="122651"/>
                          <a:pt x="58486" y="121317"/>
                        </a:cubicBezTo>
                        <a:lnTo>
                          <a:pt x="37912" y="48832"/>
                        </a:lnTo>
                        <a:lnTo>
                          <a:pt x="34007" y="118746"/>
                        </a:lnTo>
                        <a:cubicBezTo>
                          <a:pt x="33816" y="120460"/>
                          <a:pt x="31625" y="121698"/>
                          <a:pt x="27244" y="122174"/>
                        </a:cubicBezTo>
                        <a:cubicBezTo>
                          <a:pt x="22862" y="122746"/>
                          <a:pt x="19338" y="122937"/>
                          <a:pt x="16481" y="122937"/>
                        </a:cubicBezTo>
                        <a:cubicBezTo>
                          <a:pt x="13623" y="122841"/>
                          <a:pt x="10861" y="122651"/>
                          <a:pt x="8194" y="122270"/>
                        </a:cubicBezTo>
                        <a:cubicBezTo>
                          <a:pt x="2574" y="121317"/>
                          <a:pt x="-93" y="119793"/>
                          <a:pt x="2" y="117698"/>
                        </a:cubicBezTo>
                        <a:lnTo>
                          <a:pt x="6384" y="3779"/>
                        </a:lnTo>
                        <a:cubicBezTo>
                          <a:pt x="6479" y="1016"/>
                          <a:pt x="13623" y="-317"/>
                          <a:pt x="27911" y="64"/>
                        </a:cubicBezTo>
                        <a:cubicBezTo>
                          <a:pt x="32102" y="159"/>
                          <a:pt x="37245" y="540"/>
                          <a:pt x="43341" y="1302"/>
                        </a:cubicBezTo>
                        <a:cubicBezTo>
                          <a:pt x="49437" y="2064"/>
                          <a:pt x="52771" y="3398"/>
                          <a:pt x="53438" y="5303"/>
                        </a:cubicBezTo>
                        <a:lnTo>
                          <a:pt x="71916" y="60929"/>
                        </a:lnTo>
                        <a:lnTo>
                          <a:pt x="90299" y="5874"/>
                        </a:lnTo>
                        <a:cubicBezTo>
                          <a:pt x="91442" y="2826"/>
                          <a:pt x="99539" y="1493"/>
                          <a:pt x="114588" y="1779"/>
                        </a:cubicBezTo>
                        <a:cubicBezTo>
                          <a:pt x="118874" y="1874"/>
                          <a:pt x="124113" y="2255"/>
                          <a:pt x="130114" y="3112"/>
                        </a:cubicBezTo>
                        <a:cubicBezTo>
                          <a:pt x="136115" y="3874"/>
                          <a:pt x="139067" y="5112"/>
                          <a:pt x="139067" y="6731"/>
                        </a:cubicBezTo>
                        <a:lnTo>
                          <a:pt x="141734" y="121889"/>
                        </a:lnTo>
                        <a:cubicBezTo>
                          <a:pt x="141734" y="123222"/>
                          <a:pt x="139448" y="124080"/>
                          <a:pt x="134876" y="124556"/>
                        </a:cubicBezTo>
                        <a:cubicBezTo>
                          <a:pt x="130209" y="124937"/>
                          <a:pt x="126113" y="125127"/>
                          <a:pt x="122589" y="125127"/>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24" name="Google Shape;724;p36"/>
                <p:cNvGrpSpPr/>
                <p:nvPr/>
              </p:nvGrpSpPr>
              <p:grpSpPr>
                <a:xfrm>
                  <a:off x="4557966" y="3987934"/>
                  <a:ext cx="1274699" cy="745017"/>
                  <a:chOff x="4557966" y="3987934"/>
                  <a:chExt cx="1274699" cy="745017"/>
                </a:xfrm>
              </p:grpSpPr>
              <p:sp>
                <p:nvSpPr>
                  <p:cNvPr id="725" name="Google Shape;725;p36"/>
                  <p:cNvSpPr/>
                  <p:nvPr/>
                </p:nvSpPr>
                <p:spPr>
                  <a:xfrm>
                    <a:off x="5720016" y="3987934"/>
                    <a:ext cx="112649" cy="117986"/>
                  </a:xfrm>
                  <a:custGeom>
                    <a:rect b="b" l="l" r="r" t="t"/>
                    <a:pathLst>
                      <a:path extrusionOk="0" h="117986" w="112649">
                        <a:moveTo>
                          <a:pt x="74041" y="42665"/>
                        </a:moveTo>
                        <a:lnTo>
                          <a:pt x="108426" y="49142"/>
                        </a:lnTo>
                        <a:cubicBezTo>
                          <a:pt x="113760" y="50190"/>
                          <a:pt x="114141" y="57524"/>
                          <a:pt x="108998" y="59238"/>
                        </a:cubicBezTo>
                        <a:lnTo>
                          <a:pt x="77946" y="69049"/>
                        </a:lnTo>
                        <a:cubicBezTo>
                          <a:pt x="76137" y="69620"/>
                          <a:pt x="74803" y="71049"/>
                          <a:pt x="74422" y="72859"/>
                        </a:cubicBezTo>
                        <a:lnTo>
                          <a:pt x="65469" y="113912"/>
                        </a:lnTo>
                        <a:cubicBezTo>
                          <a:pt x="64326" y="118960"/>
                          <a:pt x="57372" y="119436"/>
                          <a:pt x="55563" y="114674"/>
                        </a:cubicBezTo>
                        <a:lnTo>
                          <a:pt x="40989" y="77241"/>
                        </a:lnTo>
                        <a:cubicBezTo>
                          <a:pt x="40323" y="75526"/>
                          <a:pt x="38894" y="74383"/>
                          <a:pt x="37084" y="74002"/>
                        </a:cubicBezTo>
                        <a:lnTo>
                          <a:pt x="4223" y="67716"/>
                        </a:lnTo>
                        <a:cubicBezTo>
                          <a:pt x="-1111" y="66668"/>
                          <a:pt x="-1492" y="59238"/>
                          <a:pt x="3651" y="57619"/>
                        </a:cubicBezTo>
                        <a:lnTo>
                          <a:pt x="35655" y="47523"/>
                        </a:lnTo>
                        <a:cubicBezTo>
                          <a:pt x="37465" y="46951"/>
                          <a:pt x="38799" y="45427"/>
                          <a:pt x="39180" y="43617"/>
                        </a:cubicBezTo>
                        <a:lnTo>
                          <a:pt x="47085" y="4184"/>
                        </a:lnTo>
                        <a:cubicBezTo>
                          <a:pt x="48133" y="-960"/>
                          <a:pt x="55277" y="-1531"/>
                          <a:pt x="57087" y="3422"/>
                        </a:cubicBezTo>
                        <a:lnTo>
                          <a:pt x="70041" y="39141"/>
                        </a:lnTo>
                        <a:cubicBezTo>
                          <a:pt x="70707" y="41045"/>
                          <a:pt x="72231" y="42284"/>
                          <a:pt x="74041" y="4266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6" name="Google Shape;726;p36"/>
                  <p:cNvSpPr/>
                  <p:nvPr/>
                </p:nvSpPr>
                <p:spPr>
                  <a:xfrm>
                    <a:off x="4807711" y="3987934"/>
                    <a:ext cx="112649" cy="117986"/>
                  </a:xfrm>
                  <a:custGeom>
                    <a:rect b="b" l="l" r="r" t="t"/>
                    <a:pathLst>
                      <a:path extrusionOk="0" h="117986" w="112649">
                        <a:moveTo>
                          <a:pt x="74041" y="42665"/>
                        </a:moveTo>
                        <a:lnTo>
                          <a:pt x="108426" y="49142"/>
                        </a:lnTo>
                        <a:cubicBezTo>
                          <a:pt x="113760" y="50190"/>
                          <a:pt x="114141" y="57524"/>
                          <a:pt x="108998" y="59238"/>
                        </a:cubicBezTo>
                        <a:lnTo>
                          <a:pt x="77946" y="69049"/>
                        </a:lnTo>
                        <a:cubicBezTo>
                          <a:pt x="76137" y="69620"/>
                          <a:pt x="74803" y="71049"/>
                          <a:pt x="74422" y="72859"/>
                        </a:cubicBezTo>
                        <a:lnTo>
                          <a:pt x="65469" y="113912"/>
                        </a:lnTo>
                        <a:cubicBezTo>
                          <a:pt x="64326" y="118960"/>
                          <a:pt x="57372" y="119436"/>
                          <a:pt x="55563" y="114674"/>
                        </a:cubicBezTo>
                        <a:lnTo>
                          <a:pt x="40989" y="77241"/>
                        </a:lnTo>
                        <a:cubicBezTo>
                          <a:pt x="40323" y="75526"/>
                          <a:pt x="38894" y="74383"/>
                          <a:pt x="37084" y="74002"/>
                        </a:cubicBezTo>
                        <a:lnTo>
                          <a:pt x="4223" y="67716"/>
                        </a:lnTo>
                        <a:cubicBezTo>
                          <a:pt x="-1111" y="66668"/>
                          <a:pt x="-1492" y="59238"/>
                          <a:pt x="3651" y="57619"/>
                        </a:cubicBezTo>
                        <a:lnTo>
                          <a:pt x="35655" y="47523"/>
                        </a:lnTo>
                        <a:cubicBezTo>
                          <a:pt x="37465" y="46951"/>
                          <a:pt x="38799" y="45427"/>
                          <a:pt x="39180" y="43617"/>
                        </a:cubicBezTo>
                        <a:lnTo>
                          <a:pt x="47085" y="4184"/>
                        </a:lnTo>
                        <a:cubicBezTo>
                          <a:pt x="48133" y="-960"/>
                          <a:pt x="55277" y="-1531"/>
                          <a:pt x="57087" y="3422"/>
                        </a:cubicBezTo>
                        <a:lnTo>
                          <a:pt x="70041" y="39141"/>
                        </a:lnTo>
                        <a:cubicBezTo>
                          <a:pt x="70707" y="41045"/>
                          <a:pt x="72231" y="42284"/>
                          <a:pt x="74041" y="4266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7" name="Google Shape;727;p36"/>
                  <p:cNvSpPr/>
                  <p:nvPr/>
                </p:nvSpPr>
                <p:spPr>
                  <a:xfrm>
                    <a:off x="4557966" y="4614965"/>
                    <a:ext cx="112649" cy="117986"/>
                  </a:xfrm>
                  <a:custGeom>
                    <a:rect b="b" l="l" r="r" t="t"/>
                    <a:pathLst>
                      <a:path extrusionOk="0" h="117986" w="112649">
                        <a:moveTo>
                          <a:pt x="74041" y="42665"/>
                        </a:moveTo>
                        <a:lnTo>
                          <a:pt x="108426" y="49142"/>
                        </a:lnTo>
                        <a:cubicBezTo>
                          <a:pt x="113760" y="50189"/>
                          <a:pt x="114141" y="57524"/>
                          <a:pt x="108998" y="59238"/>
                        </a:cubicBezTo>
                        <a:lnTo>
                          <a:pt x="77946" y="69049"/>
                        </a:lnTo>
                        <a:cubicBezTo>
                          <a:pt x="76137" y="69620"/>
                          <a:pt x="74803" y="71049"/>
                          <a:pt x="74422" y="72859"/>
                        </a:cubicBezTo>
                        <a:lnTo>
                          <a:pt x="65469" y="113912"/>
                        </a:lnTo>
                        <a:cubicBezTo>
                          <a:pt x="64326" y="118960"/>
                          <a:pt x="57372" y="119436"/>
                          <a:pt x="55563" y="114674"/>
                        </a:cubicBezTo>
                        <a:lnTo>
                          <a:pt x="40989" y="77240"/>
                        </a:lnTo>
                        <a:cubicBezTo>
                          <a:pt x="40323" y="75526"/>
                          <a:pt x="38894" y="74383"/>
                          <a:pt x="37084" y="74002"/>
                        </a:cubicBezTo>
                        <a:lnTo>
                          <a:pt x="4223" y="67715"/>
                        </a:lnTo>
                        <a:cubicBezTo>
                          <a:pt x="-1111" y="66668"/>
                          <a:pt x="-1492" y="59238"/>
                          <a:pt x="3651" y="57619"/>
                        </a:cubicBezTo>
                        <a:lnTo>
                          <a:pt x="35655" y="47522"/>
                        </a:lnTo>
                        <a:cubicBezTo>
                          <a:pt x="37465" y="46951"/>
                          <a:pt x="38799" y="45427"/>
                          <a:pt x="39180" y="43617"/>
                        </a:cubicBezTo>
                        <a:lnTo>
                          <a:pt x="47085" y="4184"/>
                        </a:lnTo>
                        <a:cubicBezTo>
                          <a:pt x="48133" y="-960"/>
                          <a:pt x="55277" y="-1531"/>
                          <a:pt x="57087" y="3422"/>
                        </a:cubicBezTo>
                        <a:lnTo>
                          <a:pt x="70041" y="39140"/>
                        </a:lnTo>
                        <a:cubicBezTo>
                          <a:pt x="70803" y="41140"/>
                          <a:pt x="72231" y="42379"/>
                          <a:pt x="74041" y="4266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grpSp>
        <p:nvGrpSpPr>
          <p:cNvPr id="728" name="Google Shape;728;p36"/>
          <p:cNvGrpSpPr/>
          <p:nvPr/>
        </p:nvGrpSpPr>
        <p:grpSpPr>
          <a:xfrm rot="741027">
            <a:off x="5545505" y="649472"/>
            <a:ext cx="900262" cy="962900"/>
            <a:chOff x="-420512" y="4028978"/>
            <a:chExt cx="900223" cy="962858"/>
          </a:xfrm>
        </p:grpSpPr>
        <p:sp>
          <p:nvSpPr>
            <p:cNvPr id="729" name="Google Shape;729;p36"/>
            <p:cNvSpPr/>
            <p:nvPr/>
          </p:nvSpPr>
          <p:spPr>
            <a:xfrm rot="-2420505">
              <a:off x="-101432" y="4107317"/>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0" name="Google Shape;730;p36"/>
            <p:cNvSpPr/>
            <p:nvPr/>
          </p:nvSpPr>
          <p:spPr>
            <a:xfrm rot="-676838">
              <a:off x="-395553" y="4686532"/>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37"/>
          <p:cNvSpPr txBox="1"/>
          <p:nvPr>
            <p:ph type="title"/>
          </p:nvPr>
        </p:nvSpPr>
        <p:spPr>
          <a:xfrm>
            <a:off x="720000" y="365975"/>
            <a:ext cx="7704000" cy="5727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000000"/>
                </a:solidFill>
                <a:latin typeface="Arial"/>
                <a:ea typeface="Arial"/>
                <a:cs typeface="Arial"/>
                <a:sym typeface="Arial"/>
              </a:rPr>
              <a:t>約基別對上帝有極大的信心，才能夠促使她願意放手將她三個月大的孩子放在尼羅河裡。</a:t>
            </a:r>
            <a:endParaRPr sz="4400"/>
          </a:p>
        </p:txBody>
      </p:sp>
      <p:sp>
        <p:nvSpPr>
          <p:cNvPr id="736" name="Google Shape;736;p37"/>
          <p:cNvSpPr txBox="1"/>
          <p:nvPr/>
        </p:nvSpPr>
        <p:spPr>
          <a:xfrm>
            <a:off x="1134875" y="1609125"/>
            <a:ext cx="70575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Roboto"/>
                <a:ea typeface="Roboto"/>
                <a:cs typeface="Roboto"/>
                <a:sym typeface="Roboto"/>
              </a:rPr>
              <a:t>希伯來書 11:23 </a:t>
            </a:r>
            <a:endParaRPr sz="2100">
              <a:latin typeface="Roboto"/>
              <a:ea typeface="Roboto"/>
              <a:cs typeface="Roboto"/>
              <a:sym typeface="Roboto"/>
            </a:endParaRPr>
          </a:p>
          <a:p>
            <a:pPr indent="0" lvl="0" marL="0" rtl="0" algn="l">
              <a:spcBef>
                <a:spcPts val="0"/>
              </a:spcBef>
              <a:spcAft>
                <a:spcPts val="0"/>
              </a:spcAft>
              <a:buNone/>
            </a:pPr>
            <a:r>
              <a:rPr lang="en" sz="2100">
                <a:latin typeface="Roboto"/>
                <a:ea typeface="Roboto"/>
                <a:cs typeface="Roboto"/>
                <a:sym typeface="Roboto"/>
              </a:rPr>
              <a:t>摩 西 生 下 來 ， 他 的 父 母 見 他 是 個 俊 美 的 孩 子 ， 就 因 著 信 ， 把 他 藏 了 三 個 月 ， 並 不 怕 王 命 。</a:t>
            </a:r>
            <a:endParaRPr sz="23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38"/>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約基別</a:t>
            </a:r>
            <a:r>
              <a:rPr lang="en">
                <a:solidFill>
                  <a:srgbClr val="000000"/>
                </a:solidFill>
                <a:latin typeface="Arial"/>
                <a:ea typeface="Arial"/>
                <a:cs typeface="Arial"/>
                <a:sym typeface="Arial"/>
              </a:rPr>
              <a:t>不只是對神信心，</a:t>
            </a:r>
            <a:endParaRPr>
              <a:solidFill>
                <a:srgbClr val="000000"/>
              </a:solidFill>
              <a:latin typeface="Arial"/>
              <a:ea typeface="Arial"/>
              <a:cs typeface="Arial"/>
              <a:sym typeface="Arial"/>
            </a:endParaRPr>
          </a:p>
          <a:p>
            <a:pPr indent="0" lvl="0" marL="0" rtl="0" algn="ctr">
              <a:spcBef>
                <a:spcPts val="0"/>
              </a:spcBef>
              <a:spcAft>
                <a:spcPts val="0"/>
              </a:spcAft>
              <a:buNone/>
            </a:pPr>
            <a:r>
              <a:rPr lang="en">
                <a:solidFill>
                  <a:srgbClr val="000000"/>
                </a:solidFill>
                <a:latin typeface="Arial"/>
                <a:ea typeface="Arial"/>
                <a:cs typeface="Arial"/>
                <a:sym typeface="Arial"/>
              </a:rPr>
              <a:t>她還有一個不畏懼環境困難的勇氣</a:t>
            </a:r>
            <a:endParaRPr>
              <a:solidFill>
                <a:srgbClr val="000000"/>
              </a:solidFill>
              <a:latin typeface="Arial"/>
              <a:ea typeface="Arial"/>
              <a:cs typeface="Arial"/>
              <a:sym typeface="Arial"/>
            </a:endParaRPr>
          </a:p>
          <a:p>
            <a:pPr indent="0" lvl="0" marL="0" rtl="0" algn="ctr">
              <a:spcBef>
                <a:spcPts val="0"/>
              </a:spcBef>
              <a:spcAft>
                <a:spcPts val="0"/>
              </a:spcAft>
              <a:buNone/>
            </a:pPr>
            <a:r>
              <a:t/>
            </a:r>
            <a:endParaRPr>
              <a:solidFill>
                <a:srgbClr val="000000"/>
              </a:solidFill>
              <a:latin typeface="Arial"/>
              <a:ea typeface="Arial"/>
              <a:cs typeface="Arial"/>
              <a:sym typeface="Arial"/>
            </a:endParaRPr>
          </a:p>
          <a:p>
            <a:pPr indent="0" lvl="0" marL="0" rtl="0" algn="ctr">
              <a:spcBef>
                <a:spcPts val="0"/>
              </a:spcBef>
              <a:spcAft>
                <a:spcPts val="0"/>
              </a:spcAft>
              <a:buNone/>
            </a:pPr>
            <a:r>
              <a:t/>
            </a:r>
            <a:endParaRPr>
              <a:solidFill>
                <a:srgbClr val="000000"/>
              </a:solidFill>
              <a:latin typeface="Arial"/>
              <a:ea typeface="Arial"/>
              <a:cs typeface="Arial"/>
              <a:sym typeface="Arial"/>
            </a:endParaRPr>
          </a:p>
        </p:txBody>
      </p:sp>
      <p:pic>
        <p:nvPicPr>
          <p:cNvPr id="742" name="Google Shape;742;p38"/>
          <p:cNvPicPr preferRelativeResize="0"/>
          <p:nvPr/>
        </p:nvPicPr>
        <p:blipFill>
          <a:blip r:embed="rId3">
            <a:alphaModFix/>
          </a:blip>
          <a:stretch>
            <a:fillRect/>
          </a:stretch>
        </p:blipFill>
        <p:spPr>
          <a:xfrm>
            <a:off x="1778450" y="1682925"/>
            <a:ext cx="5826701" cy="3277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39"/>
          <p:cNvSpPr/>
          <p:nvPr/>
        </p:nvSpPr>
        <p:spPr>
          <a:xfrm rot="2862719">
            <a:off x="4954907" y="1157683"/>
            <a:ext cx="1157013" cy="1277201"/>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8" name="Google Shape;748;p39"/>
          <p:cNvSpPr/>
          <p:nvPr/>
        </p:nvSpPr>
        <p:spPr>
          <a:xfrm rot="-1719746">
            <a:off x="566616" y="996933"/>
            <a:ext cx="1714018" cy="1507077"/>
          </a:xfrm>
          <a:custGeom>
            <a:rect b="b" l="l" r="r" t="t"/>
            <a:pathLst>
              <a:path extrusionOk="0" h="685182" w="779266">
                <a:moveTo>
                  <a:pt x="276137" y="685182"/>
                </a:moveTo>
                <a:cubicBezTo>
                  <a:pt x="209938" y="638319"/>
                  <a:pt x="156598" y="558405"/>
                  <a:pt x="107544" y="493825"/>
                </a:cubicBezTo>
                <a:cubicBezTo>
                  <a:pt x="55633" y="425531"/>
                  <a:pt x="8960" y="348664"/>
                  <a:pt x="1150" y="263225"/>
                </a:cubicBezTo>
                <a:cubicBezTo>
                  <a:pt x="-3518" y="212647"/>
                  <a:pt x="6103" y="160831"/>
                  <a:pt x="28582" y="115302"/>
                </a:cubicBezTo>
                <a:cubicBezTo>
                  <a:pt x="46013" y="79869"/>
                  <a:pt x="71635" y="47865"/>
                  <a:pt x="104782" y="26433"/>
                </a:cubicBezTo>
                <a:cubicBezTo>
                  <a:pt x="138024" y="5002"/>
                  <a:pt x="179172" y="-5094"/>
                  <a:pt x="217939" y="2526"/>
                </a:cubicBezTo>
                <a:cubicBezTo>
                  <a:pt x="237941" y="6431"/>
                  <a:pt x="256896" y="14908"/>
                  <a:pt x="274517" y="25100"/>
                </a:cubicBezTo>
                <a:cubicBezTo>
                  <a:pt x="334620" y="59866"/>
                  <a:pt x="381673" y="116635"/>
                  <a:pt x="404819" y="182072"/>
                </a:cubicBezTo>
                <a:cubicBezTo>
                  <a:pt x="445301" y="138638"/>
                  <a:pt x="490925" y="101109"/>
                  <a:pt x="547599" y="83488"/>
                </a:cubicBezTo>
                <a:cubicBezTo>
                  <a:pt x="604273" y="65867"/>
                  <a:pt x="670376" y="71486"/>
                  <a:pt x="716954" y="108253"/>
                </a:cubicBezTo>
                <a:cubicBezTo>
                  <a:pt x="758482" y="141019"/>
                  <a:pt x="780009" y="195407"/>
                  <a:pt x="779247" y="248270"/>
                </a:cubicBezTo>
                <a:cubicBezTo>
                  <a:pt x="778390" y="301230"/>
                  <a:pt x="756959" y="352379"/>
                  <a:pt x="725526" y="394956"/>
                </a:cubicBezTo>
                <a:cubicBezTo>
                  <a:pt x="667519" y="473251"/>
                  <a:pt x="626561" y="515447"/>
                  <a:pt x="511976" y="586027"/>
                </a:cubicBezTo>
                <a:cubicBezTo>
                  <a:pt x="442729" y="628604"/>
                  <a:pt x="355480" y="663180"/>
                  <a:pt x="276137" y="68518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9" name="Google Shape;749;p39"/>
          <p:cNvSpPr txBox="1"/>
          <p:nvPr>
            <p:ph type="title"/>
          </p:nvPr>
        </p:nvSpPr>
        <p:spPr>
          <a:xfrm>
            <a:off x="780975" y="3153138"/>
            <a:ext cx="4393800" cy="850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000"/>
              <a:t>約基別</a:t>
            </a:r>
            <a:r>
              <a:rPr lang="en" sz="4000"/>
              <a:t>傳承了她的信心給她的兒女</a:t>
            </a:r>
            <a:endParaRPr sz="4000"/>
          </a:p>
        </p:txBody>
      </p:sp>
      <p:sp>
        <p:nvSpPr>
          <p:cNvPr id="750" name="Google Shape;750;p39"/>
          <p:cNvSpPr txBox="1"/>
          <p:nvPr>
            <p:ph idx="2" type="title"/>
          </p:nvPr>
        </p:nvSpPr>
        <p:spPr>
          <a:xfrm>
            <a:off x="713225" y="1115675"/>
            <a:ext cx="1268400" cy="126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grpSp>
        <p:nvGrpSpPr>
          <p:cNvPr id="751" name="Google Shape;751;p39"/>
          <p:cNvGrpSpPr/>
          <p:nvPr/>
        </p:nvGrpSpPr>
        <p:grpSpPr>
          <a:xfrm rot="399944">
            <a:off x="5311246" y="904358"/>
            <a:ext cx="3235115" cy="3449913"/>
            <a:chOff x="5246575" y="695302"/>
            <a:chExt cx="3707021" cy="3953152"/>
          </a:xfrm>
        </p:grpSpPr>
        <p:sp>
          <p:nvSpPr>
            <p:cNvPr id="752" name="Google Shape;752;p39"/>
            <p:cNvSpPr/>
            <p:nvPr/>
          </p:nvSpPr>
          <p:spPr>
            <a:xfrm>
              <a:off x="5291025" y="772602"/>
              <a:ext cx="3662571" cy="3875852"/>
            </a:xfrm>
            <a:custGeom>
              <a:rect b="b" l="l" r="r" t="t"/>
              <a:pathLst>
                <a:path extrusionOk="0" h="1982533" w="1873438">
                  <a:moveTo>
                    <a:pt x="753966" y="1982534"/>
                  </a:moveTo>
                  <a:cubicBezTo>
                    <a:pt x="716151" y="1982534"/>
                    <a:pt x="686433" y="1978533"/>
                    <a:pt x="663288" y="1970246"/>
                  </a:cubicBezTo>
                  <a:cubicBezTo>
                    <a:pt x="655858" y="1967579"/>
                    <a:pt x="649095" y="1963293"/>
                    <a:pt x="643476" y="1957769"/>
                  </a:cubicBezTo>
                  <a:cubicBezTo>
                    <a:pt x="612519" y="1949196"/>
                    <a:pt x="579944" y="1935671"/>
                    <a:pt x="563466" y="1925955"/>
                  </a:cubicBezTo>
                  <a:cubicBezTo>
                    <a:pt x="532700" y="1907667"/>
                    <a:pt x="500791" y="1886426"/>
                    <a:pt x="476788" y="1854898"/>
                  </a:cubicBezTo>
                  <a:cubicBezTo>
                    <a:pt x="448404" y="1817561"/>
                    <a:pt x="433640" y="1768031"/>
                    <a:pt x="435069" y="1715453"/>
                  </a:cubicBezTo>
                  <a:cubicBezTo>
                    <a:pt x="435259" y="1708785"/>
                    <a:pt x="435259" y="1702022"/>
                    <a:pt x="435354" y="1695069"/>
                  </a:cubicBezTo>
                  <a:cubicBezTo>
                    <a:pt x="435640" y="1663637"/>
                    <a:pt x="435831" y="1628489"/>
                    <a:pt x="446308" y="1594866"/>
                  </a:cubicBezTo>
                  <a:cubicBezTo>
                    <a:pt x="443641" y="1577245"/>
                    <a:pt x="442784" y="1559433"/>
                    <a:pt x="443641" y="1541812"/>
                  </a:cubicBezTo>
                  <a:cubicBezTo>
                    <a:pt x="284002" y="1451610"/>
                    <a:pt x="174941" y="1354836"/>
                    <a:pt x="101979" y="1239203"/>
                  </a:cubicBezTo>
                  <a:cubicBezTo>
                    <a:pt x="37019" y="1136142"/>
                    <a:pt x="1776" y="1017270"/>
                    <a:pt x="62" y="895445"/>
                  </a:cubicBezTo>
                  <a:cubicBezTo>
                    <a:pt x="-1367" y="792861"/>
                    <a:pt x="21969" y="697135"/>
                    <a:pt x="67594" y="618649"/>
                  </a:cubicBezTo>
                  <a:cubicBezTo>
                    <a:pt x="120077" y="528256"/>
                    <a:pt x="203421" y="461296"/>
                    <a:pt x="296004" y="434816"/>
                  </a:cubicBezTo>
                  <a:cubicBezTo>
                    <a:pt x="331627" y="424624"/>
                    <a:pt x="370013" y="419767"/>
                    <a:pt x="413447" y="419767"/>
                  </a:cubicBezTo>
                  <a:cubicBezTo>
                    <a:pt x="424020" y="419767"/>
                    <a:pt x="435069" y="420053"/>
                    <a:pt x="446403" y="420624"/>
                  </a:cubicBezTo>
                  <a:cubicBezTo>
                    <a:pt x="582325" y="427863"/>
                    <a:pt x="717199" y="477203"/>
                    <a:pt x="827022" y="558451"/>
                  </a:cubicBezTo>
                  <a:cubicBezTo>
                    <a:pt x="866456" y="447675"/>
                    <a:pt x="916272" y="362426"/>
                    <a:pt x="980851" y="294227"/>
                  </a:cubicBezTo>
                  <a:cubicBezTo>
                    <a:pt x="1005426" y="242221"/>
                    <a:pt x="1046574" y="175641"/>
                    <a:pt x="1108010" y="135827"/>
                  </a:cubicBezTo>
                  <a:cubicBezTo>
                    <a:pt x="1144395" y="112300"/>
                    <a:pt x="1188972" y="100298"/>
                    <a:pt x="1240503" y="100298"/>
                  </a:cubicBezTo>
                  <a:cubicBezTo>
                    <a:pt x="1300796" y="100298"/>
                    <a:pt x="1354707" y="117062"/>
                    <a:pt x="1372805" y="123349"/>
                  </a:cubicBezTo>
                  <a:cubicBezTo>
                    <a:pt x="1385664" y="125349"/>
                    <a:pt x="1419668" y="131064"/>
                    <a:pt x="1460054" y="140779"/>
                  </a:cubicBezTo>
                  <a:cubicBezTo>
                    <a:pt x="1489581" y="59055"/>
                    <a:pt x="1568925" y="0"/>
                    <a:pt x="1660555" y="0"/>
                  </a:cubicBezTo>
                  <a:cubicBezTo>
                    <a:pt x="1777998" y="0"/>
                    <a:pt x="1873439" y="94679"/>
                    <a:pt x="1873439" y="211074"/>
                  </a:cubicBezTo>
                  <a:cubicBezTo>
                    <a:pt x="1873439" y="309848"/>
                    <a:pt x="1804668" y="392906"/>
                    <a:pt x="1712181" y="415862"/>
                  </a:cubicBezTo>
                  <a:cubicBezTo>
                    <a:pt x="1753138" y="516350"/>
                    <a:pt x="1764092" y="633031"/>
                    <a:pt x="1743613" y="755618"/>
                  </a:cubicBezTo>
                  <a:cubicBezTo>
                    <a:pt x="1714752" y="928306"/>
                    <a:pt x="1682367" y="1049655"/>
                    <a:pt x="1587308" y="1225963"/>
                  </a:cubicBezTo>
                  <a:cubicBezTo>
                    <a:pt x="1557590" y="1612773"/>
                    <a:pt x="1436622" y="1912620"/>
                    <a:pt x="1431479" y="1925384"/>
                  </a:cubicBezTo>
                  <a:cubicBezTo>
                    <a:pt x="1423287" y="1945577"/>
                    <a:pt x="1403666" y="1958721"/>
                    <a:pt x="1381854" y="1958721"/>
                  </a:cubicBezTo>
                  <a:lnTo>
                    <a:pt x="956848" y="1958721"/>
                  </a:lnTo>
                  <a:cubicBezTo>
                    <a:pt x="932369" y="1963769"/>
                    <a:pt x="834928" y="1982534"/>
                    <a:pt x="753966" y="1982534"/>
                  </a:cubicBezTo>
                  <a:close/>
                </a:path>
              </a:pathLst>
            </a:custGeom>
            <a:solidFill>
              <a:srgbClr val="191919">
                <a:alpha val="239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753" name="Google Shape;753;p39"/>
            <p:cNvGrpSpPr/>
            <p:nvPr/>
          </p:nvGrpSpPr>
          <p:grpSpPr>
            <a:xfrm>
              <a:off x="5246575" y="695302"/>
              <a:ext cx="3663883" cy="3877240"/>
              <a:chOff x="4169697" y="3429285"/>
              <a:chExt cx="1873438" cy="1982533"/>
            </a:xfrm>
          </p:grpSpPr>
          <p:sp>
            <p:nvSpPr>
              <p:cNvPr id="754" name="Google Shape;754;p39"/>
              <p:cNvSpPr/>
              <p:nvPr/>
            </p:nvSpPr>
            <p:spPr>
              <a:xfrm>
                <a:off x="4169697" y="3429285"/>
                <a:ext cx="1873438" cy="1982533"/>
              </a:xfrm>
              <a:custGeom>
                <a:rect b="b" l="l" r="r" t="t"/>
                <a:pathLst>
                  <a:path extrusionOk="0" h="1982533" w="1873438">
                    <a:moveTo>
                      <a:pt x="753966" y="1982534"/>
                    </a:moveTo>
                    <a:cubicBezTo>
                      <a:pt x="716151" y="1982534"/>
                      <a:pt x="686433" y="1978533"/>
                      <a:pt x="663288" y="1970246"/>
                    </a:cubicBezTo>
                    <a:cubicBezTo>
                      <a:pt x="655858" y="1967579"/>
                      <a:pt x="649095" y="1963293"/>
                      <a:pt x="643476" y="1957769"/>
                    </a:cubicBezTo>
                    <a:cubicBezTo>
                      <a:pt x="612519" y="1949196"/>
                      <a:pt x="579944" y="1935671"/>
                      <a:pt x="563466" y="1925955"/>
                    </a:cubicBezTo>
                    <a:cubicBezTo>
                      <a:pt x="532700" y="1907667"/>
                      <a:pt x="500791" y="1886426"/>
                      <a:pt x="476788" y="1854898"/>
                    </a:cubicBezTo>
                    <a:cubicBezTo>
                      <a:pt x="448404" y="1817561"/>
                      <a:pt x="433640" y="1768031"/>
                      <a:pt x="435069" y="1715453"/>
                    </a:cubicBezTo>
                    <a:cubicBezTo>
                      <a:pt x="435259" y="1708785"/>
                      <a:pt x="435259" y="1702022"/>
                      <a:pt x="435354" y="1695069"/>
                    </a:cubicBezTo>
                    <a:cubicBezTo>
                      <a:pt x="435640" y="1663637"/>
                      <a:pt x="435831" y="1628489"/>
                      <a:pt x="446308" y="1594866"/>
                    </a:cubicBezTo>
                    <a:cubicBezTo>
                      <a:pt x="443641" y="1577245"/>
                      <a:pt x="442784" y="1559433"/>
                      <a:pt x="443641" y="1541812"/>
                    </a:cubicBezTo>
                    <a:cubicBezTo>
                      <a:pt x="284002" y="1451610"/>
                      <a:pt x="174941" y="1354836"/>
                      <a:pt x="101979" y="1239203"/>
                    </a:cubicBezTo>
                    <a:cubicBezTo>
                      <a:pt x="37019" y="1136142"/>
                      <a:pt x="1776" y="1017270"/>
                      <a:pt x="62" y="895445"/>
                    </a:cubicBezTo>
                    <a:cubicBezTo>
                      <a:pt x="-1367" y="792861"/>
                      <a:pt x="21969" y="697135"/>
                      <a:pt x="67594" y="618649"/>
                    </a:cubicBezTo>
                    <a:cubicBezTo>
                      <a:pt x="120077" y="528256"/>
                      <a:pt x="203421" y="461296"/>
                      <a:pt x="296004" y="434816"/>
                    </a:cubicBezTo>
                    <a:cubicBezTo>
                      <a:pt x="331627" y="424624"/>
                      <a:pt x="370013" y="419767"/>
                      <a:pt x="413447" y="419767"/>
                    </a:cubicBezTo>
                    <a:cubicBezTo>
                      <a:pt x="424020" y="419767"/>
                      <a:pt x="435069" y="420053"/>
                      <a:pt x="446403" y="420624"/>
                    </a:cubicBezTo>
                    <a:cubicBezTo>
                      <a:pt x="582325" y="427863"/>
                      <a:pt x="717199" y="477203"/>
                      <a:pt x="827022" y="558451"/>
                    </a:cubicBezTo>
                    <a:cubicBezTo>
                      <a:pt x="866456" y="447675"/>
                      <a:pt x="916272" y="362426"/>
                      <a:pt x="980851" y="294227"/>
                    </a:cubicBezTo>
                    <a:cubicBezTo>
                      <a:pt x="1005426" y="242221"/>
                      <a:pt x="1046574" y="175641"/>
                      <a:pt x="1108010" y="135827"/>
                    </a:cubicBezTo>
                    <a:cubicBezTo>
                      <a:pt x="1144395" y="112300"/>
                      <a:pt x="1188972" y="100298"/>
                      <a:pt x="1240503" y="100298"/>
                    </a:cubicBezTo>
                    <a:cubicBezTo>
                      <a:pt x="1300796" y="100298"/>
                      <a:pt x="1354707" y="117062"/>
                      <a:pt x="1372805" y="123349"/>
                    </a:cubicBezTo>
                    <a:cubicBezTo>
                      <a:pt x="1385664" y="125349"/>
                      <a:pt x="1419668" y="131064"/>
                      <a:pt x="1460054" y="140779"/>
                    </a:cubicBezTo>
                    <a:cubicBezTo>
                      <a:pt x="1489581" y="59055"/>
                      <a:pt x="1568925" y="0"/>
                      <a:pt x="1660555" y="0"/>
                    </a:cubicBezTo>
                    <a:cubicBezTo>
                      <a:pt x="1777998" y="0"/>
                      <a:pt x="1873439" y="94679"/>
                      <a:pt x="1873439" y="211074"/>
                    </a:cubicBezTo>
                    <a:cubicBezTo>
                      <a:pt x="1873439" y="309848"/>
                      <a:pt x="1804668" y="392906"/>
                      <a:pt x="1712181" y="415862"/>
                    </a:cubicBezTo>
                    <a:cubicBezTo>
                      <a:pt x="1753138" y="516350"/>
                      <a:pt x="1764092" y="633031"/>
                      <a:pt x="1743613" y="755618"/>
                    </a:cubicBezTo>
                    <a:cubicBezTo>
                      <a:pt x="1714752" y="928306"/>
                      <a:pt x="1682367" y="1049655"/>
                      <a:pt x="1587308" y="1225963"/>
                    </a:cubicBezTo>
                    <a:cubicBezTo>
                      <a:pt x="1557590" y="1612773"/>
                      <a:pt x="1436622" y="1912620"/>
                      <a:pt x="1431479" y="1925384"/>
                    </a:cubicBezTo>
                    <a:cubicBezTo>
                      <a:pt x="1423287" y="1945577"/>
                      <a:pt x="1403666" y="1958721"/>
                      <a:pt x="1381854" y="1958721"/>
                    </a:cubicBezTo>
                    <a:lnTo>
                      <a:pt x="956848" y="1958721"/>
                    </a:lnTo>
                    <a:cubicBezTo>
                      <a:pt x="932369" y="1963769"/>
                      <a:pt x="834928" y="1982534"/>
                      <a:pt x="753966" y="198253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755" name="Google Shape;755;p39"/>
              <p:cNvGrpSpPr/>
              <p:nvPr/>
            </p:nvGrpSpPr>
            <p:grpSpPr>
              <a:xfrm>
                <a:off x="4228382" y="3490436"/>
                <a:ext cx="1766271" cy="1875411"/>
                <a:chOff x="4228382" y="3490436"/>
                <a:chExt cx="1766271" cy="1875411"/>
              </a:xfrm>
            </p:grpSpPr>
            <p:sp>
              <p:nvSpPr>
                <p:cNvPr id="756" name="Google Shape;756;p39"/>
                <p:cNvSpPr/>
                <p:nvPr/>
              </p:nvSpPr>
              <p:spPr>
                <a:xfrm>
                  <a:off x="4228382" y="3626890"/>
                  <a:ext cx="1646389" cy="1569854"/>
                </a:xfrm>
                <a:custGeom>
                  <a:rect b="b" l="l" r="r" t="t"/>
                  <a:pathLst>
                    <a:path extrusionOk="0" h="1569854" w="1646389">
                      <a:moveTo>
                        <a:pt x="1049516" y="1569854"/>
                      </a:moveTo>
                      <a:cubicBezTo>
                        <a:pt x="873779" y="1544423"/>
                        <a:pt x="690328" y="1441552"/>
                        <a:pt x="530403" y="1364400"/>
                      </a:cubicBezTo>
                      <a:cubicBezTo>
                        <a:pt x="361239" y="1282771"/>
                        <a:pt x="193885" y="1179329"/>
                        <a:pt x="93682" y="1020452"/>
                      </a:cubicBezTo>
                      <a:cubicBezTo>
                        <a:pt x="34341" y="926345"/>
                        <a:pt x="1575" y="815760"/>
                        <a:pt x="51" y="704603"/>
                      </a:cubicBezTo>
                      <a:cubicBezTo>
                        <a:pt x="-1092" y="618116"/>
                        <a:pt x="16910" y="530296"/>
                        <a:pt x="60344" y="455524"/>
                      </a:cubicBezTo>
                      <a:cubicBezTo>
                        <a:pt x="103778" y="380753"/>
                        <a:pt x="173978" y="320079"/>
                        <a:pt x="257131" y="296362"/>
                      </a:cubicBezTo>
                      <a:cubicBezTo>
                        <a:pt x="300089" y="284074"/>
                        <a:pt x="345332" y="281788"/>
                        <a:pt x="389909" y="284170"/>
                      </a:cubicBezTo>
                      <a:cubicBezTo>
                        <a:pt x="541738" y="292266"/>
                        <a:pt x="689947" y="355988"/>
                        <a:pt x="800151" y="460668"/>
                      </a:cubicBezTo>
                      <a:cubicBezTo>
                        <a:pt x="835965" y="335700"/>
                        <a:pt x="887495" y="217209"/>
                        <a:pt x="980459" y="126436"/>
                      </a:cubicBezTo>
                      <a:cubicBezTo>
                        <a:pt x="1073423" y="35662"/>
                        <a:pt x="1207916" y="-19201"/>
                        <a:pt x="1335361" y="6230"/>
                      </a:cubicBezTo>
                      <a:cubicBezTo>
                        <a:pt x="1448994" y="28900"/>
                        <a:pt x="1545006" y="113386"/>
                        <a:pt x="1596060" y="217399"/>
                      </a:cubicBezTo>
                      <a:cubicBezTo>
                        <a:pt x="1647114" y="321412"/>
                        <a:pt x="1656258" y="442666"/>
                        <a:pt x="1637208" y="556966"/>
                      </a:cubicBezTo>
                      <a:cubicBezTo>
                        <a:pt x="1602061" y="767373"/>
                        <a:pt x="1564151" y="890436"/>
                        <a:pt x="1410799" y="1141991"/>
                      </a:cubicBezTo>
                      <a:cubicBezTo>
                        <a:pt x="1318121" y="1293820"/>
                        <a:pt x="1182294" y="1447934"/>
                        <a:pt x="1049516" y="156985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757" name="Google Shape;757;p39"/>
                <p:cNvGrpSpPr/>
                <p:nvPr/>
              </p:nvGrpSpPr>
              <p:grpSpPr>
                <a:xfrm>
                  <a:off x="4663265" y="3490436"/>
                  <a:ext cx="1331388" cy="1875411"/>
                  <a:chOff x="4663265" y="3490436"/>
                  <a:chExt cx="1331388" cy="1875411"/>
                </a:xfrm>
              </p:grpSpPr>
              <p:grpSp>
                <p:nvGrpSpPr>
                  <p:cNvPr id="758" name="Google Shape;758;p39"/>
                  <p:cNvGrpSpPr/>
                  <p:nvPr/>
                </p:nvGrpSpPr>
                <p:grpSpPr>
                  <a:xfrm>
                    <a:off x="4663265" y="4114787"/>
                    <a:ext cx="783008" cy="1234877"/>
                    <a:chOff x="4663265" y="4114787"/>
                    <a:chExt cx="783008" cy="1234877"/>
                  </a:xfrm>
                </p:grpSpPr>
                <p:sp>
                  <p:nvSpPr>
                    <p:cNvPr id="759" name="Google Shape;759;p39"/>
                    <p:cNvSpPr/>
                    <p:nvPr/>
                  </p:nvSpPr>
                  <p:spPr>
                    <a:xfrm>
                      <a:off x="4671579" y="4114787"/>
                      <a:ext cx="774694" cy="1089870"/>
                    </a:xfrm>
                    <a:custGeom>
                      <a:rect b="b" l="l" r="r" t="t"/>
                      <a:pathLst>
                        <a:path extrusionOk="0" h="1089870" w="774694">
                          <a:moveTo>
                            <a:pt x="739382" y="325387"/>
                          </a:moveTo>
                          <a:cubicBezTo>
                            <a:pt x="717665" y="370726"/>
                            <a:pt x="690614" y="413302"/>
                            <a:pt x="670707" y="459498"/>
                          </a:cubicBezTo>
                          <a:cubicBezTo>
                            <a:pt x="648228" y="511600"/>
                            <a:pt x="635274" y="567226"/>
                            <a:pt x="621177" y="622281"/>
                          </a:cubicBezTo>
                          <a:cubicBezTo>
                            <a:pt x="619748" y="627805"/>
                            <a:pt x="618319" y="633425"/>
                            <a:pt x="616891" y="639045"/>
                          </a:cubicBezTo>
                          <a:cubicBezTo>
                            <a:pt x="616414" y="641045"/>
                            <a:pt x="615938" y="642950"/>
                            <a:pt x="615272" y="644950"/>
                          </a:cubicBezTo>
                          <a:cubicBezTo>
                            <a:pt x="601841" y="696385"/>
                            <a:pt x="586697" y="747535"/>
                            <a:pt x="567075" y="796684"/>
                          </a:cubicBezTo>
                          <a:cubicBezTo>
                            <a:pt x="566408" y="798589"/>
                            <a:pt x="565646" y="800398"/>
                            <a:pt x="564884" y="802113"/>
                          </a:cubicBezTo>
                          <a:cubicBezTo>
                            <a:pt x="550025" y="839070"/>
                            <a:pt x="532594" y="874598"/>
                            <a:pt x="511354" y="908126"/>
                          </a:cubicBezTo>
                          <a:cubicBezTo>
                            <a:pt x="508020" y="913460"/>
                            <a:pt x="504591" y="918604"/>
                            <a:pt x="501067" y="923842"/>
                          </a:cubicBezTo>
                          <a:cubicBezTo>
                            <a:pt x="499924" y="925462"/>
                            <a:pt x="498876" y="926986"/>
                            <a:pt x="497638" y="928605"/>
                          </a:cubicBezTo>
                          <a:cubicBezTo>
                            <a:pt x="443536" y="1005472"/>
                            <a:pt x="366478" y="1067574"/>
                            <a:pt x="276467" y="1085386"/>
                          </a:cubicBezTo>
                          <a:cubicBezTo>
                            <a:pt x="178550" y="1104627"/>
                            <a:pt x="66631" y="1061193"/>
                            <a:pt x="21292" y="969562"/>
                          </a:cubicBezTo>
                          <a:cubicBezTo>
                            <a:pt x="3195" y="932986"/>
                            <a:pt x="-3663" y="890505"/>
                            <a:pt x="1861" y="849833"/>
                          </a:cubicBezTo>
                          <a:cubicBezTo>
                            <a:pt x="6910" y="812400"/>
                            <a:pt x="21959" y="777253"/>
                            <a:pt x="32818" y="741057"/>
                          </a:cubicBezTo>
                          <a:cubicBezTo>
                            <a:pt x="47391" y="692290"/>
                            <a:pt x="54058" y="641521"/>
                            <a:pt x="65107" y="591801"/>
                          </a:cubicBezTo>
                          <a:cubicBezTo>
                            <a:pt x="71965" y="560654"/>
                            <a:pt x="80538" y="529984"/>
                            <a:pt x="90444" y="499694"/>
                          </a:cubicBezTo>
                          <a:cubicBezTo>
                            <a:pt x="91301" y="497122"/>
                            <a:pt x="92063" y="494551"/>
                            <a:pt x="93016" y="491884"/>
                          </a:cubicBezTo>
                          <a:cubicBezTo>
                            <a:pt x="105398" y="454450"/>
                            <a:pt x="119686" y="417493"/>
                            <a:pt x="134926" y="381108"/>
                          </a:cubicBezTo>
                          <a:cubicBezTo>
                            <a:pt x="168168" y="301479"/>
                            <a:pt x="206363" y="222993"/>
                            <a:pt x="259703" y="156032"/>
                          </a:cubicBezTo>
                          <a:cubicBezTo>
                            <a:pt x="262656" y="152317"/>
                            <a:pt x="265704" y="148507"/>
                            <a:pt x="268847" y="144888"/>
                          </a:cubicBezTo>
                          <a:cubicBezTo>
                            <a:pt x="270847" y="142411"/>
                            <a:pt x="272943" y="140125"/>
                            <a:pt x="275038" y="137744"/>
                          </a:cubicBezTo>
                          <a:cubicBezTo>
                            <a:pt x="325997" y="78975"/>
                            <a:pt x="390291" y="31350"/>
                            <a:pt x="463634" y="10109"/>
                          </a:cubicBezTo>
                          <a:cubicBezTo>
                            <a:pt x="582886" y="-24562"/>
                            <a:pt x="763861" y="29445"/>
                            <a:pt x="774244" y="179940"/>
                          </a:cubicBezTo>
                          <a:cubicBezTo>
                            <a:pt x="777673" y="230232"/>
                            <a:pt x="761099" y="280047"/>
                            <a:pt x="739382" y="32538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0" name="Google Shape;760;p39"/>
                    <p:cNvSpPr/>
                    <p:nvPr/>
                  </p:nvSpPr>
                  <p:spPr>
                    <a:xfrm>
                      <a:off x="4663265" y="5038153"/>
                      <a:ext cx="223440" cy="311511"/>
                    </a:xfrm>
                    <a:custGeom>
                      <a:rect b="b" l="l" r="r" t="t"/>
                      <a:pathLst>
                        <a:path extrusionOk="0" h="311511" w="223440">
                          <a:moveTo>
                            <a:pt x="223440" y="308515"/>
                          </a:moveTo>
                          <a:cubicBezTo>
                            <a:pt x="201628" y="320993"/>
                            <a:pt x="123809" y="291274"/>
                            <a:pt x="102187" y="278511"/>
                          </a:cubicBezTo>
                          <a:cubicBezTo>
                            <a:pt x="75803" y="262890"/>
                            <a:pt x="49514" y="245554"/>
                            <a:pt x="30940" y="221075"/>
                          </a:cubicBezTo>
                          <a:cubicBezTo>
                            <a:pt x="8366" y="191262"/>
                            <a:pt x="-969" y="152876"/>
                            <a:pt x="79" y="115443"/>
                          </a:cubicBezTo>
                          <a:cubicBezTo>
                            <a:pt x="1127" y="78105"/>
                            <a:pt x="-1731" y="34671"/>
                            <a:pt x="12271" y="0"/>
                          </a:cubicBezTo>
                          <a:lnTo>
                            <a:pt x="62468" y="94202"/>
                          </a:lnTo>
                          <a:cubicBezTo>
                            <a:pt x="62468" y="94202"/>
                            <a:pt x="57896" y="10573"/>
                            <a:pt x="68564" y="9049"/>
                          </a:cubicBezTo>
                          <a:cubicBezTo>
                            <a:pt x="79136" y="7620"/>
                            <a:pt x="223440" y="308515"/>
                            <a:pt x="223440" y="308515"/>
                          </a:cubicBezTo>
                          <a:close/>
                        </a:path>
                      </a:pathLst>
                    </a:custGeom>
                    <a:solidFill>
                      <a:srgbClr val="FF98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1" name="Google Shape;761;p39"/>
                    <p:cNvSpPr/>
                    <p:nvPr/>
                  </p:nvSpPr>
                  <p:spPr>
                    <a:xfrm>
                      <a:off x="4663265" y="5038153"/>
                      <a:ext cx="223440" cy="311511"/>
                    </a:xfrm>
                    <a:custGeom>
                      <a:rect b="b" l="l" r="r" t="t"/>
                      <a:pathLst>
                        <a:path extrusionOk="0" h="311511" w="223440">
                          <a:moveTo>
                            <a:pt x="223440" y="308515"/>
                          </a:moveTo>
                          <a:cubicBezTo>
                            <a:pt x="201628" y="320993"/>
                            <a:pt x="123809" y="291274"/>
                            <a:pt x="102187" y="278511"/>
                          </a:cubicBezTo>
                          <a:cubicBezTo>
                            <a:pt x="75803" y="262890"/>
                            <a:pt x="49514" y="245554"/>
                            <a:pt x="30940" y="221075"/>
                          </a:cubicBezTo>
                          <a:cubicBezTo>
                            <a:pt x="8366" y="191262"/>
                            <a:pt x="-969" y="152876"/>
                            <a:pt x="79" y="115443"/>
                          </a:cubicBezTo>
                          <a:cubicBezTo>
                            <a:pt x="1127" y="78105"/>
                            <a:pt x="-1731" y="34671"/>
                            <a:pt x="12271" y="0"/>
                          </a:cubicBezTo>
                          <a:lnTo>
                            <a:pt x="62468" y="94202"/>
                          </a:lnTo>
                          <a:cubicBezTo>
                            <a:pt x="62468" y="94202"/>
                            <a:pt x="57896" y="10573"/>
                            <a:pt x="68564" y="9049"/>
                          </a:cubicBezTo>
                          <a:cubicBezTo>
                            <a:pt x="79136" y="7620"/>
                            <a:pt x="223440" y="308515"/>
                            <a:pt x="223440" y="308515"/>
                          </a:cubicBezTo>
                          <a:close/>
                        </a:path>
                      </a:pathLst>
                    </a:custGeom>
                    <a:solidFill>
                      <a:srgbClr val="E6B8A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762" name="Google Shape;762;p39"/>
                    <p:cNvGrpSpPr/>
                    <p:nvPr/>
                  </p:nvGrpSpPr>
                  <p:grpSpPr>
                    <a:xfrm>
                      <a:off x="4761928" y="4252341"/>
                      <a:ext cx="526541" cy="791051"/>
                      <a:chOff x="4761928" y="4252341"/>
                      <a:chExt cx="526541" cy="791051"/>
                    </a:xfrm>
                  </p:grpSpPr>
                  <p:sp>
                    <p:nvSpPr>
                      <p:cNvPr id="763" name="Google Shape;763;p39"/>
                      <p:cNvSpPr/>
                      <p:nvPr/>
                    </p:nvSpPr>
                    <p:spPr>
                      <a:xfrm>
                        <a:off x="4918954" y="4252341"/>
                        <a:ext cx="319699" cy="664464"/>
                      </a:xfrm>
                      <a:custGeom>
                        <a:rect b="b" l="l" r="r" t="t"/>
                        <a:pathLst>
                          <a:path extrusionOk="0" h="664464" w="319699">
                            <a:moveTo>
                              <a:pt x="319700" y="659035"/>
                            </a:moveTo>
                            <a:cubicBezTo>
                              <a:pt x="319033" y="660940"/>
                              <a:pt x="318271" y="662749"/>
                              <a:pt x="317509" y="664464"/>
                            </a:cubicBezTo>
                            <a:cubicBezTo>
                              <a:pt x="229022" y="624459"/>
                              <a:pt x="152155" y="562261"/>
                              <a:pt x="96910" y="485489"/>
                            </a:cubicBezTo>
                            <a:cubicBezTo>
                              <a:pt x="26520" y="387572"/>
                              <a:pt x="-8246" y="264605"/>
                              <a:pt x="1660" y="148304"/>
                            </a:cubicBezTo>
                            <a:cubicBezTo>
                              <a:pt x="3851" y="123730"/>
                              <a:pt x="7851" y="98965"/>
                              <a:pt x="11852" y="75057"/>
                            </a:cubicBezTo>
                            <a:cubicBezTo>
                              <a:pt x="15471" y="52769"/>
                              <a:pt x="19186" y="30099"/>
                              <a:pt x="21472" y="7144"/>
                            </a:cubicBezTo>
                            <a:cubicBezTo>
                              <a:pt x="23472" y="4667"/>
                              <a:pt x="25568" y="2381"/>
                              <a:pt x="27663" y="0"/>
                            </a:cubicBezTo>
                            <a:cubicBezTo>
                              <a:pt x="25663" y="25622"/>
                              <a:pt x="21472" y="51149"/>
                              <a:pt x="17376" y="76105"/>
                            </a:cubicBezTo>
                            <a:cubicBezTo>
                              <a:pt x="13471" y="99917"/>
                              <a:pt x="9471" y="124492"/>
                              <a:pt x="7375" y="148876"/>
                            </a:cubicBezTo>
                            <a:cubicBezTo>
                              <a:pt x="-2436" y="263843"/>
                              <a:pt x="31854" y="385286"/>
                              <a:pt x="101482" y="482060"/>
                            </a:cubicBezTo>
                            <a:cubicBezTo>
                              <a:pt x="156156" y="558070"/>
                              <a:pt x="232165" y="619411"/>
                              <a:pt x="319700" y="65903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4" name="Google Shape;764;p39"/>
                      <p:cNvSpPr/>
                      <p:nvPr/>
                    </p:nvSpPr>
                    <p:spPr>
                      <a:xfrm>
                        <a:off x="5089969" y="4415980"/>
                        <a:ext cx="198500" cy="343757"/>
                      </a:xfrm>
                      <a:custGeom>
                        <a:rect b="b" l="l" r="r" t="t"/>
                        <a:pathLst>
                          <a:path extrusionOk="0" h="343757" w="198500">
                            <a:moveTo>
                              <a:pt x="198501" y="337852"/>
                            </a:moveTo>
                            <a:cubicBezTo>
                              <a:pt x="198025" y="339852"/>
                              <a:pt x="197548" y="341757"/>
                              <a:pt x="196882" y="343757"/>
                            </a:cubicBezTo>
                            <a:cubicBezTo>
                              <a:pt x="175736" y="328803"/>
                              <a:pt x="156210" y="312801"/>
                              <a:pt x="138017" y="295656"/>
                            </a:cubicBezTo>
                            <a:cubicBezTo>
                              <a:pt x="50768" y="213741"/>
                              <a:pt x="571" y="107061"/>
                              <a:pt x="0" y="2858"/>
                            </a:cubicBezTo>
                            <a:cubicBezTo>
                              <a:pt x="0" y="1334"/>
                              <a:pt x="1238" y="0"/>
                              <a:pt x="2762" y="0"/>
                            </a:cubicBezTo>
                            <a:cubicBezTo>
                              <a:pt x="4286" y="286"/>
                              <a:pt x="5620" y="1238"/>
                              <a:pt x="5620" y="2858"/>
                            </a:cubicBezTo>
                            <a:cubicBezTo>
                              <a:pt x="6191" y="105442"/>
                              <a:pt x="55817" y="210598"/>
                              <a:pt x="141827" y="291275"/>
                            </a:cubicBezTo>
                            <a:cubicBezTo>
                              <a:pt x="159353" y="307753"/>
                              <a:pt x="178117" y="323183"/>
                              <a:pt x="198501" y="33785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5" name="Google Shape;765;p39"/>
                      <p:cNvSpPr/>
                      <p:nvPr/>
                    </p:nvSpPr>
                    <p:spPr>
                      <a:xfrm>
                        <a:off x="4761928" y="4606671"/>
                        <a:ext cx="410717" cy="436721"/>
                      </a:xfrm>
                      <a:custGeom>
                        <a:rect b="b" l="l" r="r" t="t"/>
                        <a:pathLst>
                          <a:path extrusionOk="0" h="436721" w="410717">
                            <a:moveTo>
                              <a:pt x="410718" y="431959"/>
                            </a:moveTo>
                            <a:cubicBezTo>
                              <a:pt x="409575" y="433578"/>
                              <a:pt x="408527" y="435102"/>
                              <a:pt x="407289" y="436721"/>
                            </a:cubicBezTo>
                            <a:cubicBezTo>
                              <a:pt x="344710" y="406051"/>
                              <a:pt x="281845" y="359092"/>
                              <a:pt x="212884" y="292132"/>
                            </a:cubicBezTo>
                            <a:cubicBezTo>
                              <a:pt x="118205" y="200120"/>
                              <a:pt x="46863" y="104870"/>
                              <a:pt x="0" y="7810"/>
                            </a:cubicBezTo>
                            <a:cubicBezTo>
                              <a:pt x="857" y="5239"/>
                              <a:pt x="1619" y="2667"/>
                              <a:pt x="2572" y="0"/>
                            </a:cubicBezTo>
                            <a:cubicBezTo>
                              <a:pt x="49149" y="98107"/>
                              <a:pt x="120872" y="194596"/>
                              <a:pt x="216789" y="287750"/>
                            </a:cubicBezTo>
                            <a:cubicBezTo>
                              <a:pt x="285655" y="354711"/>
                              <a:pt x="348425" y="401574"/>
                              <a:pt x="410718" y="43195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66" name="Google Shape;766;p39"/>
                    <p:cNvGrpSpPr/>
                    <p:nvPr/>
                  </p:nvGrpSpPr>
                  <p:grpSpPr>
                    <a:xfrm>
                      <a:off x="5072242" y="4176188"/>
                      <a:ext cx="333382" cy="361759"/>
                      <a:chOff x="5072242" y="4176188"/>
                      <a:chExt cx="333382" cy="361759"/>
                    </a:xfrm>
                  </p:grpSpPr>
                  <p:grpSp>
                    <p:nvGrpSpPr>
                      <p:cNvPr id="767" name="Google Shape;767;p39"/>
                      <p:cNvGrpSpPr/>
                      <p:nvPr/>
                    </p:nvGrpSpPr>
                    <p:grpSpPr>
                      <a:xfrm>
                        <a:off x="5072242" y="4176188"/>
                        <a:ext cx="333382" cy="361759"/>
                        <a:chOff x="5072242" y="4176188"/>
                        <a:chExt cx="333382" cy="361759"/>
                      </a:xfrm>
                    </p:grpSpPr>
                    <p:sp>
                      <p:nvSpPr>
                        <p:cNvPr id="768" name="Google Shape;768;p39"/>
                        <p:cNvSpPr/>
                        <p:nvPr/>
                      </p:nvSpPr>
                      <p:spPr>
                        <a:xfrm>
                          <a:off x="5072242" y="4179427"/>
                          <a:ext cx="330114" cy="358520"/>
                        </a:xfrm>
                        <a:custGeom>
                          <a:rect b="b" l="l" r="r" t="t"/>
                          <a:pathLst>
                            <a:path extrusionOk="0" h="358520" w="330114">
                              <a:moveTo>
                                <a:pt x="316146" y="242935"/>
                              </a:moveTo>
                              <a:cubicBezTo>
                                <a:pt x="309764" y="258937"/>
                                <a:pt x="301668" y="273701"/>
                                <a:pt x="292047" y="286750"/>
                              </a:cubicBezTo>
                              <a:cubicBezTo>
                                <a:pt x="259853" y="330660"/>
                                <a:pt x="211656" y="356854"/>
                                <a:pt x="161650" y="358378"/>
                              </a:cubicBezTo>
                              <a:cubicBezTo>
                                <a:pt x="157554" y="358569"/>
                                <a:pt x="153554" y="358569"/>
                                <a:pt x="149458" y="358378"/>
                              </a:cubicBezTo>
                              <a:cubicBezTo>
                                <a:pt x="132408" y="357521"/>
                                <a:pt x="115359" y="353711"/>
                                <a:pt x="98785" y="346758"/>
                              </a:cubicBezTo>
                              <a:cubicBezTo>
                                <a:pt x="15346" y="311610"/>
                                <a:pt x="-22659" y="208074"/>
                                <a:pt x="13917" y="115491"/>
                              </a:cubicBezTo>
                              <a:cubicBezTo>
                                <a:pt x="21728" y="95964"/>
                                <a:pt x="32205" y="78343"/>
                                <a:pt x="44683" y="63199"/>
                              </a:cubicBezTo>
                              <a:cubicBezTo>
                                <a:pt x="76401" y="24908"/>
                                <a:pt x="120978" y="1953"/>
                                <a:pt x="166984" y="143"/>
                              </a:cubicBezTo>
                              <a:cubicBezTo>
                                <a:pt x="171080" y="-48"/>
                                <a:pt x="175080" y="-48"/>
                                <a:pt x="179176" y="143"/>
                              </a:cubicBezTo>
                              <a:cubicBezTo>
                                <a:pt x="196702" y="810"/>
                                <a:pt x="214228" y="4620"/>
                                <a:pt x="231278" y="11763"/>
                              </a:cubicBezTo>
                              <a:cubicBezTo>
                                <a:pt x="240517" y="15669"/>
                                <a:pt x="249185" y="20431"/>
                                <a:pt x="257281" y="25956"/>
                              </a:cubicBezTo>
                              <a:cubicBezTo>
                                <a:pt x="260615" y="28146"/>
                                <a:pt x="263853" y="30528"/>
                                <a:pt x="266997" y="33004"/>
                              </a:cubicBezTo>
                              <a:cubicBezTo>
                                <a:pt x="324813" y="79105"/>
                                <a:pt x="347102" y="164925"/>
                                <a:pt x="316146" y="242935"/>
                              </a:cubicBezTo>
                              <a:close/>
                            </a:path>
                          </a:pathLst>
                        </a:custGeom>
                        <a:solidFill>
                          <a:srgbClr val="FF98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9" name="Google Shape;769;p39"/>
                        <p:cNvSpPr/>
                        <p:nvPr/>
                      </p:nvSpPr>
                      <p:spPr>
                        <a:xfrm>
                          <a:off x="5072242" y="4179427"/>
                          <a:ext cx="330114" cy="358520"/>
                        </a:xfrm>
                        <a:custGeom>
                          <a:rect b="b" l="l" r="r" t="t"/>
                          <a:pathLst>
                            <a:path extrusionOk="0" h="358520" w="330114">
                              <a:moveTo>
                                <a:pt x="316146" y="242935"/>
                              </a:moveTo>
                              <a:cubicBezTo>
                                <a:pt x="309764" y="258937"/>
                                <a:pt x="301668" y="273701"/>
                                <a:pt x="292047" y="286750"/>
                              </a:cubicBezTo>
                              <a:cubicBezTo>
                                <a:pt x="259853" y="330660"/>
                                <a:pt x="211656" y="356854"/>
                                <a:pt x="161650" y="358378"/>
                              </a:cubicBezTo>
                              <a:cubicBezTo>
                                <a:pt x="157554" y="358569"/>
                                <a:pt x="153554" y="358569"/>
                                <a:pt x="149458" y="358378"/>
                              </a:cubicBezTo>
                              <a:cubicBezTo>
                                <a:pt x="132408" y="357521"/>
                                <a:pt x="115359" y="353711"/>
                                <a:pt x="98785" y="346758"/>
                              </a:cubicBezTo>
                              <a:cubicBezTo>
                                <a:pt x="15346" y="311610"/>
                                <a:pt x="-22659" y="208074"/>
                                <a:pt x="13917" y="115491"/>
                              </a:cubicBezTo>
                              <a:cubicBezTo>
                                <a:pt x="21728" y="95964"/>
                                <a:pt x="32205" y="78343"/>
                                <a:pt x="44683" y="63199"/>
                              </a:cubicBezTo>
                              <a:cubicBezTo>
                                <a:pt x="76401" y="24908"/>
                                <a:pt x="120978" y="1953"/>
                                <a:pt x="166984" y="143"/>
                              </a:cubicBezTo>
                              <a:cubicBezTo>
                                <a:pt x="171080" y="-48"/>
                                <a:pt x="175080" y="-48"/>
                                <a:pt x="179176" y="143"/>
                              </a:cubicBezTo>
                              <a:cubicBezTo>
                                <a:pt x="196702" y="810"/>
                                <a:pt x="214228" y="4620"/>
                                <a:pt x="231278" y="11763"/>
                              </a:cubicBezTo>
                              <a:cubicBezTo>
                                <a:pt x="240517" y="15669"/>
                                <a:pt x="249185" y="20431"/>
                                <a:pt x="257281" y="25956"/>
                              </a:cubicBezTo>
                              <a:cubicBezTo>
                                <a:pt x="260615" y="28146"/>
                                <a:pt x="263853" y="30528"/>
                                <a:pt x="266997" y="33004"/>
                              </a:cubicBezTo>
                              <a:cubicBezTo>
                                <a:pt x="324813" y="79105"/>
                                <a:pt x="347102" y="164925"/>
                                <a:pt x="316146" y="242935"/>
                              </a:cubicBezTo>
                              <a:close/>
                            </a:path>
                          </a:pathLst>
                        </a:custGeom>
                        <a:solidFill>
                          <a:srgbClr val="E6B8A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0" name="Google Shape;770;p39"/>
                        <p:cNvSpPr/>
                        <p:nvPr/>
                      </p:nvSpPr>
                      <p:spPr>
                        <a:xfrm>
                          <a:off x="5115877" y="4176188"/>
                          <a:ext cx="225837" cy="74395"/>
                        </a:xfrm>
                        <a:custGeom>
                          <a:rect b="b" l="l" r="r" t="t"/>
                          <a:pathLst>
                            <a:path extrusionOk="0" h="74395" w="225837">
                              <a:moveTo>
                                <a:pt x="225838" y="33385"/>
                              </a:moveTo>
                              <a:lnTo>
                                <a:pt x="225838" y="34433"/>
                              </a:lnTo>
                              <a:cubicBezTo>
                                <a:pt x="225457" y="38529"/>
                                <a:pt x="224504" y="42720"/>
                                <a:pt x="222790" y="46530"/>
                              </a:cubicBezTo>
                              <a:cubicBezTo>
                                <a:pt x="218027" y="56531"/>
                                <a:pt x="208312" y="63198"/>
                                <a:pt x="198025" y="66437"/>
                              </a:cubicBezTo>
                              <a:cubicBezTo>
                                <a:pt x="197358" y="66723"/>
                                <a:pt x="196596" y="66913"/>
                                <a:pt x="195929" y="67008"/>
                              </a:cubicBezTo>
                              <a:cubicBezTo>
                                <a:pt x="186214" y="69675"/>
                                <a:pt x="176022" y="69961"/>
                                <a:pt x="166116" y="70056"/>
                              </a:cubicBezTo>
                              <a:cubicBezTo>
                                <a:pt x="148018" y="70152"/>
                                <a:pt x="128873" y="69294"/>
                                <a:pt x="113347" y="59579"/>
                              </a:cubicBezTo>
                              <a:cubicBezTo>
                                <a:pt x="111633" y="58436"/>
                                <a:pt x="109728" y="57293"/>
                                <a:pt x="107632" y="57293"/>
                              </a:cubicBezTo>
                              <a:cubicBezTo>
                                <a:pt x="105918" y="57293"/>
                                <a:pt x="104203" y="58341"/>
                                <a:pt x="102679" y="59293"/>
                              </a:cubicBezTo>
                              <a:cubicBezTo>
                                <a:pt x="84582" y="70723"/>
                                <a:pt x="62865" y="75581"/>
                                <a:pt x="41719" y="74152"/>
                              </a:cubicBezTo>
                              <a:cubicBezTo>
                                <a:pt x="29146" y="73295"/>
                                <a:pt x="13335" y="70342"/>
                                <a:pt x="1048" y="63865"/>
                              </a:cubicBezTo>
                              <a:cubicBezTo>
                                <a:pt x="667" y="63675"/>
                                <a:pt x="381" y="63484"/>
                                <a:pt x="0" y="63389"/>
                              </a:cubicBezTo>
                              <a:cubicBezTo>
                                <a:pt x="32385" y="24527"/>
                                <a:pt x="77914" y="1476"/>
                                <a:pt x="124777" y="143"/>
                              </a:cubicBezTo>
                              <a:cubicBezTo>
                                <a:pt x="128873" y="-48"/>
                                <a:pt x="132969" y="-48"/>
                                <a:pt x="137065" y="143"/>
                              </a:cubicBezTo>
                              <a:cubicBezTo>
                                <a:pt x="154781" y="810"/>
                                <a:pt x="172498" y="4620"/>
                                <a:pt x="189738" y="11859"/>
                              </a:cubicBezTo>
                              <a:cubicBezTo>
                                <a:pt x="199072" y="15859"/>
                                <a:pt x="207835" y="20621"/>
                                <a:pt x="216027" y="26146"/>
                              </a:cubicBezTo>
                              <a:cubicBezTo>
                                <a:pt x="219456" y="28527"/>
                                <a:pt x="222694" y="30813"/>
                                <a:pt x="225838" y="3338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1" name="Google Shape;771;p39"/>
                        <p:cNvSpPr/>
                        <p:nvPr/>
                      </p:nvSpPr>
                      <p:spPr>
                        <a:xfrm>
                          <a:off x="5309763" y="4202525"/>
                          <a:ext cx="95861" cy="263652"/>
                        </a:xfrm>
                        <a:custGeom>
                          <a:rect b="b" l="l" r="r" t="t"/>
                          <a:pathLst>
                            <a:path extrusionOk="0" h="263652" w="95861">
                              <a:moveTo>
                                <a:pt x="81767" y="219361"/>
                              </a:moveTo>
                              <a:cubicBezTo>
                                <a:pt x="75290" y="235553"/>
                                <a:pt x="67099" y="250412"/>
                                <a:pt x="57383" y="263652"/>
                              </a:cubicBezTo>
                              <a:cubicBezTo>
                                <a:pt x="57097" y="263366"/>
                                <a:pt x="56907" y="263080"/>
                                <a:pt x="56716" y="262795"/>
                              </a:cubicBezTo>
                              <a:cubicBezTo>
                                <a:pt x="50811" y="255842"/>
                                <a:pt x="46144" y="247269"/>
                                <a:pt x="42715" y="238696"/>
                              </a:cubicBezTo>
                              <a:cubicBezTo>
                                <a:pt x="30618" y="207836"/>
                                <a:pt x="30046" y="172403"/>
                                <a:pt x="41286" y="141161"/>
                              </a:cubicBezTo>
                              <a:cubicBezTo>
                                <a:pt x="40238" y="143828"/>
                                <a:pt x="12044" y="108109"/>
                                <a:pt x="10234" y="104394"/>
                              </a:cubicBezTo>
                              <a:cubicBezTo>
                                <a:pt x="3091" y="89630"/>
                                <a:pt x="-434" y="73057"/>
                                <a:pt x="43" y="56579"/>
                              </a:cubicBezTo>
                              <a:cubicBezTo>
                                <a:pt x="233" y="51626"/>
                                <a:pt x="900" y="46292"/>
                                <a:pt x="2043" y="40767"/>
                              </a:cubicBezTo>
                              <a:cubicBezTo>
                                <a:pt x="5091" y="26289"/>
                                <a:pt x="11663" y="10859"/>
                                <a:pt x="21664" y="571"/>
                              </a:cubicBezTo>
                              <a:cubicBezTo>
                                <a:pt x="21855" y="286"/>
                                <a:pt x="22045" y="191"/>
                                <a:pt x="22141" y="0"/>
                              </a:cubicBezTo>
                              <a:cubicBezTo>
                                <a:pt x="25474" y="2286"/>
                                <a:pt x="28713" y="4572"/>
                                <a:pt x="31951" y="7144"/>
                              </a:cubicBezTo>
                              <a:cubicBezTo>
                                <a:pt x="90530" y="53626"/>
                                <a:pt x="113009" y="140494"/>
                                <a:pt x="81767" y="21936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72" name="Google Shape;772;p39"/>
                      <p:cNvGrpSpPr/>
                      <p:nvPr/>
                    </p:nvGrpSpPr>
                    <p:grpSpPr>
                      <a:xfrm>
                        <a:off x="5166327" y="4295023"/>
                        <a:ext cx="160909" cy="176202"/>
                        <a:chOff x="5166327" y="4295023"/>
                        <a:chExt cx="160909" cy="176202"/>
                      </a:xfrm>
                    </p:grpSpPr>
                    <p:sp>
                      <p:nvSpPr>
                        <p:cNvPr id="773" name="Google Shape;773;p39"/>
                        <p:cNvSpPr/>
                        <p:nvPr/>
                      </p:nvSpPr>
                      <p:spPr>
                        <a:xfrm>
                          <a:off x="5166327" y="4321894"/>
                          <a:ext cx="41947" cy="52366"/>
                        </a:xfrm>
                        <a:custGeom>
                          <a:rect b="b" l="l" r="r" t="t"/>
                          <a:pathLst>
                            <a:path extrusionOk="0" h="52366" w="41947">
                              <a:moveTo>
                                <a:pt x="39085" y="52367"/>
                              </a:moveTo>
                              <a:cubicBezTo>
                                <a:pt x="38989" y="52367"/>
                                <a:pt x="38894" y="52367"/>
                                <a:pt x="38799" y="52367"/>
                              </a:cubicBezTo>
                              <a:cubicBezTo>
                                <a:pt x="25940" y="51319"/>
                                <a:pt x="14510" y="45604"/>
                                <a:pt x="7461" y="36841"/>
                              </a:cubicBezTo>
                              <a:cubicBezTo>
                                <a:pt x="-730" y="26554"/>
                                <a:pt x="-2349" y="11981"/>
                                <a:pt x="3461" y="1503"/>
                              </a:cubicBezTo>
                              <a:cubicBezTo>
                                <a:pt x="4223" y="75"/>
                                <a:pt x="5938" y="-401"/>
                                <a:pt x="7366" y="360"/>
                              </a:cubicBezTo>
                              <a:cubicBezTo>
                                <a:pt x="8795" y="1122"/>
                                <a:pt x="9271" y="2837"/>
                                <a:pt x="8509" y="4266"/>
                              </a:cubicBezTo>
                              <a:cubicBezTo>
                                <a:pt x="3842" y="12743"/>
                                <a:pt x="5271" y="24935"/>
                                <a:pt x="11938" y="33317"/>
                              </a:cubicBezTo>
                              <a:cubicBezTo>
                                <a:pt x="18034" y="40937"/>
                                <a:pt x="27940" y="45795"/>
                                <a:pt x="39275" y="46747"/>
                              </a:cubicBezTo>
                              <a:cubicBezTo>
                                <a:pt x="40894" y="46842"/>
                                <a:pt x="42037" y="48271"/>
                                <a:pt x="41942" y="49795"/>
                              </a:cubicBezTo>
                              <a:cubicBezTo>
                                <a:pt x="41847" y="51224"/>
                                <a:pt x="40513" y="52367"/>
                                <a:pt x="39085" y="5236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4" name="Google Shape;774;p39"/>
                        <p:cNvSpPr/>
                        <p:nvPr/>
                      </p:nvSpPr>
                      <p:spPr>
                        <a:xfrm>
                          <a:off x="5274552" y="4433506"/>
                          <a:ext cx="39052" cy="37719"/>
                        </a:xfrm>
                        <a:custGeom>
                          <a:rect b="b" l="l" r="r" t="t"/>
                          <a:pathLst>
                            <a:path extrusionOk="0" h="37719" w="39052">
                              <a:moveTo>
                                <a:pt x="26777" y="37719"/>
                              </a:moveTo>
                              <a:cubicBezTo>
                                <a:pt x="18871" y="37719"/>
                                <a:pt x="10775" y="35338"/>
                                <a:pt x="5631" y="28670"/>
                              </a:cubicBezTo>
                              <a:cubicBezTo>
                                <a:pt x="107" y="21527"/>
                                <a:pt x="-274" y="12002"/>
                                <a:pt x="107" y="2762"/>
                              </a:cubicBezTo>
                              <a:cubicBezTo>
                                <a:pt x="202" y="1143"/>
                                <a:pt x="1440" y="0"/>
                                <a:pt x="3059" y="0"/>
                              </a:cubicBezTo>
                              <a:cubicBezTo>
                                <a:pt x="4679" y="95"/>
                                <a:pt x="5917" y="1429"/>
                                <a:pt x="5822" y="2953"/>
                              </a:cubicBezTo>
                              <a:cubicBezTo>
                                <a:pt x="5441" y="11049"/>
                                <a:pt x="5726" y="19431"/>
                                <a:pt x="10203" y="25051"/>
                              </a:cubicBezTo>
                              <a:cubicBezTo>
                                <a:pt x="16013" y="32480"/>
                                <a:pt x="26967" y="32861"/>
                                <a:pt x="35444" y="30861"/>
                              </a:cubicBezTo>
                              <a:cubicBezTo>
                                <a:pt x="36968" y="30480"/>
                                <a:pt x="38588" y="31433"/>
                                <a:pt x="38969" y="32957"/>
                              </a:cubicBezTo>
                              <a:cubicBezTo>
                                <a:pt x="39350" y="34480"/>
                                <a:pt x="38397" y="36100"/>
                                <a:pt x="36873" y="36481"/>
                              </a:cubicBezTo>
                              <a:cubicBezTo>
                                <a:pt x="33635" y="37243"/>
                                <a:pt x="30206" y="37719"/>
                                <a:pt x="26777" y="3771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5" name="Google Shape;775;p39"/>
                        <p:cNvSpPr/>
                        <p:nvPr/>
                      </p:nvSpPr>
                      <p:spPr>
                        <a:xfrm>
                          <a:off x="5189735" y="4411924"/>
                          <a:ext cx="35774" cy="41774"/>
                        </a:xfrm>
                        <a:custGeom>
                          <a:rect b="b" l="l" r="r" t="t"/>
                          <a:pathLst>
                            <a:path extrusionOk="0" h="41774" w="35774">
                              <a:moveTo>
                                <a:pt x="32726" y="41775"/>
                              </a:moveTo>
                              <a:cubicBezTo>
                                <a:pt x="22344" y="41775"/>
                                <a:pt x="12533" y="37584"/>
                                <a:pt x="6533" y="30535"/>
                              </a:cubicBezTo>
                              <a:cubicBezTo>
                                <a:pt x="-421" y="22439"/>
                                <a:pt x="-2040" y="10152"/>
                                <a:pt x="2723" y="1484"/>
                              </a:cubicBezTo>
                              <a:cubicBezTo>
                                <a:pt x="3485" y="151"/>
                                <a:pt x="5199" y="-421"/>
                                <a:pt x="6628" y="341"/>
                              </a:cubicBezTo>
                              <a:cubicBezTo>
                                <a:pt x="8057" y="1103"/>
                                <a:pt x="8533" y="2818"/>
                                <a:pt x="7771" y="4247"/>
                              </a:cubicBezTo>
                              <a:cubicBezTo>
                                <a:pt x="4151" y="10914"/>
                                <a:pt x="5485" y="20439"/>
                                <a:pt x="10914" y="26821"/>
                              </a:cubicBezTo>
                              <a:cubicBezTo>
                                <a:pt x="15867" y="32631"/>
                                <a:pt x="23963" y="36060"/>
                                <a:pt x="32726" y="36060"/>
                              </a:cubicBezTo>
                              <a:cubicBezTo>
                                <a:pt x="32822" y="36060"/>
                                <a:pt x="32822" y="36060"/>
                                <a:pt x="32917" y="36060"/>
                              </a:cubicBezTo>
                              <a:cubicBezTo>
                                <a:pt x="34536" y="36060"/>
                                <a:pt x="35774" y="37298"/>
                                <a:pt x="35774" y="38918"/>
                              </a:cubicBezTo>
                              <a:cubicBezTo>
                                <a:pt x="35774" y="40537"/>
                                <a:pt x="34536" y="41775"/>
                                <a:pt x="32917" y="41775"/>
                              </a:cubicBezTo>
                              <a:cubicBezTo>
                                <a:pt x="32822" y="41775"/>
                                <a:pt x="32822" y="41775"/>
                                <a:pt x="32726" y="4177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6" name="Google Shape;776;p39"/>
                        <p:cNvSpPr/>
                        <p:nvPr/>
                      </p:nvSpPr>
                      <p:spPr>
                        <a:xfrm>
                          <a:off x="5210511" y="4295023"/>
                          <a:ext cx="34894" cy="25992"/>
                        </a:xfrm>
                        <a:custGeom>
                          <a:rect b="b" l="l" r="r" t="t"/>
                          <a:pathLst>
                            <a:path extrusionOk="0" h="25992" w="34894">
                              <a:moveTo>
                                <a:pt x="31953" y="25993"/>
                              </a:moveTo>
                              <a:cubicBezTo>
                                <a:pt x="30619" y="25993"/>
                                <a:pt x="29476" y="25136"/>
                                <a:pt x="29191" y="23802"/>
                              </a:cubicBezTo>
                              <a:cubicBezTo>
                                <a:pt x="26428" y="12372"/>
                                <a:pt x="14522" y="4085"/>
                                <a:pt x="3283" y="5895"/>
                              </a:cubicBezTo>
                              <a:cubicBezTo>
                                <a:pt x="1663" y="6086"/>
                                <a:pt x="235" y="5038"/>
                                <a:pt x="44" y="3514"/>
                              </a:cubicBezTo>
                              <a:cubicBezTo>
                                <a:pt x="-242" y="1990"/>
                                <a:pt x="901" y="466"/>
                                <a:pt x="2425" y="275"/>
                              </a:cubicBezTo>
                              <a:cubicBezTo>
                                <a:pt x="16522" y="-1820"/>
                                <a:pt x="31381" y="8276"/>
                                <a:pt x="34810" y="22564"/>
                              </a:cubicBezTo>
                              <a:cubicBezTo>
                                <a:pt x="35191" y="24088"/>
                                <a:pt x="34239" y="25612"/>
                                <a:pt x="32715" y="25993"/>
                              </a:cubicBezTo>
                              <a:cubicBezTo>
                                <a:pt x="32429" y="25993"/>
                                <a:pt x="32239" y="25993"/>
                                <a:pt x="31953" y="2599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7" name="Google Shape;777;p39"/>
                        <p:cNvSpPr/>
                        <p:nvPr/>
                      </p:nvSpPr>
                      <p:spPr>
                        <a:xfrm>
                          <a:off x="5311224" y="4414159"/>
                          <a:ext cx="16012" cy="32109"/>
                        </a:xfrm>
                        <a:custGeom>
                          <a:rect b="b" l="l" r="r" t="t"/>
                          <a:pathLst>
                            <a:path extrusionOk="0" h="32109" w="16012">
                              <a:moveTo>
                                <a:pt x="13155" y="32110"/>
                              </a:moveTo>
                              <a:cubicBezTo>
                                <a:pt x="11631" y="32110"/>
                                <a:pt x="10298" y="30872"/>
                                <a:pt x="10298" y="29348"/>
                              </a:cubicBezTo>
                              <a:cubicBezTo>
                                <a:pt x="10203" y="24585"/>
                                <a:pt x="10012" y="19728"/>
                                <a:pt x="8679" y="15251"/>
                              </a:cubicBezTo>
                              <a:cubicBezTo>
                                <a:pt x="7345" y="10679"/>
                                <a:pt x="4678" y="7155"/>
                                <a:pt x="1535" y="5440"/>
                              </a:cubicBezTo>
                              <a:cubicBezTo>
                                <a:pt x="106" y="4678"/>
                                <a:pt x="-370" y="2963"/>
                                <a:pt x="297" y="1535"/>
                              </a:cubicBezTo>
                              <a:cubicBezTo>
                                <a:pt x="1059" y="106"/>
                                <a:pt x="2773" y="-370"/>
                                <a:pt x="4202" y="296"/>
                              </a:cubicBezTo>
                              <a:cubicBezTo>
                                <a:pt x="8869" y="2678"/>
                                <a:pt x="12393" y="7440"/>
                                <a:pt x="14203" y="13536"/>
                              </a:cubicBezTo>
                              <a:cubicBezTo>
                                <a:pt x="15727" y="18680"/>
                                <a:pt x="15918" y="24014"/>
                                <a:pt x="16013" y="29062"/>
                              </a:cubicBezTo>
                              <a:cubicBezTo>
                                <a:pt x="16013" y="30777"/>
                                <a:pt x="14775" y="32110"/>
                                <a:pt x="13155" y="32110"/>
                              </a:cubicBezTo>
                              <a:cubicBezTo>
                                <a:pt x="13155" y="32110"/>
                                <a:pt x="13155" y="32110"/>
                                <a:pt x="13155" y="3211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778" name="Google Shape;778;p39"/>
                      <p:cNvSpPr/>
                      <p:nvPr/>
                    </p:nvSpPr>
                    <p:spPr>
                      <a:xfrm>
                        <a:off x="5117326" y="4340057"/>
                        <a:ext cx="42345" cy="48196"/>
                      </a:xfrm>
                      <a:custGeom>
                        <a:rect b="b" l="l" r="r" t="t"/>
                        <a:pathLst>
                          <a:path extrusionOk="0" h="48196" w="42345">
                            <a:moveTo>
                              <a:pt x="34746" y="13153"/>
                            </a:moveTo>
                            <a:cubicBezTo>
                              <a:pt x="43699" y="24964"/>
                              <a:pt x="44937" y="39537"/>
                              <a:pt x="37413" y="45538"/>
                            </a:cubicBezTo>
                            <a:cubicBezTo>
                              <a:pt x="29888" y="51634"/>
                              <a:pt x="16553" y="46872"/>
                              <a:pt x="7599" y="35060"/>
                            </a:cubicBezTo>
                            <a:cubicBezTo>
                              <a:pt x="-1354" y="23250"/>
                              <a:pt x="-2592" y="8676"/>
                              <a:pt x="4932" y="2676"/>
                            </a:cubicBezTo>
                            <a:cubicBezTo>
                              <a:pt x="12362" y="-3420"/>
                              <a:pt x="25697" y="1247"/>
                              <a:pt x="34746" y="13153"/>
                            </a:cubicBezTo>
                            <a:close/>
                          </a:path>
                        </a:pathLst>
                      </a:custGeom>
                      <a:solidFill>
                        <a:srgbClr val="995548">
                          <a:alpha val="275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9" name="Google Shape;779;p39"/>
                      <p:cNvSpPr/>
                      <p:nvPr/>
                    </p:nvSpPr>
                    <p:spPr>
                      <a:xfrm>
                        <a:off x="5240770" y="4466091"/>
                        <a:ext cx="42344" cy="48136"/>
                      </a:xfrm>
                      <a:custGeom>
                        <a:rect b="b" l="l" r="r" t="t"/>
                        <a:pathLst>
                          <a:path extrusionOk="0" h="48136" w="42344">
                            <a:moveTo>
                              <a:pt x="34746" y="13136"/>
                            </a:moveTo>
                            <a:cubicBezTo>
                              <a:pt x="43699" y="24946"/>
                              <a:pt x="44937" y="39520"/>
                              <a:pt x="37413" y="45521"/>
                            </a:cubicBezTo>
                            <a:cubicBezTo>
                              <a:pt x="29888" y="51521"/>
                              <a:pt x="16553" y="46854"/>
                              <a:pt x="7599" y="35043"/>
                            </a:cubicBezTo>
                            <a:cubicBezTo>
                              <a:pt x="-1354" y="23232"/>
                              <a:pt x="-2592" y="8659"/>
                              <a:pt x="4932" y="2658"/>
                            </a:cubicBezTo>
                            <a:cubicBezTo>
                              <a:pt x="12362" y="-3438"/>
                              <a:pt x="25792" y="1324"/>
                              <a:pt x="34746" y="13136"/>
                            </a:cubicBezTo>
                            <a:close/>
                          </a:path>
                        </a:pathLst>
                      </a:custGeom>
                      <a:solidFill>
                        <a:srgbClr val="995548">
                          <a:alpha val="275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780" name="Google Shape;780;p39"/>
                  <p:cNvGrpSpPr/>
                  <p:nvPr/>
                </p:nvGrpSpPr>
                <p:grpSpPr>
                  <a:xfrm>
                    <a:off x="5151405" y="3490436"/>
                    <a:ext cx="843248" cy="855534"/>
                    <a:chOff x="5151405" y="3490436"/>
                    <a:chExt cx="843248" cy="855534"/>
                  </a:xfrm>
                </p:grpSpPr>
                <p:sp>
                  <p:nvSpPr>
                    <p:cNvPr id="781" name="Google Shape;781;p39"/>
                    <p:cNvSpPr/>
                    <p:nvPr/>
                  </p:nvSpPr>
                  <p:spPr>
                    <a:xfrm>
                      <a:off x="5151405" y="3646836"/>
                      <a:ext cx="547592" cy="699134"/>
                    </a:xfrm>
                    <a:custGeom>
                      <a:rect b="b" l="l" r="r" t="t"/>
                      <a:pathLst>
                        <a:path extrusionOk="0" h="699134" w="547592">
                          <a:moveTo>
                            <a:pt x="547592" y="224885"/>
                          </a:moveTo>
                          <a:cubicBezTo>
                            <a:pt x="547592" y="100679"/>
                            <a:pt x="445770" y="0"/>
                            <a:pt x="320135" y="0"/>
                          </a:cubicBezTo>
                          <a:cubicBezTo>
                            <a:pt x="199263" y="0"/>
                            <a:pt x="100489" y="93154"/>
                            <a:pt x="93154" y="210884"/>
                          </a:cubicBezTo>
                          <a:cubicBezTo>
                            <a:pt x="91345" y="221742"/>
                            <a:pt x="88487" y="240983"/>
                            <a:pt x="85820" y="264319"/>
                          </a:cubicBezTo>
                          <a:lnTo>
                            <a:pt x="0" y="290894"/>
                          </a:lnTo>
                          <a:lnTo>
                            <a:pt x="80486" y="324707"/>
                          </a:lnTo>
                          <a:cubicBezTo>
                            <a:pt x="76486" y="392430"/>
                            <a:pt x="86487" y="474821"/>
                            <a:pt x="113443" y="494252"/>
                          </a:cubicBezTo>
                          <a:cubicBezTo>
                            <a:pt x="159829" y="527590"/>
                            <a:pt x="197263" y="517208"/>
                            <a:pt x="235839" y="517874"/>
                          </a:cubicBezTo>
                          <a:lnTo>
                            <a:pt x="258413" y="699135"/>
                          </a:lnTo>
                          <a:lnTo>
                            <a:pt x="479679" y="699135"/>
                          </a:lnTo>
                          <a:lnTo>
                            <a:pt x="438436" y="417005"/>
                          </a:lnTo>
                          <a:cubicBezTo>
                            <a:pt x="503872" y="377476"/>
                            <a:pt x="547592" y="306229"/>
                            <a:pt x="547592" y="224885"/>
                          </a:cubicBezTo>
                          <a:close/>
                        </a:path>
                      </a:pathLst>
                    </a:custGeom>
                    <a:solidFill>
                      <a:srgbClr val="FF98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2" name="Google Shape;782;p39"/>
                    <p:cNvSpPr/>
                    <p:nvPr/>
                  </p:nvSpPr>
                  <p:spPr>
                    <a:xfrm>
                      <a:off x="5151405" y="3646836"/>
                      <a:ext cx="547592" cy="699134"/>
                    </a:xfrm>
                    <a:custGeom>
                      <a:rect b="b" l="l" r="r" t="t"/>
                      <a:pathLst>
                        <a:path extrusionOk="0" h="699134" w="547592">
                          <a:moveTo>
                            <a:pt x="547592" y="224885"/>
                          </a:moveTo>
                          <a:cubicBezTo>
                            <a:pt x="547592" y="100679"/>
                            <a:pt x="445770" y="0"/>
                            <a:pt x="320135" y="0"/>
                          </a:cubicBezTo>
                          <a:cubicBezTo>
                            <a:pt x="199263" y="0"/>
                            <a:pt x="100489" y="93154"/>
                            <a:pt x="93154" y="210884"/>
                          </a:cubicBezTo>
                          <a:cubicBezTo>
                            <a:pt x="91345" y="221742"/>
                            <a:pt x="88487" y="240983"/>
                            <a:pt x="85820" y="264319"/>
                          </a:cubicBezTo>
                          <a:lnTo>
                            <a:pt x="0" y="290894"/>
                          </a:lnTo>
                          <a:lnTo>
                            <a:pt x="80486" y="324707"/>
                          </a:lnTo>
                          <a:cubicBezTo>
                            <a:pt x="76486" y="392430"/>
                            <a:pt x="86487" y="474821"/>
                            <a:pt x="113443" y="494252"/>
                          </a:cubicBezTo>
                          <a:cubicBezTo>
                            <a:pt x="159829" y="527590"/>
                            <a:pt x="197263" y="517208"/>
                            <a:pt x="235839" y="517874"/>
                          </a:cubicBezTo>
                          <a:lnTo>
                            <a:pt x="258413" y="699135"/>
                          </a:lnTo>
                          <a:lnTo>
                            <a:pt x="479679" y="699135"/>
                          </a:lnTo>
                          <a:lnTo>
                            <a:pt x="438436" y="417005"/>
                          </a:lnTo>
                          <a:cubicBezTo>
                            <a:pt x="503872" y="377476"/>
                            <a:pt x="547592" y="306229"/>
                            <a:pt x="547592" y="224885"/>
                          </a:cubicBezTo>
                          <a:close/>
                        </a:path>
                      </a:pathLst>
                    </a:custGeom>
                    <a:solidFill>
                      <a:srgbClr val="E6B8A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3" name="Google Shape;783;p39"/>
                    <p:cNvSpPr/>
                    <p:nvPr/>
                  </p:nvSpPr>
                  <p:spPr>
                    <a:xfrm>
                      <a:off x="5268563" y="3914013"/>
                      <a:ext cx="158305" cy="156400"/>
                    </a:xfrm>
                    <a:custGeom>
                      <a:rect b="b" l="l" r="r" t="t"/>
                      <a:pathLst>
                        <a:path extrusionOk="0" h="156400" w="158305">
                          <a:moveTo>
                            <a:pt x="158305" y="78200"/>
                          </a:moveTo>
                          <a:cubicBezTo>
                            <a:pt x="158305" y="121444"/>
                            <a:pt x="122872" y="156400"/>
                            <a:pt x="79153" y="156400"/>
                          </a:cubicBezTo>
                          <a:cubicBezTo>
                            <a:pt x="35433" y="156400"/>
                            <a:pt x="0" y="121348"/>
                            <a:pt x="0" y="78200"/>
                          </a:cubicBezTo>
                          <a:cubicBezTo>
                            <a:pt x="0" y="34957"/>
                            <a:pt x="35433" y="0"/>
                            <a:pt x="79153" y="0"/>
                          </a:cubicBezTo>
                          <a:cubicBezTo>
                            <a:pt x="122872" y="0"/>
                            <a:pt x="158305" y="34957"/>
                            <a:pt x="158305" y="78200"/>
                          </a:cubicBezTo>
                          <a:close/>
                        </a:path>
                      </a:pathLst>
                    </a:custGeom>
                    <a:solidFill>
                      <a:srgbClr val="995548">
                        <a:alpha val="275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784" name="Google Shape;784;p39"/>
                    <p:cNvGrpSpPr/>
                    <p:nvPr/>
                  </p:nvGrpSpPr>
                  <p:grpSpPr>
                    <a:xfrm>
                      <a:off x="5182076" y="3490436"/>
                      <a:ext cx="812577" cy="710374"/>
                      <a:chOff x="5182076" y="3490436"/>
                      <a:chExt cx="812577" cy="710374"/>
                    </a:xfrm>
                  </p:grpSpPr>
                  <p:sp>
                    <p:nvSpPr>
                      <p:cNvPr id="785" name="Google Shape;785;p39"/>
                      <p:cNvSpPr/>
                      <p:nvPr/>
                    </p:nvSpPr>
                    <p:spPr>
                      <a:xfrm>
                        <a:off x="5675947" y="3490436"/>
                        <a:ext cx="318706" cy="315087"/>
                      </a:xfrm>
                      <a:custGeom>
                        <a:rect b="b" l="l" r="r" t="t"/>
                        <a:pathLst>
                          <a:path extrusionOk="0" h="315087" w="318706">
                            <a:moveTo>
                              <a:pt x="318707" y="157543"/>
                            </a:moveTo>
                            <a:cubicBezTo>
                              <a:pt x="318707" y="244552"/>
                              <a:pt x="247362" y="315087"/>
                              <a:pt x="159353" y="315087"/>
                            </a:cubicBezTo>
                            <a:cubicBezTo>
                              <a:pt x="71345" y="315087"/>
                              <a:pt x="0" y="244552"/>
                              <a:pt x="0" y="157543"/>
                            </a:cubicBezTo>
                            <a:cubicBezTo>
                              <a:pt x="0" y="70534"/>
                              <a:pt x="71345" y="0"/>
                              <a:pt x="159353" y="0"/>
                            </a:cubicBezTo>
                            <a:cubicBezTo>
                              <a:pt x="247362" y="0"/>
                              <a:pt x="318707" y="70534"/>
                              <a:pt x="318707" y="157543"/>
                            </a:cubicBezTo>
                            <a:close/>
                          </a:path>
                        </a:pathLst>
                      </a:custGeom>
                      <a:solidFill>
                        <a:srgbClr val="85200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786" name="Google Shape;786;p39"/>
                      <p:cNvGrpSpPr/>
                      <p:nvPr/>
                    </p:nvGrpSpPr>
                    <p:grpSpPr>
                      <a:xfrm>
                        <a:off x="5182076" y="3590800"/>
                        <a:ext cx="629049" cy="610010"/>
                        <a:chOff x="5182076" y="3590800"/>
                        <a:chExt cx="629049" cy="610010"/>
                      </a:xfrm>
                    </p:grpSpPr>
                    <p:sp>
                      <p:nvSpPr>
                        <p:cNvPr id="787" name="Google Shape;787;p39"/>
                        <p:cNvSpPr/>
                        <p:nvPr/>
                      </p:nvSpPr>
                      <p:spPr>
                        <a:xfrm>
                          <a:off x="5413387" y="3612451"/>
                          <a:ext cx="397738" cy="588359"/>
                        </a:xfrm>
                        <a:custGeom>
                          <a:rect b="b" l="l" r="r" t="t"/>
                          <a:pathLst>
                            <a:path extrusionOk="0" h="588359" w="397738">
                              <a:moveTo>
                                <a:pt x="121113" y="0"/>
                              </a:moveTo>
                              <a:cubicBezTo>
                                <a:pt x="121113" y="0"/>
                                <a:pt x="18720" y="48006"/>
                                <a:pt x="2908" y="156496"/>
                              </a:cubicBezTo>
                              <a:cubicBezTo>
                                <a:pt x="-12903" y="264985"/>
                                <a:pt x="40913" y="365093"/>
                                <a:pt x="40913" y="365093"/>
                              </a:cubicBezTo>
                              <a:cubicBezTo>
                                <a:pt x="40913" y="365093"/>
                                <a:pt x="103206" y="263938"/>
                                <a:pt x="167500" y="326517"/>
                              </a:cubicBezTo>
                              <a:cubicBezTo>
                                <a:pt x="231889" y="389096"/>
                                <a:pt x="136925" y="462153"/>
                                <a:pt x="95777" y="461105"/>
                              </a:cubicBezTo>
                              <a:lnTo>
                                <a:pt x="193884" y="588359"/>
                              </a:lnTo>
                              <a:cubicBezTo>
                                <a:pt x="193884" y="588359"/>
                                <a:pt x="265608" y="445484"/>
                                <a:pt x="303612" y="391192"/>
                              </a:cubicBezTo>
                              <a:cubicBezTo>
                                <a:pt x="341617" y="336995"/>
                                <a:pt x="438677" y="153352"/>
                                <a:pt x="378574" y="90773"/>
                              </a:cubicBezTo>
                              <a:cubicBezTo>
                                <a:pt x="318471" y="28194"/>
                                <a:pt x="121113" y="0"/>
                                <a:pt x="121113" y="0"/>
                              </a:cubicBezTo>
                              <a:close/>
                            </a:path>
                          </a:pathLst>
                        </a:custGeom>
                        <a:solidFill>
                          <a:srgbClr val="85200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8" name="Google Shape;788;p39"/>
                        <p:cNvSpPr/>
                        <p:nvPr/>
                      </p:nvSpPr>
                      <p:spPr>
                        <a:xfrm>
                          <a:off x="5182076" y="3590800"/>
                          <a:ext cx="377856" cy="217866"/>
                        </a:xfrm>
                        <a:custGeom>
                          <a:rect b="b" l="l" r="r" t="t"/>
                          <a:pathLst>
                            <a:path extrusionOk="0" h="217866" w="377856">
                              <a:moveTo>
                                <a:pt x="377857" y="44607"/>
                              </a:moveTo>
                              <a:cubicBezTo>
                                <a:pt x="377857" y="44607"/>
                                <a:pt x="377857" y="78039"/>
                                <a:pt x="296609" y="84326"/>
                              </a:cubicBezTo>
                              <a:cubicBezTo>
                                <a:pt x="215360" y="90517"/>
                                <a:pt x="143637" y="217866"/>
                                <a:pt x="143637" y="217866"/>
                              </a:cubicBezTo>
                              <a:lnTo>
                                <a:pt x="59722" y="217866"/>
                              </a:lnTo>
                              <a:cubicBezTo>
                                <a:pt x="65722" y="187005"/>
                                <a:pt x="77819" y="157192"/>
                                <a:pt x="95821" y="131379"/>
                              </a:cubicBezTo>
                              <a:cubicBezTo>
                                <a:pt x="76009" y="157383"/>
                                <a:pt x="60674" y="186720"/>
                                <a:pt x="50863" y="217866"/>
                              </a:cubicBezTo>
                              <a:lnTo>
                                <a:pt x="0" y="217866"/>
                              </a:lnTo>
                              <a:cubicBezTo>
                                <a:pt x="0" y="217866"/>
                                <a:pt x="41148" y="84326"/>
                                <a:pt x="129826" y="26890"/>
                              </a:cubicBezTo>
                              <a:cubicBezTo>
                                <a:pt x="218408" y="-30450"/>
                                <a:pt x="352425" y="21746"/>
                                <a:pt x="352425" y="21746"/>
                              </a:cubicBezTo>
                              <a:lnTo>
                                <a:pt x="377857" y="44607"/>
                              </a:lnTo>
                              <a:close/>
                            </a:path>
                          </a:pathLst>
                        </a:custGeom>
                        <a:solidFill>
                          <a:srgbClr val="85200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789" name="Google Shape;789;p39"/>
                    <p:cNvGrpSpPr/>
                    <p:nvPr/>
                  </p:nvGrpSpPr>
                  <p:grpSpPr>
                    <a:xfrm>
                      <a:off x="5227110" y="3836981"/>
                      <a:ext cx="82535" cy="170757"/>
                      <a:chOff x="5227110" y="3836981"/>
                      <a:chExt cx="82535" cy="170757"/>
                    </a:xfrm>
                  </p:grpSpPr>
                  <p:sp>
                    <p:nvSpPr>
                      <p:cNvPr id="790" name="Google Shape;790;p39"/>
                      <p:cNvSpPr/>
                      <p:nvPr/>
                    </p:nvSpPr>
                    <p:spPr>
                      <a:xfrm>
                        <a:off x="5272417" y="3836981"/>
                        <a:ext cx="37228" cy="13595"/>
                      </a:xfrm>
                      <a:custGeom>
                        <a:rect b="b" l="l" r="r" t="t"/>
                        <a:pathLst>
                          <a:path extrusionOk="0" h="13595" w="37228">
                            <a:moveTo>
                              <a:pt x="34341" y="13595"/>
                            </a:moveTo>
                            <a:cubicBezTo>
                              <a:pt x="33769" y="13595"/>
                              <a:pt x="33102" y="13404"/>
                              <a:pt x="32626" y="13024"/>
                            </a:cubicBezTo>
                            <a:cubicBezTo>
                              <a:pt x="24435" y="6642"/>
                              <a:pt x="13481" y="4165"/>
                              <a:pt x="3384" y="6451"/>
                            </a:cubicBezTo>
                            <a:cubicBezTo>
                              <a:pt x="1860" y="6832"/>
                              <a:pt x="336" y="5785"/>
                              <a:pt x="51" y="4260"/>
                            </a:cubicBezTo>
                            <a:cubicBezTo>
                              <a:pt x="-235" y="2736"/>
                              <a:pt x="717" y="1212"/>
                              <a:pt x="2241" y="927"/>
                            </a:cubicBezTo>
                            <a:cubicBezTo>
                              <a:pt x="13957" y="-1645"/>
                              <a:pt x="26625" y="1212"/>
                              <a:pt x="36150" y="8547"/>
                            </a:cubicBezTo>
                            <a:cubicBezTo>
                              <a:pt x="37389" y="9499"/>
                              <a:pt x="37579" y="11309"/>
                              <a:pt x="36627" y="12452"/>
                            </a:cubicBezTo>
                            <a:cubicBezTo>
                              <a:pt x="35960" y="13214"/>
                              <a:pt x="35103" y="13595"/>
                              <a:pt x="34341" y="1359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1" name="Google Shape;791;p39"/>
                      <p:cNvSpPr/>
                      <p:nvPr/>
                    </p:nvSpPr>
                    <p:spPr>
                      <a:xfrm>
                        <a:off x="5269611" y="3883723"/>
                        <a:ext cx="23240" cy="47244"/>
                      </a:xfrm>
                      <a:custGeom>
                        <a:rect b="b" l="l" r="r" t="t"/>
                        <a:pathLst>
                          <a:path extrusionOk="0" h="47244" w="23240">
                            <a:moveTo>
                              <a:pt x="23241" y="23622"/>
                            </a:moveTo>
                            <a:cubicBezTo>
                              <a:pt x="23241" y="36671"/>
                              <a:pt x="18002" y="47244"/>
                              <a:pt x="11621" y="47244"/>
                            </a:cubicBezTo>
                            <a:cubicBezTo>
                              <a:pt x="5239" y="47244"/>
                              <a:pt x="0" y="36671"/>
                              <a:pt x="0" y="23622"/>
                            </a:cubicBezTo>
                            <a:cubicBezTo>
                              <a:pt x="0" y="10573"/>
                              <a:pt x="5239" y="0"/>
                              <a:pt x="11621" y="0"/>
                            </a:cubicBezTo>
                            <a:cubicBezTo>
                              <a:pt x="18097" y="0"/>
                              <a:pt x="23241" y="10573"/>
                              <a:pt x="23241" y="2362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2" name="Google Shape;792;p39"/>
                      <p:cNvSpPr/>
                      <p:nvPr/>
                    </p:nvSpPr>
                    <p:spPr>
                      <a:xfrm>
                        <a:off x="5227110" y="3981949"/>
                        <a:ext cx="46954" cy="25789"/>
                      </a:xfrm>
                      <a:custGeom>
                        <a:rect b="b" l="l" r="r" t="t"/>
                        <a:pathLst>
                          <a:path extrusionOk="0" h="25789" w="46954">
                            <a:moveTo>
                              <a:pt x="7354" y="25790"/>
                            </a:moveTo>
                            <a:cubicBezTo>
                              <a:pt x="5830" y="25790"/>
                              <a:pt x="4306" y="25695"/>
                              <a:pt x="2782" y="25504"/>
                            </a:cubicBezTo>
                            <a:cubicBezTo>
                              <a:pt x="1067" y="25313"/>
                              <a:pt x="-171" y="23789"/>
                              <a:pt x="19" y="22075"/>
                            </a:cubicBezTo>
                            <a:cubicBezTo>
                              <a:pt x="210" y="20361"/>
                              <a:pt x="1639" y="19027"/>
                              <a:pt x="3448" y="19313"/>
                            </a:cubicBezTo>
                            <a:cubicBezTo>
                              <a:pt x="18022" y="20837"/>
                              <a:pt x="33262" y="13693"/>
                              <a:pt x="41263" y="1406"/>
                            </a:cubicBezTo>
                            <a:cubicBezTo>
                              <a:pt x="42215" y="-23"/>
                              <a:pt x="44120" y="-404"/>
                              <a:pt x="45549" y="453"/>
                            </a:cubicBezTo>
                            <a:cubicBezTo>
                              <a:pt x="46978" y="1406"/>
                              <a:pt x="47359" y="3311"/>
                              <a:pt x="46501" y="4739"/>
                            </a:cubicBezTo>
                            <a:cubicBezTo>
                              <a:pt x="38024" y="17789"/>
                              <a:pt x="22784" y="25790"/>
                              <a:pt x="7354" y="2579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93" name="Google Shape;793;p39"/>
                    <p:cNvGrpSpPr/>
                    <p:nvPr/>
                  </p:nvGrpSpPr>
                  <p:grpSpPr>
                    <a:xfrm>
                      <a:off x="5487397" y="3943170"/>
                      <a:ext cx="87288" cy="89428"/>
                      <a:chOff x="5487397" y="3943170"/>
                      <a:chExt cx="87288" cy="89428"/>
                    </a:xfrm>
                  </p:grpSpPr>
                  <p:sp>
                    <p:nvSpPr>
                      <p:cNvPr id="794" name="Google Shape;794;p39"/>
                      <p:cNvSpPr/>
                      <p:nvPr/>
                    </p:nvSpPr>
                    <p:spPr>
                      <a:xfrm>
                        <a:off x="5487397" y="3943170"/>
                        <a:ext cx="87288" cy="89428"/>
                      </a:xfrm>
                      <a:custGeom>
                        <a:rect b="b" l="l" r="r" t="t"/>
                        <a:pathLst>
                          <a:path extrusionOk="0" h="89428" w="87288">
                            <a:moveTo>
                              <a:pt x="2813" y="89428"/>
                            </a:moveTo>
                            <a:cubicBezTo>
                              <a:pt x="2622" y="89428"/>
                              <a:pt x="2432" y="89428"/>
                              <a:pt x="2241" y="89333"/>
                            </a:cubicBezTo>
                            <a:cubicBezTo>
                              <a:pt x="717" y="89047"/>
                              <a:pt x="-235" y="87524"/>
                              <a:pt x="51" y="86000"/>
                            </a:cubicBezTo>
                            <a:cubicBezTo>
                              <a:pt x="4146" y="65045"/>
                              <a:pt x="11290" y="47519"/>
                              <a:pt x="21387" y="33803"/>
                            </a:cubicBezTo>
                            <a:cubicBezTo>
                              <a:pt x="33579" y="17324"/>
                              <a:pt x="50819" y="5894"/>
                              <a:pt x="68631" y="2465"/>
                            </a:cubicBezTo>
                            <a:cubicBezTo>
                              <a:pt x="70821" y="2084"/>
                              <a:pt x="72917" y="1799"/>
                              <a:pt x="75108" y="1513"/>
                            </a:cubicBezTo>
                            <a:cubicBezTo>
                              <a:pt x="77965" y="1132"/>
                              <a:pt x="80918" y="751"/>
                              <a:pt x="83775" y="84"/>
                            </a:cubicBezTo>
                            <a:cubicBezTo>
                              <a:pt x="85299" y="-297"/>
                              <a:pt x="86823" y="655"/>
                              <a:pt x="87204" y="2179"/>
                            </a:cubicBezTo>
                            <a:cubicBezTo>
                              <a:pt x="87585" y="3703"/>
                              <a:pt x="86633" y="5228"/>
                              <a:pt x="85109" y="5609"/>
                            </a:cubicBezTo>
                            <a:cubicBezTo>
                              <a:pt x="82061" y="6370"/>
                              <a:pt x="78918" y="6752"/>
                              <a:pt x="75870" y="7133"/>
                            </a:cubicBezTo>
                            <a:cubicBezTo>
                              <a:pt x="73774" y="7418"/>
                              <a:pt x="71679" y="7704"/>
                              <a:pt x="69678" y="8085"/>
                            </a:cubicBezTo>
                            <a:cubicBezTo>
                              <a:pt x="53200" y="11228"/>
                              <a:pt x="37293" y="21801"/>
                              <a:pt x="25863" y="37136"/>
                            </a:cubicBezTo>
                            <a:cubicBezTo>
                              <a:pt x="16243" y="50090"/>
                              <a:pt x="9385" y="66950"/>
                              <a:pt x="5480" y="87047"/>
                            </a:cubicBezTo>
                            <a:cubicBezTo>
                              <a:pt x="5289" y="88476"/>
                              <a:pt x="4051" y="89428"/>
                              <a:pt x="2813" y="8942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5" name="Google Shape;795;p39"/>
                      <p:cNvSpPr/>
                      <p:nvPr/>
                    </p:nvSpPr>
                    <p:spPr>
                      <a:xfrm>
                        <a:off x="5509495" y="3974594"/>
                        <a:ext cx="52639" cy="29048"/>
                      </a:xfrm>
                      <a:custGeom>
                        <a:rect b="b" l="l" r="r" t="t"/>
                        <a:pathLst>
                          <a:path extrusionOk="0" h="29048" w="52639">
                            <a:moveTo>
                              <a:pt x="49866" y="29048"/>
                            </a:moveTo>
                            <a:cubicBezTo>
                              <a:pt x="48819" y="29048"/>
                              <a:pt x="47866" y="28477"/>
                              <a:pt x="47390" y="27525"/>
                            </a:cubicBezTo>
                            <a:cubicBezTo>
                              <a:pt x="39484" y="11999"/>
                              <a:pt x="20625" y="2950"/>
                              <a:pt x="3384" y="6379"/>
                            </a:cubicBezTo>
                            <a:cubicBezTo>
                              <a:pt x="1860" y="6665"/>
                              <a:pt x="336" y="5712"/>
                              <a:pt x="51" y="4188"/>
                            </a:cubicBezTo>
                            <a:cubicBezTo>
                              <a:pt x="-235" y="2664"/>
                              <a:pt x="717" y="1140"/>
                              <a:pt x="2241" y="854"/>
                            </a:cubicBezTo>
                            <a:cubicBezTo>
                              <a:pt x="21863" y="-3146"/>
                              <a:pt x="43389" y="7236"/>
                              <a:pt x="52343" y="24953"/>
                            </a:cubicBezTo>
                            <a:cubicBezTo>
                              <a:pt x="53010" y="26381"/>
                              <a:pt x="52533" y="28001"/>
                              <a:pt x="51105" y="28763"/>
                            </a:cubicBezTo>
                            <a:cubicBezTo>
                              <a:pt x="50724" y="28953"/>
                              <a:pt x="50247" y="29048"/>
                              <a:pt x="49866" y="2904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796" name="Google Shape;796;p39"/>
                  <p:cNvGrpSpPr/>
                  <p:nvPr/>
                </p:nvGrpSpPr>
                <p:grpSpPr>
                  <a:xfrm>
                    <a:off x="4775988" y="4207097"/>
                    <a:ext cx="935918" cy="1158750"/>
                    <a:chOff x="4775988" y="4207097"/>
                    <a:chExt cx="935918" cy="1158750"/>
                  </a:xfrm>
                </p:grpSpPr>
                <p:sp>
                  <p:nvSpPr>
                    <p:cNvPr id="797" name="Google Shape;797;p39"/>
                    <p:cNvSpPr/>
                    <p:nvPr/>
                  </p:nvSpPr>
                  <p:spPr>
                    <a:xfrm>
                      <a:off x="4779806" y="4207097"/>
                      <a:ext cx="932100" cy="1158750"/>
                    </a:xfrm>
                    <a:custGeom>
                      <a:rect b="b" l="l" r="r" t="t"/>
                      <a:pathLst>
                        <a:path extrusionOk="0" h="1158750" w="932100">
                          <a:moveTo>
                            <a:pt x="608010" y="16669"/>
                          </a:moveTo>
                          <a:lnTo>
                            <a:pt x="869757" y="0"/>
                          </a:lnTo>
                          <a:lnTo>
                            <a:pt x="878234" y="114776"/>
                          </a:lnTo>
                          <a:cubicBezTo>
                            <a:pt x="878234" y="114776"/>
                            <a:pt x="941099" y="265271"/>
                            <a:pt x="931002" y="423577"/>
                          </a:cubicBezTo>
                          <a:cubicBezTo>
                            <a:pt x="905666" y="820007"/>
                            <a:pt x="776888" y="1134999"/>
                            <a:pt x="776888" y="1134999"/>
                          </a:cubicBezTo>
                          <a:lnTo>
                            <a:pt x="346358" y="1134999"/>
                          </a:lnTo>
                          <a:cubicBezTo>
                            <a:pt x="346358" y="1134999"/>
                            <a:pt x="152143" y="1176719"/>
                            <a:pt x="76229" y="1149572"/>
                          </a:cubicBezTo>
                          <a:cubicBezTo>
                            <a:pt x="76229" y="1149572"/>
                            <a:pt x="-7877" y="1056132"/>
                            <a:pt x="600" y="910114"/>
                          </a:cubicBezTo>
                          <a:lnTo>
                            <a:pt x="310544" y="811625"/>
                          </a:lnTo>
                          <a:lnTo>
                            <a:pt x="580673" y="164878"/>
                          </a:lnTo>
                          <a:lnTo>
                            <a:pt x="608010" y="166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8" name="Google Shape;798;p39"/>
                    <p:cNvSpPr/>
                    <p:nvPr/>
                  </p:nvSpPr>
                  <p:spPr>
                    <a:xfrm>
                      <a:off x="4775988" y="4387963"/>
                      <a:ext cx="646226" cy="733533"/>
                    </a:xfrm>
                    <a:custGeom>
                      <a:rect b="b" l="l" r="r" t="t"/>
                      <a:pathLst>
                        <a:path extrusionOk="0" h="733533" w="646226">
                          <a:moveTo>
                            <a:pt x="2799" y="733534"/>
                          </a:moveTo>
                          <a:cubicBezTo>
                            <a:pt x="1656" y="733534"/>
                            <a:pt x="513" y="732772"/>
                            <a:pt x="132" y="731629"/>
                          </a:cubicBezTo>
                          <a:cubicBezTo>
                            <a:pt x="-344" y="730105"/>
                            <a:pt x="513" y="728581"/>
                            <a:pt x="1942" y="728104"/>
                          </a:cubicBezTo>
                          <a:lnTo>
                            <a:pt x="312076" y="628473"/>
                          </a:lnTo>
                          <a:cubicBezTo>
                            <a:pt x="325983" y="593516"/>
                            <a:pt x="523436" y="98597"/>
                            <a:pt x="548296" y="63736"/>
                          </a:cubicBezTo>
                          <a:cubicBezTo>
                            <a:pt x="573823" y="28017"/>
                            <a:pt x="639641" y="1252"/>
                            <a:pt x="642403" y="204"/>
                          </a:cubicBezTo>
                          <a:cubicBezTo>
                            <a:pt x="643832" y="-367"/>
                            <a:pt x="645451" y="299"/>
                            <a:pt x="646023" y="1728"/>
                          </a:cubicBezTo>
                          <a:cubicBezTo>
                            <a:pt x="646594" y="3157"/>
                            <a:pt x="645927" y="4776"/>
                            <a:pt x="644499" y="5347"/>
                          </a:cubicBezTo>
                          <a:cubicBezTo>
                            <a:pt x="643832" y="5633"/>
                            <a:pt x="577443" y="32589"/>
                            <a:pt x="552868" y="66974"/>
                          </a:cubicBezTo>
                          <a:cubicBezTo>
                            <a:pt x="528008" y="101740"/>
                            <a:pt x="318934" y="626473"/>
                            <a:pt x="316838" y="631807"/>
                          </a:cubicBezTo>
                          <a:cubicBezTo>
                            <a:pt x="316553" y="632569"/>
                            <a:pt x="315886" y="633236"/>
                            <a:pt x="315124" y="633426"/>
                          </a:cubicBezTo>
                          <a:lnTo>
                            <a:pt x="3657" y="733438"/>
                          </a:lnTo>
                          <a:cubicBezTo>
                            <a:pt x="3371" y="733534"/>
                            <a:pt x="3085" y="733534"/>
                            <a:pt x="2799" y="73353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9" name="Google Shape;799;p39"/>
                    <p:cNvSpPr/>
                    <p:nvPr/>
                  </p:nvSpPr>
                  <p:spPr>
                    <a:xfrm>
                      <a:off x="5106495" y="4705072"/>
                      <a:ext cx="518484" cy="639785"/>
                    </a:xfrm>
                    <a:custGeom>
                      <a:rect b="b" l="l" r="r" t="t"/>
                      <a:pathLst>
                        <a:path extrusionOk="0" h="639785" w="518484">
                          <a:moveTo>
                            <a:pt x="2809" y="639786"/>
                          </a:moveTo>
                          <a:cubicBezTo>
                            <a:pt x="1476" y="639786"/>
                            <a:pt x="333" y="638833"/>
                            <a:pt x="47" y="637500"/>
                          </a:cubicBezTo>
                          <a:cubicBezTo>
                            <a:pt x="-239" y="635976"/>
                            <a:pt x="809" y="634547"/>
                            <a:pt x="2333" y="634261"/>
                          </a:cubicBezTo>
                          <a:cubicBezTo>
                            <a:pt x="66627" y="622355"/>
                            <a:pt x="162925" y="576159"/>
                            <a:pt x="220837" y="538726"/>
                          </a:cubicBezTo>
                          <a:cubicBezTo>
                            <a:pt x="274462" y="504055"/>
                            <a:pt x="510778" y="6659"/>
                            <a:pt x="513159" y="1611"/>
                          </a:cubicBezTo>
                          <a:cubicBezTo>
                            <a:pt x="513826" y="182"/>
                            <a:pt x="515540" y="-390"/>
                            <a:pt x="516874" y="277"/>
                          </a:cubicBezTo>
                          <a:cubicBezTo>
                            <a:pt x="518302" y="944"/>
                            <a:pt x="518874" y="2658"/>
                            <a:pt x="518207" y="3992"/>
                          </a:cubicBezTo>
                          <a:cubicBezTo>
                            <a:pt x="508492" y="24566"/>
                            <a:pt x="278749" y="507960"/>
                            <a:pt x="223789" y="543393"/>
                          </a:cubicBezTo>
                          <a:cubicBezTo>
                            <a:pt x="165401" y="581112"/>
                            <a:pt x="68341" y="627689"/>
                            <a:pt x="3286" y="639786"/>
                          </a:cubicBezTo>
                          <a:cubicBezTo>
                            <a:pt x="3095" y="639786"/>
                            <a:pt x="2905" y="639786"/>
                            <a:pt x="2809" y="63978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800" name="Google Shape;800;p39"/>
                  <p:cNvSpPr/>
                  <p:nvPr/>
                </p:nvSpPr>
                <p:spPr>
                  <a:xfrm>
                    <a:off x="5209981" y="5138838"/>
                    <a:ext cx="193920" cy="172873"/>
                  </a:xfrm>
                  <a:custGeom>
                    <a:rect b="b" l="l" r="r" t="t"/>
                    <a:pathLst>
                      <a:path extrusionOk="0" h="172873" w="193920">
                        <a:moveTo>
                          <a:pt x="2860" y="172873"/>
                        </a:moveTo>
                        <a:cubicBezTo>
                          <a:pt x="1336" y="172873"/>
                          <a:pt x="98" y="171635"/>
                          <a:pt x="3" y="170111"/>
                        </a:cubicBezTo>
                        <a:cubicBezTo>
                          <a:pt x="-283" y="120581"/>
                          <a:pt x="20482" y="72098"/>
                          <a:pt x="55438" y="40380"/>
                        </a:cubicBezTo>
                        <a:cubicBezTo>
                          <a:pt x="92586" y="6662"/>
                          <a:pt x="144878" y="-7435"/>
                          <a:pt x="191741" y="3804"/>
                        </a:cubicBezTo>
                        <a:cubicBezTo>
                          <a:pt x="193265" y="4185"/>
                          <a:pt x="194218" y="5709"/>
                          <a:pt x="193837" y="7233"/>
                        </a:cubicBezTo>
                        <a:cubicBezTo>
                          <a:pt x="193456" y="8757"/>
                          <a:pt x="191932" y="9710"/>
                          <a:pt x="190408" y="9329"/>
                        </a:cubicBezTo>
                        <a:cubicBezTo>
                          <a:pt x="145259" y="-1435"/>
                          <a:pt x="95063" y="12091"/>
                          <a:pt x="59153" y="44667"/>
                        </a:cubicBezTo>
                        <a:cubicBezTo>
                          <a:pt x="25339" y="75337"/>
                          <a:pt x="5337" y="122295"/>
                          <a:pt x="5623" y="170206"/>
                        </a:cubicBezTo>
                        <a:cubicBezTo>
                          <a:pt x="5718" y="171635"/>
                          <a:pt x="4480" y="172873"/>
                          <a:pt x="2860" y="172873"/>
                        </a:cubicBezTo>
                        <a:cubicBezTo>
                          <a:pt x="2860" y="172873"/>
                          <a:pt x="2860" y="172873"/>
                          <a:pt x="2860" y="17287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01" name="Google Shape;801;p39"/>
                <p:cNvGrpSpPr/>
                <p:nvPr/>
              </p:nvGrpSpPr>
              <p:grpSpPr>
                <a:xfrm>
                  <a:off x="4358391" y="4064295"/>
                  <a:ext cx="427825" cy="423980"/>
                  <a:chOff x="4358391" y="4064295"/>
                  <a:chExt cx="427825" cy="423980"/>
                </a:xfrm>
              </p:grpSpPr>
              <p:sp>
                <p:nvSpPr>
                  <p:cNvPr id="802" name="Google Shape;802;p39"/>
                  <p:cNvSpPr/>
                  <p:nvPr/>
                </p:nvSpPr>
                <p:spPr>
                  <a:xfrm>
                    <a:off x="4367879" y="4064295"/>
                    <a:ext cx="67627" cy="124135"/>
                  </a:xfrm>
                  <a:custGeom>
                    <a:rect b="b" l="l" r="r" t="t"/>
                    <a:pathLst>
                      <a:path extrusionOk="0" h="124135" w="67627">
                        <a:moveTo>
                          <a:pt x="0" y="112417"/>
                        </a:moveTo>
                        <a:lnTo>
                          <a:pt x="2286" y="3355"/>
                        </a:lnTo>
                        <a:cubicBezTo>
                          <a:pt x="2381" y="879"/>
                          <a:pt x="8287" y="-169"/>
                          <a:pt x="20193" y="22"/>
                        </a:cubicBezTo>
                        <a:cubicBezTo>
                          <a:pt x="32004" y="308"/>
                          <a:pt x="38005" y="1641"/>
                          <a:pt x="37910" y="4118"/>
                        </a:cubicBezTo>
                        <a:lnTo>
                          <a:pt x="36100" y="90033"/>
                        </a:lnTo>
                        <a:lnTo>
                          <a:pt x="63056" y="90604"/>
                        </a:lnTo>
                        <a:cubicBezTo>
                          <a:pt x="65151" y="90604"/>
                          <a:pt x="66580" y="93462"/>
                          <a:pt x="67246" y="98987"/>
                        </a:cubicBezTo>
                        <a:cubicBezTo>
                          <a:pt x="67532" y="101654"/>
                          <a:pt x="67627" y="104416"/>
                          <a:pt x="67627" y="107273"/>
                        </a:cubicBezTo>
                        <a:cubicBezTo>
                          <a:pt x="67532" y="110036"/>
                          <a:pt x="67342" y="112988"/>
                          <a:pt x="66961" y="115846"/>
                        </a:cubicBezTo>
                        <a:cubicBezTo>
                          <a:pt x="65913" y="121466"/>
                          <a:pt x="64294" y="124228"/>
                          <a:pt x="62198" y="124133"/>
                        </a:cubicBezTo>
                        <a:lnTo>
                          <a:pt x="8192" y="122989"/>
                        </a:lnTo>
                        <a:cubicBezTo>
                          <a:pt x="5620" y="122894"/>
                          <a:pt x="3619" y="121846"/>
                          <a:pt x="2096" y="119656"/>
                        </a:cubicBezTo>
                        <a:cubicBezTo>
                          <a:pt x="667" y="117560"/>
                          <a:pt x="0" y="115179"/>
                          <a:pt x="0" y="112417"/>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3" name="Google Shape;803;p39"/>
                  <p:cNvSpPr/>
                  <p:nvPr/>
                </p:nvSpPr>
                <p:spPr>
                  <a:xfrm>
                    <a:off x="4443391" y="4065449"/>
                    <a:ext cx="111579" cy="126142"/>
                  </a:xfrm>
                  <a:custGeom>
                    <a:rect b="b" l="l" r="r" t="t"/>
                    <a:pathLst>
                      <a:path extrusionOk="0" h="126142" w="111579">
                        <a:moveTo>
                          <a:pt x="54409" y="126122"/>
                        </a:moveTo>
                        <a:cubicBezTo>
                          <a:pt x="38026" y="125741"/>
                          <a:pt x="24690" y="120122"/>
                          <a:pt x="14594" y="109168"/>
                        </a:cubicBezTo>
                        <a:cubicBezTo>
                          <a:pt x="4498" y="98214"/>
                          <a:pt x="-360" y="82403"/>
                          <a:pt x="21" y="61733"/>
                        </a:cubicBezTo>
                        <a:cubicBezTo>
                          <a:pt x="497" y="41064"/>
                          <a:pt x="6022" y="25538"/>
                          <a:pt x="16690" y="15156"/>
                        </a:cubicBezTo>
                        <a:cubicBezTo>
                          <a:pt x="27358" y="4774"/>
                          <a:pt x="40978" y="-274"/>
                          <a:pt x="57552" y="11"/>
                        </a:cubicBezTo>
                        <a:cubicBezTo>
                          <a:pt x="74125" y="392"/>
                          <a:pt x="87365" y="5917"/>
                          <a:pt x="97271" y="16585"/>
                        </a:cubicBezTo>
                        <a:cubicBezTo>
                          <a:pt x="107177" y="27253"/>
                          <a:pt x="111940" y="43160"/>
                          <a:pt x="111559" y="64400"/>
                        </a:cubicBezTo>
                        <a:cubicBezTo>
                          <a:pt x="111082" y="85641"/>
                          <a:pt x="105558" y="101262"/>
                          <a:pt x="94985" y="111454"/>
                        </a:cubicBezTo>
                        <a:cubicBezTo>
                          <a:pt x="84412" y="121550"/>
                          <a:pt x="70887" y="126503"/>
                          <a:pt x="54409" y="126122"/>
                        </a:cubicBezTo>
                        <a:close/>
                        <a:moveTo>
                          <a:pt x="56504" y="33730"/>
                        </a:moveTo>
                        <a:cubicBezTo>
                          <a:pt x="50884" y="33635"/>
                          <a:pt x="46122" y="36111"/>
                          <a:pt x="42217" y="41160"/>
                        </a:cubicBezTo>
                        <a:cubicBezTo>
                          <a:pt x="38311" y="46208"/>
                          <a:pt x="36216" y="53447"/>
                          <a:pt x="36025" y="62686"/>
                        </a:cubicBezTo>
                        <a:cubicBezTo>
                          <a:pt x="35835" y="72020"/>
                          <a:pt x="37454" y="79164"/>
                          <a:pt x="40978" y="84212"/>
                        </a:cubicBezTo>
                        <a:cubicBezTo>
                          <a:pt x="44503" y="89261"/>
                          <a:pt x="49170" y="91832"/>
                          <a:pt x="55075" y="91928"/>
                        </a:cubicBezTo>
                        <a:cubicBezTo>
                          <a:pt x="60981" y="92023"/>
                          <a:pt x="65839" y="89642"/>
                          <a:pt x="69649" y="84689"/>
                        </a:cubicBezTo>
                        <a:cubicBezTo>
                          <a:pt x="73459" y="79736"/>
                          <a:pt x="75459" y="72592"/>
                          <a:pt x="75649" y="63257"/>
                        </a:cubicBezTo>
                        <a:cubicBezTo>
                          <a:pt x="75840" y="53923"/>
                          <a:pt x="74125" y="46684"/>
                          <a:pt x="70411" y="41540"/>
                        </a:cubicBezTo>
                        <a:cubicBezTo>
                          <a:pt x="66696" y="36492"/>
                          <a:pt x="62124" y="33825"/>
                          <a:pt x="56504" y="3373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4" name="Google Shape;804;p39"/>
                  <p:cNvSpPr/>
                  <p:nvPr/>
                </p:nvSpPr>
                <p:spPr>
                  <a:xfrm>
                    <a:off x="4563427" y="4068603"/>
                    <a:ext cx="111918" cy="123623"/>
                  </a:xfrm>
                  <a:custGeom>
                    <a:rect b="b" l="l" r="r" t="t"/>
                    <a:pathLst>
                      <a:path extrusionOk="0" h="123623" w="111918">
                        <a:moveTo>
                          <a:pt x="0" y="2096"/>
                        </a:moveTo>
                        <a:cubicBezTo>
                          <a:pt x="0" y="1524"/>
                          <a:pt x="2572" y="1048"/>
                          <a:pt x="7620" y="571"/>
                        </a:cubicBezTo>
                        <a:cubicBezTo>
                          <a:pt x="12764" y="191"/>
                          <a:pt x="16859" y="0"/>
                          <a:pt x="20193" y="0"/>
                        </a:cubicBezTo>
                        <a:cubicBezTo>
                          <a:pt x="33147" y="286"/>
                          <a:pt x="39910" y="2096"/>
                          <a:pt x="40386" y="5525"/>
                        </a:cubicBezTo>
                        <a:lnTo>
                          <a:pt x="53816" y="82963"/>
                        </a:lnTo>
                        <a:lnTo>
                          <a:pt x="69628" y="6096"/>
                        </a:lnTo>
                        <a:cubicBezTo>
                          <a:pt x="70390" y="2762"/>
                          <a:pt x="77724" y="1143"/>
                          <a:pt x="91440" y="1429"/>
                        </a:cubicBezTo>
                        <a:cubicBezTo>
                          <a:pt x="94869" y="1524"/>
                          <a:pt x="99060" y="1810"/>
                          <a:pt x="104204" y="2381"/>
                        </a:cubicBezTo>
                        <a:cubicBezTo>
                          <a:pt x="109347" y="2953"/>
                          <a:pt x="111919" y="3524"/>
                          <a:pt x="111919" y="4096"/>
                        </a:cubicBezTo>
                        <a:lnTo>
                          <a:pt x="78486" y="119539"/>
                        </a:lnTo>
                        <a:cubicBezTo>
                          <a:pt x="78010" y="121444"/>
                          <a:pt x="74486" y="122587"/>
                          <a:pt x="68104" y="122968"/>
                        </a:cubicBezTo>
                        <a:cubicBezTo>
                          <a:pt x="58198" y="123825"/>
                          <a:pt x="49149" y="123825"/>
                          <a:pt x="40958" y="123063"/>
                        </a:cubicBezTo>
                        <a:cubicBezTo>
                          <a:pt x="32861" y="122206"/>
                          <a:pt x="28575" y="120968"/>
                          <a:pt x="28099" y="119348"/>
                        </a:cubicBezTo>
                        <a:lnTo>
                          <a:pt x="0" y="2096"/>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5" name="Google Shape;805;p39"/>
                  <p:cNvSpPr/>
                  <p:nvPr/>
                </p:nvSpPr>
                <p:spPr>
                  <a:xfrm>
                    <a:off x="4683820" y="4071171"/>
                    <a:ext cx="72626" cy="124019"/>
                  </a:xfrm>
                  <a:custGeom>
                    <a:rect b="b" l="l" r="r" t="t"/>
                    <a:pathLst>
                      <a:path extrusionOk="0" h="124019" w="72626">
                        <a:moveTo>
                          <a:pt x="58391" y="49725"/>
                        </a:moveTo>
                        <a:cubicBezTo>
                          <a:pt x="60582" y="49725"/>
                          <a:pt x="61630" y="53915"/>
                          <a:pt x="61439" y="62107"/>
                        </a:cubicBezTo>
                        <a:cubicBezTo>
                          <a:pt x="61344" y="64584"/>
                          <a:pt x="61058" y="67441"/>
                          <a:pt x="60487" y="70775"/>
                        </a:cubicBezTo>
                        <a:cubicBezTo>
                          <a:pt x="59915" y="74109"/>
                          <a:pt x="58867" y="75728"/>
                          <a:pt x="57534" y="75728"/>
                        </a:cubicBezTo>
                        <a:lnTo>
                          <a:pt x="35246" y="75252"/>
                        </a:lnTo>
                        <a:lnTo>
                          <a:pt x="34865" y="92778"/>
                        </a:lnTo>
                        <a:lnTo>
                          <a:pt x="67154" y="93444"/>
                        </a:lnTo>
                        <a:cubicBezTo>
                          <a:pt x="69154" y="93444"/>
                          <a:pt x="70393" y="96111"/>
                          <a:pt x="71059" y="101255"/>
                        </a:cubicBezTo>
                        <a:cubicBezTo>
                          <a:pt x="71345" y="103446"/>
                          <a:pt x="71536" y="105827"/>
                          <a:pt x="71440" y="108398"/>
                        </a:cubicBezTo>
                        <a:cubicBezTo>
                          <a:pt x="71345" y="110875"/>
                          <a:pt x="70964" y="114114"/>
                          <a:pt x="70202" y="118114"/>
                        </a:cubicBezTo>
                        <a:cubicBezTo>
                          <a:pt x="69440" y="122114"/>
                          <a:pt x="68202" y="124020"/>
                          <a:pt x="66583" y="124020"/>
                        </a:cubicBezTo>
                        <a:lnTo>
                          <a:pt x="6575" y="122781"/>
                        </a:lnTo>
                        <a:cubicBezTo>
                          <a:pt x="2098" y="122686"/>
                          <a:pt x="-92" y="120876"/>
                          <a:pt x="3" y="117257"/>
                        </a:cubicBezTo>
                        <a:lnTo>
                          <a:pt x="2384" y="4481"/>
                        </a:lnTo>
                        <a:cubicBezTo>
                          <a:pt x="2479" y="1433"/>
                          <a:pt x="3813" y="-91"/>
                          <a:pt x="6480" y="4"/>
                        </a:cubicBezTo>
                        <a:lnTo>
                          <a:pt x="69250" y="1338"/>
                        </a:lnTo>
                        <a:cubicBezTo>
                          <a:pt x="71726" y="1433"/>
                          <a:pt x="72869" y="6576"/>
                          <a:pt x="72584" y="16959"/>
                        </a:cubicBezTo>
                        <a:cubicBezTo>
                          <a:pt x="72393" y="27341"/>
                          <a:pt x="71059" y="32484"/>
                          <a:pt x="68583" y="32389"/>
                        </a:cubicBezTo>
                        <a:lnTo>
                          <a:pt x="36103" y="31722"/>
                        </a:lnTo>
                        <a:lnTo>
                          <a:pt x="35722" y="49439"/>
                        </a:lnTo>
                        <a:lnTo>
                          <a:pt x="58391" y="49725"/>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6" name="Google Shape;806;p39"/>
                  <p:cNvSpPr/>
                  <p:nvPr/>
                </p:nvSpPr>
                <p:spPr>
                  <a:xfrm>
                    <a:off x="4358391" y="4210121"/>
                    <a:ext cx="112495" cy="124444"/>
                  </a:xfrm>
                  <a:custGeom>
                    <a:rect b="b" l="l" r="r" t="t"/>
                    <a:pathLst>
                      <a:path extrusionOk="0" h="124444" w="112495">
                        <a:moveTo>
                          <a:pt x="71495" y="7548"/>
                        </a:moveTo>
                        <a:cubicBezTo>
                          <a:pt x="73114" y="3452"/>
                          <a:pt x="80639" y="1643"/>
                          <a:pt x="94069" y="1833"/>
                        </a:cubicBezTo>
                        <a:cubicBezTo>
                          <a:pt x="97498" y="1928"/>
                          <a:pt x="101499" y="2214"/>
                          <a:pt x="106071" y="2785"/>
                        </a:cubicBezTo>
                        <a:cubicBezTo>
                          <a:pt x="110643" y="3357"/>
                          <a:pt x="112834" y="3929"/>
                          <a:pt x="112453" y="4691"/>
                        </a:cubicBezTo>
                        <a:lnTo>
                          <a:pt x="74448" y="77176"/>
                        </a:lnTo>
                        <a:lnTo>
                          <a:pt x="73591" y="119943"/>
                        </a:lnTo>
                        <a:cubicBezTo>
                          <a:pt x="73591" y="121943"/>
                          <a:pt x="70257" y="123277"/>
                          <a:pt x="63875" y="123943"/>
                        </a:cubicBezTo>
                        <a:cubicBezTo>
                          <a:pt x="60637" y="124325"/>
                          <a:pt x="57398" y="124515"/>
                          <a:pt x="54255" y="124420"/>
                        </a:cubicBezTo>
                        <a:cubicBezTo>
                          <a:pt x="51112" y="124325"/>
                          <a:pt x="47968" y="124134"/>
                          <a:pt x="44825" y="123658"/>
                        </a:cubicBezTo>
                        <a:cubicBezTo>
                          <a:pt x="38443" y="122705"/>
                          <a:pt x="35205" y="121181"/>
                          <a:pt x="35300" y="119086"/>
                        </a:cubicBezTo>
                        <a:lnTo>
                          <a:pt x="36157" y="77366"/>
                        </a:lnTo>
                        <a:lnTo>
                          <a:pt x="58" y="2595"/>
                        </a:lnTo>
                        <a:cubicBezTo>
                          <a:pt x="-419" y="1833"/>
                          <a:pt x="2058" y="1262"/>
                          <a:pt x="7297" y="690"/>
                        </a:cubicBezTo>
                        <a:cubicBezTo>
                          <a:pt x="12535" y="118"/>
                          <a:pt x="17012" y="-72"/>
                          <a:pt x="20632" y="23"/>
                        </a:cubicBezTo>
                        <a:cubicBezTo>
                          <a:pt x="35014" y="309"/>
                          <a:pt x="42825" y="2595"/>
                          <a:pt x="44158" y="6786"/>
                        </a:cubicBezTo>
                        <a:lnTo>
                          <a:pt x="56255" y="42791"/>
                        </a:lnTo>
                        <a:lnTo>
                          <a:pt x="71495" y="7548"/>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7" name="Google Shape;807;p39"/>
                  <p:cNvSpPr/>
                  <p:nvPr/>
                </p:nvSpPr>
                <p:spPr>
                  <a:xfrm>
                    <a:off x="4471871" y="4212324"/>
                    <a:ext cx="111580" cy="126143"/>
                  </a:xfrm>
                  <a:custGeom>
                    <a:rect b="b" l="l" r="r" t="t"/>
                    <a:pathLst>
                      <a:path extrusionOk="0" h="126143" w="111580">
                        <a:moveTo>
                          <a:pt x="54409" y="126123"/>
                        </a:moveTo>
                        <a:cubicBezTo>
                          <a:pt x="38026" y="125742"/>
                          <a:pt x="24691" y="120122"/>
                          <a:pt x="14594" y="109168"/>
                        </a:cubicBezTo>
                        <a:cubicBezTo>
                          <a:pt x="4498" y="98214"/>
                          <a:pt x="-360" y="82403"/>
                          <a:pt x="21" y="61734"/>
                        </a:cubicBezTo>
                        <a:cubicBezTo>
                          <a:pt x="402" y="41064"/>
                          <a:pt x="6022" y="25539"/>
                          <a:pt x="16690" y="15156"/>
                        </a:cubicBezTo>
                        <a:cubicBezTo>
                          <a:pt x="27358" y="4774"/>
                          <a:pt x="40978" y="-274"/>
                          <a:pt x="57552" y="11"/>
                        </a:cubicBezTo>
                        <a:cubicBezTo>
                          <a:pt x="74125" y="393"/>
                          <a:pt x="87365" y="5917"/>
                          <a:pt x="97271" y="16585"/>
                        </a:cubicBezTo>
                        <a:cubicBezTo>
                          <a:pt x="107272" y="27253"/>
                          <a:pt x="111940" y="43160"/>
                          <a:pt x="111559" y="64401"/>
                        </a:cubicBezTo>
                        <a:cubicBezTo>
                          <a:pt x="111082" y="85641"/>
                          <a:pt x="105558" y="101262"/>
                          <a:pt x="94985" y="111454"/>
                        </a:cubicBezTo>
                        <a:cubicBezTo>
                          <a:pt x="84412" y="121646"/>
                          <a:pt x="70887" y="126503"/>
                          <a:pt x="54409" y="126123"/>
                        </a:cubicBezTo>
                        <a:close/>
                        <a:moveTo>
                          <a:pt x="56504" y="33730"/>
                        </a:moveTo>
                        <a:cubicBezTo>
                          <a:pt x="50884" y="33635"/>
                          <a:pt x="46122" y="36111"/>
                          <a:pt x="42217" y="41160"/>
                        </a:cubicBezTo>
                        <a:cubicBezTo>
                          <a:pt x="38311" y="46208"/>
                          <a:pt x="36216" y="53447"/>
                          <a:pt x="36025" y="62686"/>
                        </a:cubicBezTo>
                        <a:cubicBezTo>
                          <a:pt x="35835" y="72020"/>
                          <a:pt x="37454" y="79164"/>
                          <a:pt x="40978" y="84212"/>
                        </a:cubicBezTo>
                        <a:cubicBezTo>
                          <a:pt x="44503" y="89261"/>
                          <a:pt x="49170" y="91833"/>
                          <a:pt x="55075" y="91928"/>
                        </a:cubicBezTo>
                        <a:cubicBezTo>
                          <a:pt x="60981" y="92023"/>
                          <a:pt x="65839" y="89642"/>
                          <a:pt x="69649" y="84689"/>
                        </a:cubicBezTo>
                        <a:cubicBezTo>
                          <a:pt x="73459" y="79736"/>
                          <a:pt x="75459" y="72592"/>
                          <a:pt x="75649" y="63258"/>
                        </a:cubicBezTo>
                        <a:cubicBezTo>
                          <a:pt x="75840" y="53923"/>
                          <a:pt x="74125" y="46684"/>
                          <a:pt x="70411" y="41541"/>
                        </a:cubicBezTo>
                        <a:cubicBezTo>
                          <a:pt x="66791" y="36492"/>
                          <a:pt x="62124" y="33920"/>
                          <a:pt x="56504" y="3373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8" name="Google Shape;808;p39"/>
                  <p:cNvSpPr/>
                  <p:nvPr/>
                </p:nvSpPr>
                <p:spPr>
                  <a:xfrm>
                    <a:off x="4593608" y="4215931"/>
                    <a:ext cx="100501" cy="125007"/>
                  </a:xfrm>
                  <a:custGeom>
                    <a:rect b="b" l="l" r="r" t="t"/>
                    <a:pathLst>
                      <a:path extrusionOk="0" h="125007" w="100501">
                        <a:moveTo>
                          <a:pt x="62497" y="4215"/>
                        </a:moveTo>
                        <a:cubicBezTo>
                          <a:pt x="62497" y="1833"/>
                          <a:pt x="68879" y="786"/>
                          <a:pt x="81547" y="1072"/>
                        </a:cubicBezTo>
                        <a:cubicBezTo>
                          <a:pt x="94215" y="1357"/>
                          <a:pt x="100502" y="2596"/>
                          <a:pt x="100502" y="4977"/>
                        </a:cubicBezTo>
                        <a:lnTo>
                          <a:pt x="98787" y="85463"/>
                        </a:lnTo>
                        <a:cubicBezTo>
                          <a:pt x="98501" y="97369"/>
                          <a:pt x="94025" y="106989"/>
                          <a:pt x="85357" y="114419"/>
                        </a:cubicBezTo>
                        <a:cubicBezTo>
                          <a:pt x="76689" y="121753"/>
                          <a:pt x="64783" y="125277"/>
                          <a:pt x="49829" y="124992"/>
                        </a:cubicBezTo>
                        <a:cubicBezTo>
                          <a:pt x="34779" y="124706"/>
                          <a:pt x="22682" y="120515"/>
                          <a:pt x="13443" y="112514"/>
                        </a:cubicBezTo>
                        <a:cubicBezTo>
                          <a:pt x="4204" y="104513"/>
                          <a:pt x="-273" y="93940"/>
                          <a:pt x="13" y="80796"/>
                        </a:cubicBezTo>
                        <a:lnTo>
                          <a:pt x="1632" y="3167"/>
                        </a:lnTo>
                        <a:cubicBezTo>
                          <a:pt x="1727" y="786"/>
                          <a:pt x="8014" y="-167"/>
                          <a:pt x="20682" y="24"/>
                        </a:cubicBezTo>
                        <a:cubicBezTo>
                          <a:pt x="33350" y="309"/>
                          <a:pt x="39637" y="1548"/>
                          <a:pt x="39637" y="3929"/>
                        </a:cubicBezTo>
                        <a:lnTo>
                          <a:pt x="38018" y="82986"/>
                        </a:lnTo>
                        <a:cubicBezTo>
                          <a:pt x="37922" y="85368"/>
                          <a:pt x="39161" y="87177"/>
                          <a:pt x="41542" y="88701"/>
                        </a:cubicBezTo>
                        <a:cubicBezTo>
                          <a:pt x="44114" y="90130"/>
                          <a:pt x="46781" y="90892"/>
                          <a:pt x="49543" y="90988"/>
                        </a:cubicBezTo>
                        <a:cubicBezTo>
                          <a:pt x="52305" y="91083"/>
                          <a:pt x="54877" y="90416"/>
                          <a:pt x="57163" y="89178"/>
                        </a:cubicBezTo>
                        <a:cubicBezTo>
                          <a:pt x="59449" y="87939"/>
                          <a:pt x="60687" y="86034"/>
                          <a:pt x="60687" y="83463"/>
                        </a:cubicBezTo>
                        <a:lnTo>
                          <a:pt x="62497" y="4215"/>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9" name="Google Shape;809;p39"/>
                  <p:cNvSpPr/>
                  <p:nvPr/>
                </p:nvSpPr>
                <p:spPr>
                  <a:xfrm>
                    <a:off x="4706874" y="4312322"/>
                    <a:ext cx="41052" cy="47285"/>
                  </a:xfrm>
                  <a:custGeom>
                    <a:rect b="b" l="l" r="r" t="t"/>
                    <a:pathLst>
                      <a:path extrusionOk="0" h="47285" w="41052">
                        <a:moveTo>
                          <a:pt x="12287" y="2503"/>
                        </a:moveTo>
                        <a:cubicBezTo>
                          <a:pt x="13049" y="693"/>
                          <a:pt x="18002" y="-164"/>
                          <a:pt x="27241" y="26"/>
                        </a:cubicBezTo>
                        <a:cubicBezTo>
                          <a:pt x="36481" y="217"/>
                          <a:pt x="41053" y="1550"/>
                          <a:pt x="41053" y="4027"/>
                        </a:cubicBezTo>
                        <a:lnTo>
                          <a:pt x="40386" y="18886"/>
                        </a:lnTo>
                        <a:lnTo>
                          <a:pt x="29718" y="42508"/>
                        </a:lnTo>
                        <a:cubicBezTo>
                          <a:pt x="28099" y="45841"/>
                          <a:pt x="23336" y="47461"/>
                          <a:pt x="15526" y="47270"/>
                        </a:cubicBezTo>
                        <a:cubicBezTo>
                          <a:pt x="7620" y="47080"/>
                          <a:pt x="2667" y="45746"/>
                          <a:pt x="667" y="43079"/>
                        </a:cubicBezTo>
                        <a:cubicBezTo>
                          <a:pt x="190" y="42508"/>
                          <a:pt x="0" y="41936"/>
                          <a:pt x="0" y="41364"/>
                        </a:cubicBezTo>
                        <a:cubicBezTo>
                          <a:pt x="0" y="40793"/>
                          <a:pt x="95" y="40317"/>
                          <a:pt x="190" y="39841"/>
                        </a:cubicBezTo>
                        <a:lnTo>
                          <a:pt x="11335" y="18314"/>
                        </a:lnTo>
                        <a:lnTo>
                          <a:pt x="12287" y="2503"/>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0" name="Google Shape;810;p39"/>
                  <p:cNvSpPr/>
                  <p:nvPr/>
                </p:nvSpPr>
                <p:spPr>
                  <a:xfrm>
                    <a:off x="4363495" y="4357337"/>
                    <a:ext cx="141734" cy="125050"/>
                  </a:xfrm>
                  <a:custGeom>
                    <a:rect b="b" l="l" r="r" t="t"/>
                    <a:pathLst>
                      <a:path extrusionOk="0" h="125050" w="141734">
                        <a:moveTo>
                          <a:pt x="122589" y="125032"/>
                        </a:moveTo>
                        <a:cubicBezTo>
                          <a:pt x="112207" y="124841"/>
                          <a:pt x="106968" y="123508"/>
                          <a:pt x="107063" y="121222"/>
                        </a:cubicBezTo>
                        <a:lnTo>
                          <a:pt x="104873" y="50832"/>
                        </a:lnTo>
                        <a:lnTo>
                          <a:pt x="82013" y="121603"/>
                        </a:lnTo>
                        <a:cubicBezTo>
                          <a:pt x="81536" y="123032"/>
                          <a:pt x="77536" y="123603"/>
                          <a:pt x="70011" y="123508"/>
                        </a:cubicBezTo>
                        <a:cubicBezTo>
                          <a:pt x="62486" y="123317"/>
                          <a:pt x="58676" y="122651"/>
                          <a:pt x="58486" y="121317"/>
                        </a:cubicBezTo>
                        <a:lnTo>
                          <a:pt x="37912" y="48832"/>
                        </a:lnTo>
                        <a:lnTo>
                          <a:pt x="34007" y="118745"/>
                        </a:lnTo>
                        <a:cubicBezTo>
                          <a:pt x="33816" y="120460"/>
                          <a:pt x="31625" y="121698"/>
                          <a:pt x="27244" y="122174"/>
                        </a:cubicBezTo>
                        <a:cubicBezTo>
                          <a:pt x="22862" y="122746"/>
                          <a:pt x="19338" y="122936"/>
                          <a:pt x="16481" y="122936"/>
                        </a:cubicBezTo>
                        <a:cubicBezTo>
                          <a:pt x="13623" y="122841"/>
                          <a:pt x="10861" y="122651"/>
                          <a:pt x="8194" y="122270"/>
                        </a:cubicBezTo>
                        <a:cubicBezTo>
                          <a:pt x="2574" y="121317"/>
                          <a:pt x="-93" y="119793"/>
                          <a:pt x="2" y="117698"/>
                        </a:cubicBezTo>
                        <a:lnTo>
                          <a:pt x="6384" y="3779"/>
                        </a:lnTo>
                        <a:cubicBezTo>
                          <a:pt x="6479" y="1016"/>
                          <a:pt x="13623" y="-317"/>
                          <a:pt x="27911" y="64"/>
                        </a:cubicBezTo>
                        <a:cubicBezTo>
                          <a:pt x="32102" y="159"/>
                          <a:pt x="37245" y="540"/>
                          <a:pt x="43341" y="1302"/>
                        </a:cubicBezTo>
                        <a:cubicBezTo>
                          <a:pt x="49437" y="2064"/>
                          <a:pt x="52771" y="3398"/>
                          <a:pt x="53438" y="5303"/>
                        </a:cubicBezTo>
                        <a:lnTo>
                          <a:pt x="71916" y="60929"/>
                        </a:lnTo>
                        <a:lnTo>
                          <a:pt x="90299" y="5874"/>
                        </a:lnTo>
                        <a:cubicBezTo>
                          <a:pt x="91442" y="2826"/>
                          <a:pt x="99539" y="1493"/>
                          <a:pt x="114588" y="1778"/>
                        </a:cubicBezTo>
                        <a:cubicBezTo>
                          <a:pt x="118874" y="1874"/>
                          <a:pt x="124113" y="2255"/>
                          <a:pt x="130114" y="3112"/>
                        </a:cubicBezTo>
                        <a:cubicBezTo>
                          <a:pt x="136115" y="3874"/>
                          <a:pt x="139067" y="5112"/>
                          <a:pt x="139067" y="6732"/>
                        </a:cubicBezTo>
                        <a:lnTo>
                          <a:pt x="141734" y="121889"/>
                        </a:lnTo>
                        <a:cubicBezTo>
                          <a:pt x="141734" y="123222"/>
                          <a:pt x="139448" y="124079"/>
                          <a:pt x="134876" y="124556"/>
                        </a:cubicBezTo>
                        <a:cubicBezTo>
                          <a:pt x="130114" y="124841"/>
                          <a:pt x="126018" y="125127"/>
                          <a:pt x="122589" y="125032"/>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1" name="Google Shape;811;p39"/>
                  <p:cNvSpPr/>
                  <p:nvPr/>
                </p:nvSpPr>
                <p:spPr>
                  <a:xfrm>
                    <a:off x="4520067" y="4359676"/>
                    <a:ext cx="111579" cy="126134"/>
                  </a:xfrm>
                  <a:custGeom>
                    <a:rect b="b" l="l" r="r" t="t"/>
                    <a:pathLst>
                      <a:path extrusionOk="0" h="126134" w="111579">
                        <a:moveTo>
                          <a:pt x="54409" y="126123"/>
                        </a:moveTo>
                        <a:cubicBezTo>
                          <a:pt x="38026" y="125742"/>
                          <a:pt x="24690" y="120122"/>
                          <a:pt x="14594" y="109168"/>
                        </a:cubicBezTo>
                        <a:cubicBezTo>
                          <a:pt x="4497" y="98214"/>
                          <a:pt x="-360" y="82403"/>
                          <a:pt x="21" y="61734"/>
                        </a:cubicBezTo>
                        <a:cubicBezTo>
                          <a:pt x="497" y="41064"/>
                          <a:pt x="6022" y="25539"/>
                          <a:pt x="16690" y="15156"/>
                        </a:cubicBezTo>
                        <a:cubicBezTo>
                          <a:pt x="27357" y="4774"/>
                          <a:pt x="40978" y="-274"/>
                          <a:pt x="57552" y="11"/>
                        </a:cubicBezTo>
                        <a:cubicBezTo>
                          <a:pt x="74125" y="393"/>
                          <a:pt x="87365" y="5917"/>
                          <a:pt x="97271" y="16585"/>
                        </a:cubicBezTo>
                        <a:cubicBezTo>
                          <a:pt x="107177" y="27253"/>
                          <a:pt x="111940" y="43160"/>
                          <a:pt x="111559" y="64401"/>
                        </a:cubicBezTo>
                        <a:cubicBezTo>
                          <a:pt x="111082" y="85641"/>
                          <a:pt x="105558" y="101262"/>
                          <a:pt x="94985" y="111454"/>
                        </a:cubicBezTo>
                        <a:cubicBezTo>
                          <a:pt x="84317" y="121551"/>
                          <a:pt x="70792" y="126408"/>
                          <a:pt x="54409" y="126123"/>
                        </a:cubicBezTo>
                        <a:close/>
                        <a:moveTo>
                          <a:pt x="56409" y="33730"/>
                        </a:moveTo>
                        <a:cubicBezTo>
                          <a:pt x="50789" y="33635"/>
                          <a:pt x="46026" y="36111"/>
                          <a:pt x="42121" y="41160"/>
                        </a:cubicBezTo>
                        <a:cubicBezTo>
                          <a:pt x="38216" y="46208"/>
                          <a:pt x="36216" y="53447"/>
                          <a:pt x="35930" y="62686"/>
                        </a:cubicBezTo>
                        <a:cubicBezTo>
                          <a:pt x="35740" y="72020"/>
                          <a:pt x="37359" y="79164"/>
                          <a:pt x="40883" y="84212"/>
                        </a:cubicBezTo>
                        <a:cubicBezTo>
                          <a:pt x="44407" y="89261"/>
                          <a:pt x="49074" y="91833"/>
                          <a:pt x="54980" y="91928"/>
                        </a:cubicBezTo>
                        <a:cubicBezTo>
                          <a:pt x="60886" y="92023"/>
                          <a:pt x="65743" y="89642"/>
                          <a:pt x="69553" y="84689"/>
                        </a:cubicBezTo>
                        <a:cubicBezTo>
                          <a:pt x="73363" y="79736"/>
                          <a:pt x="75363" y="72592"/>
                          <a:pt x="75554" y="63258"/>
                        </a:cubicBezTo>
                        <a:cubicBezTo>
                          <a:pt x="75745" y="53923"/>
                          <a:pt x="74030" y="46684"/>
                          <a:pt x="70315" y="41541"/>
                        </a:cubicBezTo>
                        <a:cubicBezTo>
                          <a:pt x="66696" y="36397"/>
                          <a:pt x="62028" y="33825"/>
                          <a:pt x="56409" y="3373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2" name="Google Shape;812;p39"/>
                  <p:cNvSpPr/>
                  <p:nvPr/>
                </p:nvSpPr>
                <p:spPr>
                  <a:xfrm>
                    <a:off x="4644482" y="4363148"/>
                    <a:ext cx="141734" cy="125127"/>
                  </a:xfrm>
                  <a:custGeom>
                    <a:rect b="b" l="l" r="r" t="t"/>
                    <a:pathLst>
                      <a:path extrusionOk="0" h="125127" w="141734">
                        <a:moveTo>
                          <a:pt x="122589" y="125127"/>
                        </a:moveTo>
                        <a:cubicBezTo>
                          <a:pt x="112207" y="124937"/>
                          <a:pt x="106968" y="123603"/>
                          <a:pt x="107063" y="121317"/>
                        </a:cubicBezTo>
                        <a:lnTo>
                          <a:pt x="104873" y="50928"/>
                        </a:lnTo>
                        <a:lnTo>
                          <a:pt x="82013" y="121698"/>
                        </a:lnTo>
                        <a:cubicBezTo>
                          <a:pt x="81536" y="123127"/>
                          <a:pt x="77536" y="123698"/>
                          <a:pt x="70011" y="123508"/>
                        </a:cubicBezTo>
                        <a:cubicBezTo>
                          <a:pt x="62486" y="123317"/>
                          <a:pt x="58676" y="122651"/>
                          <a:pt x="58486" y="121317"/>
                        </a:cubicBezTo>
                        <a:lnTo>
                          <a:pt x="37912" y="48832"/>
                        </a:lnTo>
                        <a:lnTo>
                          <a:pt x="34007" y="118746"/>
                        </a:lnTo>
                        <a:cubicBezTo>
                          <a:pt x="33816" y="120460"/>
                          <a:pt x="31625" y="121698"/>
                          <a:pt x="27244" y="122174"/>
                        </a:cubicBezTo>
                        <a:cubicBezTo>
                          <a:pt x="22862" y="122746"/>
                          <a:pt x="19338" y="122937"/>
                          <a:pt x="16481" y="122937"/>
                        </a:cubicBezTo>
                        <a:cubicBezTo>
                          <a:pt x="13623" y="122841"/>
                          <a:pt x="10861" y="122651"/>
                          <a:pt x="8194" y="122270"/>
                        </a:cubicBezTo>
                        <a:cubicBezTo>
                          <a:pt x="2574" y="121317"/>
                          <a:pt x="-93" y="119793"/>
                          <a:pt x="2" y="117698"/>
                        </a:cubicBezTo>
                        <a:lnTo>
                          <a:pt x="6384" y="3779"/>
                        </a:lnTo>
                        <a:cubicBezTo>
                          <a:pt x="6479" y="1016"/>
                          <a:pt x="13623" y="-317"/>
                          <a:pt x="27911" y="64"/>
                        </a:cubicBezTo>
                        <a:cubicBezTo>
                          <a:pt x="32102" y="159"/>
                          <a:pt x="37245" y="540"/>
                          <a:pt x="43341" y="1302"/>
                        </a:cubicBezTo>
                        <a:cubicBezTo>
                          <a:pt x="49437" y="2064"/>
                          <a:pt x="52771" y="3398"/>
                          <a:pt x="53438" y="5303"/>
                        </a:cubicBezTo>
                        <a:lnTo>
                          <a:pt x="71916" y="60929"/>
                        </a:lnTo>
                        <a:lnTo>
                          <a:pt x="90299" y="5874"/>
                        </a:lnTo>
                        <a:cubicBezTo>
                          <a:pt x="91442" y="2826"/>
                          <a:pt x="99539" y="1493"/>
                          <a:pt x="114588" y="1779"/>
                        </a:cubicBezTo>
                        <a:cubicBezTo>
                          <a:pt x="118874" y="1874"/>
                          <a:pt x="124113" y="2255"/>
                          <a:pt x="130114" y="3112"/>
                        </a:cubicBezTo>
                        <a:cubicBezTo>
                          <a:pt x="136115" y="3874"/>
                          <a:pt x="139067" y="5112"/>
                          <a:pt x="139067" y="6731"/>
                        </a:cubicBezTo>
                        <a:lnTo>
                          <a:pt x="141734" y="121889"/>
                        </a:lnTo>
                        <a:cubicBezTo>
                          <a:pt x="141734" y="123222"/>
                          <a:pt x="139448" y="124080"/>
                          <a:pt x="134876" y="124556"/>
                        </a:cubicBezTo>
                        <a:cubicBezTo>
                          <a:pt x="130209" y="124937"/>
                          <a:pt x="126113" y="125127"/>
                          <a:pt x="122589" y="125127"/>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13" name="Google Shape;813;p39"/>
                <p:cNvGrpSpPr/>
                <p:nvPr/>
              </p:nvGrpSpPr>
              <p:grpSpPr>
                <a:xfrm>
                  <a:off x="4557966" y="3987934"/>
                  <a:ext cx="1274699" cy="745017"/>
                  <a:chOff x="4557966" y="3987934"/>
                  <a:chExt cx="1274699" cy="745017"/>
                </a:xfrm>
              </p:grpSpPr>
              <p:sp>
                <p:nvSpPr>
                  <p:cNvPr id="814" name="Google Shape;814;p39"/>
                  <p:cNvSpPr/>
                  <p:nvPr/>
                </p:nvSpPr>
                <p:spPr>
                  <a:xfrm>
                    <a:off x="5720016" y="3987934"/>
                    <a:ext cx="112649" cy="117986"/>
                  </a:xfrm>
                  <a:custGeom>
                    <a:rect b="b" l="l" r="r" t="t"/>
                    <a:pathLst>
                      <a:path extrusionOk="0" h="117986" w="112649">
                        <a:moveTo>
                          <a:pt x="74041" y="42665"/>
                        </a:moveTo>
                        <a:lnTo>
                          <a:pt x="108426" y="49142"/>
                        </a:lnTo>
                        <a:cubicBezTo>
                          <a:pt x="113760" y="50190"/>
                          <a:pt x="114141" y="57524"/>
                          <a:pt x="108998" y="59238"/>
                        </a:cubicBezTo>
                        <a:lnTo>
                          <a:pt x="77946" y="69049"/>
                        </a:lnTo>
                        <a:cubicBezTo>
                          <a:pt x="76137" y="69620"/>
                          <a:pt x="74803" y="71049"/>
                          <a:pt x="74422" y="72859"/>
                        </a:cubicBezTo>
                        <a:lnTo>
                          <a:pt x="65469" y="113912"/>
                        </a:lnTo>
                        <a:cubicBezTo>
                          <a:pt x="64326" y="118960"/>
                          <a:pt x="57372" y="119436"/>
                          <a:pt x="55563" y="114674"/>
                        </a:cubicBezTo>
                        <a:lnTo>
                          <a:pt x="40989" y="77241"/>
                        </a:lnTo>
                        <a:cubicBezTo>
                          <a:pt x="40323" y="75526"/>
                          <a:pt x="38894" y="74383"/>
                          <a:pt x="37084" y="74002"/>
                        </a:cubicBezTo>
                        <a:lnTo>
                          <a:pt x="4223" y="67716"/>
                        </a:lnTo>
                        <a:cubicBezTo>
                          <a:pt x="-1111" y="66668"/>
                          <a:pt x="-1492" y="59238"/>
                          <a:pt x="3651" y="57619"/>
                        </a:cubicBezTo>
                        <a:lnTo>
                          <a:pt x="35655" y="47523"/>
                        </a:lnTo>
                        <a:cubicBezTo>
                          <a:pt x="37465" y="46951"/>
                          <a:pt x="38799" y="45427"/>
                          <a:pt x="39180" y="43617"/>
                        </a:cubicBezTo>
                        <a:lnTo>
                          <a:pt x="47085" y="4184"/>
                        </a:lnTo>
                        <a:cubicBezTo>
                          <a:pt x="48133" y="-960"/>
                          <a:pt x="55277" y="-1531"/>
                          <a:pt x="57087" y="3422"/>
                        </a:cubicBezTo>
                        <a:lnTo>
                          <a:pt x="70041" y="39141"/>
                        </a:lnTo>
                        <a:cubicBezTo>
                          <a:pt x="70707" y="41045"/>
                          <a:pt x="72231" y="42284"/>
                          <a:pt x="74041" y="4266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5" name="Google Shape;815;p39"/>
                  <p:cNvSpPr/>
                  <p:nvPr/>
                </p:nvSpPr>
                <p:spPr>
                  <a:xfrm>
                    <a:off x="4807711" y="3987934"/>
                    <a:ext cx="112649" cy="117986"/>
                  </a:xfrm>
                  <a:custGeom>
                    <a:rect b="b" l="l" r="r" t="t"/>
                    <a:pathLst>
                      <a:path extrusionOk="0" h="117986" w="112649">
                        <a:moveTo>
                          <a:pt x="74041" y="42665"/>
                        </a:moveTo>
                        <a:lnTo>
                          <a:pt x="108426" y="49142"/>
                        </a:lnTo>
                        <a:cubicBezTo>
                          <a:pt x="113760" y="50190"/>
                          <a:pt x="114141" y="57524"/>
                          <a:pt x="108998" y="59238"/>
                        </a:cubicBezTo>
                        <a:lnTo>
                          <a:pt x="77946" y="69049"/>
                        </a:lnTo>
                        <a:cubicBezTo>
                          <a:pt x="76137" y="69620"/>
                          <a:pt x="74803" y="71049"/>
                          <a:pt x="74422" y="72859"/>
                        </a:cubicBezTo>
                        <a:lnTo>
                          <a:pt x="65469" y="113912"/>
                        </a:lnTo>
                        <a:cubicBezTo>
                          <a:pt x="64326" y="118960"/>
                          <a:pt x="57372" y="119436"/>
                          <a:pt x="55563" y="114674"/>
                        </a:cubicBezTo>
                        <a:lnTo>
                          <a:pt x="40989" y="77241"/>
                        </a:lnTo>
                        <a:cubicBezTo>
                          <a:pt x="40323" y="75526"/>
                          <a:pt x="38894" y="74383"/>
                          <a:pt x="37084" y="74002"/>
                        </a:cubicBezTo>
                        <a:lnTo>
                          <a:pt x="4223" y="67716"/>
                        </a:lnTo>
                        <a:cubicBezTo>
                          <a:pt x="-1111" y="66668"/>
                          <a:pt x="-1492" y="59238"/>
                          <a:pt x="3651" y="57619"/>
                        </a:cubicBezTo>
                        <a:lnTo>
                          <a:pt x="35655" y="47523"/>
                        </a:lnTo>
                        <a:cubicBezTo>
                          <a:pt x="37465" y="46951"/>
                          <a:pt x="38799" y="45427"/>
                          <a:pt x="39180" y="43617"/>
                        </a:cubicBezTo>
                        <a:lnTo>
                          <a:pt x="47085" y="4184"/>
                        </a:lnTo>
                        <a:cubicBezTo>
                          <a:pt x="48133" y="-960"/>
                          <a:pt x="55277" y="-1531"/>
                          <a:pt x="57087" y="3422"/>
                        </a:cubicBezTo>
                        <a:lnTo>
                          <a:pt x="70041" y="39141"/>
                        </a:lnTo>
                        <a:cubicBezTo>
                          <a:pt x="70707" y="41045"/>
                          <a:pt x="72231" y="42284"/>
                          <a:pt x="74041" y="4266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6" name="Google Shape;816;p39"/>
                  <p:cNvSpPr/>
                  <p:nvPr/>
                </p:nvSpPr>
                <p:spPr>
                  <a:xfrm>
                    <a:off x="4557966" y="4614965"/>
                    <a:ext cx="112649" cy="117986"/>
                  </a:xfrm>
                  <a:custGeom>
                    <a:rect b="b" l="l" r="r" t="t"/>
                    <a:pathLst>
                      <a:path extrusionOk="0" h="117986" w="112649">
                        <a:moveTo>
                          <a:pt x="74041" y="42665"/>
                        </a:moveTo>
                        <a:lnTo>
                          <a:pt x="108426" y="49142"/>
                        </a:lnTo>
                        <a:cubicBezTo>
                          <a:pt x="113760" y="50189"/>
                          <a:pt x="114141" y="57524"/>
                          <a:pt x="108998" y="59238"/>
                        </a:cubicBezTo>
                        <a:lnTo>
                          <a:pt x="77946" y="69049"/>
                        </a:lnTo>
                        <a:cubicBezTo>
                          <a:pt x="76137" y="69620"/>
                          <a:pt x="74803" y="71049"/>
                          <a:pt x="74422" y="72859"/>
                        </a:cubicBezTo>
                        <a:lnTo>
                          <a:pt x="65469" y="113912"/>
                        </a:lnTo>
                        <a:cubicBezTo>
                          <a:pt x="64326" y="118960"/>
                          <a:pt x="57372" y="119436"/>
                          <a:pt x="55563" y="114674"/>
                        </a:cubicBezTo>
                        <a:lnTo>
                          <a:pt x="40989" y="77240"/>
                        </a:lnTo>
                        <a:cubicBezTo>
                          <a:pt x="40323" y="75526"/>
                          <a:pt x="38894" y="74383"/>
                          <a:pt x="37084" y="74002"/>
                        </a:cubicBezTo>
                        <a:lnTo>
                          <a:pt x="4223" y="67715"/>
                        </a:lnTo>
                        <a:cubicBezTo>
                          <a:pt x="-1111" y="66668"/>
                          <a:pt x="-1492" y="59238"/>
                          <a:pt x="3651" y="57619"/>
                        </a:cubicBezTo>
                        <a:lnTo>
                          <a:pt x="35655" y="47522"/>
                        </a:lnTo>
                        <a:cubicBezTo>
                          <a:pt x="37465" y="46951"/>
                          <a:pt x="38799" y="45427"/>
                          <a:pt x="39180" y="43617"/>
                        </a:cubicBezTo>
                        <a:lnTo>
                          <a:pt x="47085" y="4184"/>
                        </a:lnTo>
                        <a:cubicBezTo>
                          <a:pt x="48133" y="-960"/>
                          <a:pt x="55277" y="-1531"/>
                          <a:pt x="57087" y="3422"/>
                        </a:cubicBezTo>
                        <a:lnTo>
                          <a:pt x="70041" y="39140"/>
                        </a:lnTo>
                        <a:cubicBezTo>
                          <a:pt x="70803" y="41140"/>
                          <a:pt x="72231" y="42379"/>
                          <a:pt x="74041" y="4266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grpSp>
        <p:nvGrpSpPr>
          <p:cNvPr id="817" name="Google Shape;817;p39"/>
          <p:cNvGrpSpPr/>
          <p:nvPr/>
        </p:nvGrpSpPr>
        <p:grpSpPr>
          <a:xfrm rot="741027">
            <a:off x="5545505" y="649472"/>
            <a:ext cx="900262" cy="962900"/>
            <a:chOff x="-420512" y="4028978"/>
            <a:chExt cx="900223" cy="962858"/>
          </a:xfrm>
        </p:grpSpPr>
        <p:sp>
          <p:nvSpPr>
            <p:cNvPr id="818" name="Google Shape;818;p39"/>
            <p:cNvSpPr/>
            <p:nvPr/>
          </p:nvSpPr>
          <p:spPr>
            <a:xfrm rot="-2420505">
              <a:off x="-101432" y="4107317"/>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9" name="Google Shape;819;p39"/>
            <p:cNvSpPr/>
            <p:nvPr/>
          </p:nvSpPr>
          <p:spPr>
            <a:xfrm rot="-676838">
              <a:off x="-395553" y="4686532"/>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grpSp>
        <p:nvGrpSpPr>
          <p:cNvPr id="824" name="Google Shape;824;p40"/>
          <p:cNvGrpSpPr/>
          <p:nvPr/>
        </p:nvGrpSpPr>
        <p:grpSpPr>
          <a:xfrm>
            <a:off x="3029749" y="1540466"/>
            <a:ext cx="1314158" cy="1120446"/>
            <a:chOff x="3029749" y="1540466"/>
            <a:chExt cx="1314158" cy="1120446"/>
          </a:xfrm>
        </p:grpSpPr>
        <p:sp>
          <p:nvSpPr>
            <p:cNvPr id="825" name="Google Shape;825;p40"/>
            <p:cNvSpPr/>
            <p:nvPr/>
          </p:nvSpPr>
          <p:spPr>
            <a:xfrm flipH="1" rot="5400000">
              <a:off x="3087944" y="1482272"/>
              <a:ext cx="1120446" cy="1236834"/>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6" name="Google Shape;826;p40"/>
            <p:cNvSpPr/>
            <p:nvPr/>
          </p:nvSpPr>
          <p:spPr>
            <a:xfrm flipH="1" rot="-62742">
              <a:off x="4072416" y="2322750"/>
              <a:ext cx="268942" cy="281847"/>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827" name="Google Shape;827;p40"/>
          <p:cNvSpPr/>
          <p:nvPr/>
        </p:nvSpPr>
        <p:spPr>
          <a:xfrm flipH="1" rot="5400000">
            <a:off x="1192126" y="3748867"/>
            <a:ext cx="812915" cy="897358"/>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8" name="Google Shape;828;p40"/>
          <p:cNvSpPr txBox="1"/>
          <p:nvPr>
            <p:ph type="title"/>
          </p:nvPr>
        </p:nvSpPr>
        <p:spPr>
          <a:xfrm>
            <a:off x="1846250" y="1166200"/>
            <a:ext cx="6385500" cy="186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solidFill>
                  <a:srgbClr val="000000"/>
                </a:solidFill>
                <a:latin typeface="Arial"/>
                <a:ea typeface="Arial"/>
                <a:cs typeface="Arial"/>
                <a:sym typeface="Arial"/>
              </a:rPr>
              <a:t>我們並不知道約基別在摩西幾歲的時候把他送回到王宮成為法老女兒的兒子，但是應該是在摩西斷奶之後他就回到了埃及的宮殿成為了埃及的王子，在那裏接受埃及多神論的教育一直到他40歲。</a:t>
            </a:r>
            <a:endParaRPr sz="2200">
              <a:solidFill>
                <a:srgbClr val="000000"/>
              </a:solidFill>
              <a:latin typeface="Arial"/>
              <a:ea typeface="Arial"/>
              <a:cs typeface="Arial"/>
              <a:sym typeface="Arial"/>
            </a:endParaRPr>
          </a:p>
          <a:p>
            <a:pPr indent="0" lvl="0" marL="0" rtl="0" algn="l">
              <a:spcBef>
                <a:spcPts val="0"/>
              </a:spcBef>
              <a:spcAft>
                <a:spcPts val="0"/>
              </a:spcAft>
              <a:buNone/>
            </a:pPr>
            <a:r>
              <a:t/>
            </a:r>
            <a:endParaRPr sz="2200">
              <a:solidFill>
                <a:srgbClr val="000000"/>
              </a:solidFill>
              <a:latin typeface="Arial"/>
              <a:ea typeface="Arial"/>
              <a:cs typeface="Arial"/>
              <a:sym typeface="Arial"/>
            </a:endParaRPr>
          </a:p>
          <a:p>
            <a:pPr indent="0" lvl="0" marL="0" rtl="0" algn="l">
              <a:spcBef>
                <a:spcPts val="0"/>
              </a:spcBef>
              <a:spcAft>
                <a:spcPts val="0"/>
              </a:spcAft>
              <a:buNone/>
            </a:pPr>
            <a:r>
              <a:rPr lang="en" sz="2200">
                <a:solidFill>
                  <a:srgbClr val="000000"/>
                </a:solidFill>
                <a:latin typeface="Arial"/>
                <a:ea typeface="Arial"/>
                <a:cs typeface="Arial"/>
                <a:sym typeface="Arial"/>
              </a:rPr>
              <a:t>所以約基別能夠影響摩西的年歲應該不是太多，但是她卻能夠讓摩西牢記在心，他是一位信靠上帝的以色列人，這實在是不太容易的事情。</a:t>
            </a:r>
            <a:endParaRPr sz="2200">
              <a:solidFill>
                <a:srgbClr val="000000"/>
              </a:solidFill>
              <a:latin typeface="Arial"/>
              <a:ea typeface="Arial"/>
              <a:cs typeface="Arial"/>
              <a:sym typeface="Arial"/>
            </a:endParaRPr>
          </a:p>
          <a:p>
            <a:pPr indent="0" lvl="0" marL="0" rtl="0" algn="ctr">
              <a:spcBef>
                <a:spcPts val="0"/>
              </a:spcBef>
              <a:spcAft>
                <a:spcPts val="0"/>
              </a:spcAft>
              <a:buNone/>
            </a:pPr>
            <a:r>
              <a:t/>
            </a:r>
            <a:endParaRPr sz="4100"/>
          </a:p>
        </p:txBody>
      </p:sp>
      <p:grpSp>
        <p:nvGrpSpPr>
          <p:cNvPr id="829" name="Google Shape;829;p40"/>
          <p:cNvGrpSpPr/>
          <p:nvPr/>
        </p:nvGrpSpPr>
        <p:grpSpPr>
          <a:xfrm flipH="1" rot="-741027">
            <a:off x="655861" y="1525659"/>
            <a:ext cx="768809" cy="772768"/>
            <a:chOff x="210184" y="3865465"/>
            <a:chExt cx="768776" cy="772735"/>
          </a:xfrm>
        </p:grpSpPr>
        <p:sp>
          <p:nvSpPr>
            <p:cNvPr id="830" name="Google Shape;830;p40"/>
            <p:cNvSpPr/>
            <p:nvPr/>
          </p:nvSpPr>
          <p:spPr>
            <a:xfrm rot="-2420505">
              <a:off x="340527" y="3943805"/>
              <a:ext cx="450799" cy="56830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1" name="Google Shape;831;p40"/>
            <p:cNvSpPr/>
            <p:nvPr/>
          </p:nvSpPr>
          <p:spPr>
            <a:xfrm rot="-676838">
              <a:off x="685169" y="4332896"/>
              <a:ext cx="268832" cy="281731"/>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41"/>
          <p:cNvSpPr txBox="1"/>
          <p:nvPr>
            <p:ph type="title"/>
          </p:nvPr>
        </p:nvSpPr>
        <p:spPr>
          <a:xfrm>
            <a:off x="720000" y="38855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000000"/>
                </a:solidFill>
                <a:latin typeface="Arial"/>
                <a:ea typeface="Arial"/>
                <a:cs typeface="Arial"/>
                <a:sym typeface="Arial"/>
              </a:rPr>
              <a:t>約基別的信心不只是影響的摩西，也影響了她其他的兩個孩子-亞倫和米利暗。</a:t>
            </a:r>
            <a:endParaRPr sz="2600">
              <a:solidFill>
                <a:srgbClr val="000000"/>
              </a:solidFill>
              <a:latin typeface="Arial"/>
              <a:ea typeface="Arial"/>
              <a:cs typeface="Arial"/>
              <a:sym typeface="Arial"/>
            </a:endParaRPr>
          </a:p>
          <a:p>
            <a:pPr indent="0" lvl="0" marL="0" rtl="0" algn="l">
              <a:spcBef>
                <a:spcPts val="0"/>
              </a:spcBef>
              <a:spcAft>
                <a:spcPts val="0"/>
              </a:spcAft>
              <a:buNone/>
            </a:pPr>
            <a:r>
              <a:rPr lang="en" sz="2200">
                <a:solidFill>
                  <a:srgbClr val="000000"/>
                </a:solidFill>
                <a:latin typeface="Arial"/>
                <a:ea typeface="Arial"/>
                <a:cs typeface="Arial"/>
                <a:sym typeface="Arial"/>
              </a:rPr>
              <a:t>亞倫成為了以色列的大祭司和摩西的幫手</a:t>
            </a:r>
            <a:endParaRPr sz="2200">
              <a:solidFill>
                <a:srgbClr val="000000"/>
              </a:solidFill>
              <a:latin typeface="Arial"/>
              <a:ea typeface="Arial"/>
              <a:cs typeface="Arial"/>
              <a:sym typeface="Arial"/>
            </a:endParaRPr>
          </a:p>
          <a:p>
            <a:pPr indent="0" lvl="0" marL="0" rtl="0" algn="l">
              <a:spcBef>
                <a:spcPts val="0"/>
              </a:spcBef>
              <a:spcAft>
                <a:spcPts val="0"/>
              </a:spcAft>
              <a:buNone/>
            </a:pPr>
            <a:r>
              <a:rPr lang="en" sz="2200">
                <a:solidFill>
                  <a:srgbClr val="000000"/>
                </a:solidFill>
                <a:latin typeface="Arial"/>
                <a:ea typeface="Arial"/>
                <a:cs typeface="Arial"/>
                <a:sym typeface="Arial"/>
              </a:rPr>
              <a:t>米利暗成為了一位女先知，她帶領以色列人在紅海邊敬拜讚美神</a:t>
            </a:r>
            <a:endParaRPr sz="4100"/>
          </a:p>
        </p:txBody>
      </p:sp>
      <p:pic>
        <p:nvPicPr>
          <p:cNvPr id="837" name="Google Shape;837;p41"/>
          <p:cNvPicPr preferRelativeResize="0"/>
          <p:nvPr/>
        </p:nvPicPr>
        <p:blipFill>
          <a:blip r:embed="rId3">
            <a:alphaModFix/>
          </a:blip>
          <a:stretch>
            <a:fillRect/>
          </a:stretch>
        </p:blipFill>
        <p:spPr>
          <a:xfrm>
            <a:off x="1377575" y="2790225"/>
            <a:ext cx="2760926" cy="1980675"/>
          </a:xfrm>
          <a:prstGeom prst="rect">
            <a:avLst/>
          </a:prstGeom>
          <a:noFill/>
          <a:ln>
            <a:noFill/>
          </a:ln>
        </p:spPr>
      </p:pic>
      <p:pic>
        <p:nvPicPr>
          <p:cNvPr id="838" name="Google Shape;838;p41"/>
          <p:cNvPicPr preferRelativeResize="0"/>
          <p:nvPr/>
        </p:nvPicPr>
        <p:blipFill>
          <a:blip r:embed="rId4">
            <a:alphaModFix/>
          </a:blip>
          <a:stretch>
            <a:fillRect/>
          </a:stretch>
        </p:blipFill>
        <p:spPr>
          <a:xfrm>
            <a:off x="4850025" y="2252076"/>
            <a:ext cx="2760926" cy="230078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24"/>
          <p:cNvSpPr txBox="1"/>
          <p:nvPr>
            <p:ph type="title"/>
          </p:nvPr>
        </p:nvSpPr>
        <p:spPr>
          <a:xfrm>
            <a:off x="652825" y="24555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t>母親節快樂！</a:t>
            </a:r>
            <a:endParaRPr sz="4000"/>
          </a:p>
        </p:txBody>
      </p:sp>
      <p:grpSp>
        <p:nvGrpSpPr>
          <p:cNvPr id="371" name="Google Shape;371;p24"/>
          <p:cNvGrpSpPr/>
          <p:nvPr/>
        </p:nvGrpSpPr>
        <p:grpSpPr>
          <a:xfrm>
            <a:off x="5807461" y="1510436"/>
            <a:ext cx="2953607" cy="3050936"/>
            <a:chOff x="5672911" y="875282"/>
            <a:chExt cx="3180710" cy="3285522"/>
          </a:xfrm>
        </p:grpSpPr>
        <p:sp>
          <p:nvSpPr>
            <p:cNvPr id="372" name="Google Shape;372;p24"/>
            <p:cNvSpPr/>
            <p:nvPr/>
          </p:nvSpPr>
          <p:spPr>
            <a:xfrm>
              <a:off x="5723711" y="919207"/>
              <a:ext cx="3129910" cy="3241597"/>
            </a:xfrm>
            <a:custGeom>
              <a:rect b="b" l="l" r="r" t="t"/>
              <a:pathLst>
                <a:path extrusionOk="0" h="1982628" w="1914318">
                  <a:moveTo>
                    <a:pt x="963723" y="1982629"/>
                  </a:moveTo>
                  <a:cubicBezTo>
                    <a:pt x="904859" y="1982629"/>
                    <a:pt x="845804" y="1977200"/>
                    <a:pt x="788082" y="1966341"/>
                  </a:cubicBezTo>
                  <a:cubicBezTo>
                    <a:pt x="713501" y="1952435"/>
                    <a:pt x="640540" y="1929479"/>
                    <a:pt x="571388" y="1898142"/>
                  </a:cubicBezTo>
                  <a:cubicBezTo>
                    <a:pt x="565864" y="1895666"/>
                    <a:pt x="560339" y="1892999"/>
                    <a:pt x="555005" y="1890427"/>
                  </a:cubicBezTo>
                  <a:cubicBezTo>
                    <a:pt x="551005" y="1888522"/>
                    <a:pt x="546909" y="1886617"/>
                    <a:pt x="542718" y="1884521"/>
                  </a:cubicBezTo>
                  <a:cubicBezTo>
                    <a:pt x="540908" y="1884617"/>
                    <a:pt x="539099" y="1884712"/>
                    <a:pt x="537289" y="1884712"/>
                  </a:cubicBezTo>
                  <a:cubicBezTo>
                    <a:pt x="535860" y="1884712"/>
                    <a:pt x="534527" y="1884712"/>
                    <a:pt x="533098" y="1884617"/>
                  </a:cubicBezTo>
                  <a:cubicBezTo>
                    <a:pt x="512905" y="1883378"/>
                    <a:pt x="494331" y="1872996"/>
                    <a:pt x="482711" y="1856423"/>
                  </a:cubicBezTo>
                  <a:lnTo>
                    <a:pt x="477472" y="1848993"/>
                  </a:lnTo>
                  <a:cubicBezTo>
                    <a:pt x="476424" y="1848422"/>
                    <a:pt x="475472" y="1847755"/>
                    <a:pt x="474424" y="1847183"/>
                  </a:cubicBezTo>
                  <a:cubicBezTo>
                    <a:pt x="308213" y="1747647"/>
                    <a:pt x="177530" y="1601057"/>
                    <a:pt x="97234" y="1423892"/>
                  </a:cubicBezTo>
                  <a:cubicBezTo>
                    <a:pt x="43037" y="1304354"/>
                    <a:pt x="14747" y="1176909"/>
                    <a:pt x="12938" y="1044892"/>
                  </a:cubicBezTo>
                  <a:cubicBezTo>
                    <a:pt x="-7636" y="994410"/>
                    <a:pt x="-3445" y="936212"/>
                    <a:pt x="23891" y="887063"/>
                  </a:cubicBezTo>
                  <a:cubicBezTo>
                    <a:pt x="80851" y="514350"/>
                    <a:pt x="354790" y="210503"/>
                    <a:pt x="716835" y="113538"/>
                  </a:cubicBezTo>
                  <a:cubicBezTo>
                    <a:pt x="720836" y="70771"/>
                    <a:pt x="735885" y="21431"/>
                    <a:pt x="785510" y="5048"/>
                  </a:cubicBezTo>
                  <a:cubicBezTo>
                    <a:pt x="795512" y="1715"/>
                    <a:pt x="805799" y="0"/>
                    <a:pt x="815990" y="0"/>
                  </a:cubicBezTo>
                  <a:cubicBezTo>
                    <a:pt x="847423" y="0"/>
                    <a:pt x="885428" y="13906"/>
                    <a:pt x="910383" y="70580"/>
                  </a:cubicBezTo>
                  <a:cubicBezTo>
                    <a:pt x="938482" y="52769"/>
                    <a:pt x="963914" y="44291"/>
                    <a:pt x="988679" y="44291"/>
                  </a:cubicBezTo>
                  <a:cubicBezTo>
                    <a:pt x="1021540" y="44291"/>
                    <a:pt x="1050401" y="59722"/>
                    <a:pt x="1068689" y="86963"/>
                  </a:cubicBezTo>
                  <a:cubicBezTo>
                    <a:pt x="1246806" y="106394"/>
                    <a:pt x="1413779" y="175165"/>
                    <a:pt x="1554845" y="287274"/>
                  </a:cubicBezTo>
                  <a:cubicBezTo>
                    <a:pt x="1591611" y="299561"/>
                    <a:pt x="1628282" y="312134"/>
                    <a:pt x="1664954" y="324707"/>
                  </a:cubicBezTo>
                  <a:lnTo>
                    <a:pt x="1666859" y="325374"/>
                  </a:lnTo>
                  <a:cubicBezTo>
                    <a:pt x="1696958" y="335851"/>
                    <a:pt x="1731152" y="347663"/>
                    <a:pt x="1762490" y="369951"/>
                  </a:cubicBezTo>
                  <a:cubicBezTo>
                    <a:pt x="1826402" y="415290"/>
                    <a:pt x="1864502" y="496443"/>
                    <a:pt x="1861931" y="581501"/>
                  </a:cubicBezTo>
                  <a:cubicBezTo>
                    <a:pt x="1860978" y="612172"/>
                    <a:pt x="1855073" y="642938"/>
                    <a:pt x="1844405" y="673418"/>
                  </a:cubicBezTo>
                  <a:cubicBezTo>
                    <a:pt x="1869456" y="734759"/>
                    <a:pt x="1888029" y="798767"/>
                    <a:pt x="1899650" y="864108"/>
                  </a:cubicBezTo>
                  <a:cubicBezTo>
                    <a:pt x="1909460" y="918972"/>
                    <a:pt x="1914318" y="975360"/>
                    <a:pt x="1914318" y="1031748"/>
                  </a:cubicBezTo>
                  <a:cubicBezTo>
                    <a:pt x="1914318" y="1153478"/>
                    <a:pt x="1891553" y="1272159"/>
                    <a:pt x="1846786" y="1384554"/>
                  </a:cubicBezTo>
                  <a:cubicBezTo>
                    <a:pt x="1846595" y="1385126"/>
                    <a:pt x="1843166" y="1393222"/>
                    <a:pt x="1843166" y="1393222"/>
                  </a:cubicBezTo>
                  <a:cubicBezTo>
                    <a:pt x="1705911" y="1728026"/>
                    <a:pt x="1383299" y="1959007"/>
                    <a:pt x="1021540" y="1980629"/>
                  </a:cubicBezTo>
                  <a:cubicBezTo>
                    <a:pt x="1002680" y="1982057"/>
                    <a:pt x="983154" y="1982629"/>
                    <a:pt x="963723" y="1982629"/>
                  </a:cubicBezTo>
                  <a:close/>
                </a:path>
              </a:pathLst>
            </a:custGeom>
            <a:solidFill>
              <a:srgbClr val="191919">
                <a:alpha val="239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73" name="Google Shape;373;p24"/>
            <p:cNvGrpSpPr/>
            <p:nvPr/>
          </p:nvGrpSpPr>
          <p:grpSpPr>
            <a:xfrm>
              <a:off x="5672911" y="875282"/>
              <a:ext cx="3131250" cy="3242985"/>
              <a:chOff x="4149201" y="1361884"/>
              <a:chExt cx="1914318" cy="1982628"/>
            </a:xfrm>
          </p:grpSpPr>
          <p:sp>
            <p:nvSpPr>
              <p:cNvPr id="374" name="Google Shape;374;p24"/>
              <p:cNvSpPr/>
              <p:nvPr/>
            </p:nvSpPr>
            <p:spPr>
              <a:xfrm>
                <a:off x="4149201" y="1361884"/>
                <a:ext cx="1914318" cy="1982628"/>
              </a:xfrm>
              <a:custGeom>
                <a:rect b="b" l="l" r="r" t="t"/>
                <a:pathLst>
                  <a:path extrusionOk="0" h="1982628" w="1914318">
                    <a:moveTo>
                      <a:pt x="963723" y="1982629"/>
                    </a:moveTo>
                    <a:cubicBezTo>
                      <a:pt x="904859" y="1982629"/>
                      <a:pt x="845804" y="1977200"/>
                      <a:pt x="788082" y="1966341"/>
                    </a:cubicBezTo>
                    <a:cubicBezTo>
                      <a:pt x="713501" y="1952435"/>
                      <a:pt x="640540" y="1929479"/>
                      <a:pt x="571388" y="1898142"/>
                    </a:cubicBezTo>
                    <a:cubicBezTo>
                      <a:pt x="565864" y="1895666"/>
                      <a:pt x="560339" y="1892999"/>
                      <a:pt x="555005" y="1890427"/>
                    </a:cubicBezTo>
                    <a:cubicBezTo>
                      <a:pt x="551005" y="1888522"/>
                      <a:pt x="546909" y="1886617"/>
                      <a:pt x="542718" y="1884521"/>
                    </a:cubicBezTo>
                    <a:cubicBezTo>
                      <a:pt x="540908" y="1884617"/>
                      <a:pt x="539099" y="1884712"/>
                      <a:pt x="537289" y="1884712"/>
                    </a:cubicBezTo>
                    <a:cubicBezTo>
                      <a:pt x="535860" y="1884712"/>
                      <a:pt x="534527" y="1884712"/>
                      <a:pt x="533098" y="1884617"/>
                    </a:cubicBezTo>
                    <a:cubicBezTo>
                      <a:pt x="512905" y="1883378"/>
                      <a:pt x="494331" y="1872996"/>
                      <a:pt x="482711" y="1856423"/>
                    </a:cubicBezTo>
                    <a:lnTo>
                      <a:pt x="477472" y="1848993"/>
                    </a:lnTo>
                    <a:cubicBezTo>
                      <a:pt x="476424" y="1848422"/>
                      <a:pt x="475472" y="1847755"/>
                      <a:pt x="474424" y="1847183"/>
                    </a:cubicBezTo>
                    <a:cubicBezTo>
                      <a:pt x="308213" y="1747647"/>
                      <a:pt x="177530" y="1601057"/>
                      <a:pt x="97234" y="1423892"/>
                    </a:cubicBezTo>
                    <a:cubicBezTo>
                      <a:pt x="43037" y="1304354"/>
                      <a:pt x="14747" y="1176909"/>
                      <a:pt x="12938" y="1044892"/>
                    </a:cubicBezTo>
                    <a:cubicBezTo>
                      <a:pt x="-7636" y="994410"/>
                      <a:pt x="-3445" y="936212"/>
                      <a:pt x="23891" y="887063"/>
                    </a:cubicBezTo>
                    <a:cubicBezTo>
                      <a:pt x="80851" y="514350"/>
                      <a:pt x="354790" y="210503"/>
                      <a:pt x="716835" y="113538"/>
                    </a:cubicBezTo>
                    <a:cubicBezTo>
                      <a:pt x="720836" y="70771"/>
                      <a:pt x="735885" y="21431"/>
                      <a:pt x="785510" y="5048"/>
                    </a:cubicBezTo>
                    <a:cubicBezTo>
                      <a:pt x="795512" y="1715"/>
                      <a:pt x="805799" y="0"/>
                      <a:pt x="815990" y="0"/>
                    </a:cubicBezTo>
                    <a:cubicBezTo>
                      <a:pt x="847423" y="0"/>
                      <a:pt x="885428" y="13906"/>
                      <a:pt x="910383" y="70580"/>
                    </a:cubicBezTo>
                    <a:cubicBezTo>
                      <a:pt x="938482" y="52769"/>
                      <a:pt x="963914" y="44291"/>
                      <a:pt x="988679" y="44291"/>
                    </a:cubicBezTo>
                    <a:cubicBezTo>
                      <a:pt x="1021540" y="44291"/>
                      <a:pt x="1050401" y="59722"/>
                      <a:pt x="1068689" y="86963"/>
                    </a:cubicBezTo>
                    <a:cubicBezTo>
                      <a:pt x="1246806" y="106394"/>
                      <a:pt x="1413779" y="175165"/>
                      <a:pt x="1554845" y="287274"/>
                    </a:cubicBezTo>
                    <a:cubicBezTo>
                      <a:pt x="1591611" y="299561"/>
                      <a:pt x="1628282" y="312134"/>
                      <a:pt x="1664954" y="324707"/>
                    </a:cubicBezTo>
                    <a:lnTo>
                      <a:pt x="1666859" y="325374"/>
                    </a:lnTo>
                    <a:cubicBezTo>
                      <a:pt x="1696958" y="335851"/>
                      <a:pt x="1731152" y="347663"/>
                      <a:pt x="1762490" y="369951"/>
                    </a:cubicBezTo>
                    <a:cubicBezTo>
                      <a:pt x="1826402" y="415290"/>
                      <a:pt x="1864502" y="496443"/>
                      <a:pt x="1861931" y="581501"/>
                    </a:cubicBezTo>
                    <a:cubicBezTo>
                      <a:pt x="1860978" y="612172"/>
                      <a:pt x="1855073" y="642938"/>
                      <a:pt x="1844405" y="673418"/>
                    </a:cubicBezTo>
                    <a:cubicBezTo>
                      <a:pt x="1869456" y="734759"/>
                      <a:pt x="1888029" y="798767"/>
                      <a:pt x="1899650" y="864108"/>
                    </a:cubicBezTo>
                    <a:cubicBezTo>
                      <a:pt x="1909460" y="918972"/>
                      <a:pt x="1914318" y="975360"/>
                      <a:pt x="1914318" y="1031748"/>
                    </a:cubicBezTo>
                    <a:cubicBezTo>
                      <a:pt x="1914318" y="1153478"/>
                      <a:pt x="1891553" y="1272159"/>
                      <a:pt x="1846786" y="1384554"/>
                    </a:cubicBezTo>
                    <a:cubicBezTo>
                      <a:pt x="1846595" y="1385126"/>
                      <a:pt x="1843166" y="1393222"/>
                      <a:pt x="1843166" y="1393222"/>
                    </a:cubicBezTo>
                    <a:cubicBezTo>
                      <a:pt x="1705911" y="1728026"/>
                      <a:pt x="1383299" y="1959007"/>
                      <a:pt x="1021540" y="1980629"/>
                    </a:cubicBezTo>
                    <a:cubicBezTo>
                      <a:pt x="1002680" y="1982057"/>
                      <a:pt x="983154" y="1982629"/>
                      <a:pt x="963723" y="198262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75" name="Google Shape;375;p24"/>
              <p:cNvGrpSpPr/>
              <p:nvPr/>
            </p:nvGrpSpPr>
            <p:grpSpPr>
              <a:xfrm>
                <a:off x="4215413" y="1423117"/>
                <a:ext cx="1780668" cy="1849100"/>
                <a:chOff x="4215413" y="1423117"/>
                <a:chExt cx="1780668" cy="1849100"/>
              </a:xfrm>
            </p:grpSpPr>
            <p:sp>
              <p:nvSpPr>
                <p:cNvPr id="376" name="Google Shape;376;p24"/>
                <p:cNvSpPr/>
                <p:nvPr/>
              </p:nvSpPr>
              <p:spPr>
                <a:xfrm>
                  <a:off x="4228242" y="1504378"/>
                  <a:ext cx="1754876" cy="1767839"/>
                </a:xfrm>
                <a:custGeom>
                  <a:rect b="b" l="l" r="r" t="t"/>
                  <a:pathLst>
                    <a:path extrusionOk="0" h="1767839" w="1754876">
                      <a:moveTo>
                        <a:pt x="1677734" y="876491"/>
                      </a:moveTo>
                      <a:cubicBezTo>
                        <a:pt x="1677734" y="992410"/>
                        <a:pt x="1619822" y="971931"/>
                        <a:pt x="1579340" y="1073372"/>
                      </a:cubicBezTo>
                      <a:cubicBezTo>
                        <a:pt x="1578293" y="1075754"/>
                        <a:pt x="1502759" y="1084326"/>
                        <a:pt x="1501712" y="1086612"/>
                      </a:cubicBezTo>
                      <a:cubicBezTo>
                        <a:pt x="1376172" y="1392841"/>
                        <a:pt x="1283970" y="1745361"/>
                        <a:pt x="937736" y="1766126"/>
                      </a:cubicBezTo>
                      <a:cubicBezTo>
                        <a:pt x="919925" y="1767269"/>
                        <a:pt x="902018" y="1767840"/>
                        <a:pt x="883920" y="1767840"/>
                      </a:cubicBezTo>
                      <a:cubicBezTo>
                        <a:pt x="828104" y="1767840"/>
                        <a:pt x="773525" y="1762601"/>
                        <a:pt x="720566" y="1752695"/>
                      </a:cubicBezTo>
                      <a:cubicBezTo>
                        <a:pt x="650081" y="1739551"/>
                        <a:pt x="457391" y="1358741"/>
                        <a:pt x="455009" y="1357313"/>
                      </a:cubicBezTo>
                      <a:cubicBezTo>
                        <a:pt x="301371" y="1265206"/>
                        <a:pt x="152876" y="1412748"/>
                        <a:pt x="78391" y="1248347"/>
                      </a:cubicBezTo>
                      <a:cubicBezTo>
                        <a:pt x="28003" y="1137285"/>
                        <a:pt x="0" y="1013841"/>
                        <a:pt x="0" y="883920"/>
                      </a:cubicBezTo>
                      <a:lnTo>
                        <a:pt x="0" y="881920"/>
                      </a:lnTo>
                      <a:cubicBezTo>
                        <a:pt x="0" y="881825"/>
                        <a:pt x="0" y="881825"/>
                        <a:pt x="0" y="881825"/>
                      </a:cubicBezTo>
                      <a:cubicBezTo>
                        <a:pt x="95" y="841248"/>
                        <a:pt x="2857" y="801338"/>
                        <a:pt x="8477" y="762191"/>
                      </a:cubicBezTo>
                      <a:cubicBezTo>
                        <a:pt x="8477" y="762191"/>
                        <a:pt x="8382" y="762095"/>
                        <a:pt x="8477" y="762095"/>
                      </a:cubicBezTo>
                      <a:cubicBezTo>
                        <a:pt x="59436" y="391097"/>
                        <a:pt x="340709" y="93726"/>
                        <a:pt x="703231" y="18383"/>
                      </a:cubicBezTo>
                      <a:cubicBezTo>
                        <a:pt x="729901" y="12859"/>
                        <a:pt x="757047" y="8477"/>
                        <a:pt x="784669" y="5525"/>
                      </a:cubicBezTo>
                      <a:cubicBezTo>
                        <a:pt x="801910" y="3524"/>
                        <a:pt x="819245" y="2096"/>
                        <a:pt x="836676" y="1334"/>
                      </a:cubicBezTo>
                      <a:cubicBezTo>
                        <a:pt x="852392" y="476"/>
                        <a:pt x="868013" y="0"/>
                        <a:pt x="883920" y="0"/>
                      </a:cubicBezTo>
                      <a:cubicBezTo>
                        <a:pt x="901732" y="0"/>
                        <a:pt x="919353" y="572"/>
                        <a:pt x="936879" y="1715"/>
                      </a:cubicBezTo>
                      <a:cubicBezTo>
                        <a:pt x="1128236" y="12954"/>
                        <a:pt x="1303211" y="85154"/>
                        <a:pt x="1442657" y="198977"/>
                      </a:cubicBezTo>
                      <a:cubicBezTo>
                        <a:pt x="1549718" y="286417"/>
                        <a:pt x="1635919" y="398431"/>
                        <a:pt x="1692497" y="526447"/>
                      </a:cubicBezTo>
                      <a:cubicBezTo>
                        <a:pt x="1720787" y="590074"/>
                        <a:pt x="1741646" y="657511"/>
                        <a:pt x="1754219" y="728091"/>
                      </a:cubicBezTo>
                      <a:cubicBezTo>
                        <a:pt x="1763173" y="778573"/>
                        <a:pt x="1677734" y="823341"/>
                        <a:pt x="1677734" y="87649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77" name="Google Shape;377;p24"/>
                <p:cNvGrpSpPr/>
                <p:nvPr/>
              </p:nvGrpSpPr>
              <p:grpSpPr>
                <a:xfrm>
                  <a:off x="4215413" y="1620770"/>
                  <a:ext cx="1780668" cy="1649828"/>
                  <a:chOff x="4215413" y="1620770"/>
                  <a:chExt cx="1780668" cy="1649828"/>
                </a:xfrm>
              </p:grpSpPr>
              <p:grpSp>
                <p:nvGrpSpPr>
                  <p:cNvPr id="378" name="Google Shape;378;p24"/>
                  <p:cNvGrpSpPr/>
                  <p:nvPr/>
                </p:nvGrpSpPr>
                <p:grpSpPr>
                  <a:xfrm>
                    <a:off x="5028723" y="1620770"/>
                    <a:ext cx="967358" cy="1649828"/>
                    <a:chOff x="5028723" y="1620770"/>
                    <a:chExt cx="967358" cy="1649828"/>
                  </a:xfrm>
                </p:grpSpPr>
                <p:sp>
                  <p:nvSpPr>
                    <p:cNvPr id="379" name="Google Shape;379;p24"/>
                    <p:cNvSpPr/>
                    <p:nvPr/>
                  </p:nvSpPr>
                  <p:spPr>
                    <a:xfrm>
                      <a:off x="5165883" y="2589796"/>
                      <a:ext cx="767333" cy="680802"/>
                    </a:xfrm>
                    <a:custGeom>
                      <a:rect b="b" l="l" r="r" t="t"/>
                      <a:pathLst>
                        <a:path extrusionOk="0" h="680802" w="767333">
                          <a:moveTo>
                            <a:pt x="767334" y="126543"/>
                          </a:moveTo>
                          <a:cubicBezTo>
                            <a:pt x="766286" y="128924"/>
                            <a:pt x="765334" y="131306"/>
                            <a:pt x="764286" y="133687"/>
                          </a:cubicBezTo>
                          <a:cubicBezTo>
                            <a:pt x="638747" y="439916"/>
                            <a:pt x="346234" y="660039"/>
                            <a:pt x="0" y="680803"/>
                          </a:cubicBezTo>
                          <a:cubicBezTo>
                            <a:pt x="1714" y="661658"/>
                            <a:pt x="4477" y="635274"/>
                            <a:pt x="8763" y="603936"/>
                          </a:cubicBezTo>
                          <a:cubicBezTo>
                            <a:pt x="8858" y="602793"/>
                            <a:pt x="8953" y="601555"/>
                            <a:pt x="9239" y="600507"/>
                          </a:cubicBezTo>
                          <a:cubicBezTo>
                            <a:pt x="9334" y="599364"/>
                            <a:pt x="9620" y="598126"/>
                            <a:pt x="9715" y="597078"/>
                          </a:cubicBezTo>
                          <a:cubicBezTo>
                            <a:pt x="16764" y="547263"/>
                            <a:pt x="27432" y="485922"/>
                            <a:pt x="43339" y="421723"/>
                          </a:cubicBezTo>
                          <a:cubicBezTo>
                            <a:pt x="52864" y="383718"/>
                            <a:pt x="64198" y="344666"/>
                            <a:pt x="77819" y="306375"/>
                          </a:cubicBezTo>
                          <a:cubicBezTo>
                            <a:pt x="78296" y="305232"/>
                            <a:pt x="78581" y="304185"/>
                            <a:pt x="79057" y="303042"/>
                          </a:cubicBezTo>
                          <a:cubicBezTo>
                            <a:pt x="79343" y="301899"/>
                            <a:pt x="79819" y="300851"/>
                            <a:pt x="80296" y="299613"/>
                          </a:cubicBezTo>
                          <a:cubicBezTo>
                            <a:pt x="102108" y="239700"/>
                            <a:pt x="129445" y="181979"/>
                            <a:pt x="163735" y="133687"/>
                          </a:cubicBezTo>
                          <a:cubicBezTo>
                            <a:pt x="194977" y="89777"/>
                            <a:pt x="231934" y="53582"/>
                            <a:pt x="275463" y="30627"/>
                          </a:cubicBezTo>
                          <a:cubicBezTo>
                            <a:pt x="302133" y="16434"/>
                            <a:pt x="331470" y="7195"/>
                            <a:pt x="363569" y="4052"/>
                          </a:cubicBezTo>
                          <a:cubicBezTo>
                            <a:pt x="415957" y="-1092"/>
                            <a:pt x="462629" y="-1187"/>
                            <a:pt x="504253" y="2909"/>
                          </a:cubicBezTo>
                          <a:cubicBezTo>
                            <a:pt x="632746" y="15291"/>
                            <a:pt x="713327" y="66726"/>
                            <a:pt x="767334" y="126543"/>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0" name="Google Shape;380;p24"/>
                    <p:cNvSpPr/>
                    <p:nvPr/>
                  </p:nvSpPr>
                  <p:spPr>
                    <a:xfrm>
                      <a:off x="5028723" y="1668970"/>
                      <a:ext cx="736758" cy="951357"/>
                    </a:xfrm>
                    <a:custGeom>
                      <a:rect b="b" l="l" r="r" t="t"/>
                      <a:pathLst>
                        <a:path extrusionOk="0" h="951357" w="736758">
                          <a:moveTo>
                            <a:pt x="736759" y="306038"/>
                          </a:moveTo>
                          <a:cubicBezTo>
                            <a:pt x="736759" y="137065"/>
                            <a:pt x="599789" y="0"/>
                            <a:pt x="430721" y="0"/>
                          </a:cubicBezTo>
                          <a:cubicBezTo>
                            <a:pt x="268129" y="0"/>
                            <a:pt x="135255" y="126778"/>
                            <a:pt x="125349" y="286893"/>
                          </a:cubicBezTo>
                          <a:cubicBezTo>
                            <a:pt x="122968" y="301657"/>
                            <a:pt x="119063" y="327850"/>
                            <a:pt x="115443" y="359664"/>
                          </a:cubicBezTo>
                          <a:lnTo>
                            <a:pt x="0" y="395859"/>
                          </a:lnTo>
                          <a:lnTo>
                            <a:pt x="108299" y="441865"/>
                          </a:lnTo>
                          <a:cubicBezTo>
                            <a:pt x="102965" y="533972"/>
                            <a:pt x="107728" y="632746"/>
                            <a:pt x="149733" y="648653"/>
                          </a:cubicBezTo>
                          <a:cubicBezTo>
                            <a:pt x="205359" y="669798"/>
                            <a:pt x="263747" y="682752"/>
                            <a:pt x="315754" y="683705"/>
                          </a:cubicBezTo>
                          <a:lnTo>
                            <a:pt x="347663" y="951357"/>
                          </a:lnTo>
                          <a:lnTo>
                            <a:pt x="645414" y="951357"/>
                          </a:lnTo>
                          <a:lnTo>
                            <a:pt x="589883" y="567404"/>
                          </a:lnTo>
                          <a:cubicBezTo>
                            <a:pt x="677894" y="513683"/>
                            <a:pt x="736759" y="416814"/>
                            <a:pt x="736759" y="306038"/>
                          </a:cubicBezTo>
                          <a:close/>
                        </a:path>
                      </a:pathLst>
                    </a:custGeom>
                    <a:solidFill>
                      <a:srgbClr val="E3806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1" name="Google Shape;381;p24"/>
                    <p:cNvSpPr/>
                    <p:nvPr/>
                  </p:nvSpPr>
                  <p:spPr>
                    <a:xfrm rot="-4610003">
                      <a:off x="5208274" y="2015101"/>
                      <a:ext cx="212714" cy="212714"/>
                    </a:xfrm>
                    <a:custGeom>
                      <a:rect b="b" l="l" r="r" t="t"/>
                      <a:pathLst>
                        <a:path extrusionOk="0" h="212979" w="212979">
                          <a:moveTo>
                            <a:pt x="212980" y="106490"/>
                          </a:moveTo>
                          <a:cubicBezTo>
                            <a:pt x="212980" y="165303"/>
                            <a:pt x="165303" y="212980"/>
                            <a:pt x="106490" y="212980"/>
                          </a:cubicBezTo>
                          <a:cubicBezTo>
                            <a:pt x="47677" y="212980"/>
                            <a:pt x="0" y="165303"/>
                            <a:pt x="0" y="106490"/>
                          </a:cubicBezTo>
                          <a:cubicBezTo>
                            <a:pt x="0" y="47677"/>
                            <a:pt x="47677" y="0"/>
                            <a:pt x="106490" y="0"/>
                          </a:cubicBezTo>
                          <a:cubicBezTo>
                            <a:pt x="165303" y="0"/>
                            <a:pt x="212980" y="47677"/>
                            <a:pt x="212980" y="106490"/>
                          </a:cubicBezTo>
                          <a:close/>
                        </a:path>
                      </a:pathLst>
                    </a:custGeom>
                    <a:solidFill>
                      <a:srgbClr val="B13928">
                        <a:alpha val="225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82" name="Google Shape;382;p24"/>
                    <p:cNvGrpSpPr/>
                    <p:nvPr/>
                  </p:nvGrpSpPr>
                  <p:grpSpPr>
                    <a:xfrm>
                      <a:off x="5133239" y="1919192"/>
                      <a:ext cx="118171" cy="246220"/>
                      <a:chOff x="5133239" y="1919192"/>
                      <a:chExt cx="118171" cy="246220"/>
                    </a:xfrm>
                  </p:grpSpPr>
                  <p:grpSp>
                    <p:nvGrpSpPr>
                      <p:cNvPr id="383" name="Google Shape;383;p24"/>
                      <p:cNvGrpSpPr/>
                      <p:nvPr/>
                    </p:nvGrpSpPr>
                    <p:grpSpPr>
                      <a:xfrm>
                        <a:off x="5133239" y="1980628"/>
                        <a:ext cx="102938" cy="184784"/>
                        <a:chOff x="5133239" y="1980628"/>
                        <a:chExt cx="102938" cy="184784"/>
                      </a:xfrm>
                    </p:grpSpPr>
                    <p:sp>
                      <p:nvSpPr>
                        <p:cNvPr id="384" name="Google Shape;384;p24"/>
                        <p:cNvSpPr/>
                        <p:nvPr/>
                      </p:nvSpPr>
                      <p:spPr>
                        <a:xfrm>
                          <a:off x="5198840" y="1980628"/>
                          <a:ext cx="37337" cy="56197"/>
                        </a:xfrm>
                        <a:custGeom>
                          <a:rect b="b" l="l" r="r" t="t"/>
                          <a:pathLst>
                            <a:path extrusionOk="0" h="56197" w="37337">
                              <a:moveTo>
                                <a:pt x="37338" y="28099"/>
                              </a:moveTo>
                              <a:cubicBezTo>
                                <a:pt x="37338" y="43624"/>
                                <a:pt x="28956" y="56197"/>
                                <a:pt x="18669" y="56197"/>
                              </a:cubicBezTo>
                              <a:cubicBezTo>
                                <a:pt x="8287" y="56197"/>
                                <a:pt x="0" y="43624"/>
                                <a:pt x="0" y="28099"/>
                              </a:cubicBezTo>
                              <a:cubicBezTo>
                                <a:pt x="0" y="12573"/>
                                <a:pt x="8382" y="0"/>
                                <a:pt x="18669" y="0"/>
                              </a:cubicBezTo>
                              <a:cubicBezTo>
                                <a:pt x="28956" y="0"/>
                                <a:pt x="37338" y="12573"/>
                                <a:pt x="37338" y="2809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5" name="Google Shape;385;p24"/>
                        <p:cNvSpPr/>
                        <p:nvPr/>
                      </p:nvSpPr>
                      <p:spPr>
                        <a:xfrm>
                          <a:off x="5133239" y="2110090"/>
                          <a:ext cx="73436" cy="55322"/>
                        </a:xfrm>
                        <a:custGeom>
                          <a:rect b="b" l="l" r="r" t="t"/>
                          <a:pathLst>
                            <a:path extrusionOk="0" h="55322" w="73436">
                              <a:moveTo>
                                <a:pt x="3688" y="55323"/>
                              </a:moveTo>
                              <a:cubicBezTo>
                                <a:pt x="1974" y="55323"/>
                                <a:pt x="450" y="54180"/>
                                <a:pt x="69" y="52465"/>
                              </a:cubicBezTo>
                              <a:cubicBezTo>
                                <a:pt x="-312" y="50465"/>
                                <a:pt x="926" y="48560"/>
                                <a:pt x="2831" y="48084"/>
                              </a:cubicBezTo>
                              <a:cubicBezTo>
                                <a:pt x="29120" y="42369"/>
                                <a:pt x="52933" y="25033"/>
                                <a:pt x="66553" y="1792"/>
                              </a:cubicBezTo>
                              <a:cubicBezTo>
                                <a:pt x="67601" y="78"/>
                                <a:pt x="69792" y="-494"/>
                                <a:pt x="71602" y="459"/>
                              </a:cubicBezTo>
                              <a:cubicBezTo>
                                <a:pt x="73316" y="1507"/>
                                <a:pt x="73983" y="3697"/>
                                <a:pt x="72935" y="5507"/>
                              </a:cubicBezTo>
                              <a:cubicBezTo>
                                <a:pt x="58362" y="30558"/>
                                <a:pt x="32740" y="49132"/>
                                <a:pt x="4450" y="55228"/>
                              </a:cubicBezTo>
                              <a:cubicBezTo>
                                <a:pt x="4165" y="55228"/>
                                <a:pt x="3974" y="55323"/>
                                <a:pt x="3688" y="5532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86" name="Google Shape;386;p24"/>
                      <p:cNvSpPr/>
                      <p:nvPr/>
                    </p:nvSpPr>
                    <p:spPr>
                      <a:xfrm>
                        <a:off x="5196637" y="1919192"/>
                        <a:ext cx="54773" cy="18001"/>
                      </a:xfrm>
                      <a:custGeom>
                        <a:rect b="b" l="l" r="r" t="t"/>
                        <a:pathLst>
                          <a:path extrusionOk="0" h="18001" w="54773">
                            <a:moveTo>
                              <a:pt x="51066" y="18002"/>
                            </a:moveTo>
                            <a:cubicBezTo>
                              <a:pt x="50304" y="18002"/>
                              <a:pt x="49542" y="17811"/>
                              <a:pt x="48971" y="17335"/>
                            </a:cubicBezTo>
                            <a:cubicBezTo>
                              <a:pt x="36303" y="8191"/>
                              <a:pt x="19634" y="5143"/>
                              <a:pt x="4584" y="9048"/>
                            </a:cubicBezTo>
                            <a:cubicBezTo>
                              <a:pt x="2584" y="9524"/>
                              <a:pt x="584" y="8381"/>
                              <a:pt x="108" y="6381"/>
                            </a:cubicBezTo>
                            <a:cubicBezTo>
                              <a:pt x="-369" y="4381"/>
                              <a:pt x="774" y="2381"/>
                              <a:pt x="2775" y="1904"/>
                            </a:cubicBezTo>
                            <a:cubicBezTo>
                              <a:pt x="20015" y="-2572"/>
                              <a:pt x="38874" y="952"/>
                              <a:pt x="53257" y="11334"/>
                            </a:cubicBezTo>
                            <a:cubicBezTo>
                              <a:pt x="54876" y="12477"/>
                              <a:pt x="55257" y="14763"/>
                              <a:pt x="54114" y="16478"/>
                            </a:cubicBezTo>
                            <a:cubicBezTo>
                              <a:pt x="53352" y="17430"/>
                              <a:pt x="52209" y="18002"/>
                              <a:pt x="51066" y="1800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87" name="Google Shape;387;p24"/>
                    <p:cNvSpPr/>
                    <p:nvPr/>
                  </p:nvSpPr>
                  <p:spPr>
                    <a:xfrm>
                      <a:off x="5123399" y="1620770"/>
                      <a:ext cx="872682" cy="1102712"/>
                    </a:xfrm>
                    <a:custGeom>
                      <a:rect b="b" l="l" r="r" t="t"/>
                      <a:pathLst>
                        <a:path extrusionOk="0" h="1102712" w="872682">
                          <a:moveTo>
                            <a:pt x="872683" y="767528"/>
                          </a:moveTo>
                          <a:cubicBezTo>
                            <a:pt x="872683" y="883447"/>
                            <a:pt x="850299" y="994128"/>
                            <a:pt x="809818" y="1095569"/>
                          </a:cubicBezTo>
                          <a:cubicBezTo>
                            <a:pt x="808770" y="1097950"/>
                            <a:pt x="807818" y="1100331"/>
                            <a:pt x="806770" y="1102713"/>
                          </a:cubicBezTo>
                          <a:lnTo>
                            <a:pt x="612460" y="1102713"/>
                          </a:lnTo>
                          <a:cubicBezTo>
                            <a:pt x="611127" y="1091854"/>
                            <a:pt x="609126" y="1081281"/>
                            <a:pt x="606650" y="1070613"/>
                          </a:cubicBezTo>
                          <a:cubicBezTo>
                            <a:pt x="599982" y="1043277"/>
                            <a:pt x="588743" y="1016702"/>
                            <a:pt x="570645" y="995080"/>
                          </a:cubicBezTo>
                          <a:cubicBezTo>
                            <a:pt x="566740" y="990318"/>
                            <a:pt x="565597" y="990984"/>
                            <a:pt x="559501" y="991746"/>
                          </a:cubicBezTo>
                          <a:cubicBezTo>
                            <a:pt x="572550" y="1026989"/>
                            <a:pt x="574932" y="1065946"/>
                            <a:pt x="567312" y="1102713"/>
                          </a:cubicBezTo>
                          <a:lnTo>
                            <a:pt x="118589" y="1102713"/>
                          </a:lnTo>
                          <a:cubicBezTo>
                            <a:pt x="110874" y="1072423"/>
                            <a:pt x="112207" y="1040229"/>
                            <a:pt x="124018" y="1010892"/>
                          </a:cubicBezTo>
                          <a:cubicBezTo>
                            <a:pt x="107445" y="1038228"/>
                            <a:pt x="100396" y="1070899"/>
                            <a:pt x="103444" y="1102713"/>
                          </a:cubicBezTo>
                          <a:lnTo>
                            <a:pt x="26577" y="1102713"/>
                          </a:lnTo>
                          <a:cubicBezTo>
                            <a:pt x="23815" y="1102713"/>
                            <a:pt x="21148" y="1096236"/>
                            <a:pt x="18481" y="1096236"/>
                          </a:cubicBezTo>
                          <a:cubicBezTo>
                            <a:pt x="-9522" y="1054421"/>
                            <a:pt x="-4188" y="995747"/>
                            <a:pt x="24291" y="954123"/>
                          </a:cubicBezTo>
                          <a:cubicBezTo>
                            <a:pt x="38674" y="933263"/>
                            <a:pt x="58010" y="916404"/>
                            <a:pt x="79917" y="903640"/>
                          </a:cubicBezTo>
                          <a:cubicBezTo>
                            <a:pt x="101444" y="891067"/>
                            <a:pt x="125637" y="882399"/>
                            <a:pt x="149926" y="877351"/>
                          </a:cubicBezTo>
                          <a:cubicBezTo>
                            <a:pt x="178691" y="871446"/>
                            <a:pt x="208124" y="870493"/>
                            <a:pt x="237556" y="872017"/>
                          </a:cubicBezTo>
                          <a:cubicBezTo>
                            <a:pt x="258416" y="872970"/>
                            <a:pt x="279371" y="875446"/>
                            <a:pt x="300040" y="878589"/>
                          </a:cubicBezTo>
                          <a:cubicBezTo>
                            <a:pt x="312613" y="880399"/>
                            <a:pt x="326520" y="882304"/>
                            <a:pt x="337092" y="875256"/>
                          </a:cubicBezTo>
                          <a:cubicBezTo>
                            <a:pt x="348999" y="867350"/>
                            <a:pt x="352332" y="851157"/>
                            <a:pt x="351189" y="836870"/>
                          </a:cubicBezTo>
                          <a:cubicBezTo>
                            <a:pt x="345855" y="774386"/>
                            <a:pt x="278133" y="728094"/>
                            <a:pt x="280037" y="665420"/>
                          </a:cubicBezTo>
                          <a:cubicBezTo>
                            <a:pt x="280990" y="633797"/>
                            <a:pt x="300802" y="604746"/>
                            <a:pt x="327282" y="587505"/>
                          </a:cubicBezTo>
                          <a:cubicBezTo>
                            <a:pt x="336330" y="581695"/>
                            <a:pt x="346141" y="577028"/>
                            <a:pt x="355952" y="572361"/>
                          </a:cubicBezTo>
                          <a:cubicBezTo>
                            <a:pt x="371001" y="565503"/>
                            <a:pt x="385860" y="558549"/>
                            <a:pt x="398243" y="547881"/>
                          </a:cubicBezTo>
                          <a:cubicBezTo>
                            <a:pt x="411483" y="536547"/>
                            <a:pt x="420912" y="521211"/>
                            <a:pt x="425484" y="504447"/>
                          </a:cubicBezTo>
                          <a:lnTo>
                            <a:pt x="425484" y="504352"/>
                          </a:lnTo>
                          <a:cubicBezTo>
                            <a:pt x="426341" y="501304"/>
                            <a:pt x="427008" y="498256"/>
                            <a:pt x="427389" y="495113"/>
                          </a:cubicBezTo>
                          <a:cubicBezTo>
                            <a:pt x="428151" y="490731"/>
                            <a:pt x="428532" y="486350"/>
                            <a:pt x="428532" y="481873"/>
                          </a:cubicBezTo>
                          <a:cubicBezTo>
                            <a:pt x="428437" y="469205"/>
                            <a:pt x="424341" y="455870"/>
                            <a:pt x="417007" y="445583"/>
                          </a:cubicBezTo>
                          <a:cubicBezTo>
                            <a:pt x="415578" y="443583"/>
                            <a:pt x="413959" y="441678"/>
                            <a:pt x="412340" y="439868"/>
                          </a:cubicBezTo>
                          <a:cubicBezTo>
                            <a:pt x="405672" y="433200"/>
                            <a:pt x="397290" y="428724"/>
                            <a:pt x="387765" y="428533"/>
                          </a:cubicBezTo>
                          <a:cubicBezTo>
                            <a:pt x="374240" y="428057"/>
                            <a:pt x="361476" y="436058"/>
                            <a:pt x="353380" y="447012"/>
                          </a:cubicBezTo>
                          <a:cubicBezTo>
                            <a:pt x="345284" y="457775"/>
                            <a:pt x="341474" y="464252"/>
                            <a:pt x="338712" y="477587"/>
                          </a:cubicBezTo>
                          <a:cubicBezTo>
                            <a:pt x="337378" y="465490"/>
                            <a:pt x="333473" y="453870"/>
                            <a:pt x="327853" y="443106"/>
                          </a:cubicBezTo>
                          <a:cubicBezTo>
                            <a:pt x="320043" y="427771"/>
                            <a:pt x="308803" y="413960"/>
                            <a:pt x="296516" y="401863"/>
                          </a:cubicBezTo>
                          <a:cubicBezTo>
                            <a:pt x="275370" y="381194"/>
                            <a:pt x="250891" y="364239"/>
                            <a:pt x="229841" y="343665"/>
                          </a:cubicBezTo>
                          <a:cubicBezTo>
                            <a:pt x="186121" y="301374"/>
                            <a:pt x="157641" y="244510"/>
                            <a:pt x="146116" y="184788"/>
                          </a:cubicBezTo>
                          <a:cubicBezTo>
                            <a:pt x="142020" y="163262"/>
                            <a:pt x="140020" y="141354"/>
                            <a:pt x="139925" y="119447"/>
                          </a:cubicBezTo>
                          <a:cubicBezTo>
                            <a:pt x="139830" y="80775"/>
                            <a:pt x="145735" y="41818"/>
                            <a:pt x="156498" y="4480"/>
                          </a:cubicBezTo>
                          <a:cubicBezTo>
                            <a:pt x="222792" y="-6855"/>
                            <a:pt x="291944" y="4766"/>
                            <a:pt x="356809" y="23149"/>
                          </a:cubicBezTo>
                          <a:cubicBezTo>
                            <a:pt x="420817" y="41247"/>
                            <a:pt x="484349" y="61535"/>
                            <a:pt x="547500" y="82490"/>
                          </a:cubicBezTo>
                          <a:cubicBezTo>
                            <a:pt x="587886" y="95920"/>
                            <a:pt x="628272" y="109731"/>
                            <a:pt x="668467" y="123543"/>
                          </a:cubicBezTo>
                          <a:cubicBezTo>
                            <a:pt x="696375" y="133258"/>
                            <a:pt x="724855" y="142878"/>
                            <a:pt x="748858" y="160023"/>
                          </a:cubicBezTo>
                          <a:cubicBezTo>
                            <a:pt x="797245" y="194409"/>
                            <a:pt x="822105" y="256035"/>
                            <a:pt x="820391" y="315281"/>
                          </a:cubicBezTo>
                          <a:cubicBezTo>
                            <a:pt x="819343" y="348047"/>
                            <a:pt x="810961" y="380146"/>
                            <a:pt x="797340" y="410055"/>
                          </a:cubicBezTo>
                          <a:cubicBezTo>
                            <a:pt x="786577" y="434248"/>
                            <a:pt x="772290" y="457203"/>
                            <a:pt x="756002" y="478063"/>
                          </a:cubicBezTo>
                          <a:cubicBezTo>
                            <a:pt x="736857" y="502542"/>
                            <a:pt x="713330" y="530451"/>
                            <a:pt x="721045" y="560550"/>
                          </a:cubicBezTo>
                          <a:cubicBezTo>
                            <a:pt x="725903" y="579409"/>
                            <a:pt x="742857" y="593220"/>
                            <a:pt x="761050" y="599888"/>
                          </a:cubicBezTo>
                          <a:cubicBezTo>
                            <a:pt x="779243" y="606555"/>
                            <a:pt x="799341" y="607222"/>
                            <a:pt x="818772" y="608365"/>
                          </a:cubicBezTo>
                          <a:cubicBezTo>
                            <a:pt x="832011" y="609032"/>
                            <a:pt x="845442" y="610080"/>
                            <a:pt x="859062" y="611604"/>
                          </a:cubicBezTo>
                          <a:cubicBezTo>
                            <a:pt x="868016" y="662181"/>
                            <a:pt x="872683" y="714378"/>
                            <a:pt x="872683" y="76752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88" name="Google Shape;388;p24"/>
                    <p:cNvGrpSpPr/>
                    <p:nvPr/>
                  </p:nvGrpSpPr>
                  <p:grpSpPr>
                    <a:xfrm>
                      <a:off x="5433145" y="2008610"/>
                      <a:ext cx="188908" cy="192460"/>
                      <a:chOff x="5433145" y="2008610"/>
                      <a:chExt cx="188908" cy="192460"/>
                    </a:xfrm>
                  </p:grpSpPr>
                  <p:sp>
                    <p:nvSpPr>
                      <p:cNvPr id="389" name="Google Shape;389;p24"/>
                      <p:cNvSpPr/>
                      <p:nvPr/>
                    </p:nvSpPr>
                    <p:spPr>
                      <a:xfrm>
                        <a:off x="5433145" y="2008610"/>
                        <a:ext cx="188908" cy="192460"/>
                      </a:xfrm>
                      <a:custGeom>
                        <a:rect b="b" l="l" r="r" t="t"/>
                        <a:pathLst>
                          <a:path extrusionOk="0" h="192460" w="188908">
                            <a:moveTo>
                              <a:pt x="159934" y="18119"/>
                            </a:moveTo>
                            <a:cubicBezTo>
                              <a:pt x="183747" y="38122"/>
                              <a:pt x="193367" y="72221"/>
                              <a:pt x="186985" y="102701"/>
                            </a:cubicBezTo>
                            <a:cubicBezTo>
                              <a:pt x="180604" y="133181"/>
                              <a:pt x="159744" y="159470"/>
                              <a:pt x="133455" y="176044"/>
                            </a:cubicBezTo>
                            <a:cubicBezTo>
                              <a:pt x="79734" y="209953"/>
                              <a:pt x="20584" y="189950"/>
                              <a:pt x="2581" y="128800"/>
                            </a:cubicBezTo>
                            <a:cubicBezTo>
                              <a:pt x="-10754" y="83365"/>
                              <a:pt x="29918" y="26025"/>
                              <a:pt x="70780" y="7832"/>
                            </a:cubicBezTo>
                            <a:cubicBezTo>
                              <a:pt x="99355" y="-5027"/>
                              <a:pt x="135550" y="-2360"/>
                              <a:pt x="159934" y="18119"/>
                            </a:cubicBezTo>
                            <a:close/>
                          </a:path>
                        </a:pathLst>
                      </a:custGeom>
                      <a:solidFill>
                        <a:srgbClr val="E3806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0" name="Google Shape;390;p24"/>
                      <p:cNvSpPr/>
                      <p:nvPr/>
                    </p:nvSpPr>
                    <p:spPr>
                      <a:xfrm>
                        <a:off x="5493431" y="2046697"/>
                        <a:ext cx="79567" cy="123002"/>
                      </a:xfrm>
                      <a:custGeom>
                        <a:rect b="b" l="l" r="r" t="t"/>
                        <a:pathLst>
                          <a:path extrusionOk="0" h="123002" w="79567">
                            <a:moveTo>
                              <a:pt x="3636" y="123002"/>
                            </a:moveTo>
                            <a:cubicBezTo>
                              <a:pt x="3446" y="123002"/>
                              <a:pt x="3351" y="123002"/>
                              <a:pt x="3256" y="123002"/>
                            </a:cubicBezTo>
                            <a:cubicBezTo>
                              <a:pt x="1255" y="122812"/>
                              <a:pt x="-174" y="120907"/>
                              <a:pt x="17" y="118907"/>
                            </a:cubicBezTo>
                            <a:cubicBezTo>
                              <a:pt x="2684" y="95475"/>
                              <a:pt x="5732" y="68996"/>
                              <a:pt x="16972" y="45945"/>
                            </a:cubicBezTo>
                            <a:cubicBezTo>
                              <a:pt x="29544" y="20037"/>
                              <a:pt x="52023" y="2511"/>
                              <a:pt x="75550" y="35"/>
                            </a:cubicBezTo>
                            <a:cubicBezTo>
                              <a:pt x="77551" y="-251"/>
                              <a:pt x="79360" y="1273"/>
                              <a:pt x="79551" y="3273"/>
                            </a:cubicBezTo>
                            <a:cubicBezTo>
                              <a:pt x="79741" y="5273"/>
                              <a:pt x="78313" y="7083"/>
                              <a:pt x="76312" y="7274"/>
                            </a:cubicBezTo>
                            <a:cubicBezTo>
                              <a:pt x="51166" y="9845"/>
                              <a:pt x="32593" y="30610"/>
                              <a:pt x="23544" y="49088"/>
                            </a:cubicBezTo>
                            <a:cubicBezTo>
                              <a:pt x="12876" y="70901"/>
                              <a:pt x="10018" y="95666"/>
                              <a:pt x="7256" y="119669"/>
                            </a:cubicBezTo>
                            <a:cubicBezTo>
                              <a:pt x="7065" y="121574"/>
                              <a:pt x="5446" y="123002"/>
                              <a:pt x="3636" y="12300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1" name="Google Shape;391;p24"/>
                      <p:cNvSpPr/>
                      <p:nvPr/>
                    </p:nvSpPr>
                    <p:spPr>
                      <a:xfrm>
                        <a:off x="5510767" y="2100330"/>
                        <a:ext cx="50849" cy="40508"/>
                      </a:xfrm>
                      <a:custGeom>
                        <a:rect b="b" l="l" r="r" t="t"/>
                        <a:pathLst>
                          <a:path extrusionOk="0" h="40508" w="50849">
                            <a:moveTo>
                              <a:pt x="47260" y="40508"/>
                            </a:moveTo>
                            <a:cubicBezTo>
                              <a:pt x="45546" y="40508"/>
                              <a:pt x="44022" y="39270"/>
                              <a:pt x="43641" y="37555"/>
                            </a:cubicBezTo>
                            <a:cubicBezTo>
                              <a:pt x="40212" y="19744"/>
                              <a:pt x="22019" y="6028"/>
                              <a:pt x="3921" y="7361"/>
                            </a:cubicBezTo>
                            <a:cubicBezTo>
                              <a:pt x="1921" y="7552"/>
                              <a:pt x="111" y="6028"/>
                              <a:pt x="16" y="4027"/>
                            </a:cubicBezTo>
                            <a:cubicBezTo>
                              <a:pt x="-174" y="2027"/>
                              <a:pt x="1350" y="217"/>
                              <a:pt x="3350" y="122"/>
                            </a:cubicBezTo>
                            <a:cubicBezTo>
                              <a:pt x="24972" y="-1593"/>
                              <a:pt x="46689" y="14981"/>
                              <a:pt x="50784" y="36222"/>
                            </a:cubicBezTo>
                            <a:cubicBezTo>
                              <a:pt x="51165" y="38222"/>
                              <a:pt x="49832" y="40127"/>
                              <a:pt x="47927" y="40508"/>
                            </a:cubicBezTo>
                            <a:cubicBezTo>
                              <a:pt x="47736" y="40508"/>
                              <a:pt x="47451" y="40508"/>
                              <a:pt x="47260" y="4050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392" name="Google Shape;392;p24"/>
                  <p:cNvGrpSpPr/>
                  <p:nvPr/>
                </p:nvGrpSpPr>
                <p:grpSpPr>
                  <a:xfrm>
                    <a:off x="4215413" y="1772613"/>
                    <a:ext cx="1492982" cy="1484365"/>
                    <a:chOff x="4215413" y="1772613"/>
                    <a:chExt cx="1492982" cy="1484365"/>
                  </a:xfrm>
                </p:grpSpPr>
                <p:grpSp>
                  <p:nvGrpSpPr>
                    <p:cNvPr id="393" name="Google Shape;393;p24"/>
                    <p:cNvGrpSpPr/>
                    <p:nvPr/>
                  </p:nvGrpSpPr>
                  <p:grpSpPr>
                    <a:xfrm>
                      <a:off x="4306633" y="2369629"/>
                      <a:ext cx="1401762" cy="887349"/>
                      <a:chOff x="4306633" y="2369629"/>
                      <a:chExt cx="1401762" cy="887349"/>
                    </a:xfrm>
                  </p:grpSpPr>
                  <p:grpSp>
                    <p:nvGrpSpPr>
                      <p:cNvPr id="394" name="Google Shape;394;p24"/>
                      <p:cNvGrpSpPr/>
                      <p:nvPr/>
                    </p:nvGrpSpPr>
                    <p:grpSpPr>
                      <a:xfrm>
                        <a:off x="5372862" y="2840638"/>
                        <a:ext cx="335533" cy="301944"/>
                        <a:chOff x="5372862" y="2840638"/>
                        <a:chExt cx="335533" cy="301944"/>
                      </a:xfrm>
                    </p:grpSpPr>
                    <p:sp>
                      <p:nvSpPr>
                        <p:cNvPr id="395" name="Google Shape;395;p24"/>
                        <p:cNvSpPr/>
                        <p:nvPr/>
                      </p:nvSpPr>
                      <p:spPr>
                        <a:xfrm>
                          <a:off x="5372862" y="2840638"/>
                          <a:ext cx="333323" cy="301944"/>
                        </a:xfrm>
                        <a:custGeom>
                          <a:rect b="b" l="l" r="r" t="t"/>
                          <a:pathLst>
                            <a:path extrusionOk="0" h="301944" w="333323">
                              <a:moveTo>
                                <a:pt x="0" y="57914"/>
                              </a:moveTo>
                              <a:cubicBezTo>
                                <a:pt x="0" y="57914"/>
                                <a:pt x="220789" y="-12952"/>
                                <a:pt x="228981" y="2098"/>
                              </a:cubicBezTo>
                              <a:cubicBezTo>
                                <a:pt x="237077" y="17242"/>
                                <a:pt x="140684" y="83441"/>
                                <a:pt x="140684" y="83441"/>
                              </a:cubicBezTo>
                              <a:cubicBezTo>
                                <a:pt x="140684" y="83441"/>
                                <a:pt x="323183" y="47437"/>
                                <a:pt x="331280" y="59057"/>
                              </a:cubicBezTo>
                              <a:cubicBezTo>
                                <a:pt x="339376" y="70678"/>
                                <a:pt x="320802" y="82298"/>
                                <a:pt x="320802" y="82298"/>
                              </a:cubicBezTo>
                              <a:cubicBezTo>
                                <a:pt x="320802" y="82298"/>
                                <a:pt x="327755" y="93919"/>
                                <a:pt x="313849" y="113635"/>
                              </a:cubicBezTo>
                              <a:cubicBezTo>
                                <a:pt x="313849" y="113635"/>
                                <a:pt x="314611" y="132971"/>
                                <a:pt x="307658" y="145830"/>
                              </a:cubicBezTo>
                              <a:cubicBezTo>
                                <a:pt x="300704" y="158593"/>
                                <a:pt x="275463" y="184597"/>
                                <a:pt x="275463" y="184597"/>
                              </a:cubicBezTo>
                              <a:cubicBezTo>
                                <a:pt x="275463" y="184597"/>
                                <a:pt x="277082" y="213362"/>
                                <a:pt x="233267" y="235746"/>
                              </a:cubicBezTo>
                              <a:cubicBezTo>
                                <a:pt x="151162" y="277561"/>
                                <a:pt x="95" y="301945"/>
                                <a:pt x="95" y="301945"/>
                              </a:cubicBezTo>
                              <a:lnTo>
                                <a:pt x="95" y="57914"/>
                              </a:lnTo>
                              <a:close/>
                            </a:path>
                          </a:pathLst>
                        </a:custGeom>
                        <a:solidFill>
                          <a:srgbClr val="E3806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6" name="Google Shape;396;p24"/>
                        <p:cNvSpPr/>
                        <p:nvPr/>
                      </p:nvSpPr>
                      <p:spPr>
                        <a:xfrm>
                          <a:off x="5494232" y="2893882"/>
                          <a:ext cx="214163" cy="94490"/>
                        </a:xfrm>
                        <a:custGeom>
                          <a:rect b="b" l="l" r="r" t="t"/>
                          <a:pathLst>
                            <a:path extrusionOk="0" h="94490" w="214163">
                              <a:moveTo>
                                <a:pt x="45222" y="94491"/>
                              </a:moveTo>
                              <a:cubicBezTo>
                                <a:pt x="43793" y="94491"/>
                                <a:pt x="42459" y="93538"/>
                                <a:pt x="41983" y="92110"/>
                              </a:cubicBezTo>
                              <a:cubicBezTo>
                                <a:pt x="41412" y="90300"/>
                                <a:pt x="42364" y="88395"/>
                                <a:pt x="44174" y="87823"/>
                              </a:cubicBezTo>
                              <a:cubicBezTo>
                                <a:pt x="50556" y="85728"/>
                                <a:pt x="57033" y="83632"/>
                                <a:pt x="63414" y="81632"/>
                              </a:cubicBezTo>
                              <a:cubicBezTo>
                                <a:pt x="86560" y="74203"/>
                                <a:pt x="110563" y="66487"/>
                                <a:pt x="133614" y="57534"/>
                              </a:cubicBezTo>
                              <a:cubicBezTo>
                                <a:pt x="179905" y="39532"/>
                                <a:pt x="212290" y="25435"/>
                                <a:pt x="206671" y="6861"/>
                              </a:cubicBezTo>
                              <a:cubicBezTo>
                                <a:pt x="198765" y="765"/>
                                <a:pt x="97419" y="18100"/>
                                <a:pt x="4169" y="38674"/>
                              </a:cubicBezTo>
                              <a:cubicBezTo>
                                <a:pt x="2359" y="39151"/>
                                <a:pt x="550" y="37912"/>
                                <a:pt x="73" y="36103"/>
                              </a:cubicBezTo>
                              <a:cubicBezTo>
                                <a:pt x="-308" y="34293"/>
                                <a:pt x="835" y="32483"/>
                                <a:pt x="2645" y="32007"/>
                              </a:cubicBezTo>
                              <a:cubicBezTo>
                                <a:pt x="79226" y="15052"/>
                                <a:pt x="208290" y="-10951"/>
                                <a:pt x="213147" y="4956"/>
                              </a:cubicBezTo>
                              <a:cubicBezTo>
                                <a:pt x="220482" y="29245"/>
                                <a:pt x="187430" y="44104"/>
                                <a:pt x="136090" y="64011"/>
                              </a:cubicBezTo>
                              <a:cubicBezTo>
                                <a:pt x="112849" y="73060"/>
                                <a:pt x="88846" y="80775"/>
                                <a:pt x="65605" y="88204"/>
                              </a:cubicBezTo>
                              <a:cubicBezTo>
                                <a:pt x="59223" y="90300"/>
                                <a:pt x="52746" y="92300"/>
                                <a:pt x="46365" y="94396"/>
                              </a:cubicBezTo>
                              <a:cubicBezTo>
                                <a:pt x="45984" y="94396"/>
                                <a:pt x="45603" y="94491"/>
                                <a:pt x="45222" y="9449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7" name="Google Shape;397;p24"/>
                        <p:cNvSpPr/>
                        <p:nvPr/>
                      </p:nvSpPr>
                      <p:spPr>
                        <a:xfrm>
                          <a:off x="5556957" y="2924113"/>
                          <a:ext cx="142539" cy="102169"/>
                        </a:xfrm>
                        <a:custGeom>
                          <a:rect b="b" l="l" r="r" t="t"/>
                          <a:pathLst>
                            <a:path extrusionOk="0" h="102169" w="142539">
                              <a:moveTo>
                                <a:pt x="3452" y="102169"/>
                              </a:moveTo>
                              <a:cubicBezTo>
                                <a:pt x="2023" y="102169"/>
                                <a:pt x="689" y="101312"/>
                                <a:pt x="213" y="99883"/>
                              </a:cubicBezTo>
                              <a:cubicBezTo>
                                <a:pt x="-454" y="98073"/>
                                <a:pt x="499" y="96168"/>
                                <a:pt x="2309" y="95502"/>
                              </a:cubicBezTo>
                              <a:cubicBezTo>
                                <a:pt x="42599" y="81119"/>
                                <a:pt x="144993" y="36828"/>
                                <a:pt x="134992" y="4443"/>
                              </a:cubicBezTo>
                              <a:cubicBezTo>
                                <a:pt x="134420" y="2633"/>
                                <a:pt x="135468" y="728"/>
                                <a:pt x="137278" y="156"/>
                              </a:cubicBezTo>
                              <a:cubicBezTo>
                                <a:pt x="139088" y="-415"/>
                                <a:pt x="140993" y="633"/>
                                <a:pt x="141564" y="2442"/>
                              </a:cubicBezTo>
                              <a:cubicBezTo>
                                <a:pt x="155280" y="46924"/>
                                <a:pt x="20120" y="96454"/>
                                <a:pt x="4595" y="101979"/>
                              </a:cubicBezTo>
                              <a:cubicBezTo>
                                <a:pt x="4214" y="102074"/>
                                <a:pt x="3833" y="102169"/>
                                <a:pt x="3452" y="10216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8" name="Google Shape;398;p24"/>
                        <p:cNvSpPr/>
                        <p:nvPr/>
                      </p:nvSpPr>
                      <p:spPr>
                        <a:xfrm>
                          <a:off x="5563205" y="2955131"/>
                          <a:ext cx="128367" cy="109156"/>
                        </a:xfrm>
                        <a:custGeom>
                          <a:rect b="b" l="l" r="r" t="t"/>
                          <a:pathLst>
                            <a:path extrusionOk="0" h="109156" w="128367">
                              <a:moveTo>
                                <a:pt x="3395" y="109157"/>
                              </a:moveTo>
                              <a:cubicBezTo>
                                <a:pt x="1966" y="109157"/>
                                <a:pt x="537" y="108204"/>
                                <a:pt x="156" y="106680"/>
                              </a:cubicBezTo>
                              <a:cubicBezTo>
                                <a:pt x="-415" y="104870"/>
                                <a:pt x="633" y="102965"/>
                                <a:pt x="2442" y="102394"/>
                              </a:cubicBezTo>
                              <a:cubicBezTo>
                                <a:pt x="3585" y="102013"/>
                                <a:pt x="120933" y="66675"/>
                                <a:pt x="121600" y="3334"/>
                              </a:cubicBezTo>
                              <a:cubicBezTo>
                                <a:pt x="121600" y="1429"/>
                                <a:pt x="123124" y="0"/>
                                <a:pt x="125029" y="0"/>
                              </a:cubicBezTo>
                              <a:cubicBezTo>
                                <a:pt x="125029" y="0"/>
                                <a:pt x="125029" y="0"/>
                                <a:pt x="125029" y="0"/>
                              </a:cubicBezTo>
                              <a:cubicBezTo>
                                <a:pt x="126934" y="0"/>
                                <a:pt x="128458" y="1524"/>
                                <a:pt x="128363" y="3429"/>
                              </a:cubicBezTo>
                              <a:cubicBezTo>
                                <a:pt x="127601" y="71818"/>
                                <a:pt x="9300" y="107442"/>
                                <a:pt x="4252" y="108966"/>
                              </a:cubicBezTo>
                              <a:cubicBezTo>
                                <a:pt x="4062" y="109061"/>
                                <a:pt x="3681" y="109157"/>
                                <a:pt x="3395" y="10915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99" name="Google Shape;399;p24"/>
                      <p:cNvGrpSpPr/>
                      <p:nvPr/>
                    </p:nvGrpSpPr>
                    <p:grpSpPr>
                      <a:xfrm>
                        <a:off x="4306633" y="2369629"/>
                        <a:ext cx="1067371" cy="887349"/>
                        <a:chOff x="4306633" y="2369629"/>
                        <a:chExt cx="1067371" cy="887349"/>
                      </a:xfrm>
                    </p:grpSpPr>
                    <p:sp>
                      <p:nvSpPr>
                        <p:cNvPr id="400" name="Google Shape;400;p24"/>
                        <p:cNvSpPr/>
                        <p:nvPr/>
                      </p:nvSpPr>
                      <p:spPr>
                        <a:xfrm>
                          <a:off x="4306633" y="2369629"/>
                          <a:ext cx="1063942" cy="887349"/>
                        </a:xfrm>
                        <a:custGeom>
                          <a:rect b="b" l="l" r="r" t="t"/>
                          <a:pathLst>
                            <a:path extrusionOk="0" h="887349" w="1063942">
                              <a:moveTo>
                                <a:pt x="1063943" y="523113"/>
                              </a:moveTo>
                              <a:lnTo>
                                <a:pt x="1063943" y="820579"/>
                              </a:lnTo>
                              <a:lnTo>
                                <a:pt x="652272" y="820579"/>
                              </a:lnTo>
                              <a:lnTo>
                                <a:pt x="651701" y="824008"/>
                              </a:lnTo>
                              <a:lnTo>
                                <a:pt x="642176" y="887349"/>
                              </a:lnTo>
                              <a:cubicBezTo>
                                <a:pt x="571691" y="874205"/>
                                <a:pt x="504254" y="852773"/>
                                <a:pt x="440817" y="824008"/>
                              </a:cubicBezTo>
                              <a:cubicBezTo>
                                <a:pt x="435959" y="821817"/>
                                <a:pt x="430911" y="819436"/>
                                <a:pt x="426148" y="817150"/>
                              </a:cubicBezTo>
                              <a:cubicBezTo>
                                <a:pt x="412433" y="810673"/>
                                <a:pt x="399098" y="803910"/>
                                <a:pt x="385858" y="796766"/>
                              </a:cubicBezTo>
                              <a:lnTo>
                                <a:pt x="385763" y="796766"/>
                              </a:lnTo>
                              <a:cubicBezTo>
                                <a:pt x="383762" y="799433"/>
                                <a:pt x="381571" y="802100"/>
                                <a:pt x="379190" y="804672"/>
                              </a:cubicBezTo>
                              <a:lnTo>
                                <a:pt x="365760" y="785527"/>
                              </a:lnTo>
                              <a:cubicBezTo>
                                <a:pt x="363379" y="784193"/>
                                <a:pt x="360998" y="782765"/>
                                <a:pt x="358616" y="781336"/>
                              </a:cubicBezTo>
                              <a:cubicBezTo>
                                <a:pt x="356235" y="780002"/>
                                <a:pt x="353854" y="778574"/>
                                <a:pt x="351473" y="777145"/>
                              </a:cubicBezTo>
                              <a:cubicBezTo>
                                <a:pt x="197834" y="685038"/>
                                <a:pt x="74486" y="547497"/>
                                <a:pt x="0" y="383000"/>
                              </a:cubicBezTo>
                              <a:cubicBezTo>
                                <a:pt x="4572" y="368999"/>
                                <a:pt x="9144" y="355187"/>
                                <a:pt x="13811" y="341947"/>
                              </a:cubicBezTo>
                              <a:cubicBezTo>
                                <a:pt x="22669" y="316801"/>
                                <a:pt x="31814" y="293275"/>
                                <a:pt x="41243" y="272034"/>
                              </a:cubicBezTo>
                              <a:cubicBezTo>
                                <a:pt x="44291" y="265271"/>
                                <a:pt x="47244" y="258604"/>
                                <a:pt x="50387" y="252032"/>
                              </a:cubicBezTo>
                              <a:cubicBezTo>
                                <a:pt x="62960" y="225076"/>
                                <a:pt x="75724" y="200311"/>
                                <a:pt x="88392" y="177832"/>
                              </a:cubicBezTo>
                              <a:cubicBezTo>
                                <a:pt x="89440" y="176117"/>
                                <a:pt x="90297" y="174498"/>
                                <a:pt x="91250" y="172784"/>
                              </a:cubicBezTo>
                              <a:lnTo>
                                <a:pt x="91250" y="172688"/>
                              </a:lnTo>
                              <a:cubicBezTo>
                                <a:pt x="92012" y="171545"/>
                                <a:pt x="92678" y="170307"/>
                                <a:pt x="93345" y="169164"/>
                              </a:cubicBezTo>
                              <a:cubicBezTo>
                                <a:pt x="96488" y="163830"/>
                                <a:pt x="99536" y="158591"/>
                                <a:pt x="102584" y="153448"/>
                              </a:cubicBezTo>
                              <a:cubicBezTo>
                                <a:pt x="114776" y="133255"/>
                                <a:pt x="126683" y="114967"/>
                                <a:pt x="138017" y="98870"/>
                              </a:cubicBezTo>
                              <a:cubicBezTo>
                                <a:pt x="140017" y="96012"/>
                                <a:pt x="142018" y="93154"/>
                                <a:pt x="143923" y="90488"/>
                              </a:cubicBezTo>
                              <a:cubicBezTo>
                                <a:pt x="187262" y="29623"/>
                                <a:pt x="220123" y="0"/>
                                <a:pt x="220123" y="0"/>
                              </a:cubicBezTo>
                              <a:lnTo>
                                <a:pt x="249365" y="5715"/>
                              </a:lnTo>
                              <a:lnTo>
                                <a:pt x="448818" y="44101"/>
                              </a:lnTo>
                              <a:lnTo>
                                <a:pt x="461963" y="46672"/>
                              </a:lnTo>
                              <a:lnTo>
                                <a:pt x="476536" y="90583"/>
                              </a:lnTo>
                              <a:lnTo>
                                <a:pt x="502444" y="168783"/>
                              </a:lnTo>
                              <a:lnTo>
                                <a:pt x="502444" y="168878"/>
                              </a:lnTo>
                              <a:lnTo>
                                <a:pt x="505301" y="177355"/>
                              </a:lnTo>
                              <a:lnTo>
                                <a:pt x="524066" y="234029"/>
                              </a:lnTo>
                              <a:lnTo>
                                <a:pt x="593598" y="443865"/>
                              </a:lnTo>
                              <a:lnTo>
                                <a:pt x="615315" y="509207"/>
                              </a:lnTo>
                              <a:lnTo>
                                <a:pt x="619982" y="523113"/>
                              </a:lnTo>
                              <a:lnTo>
                                <a:pt x="1063943" y="523113"/>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01" name="Google Shape;401;p24"/>
                        <p:cNvGrpSpPr/>
                        <p:nvPr/>
                      </p:nvGrpSpPr>
                      <p:grpSpPr>
                        <a:xfrm>
                          <a:off x="4320349" y="2468403"/>
                          <a:ext cx="1050226" cy="721899"/>
                          <a:chOff x="4320349" y="2468403"/>
                          <a:chExt cx="1050226" cy="721899"/>
                        </a:xfrm>
                      </p:grpSpPr>
                      <p:sp>
                        <p:nvSpPr>
                          <p:cNvPr id="402" name="Google Shape;402;p24"/>
                          <p:cNvSpPr/>
                          <p:nvPr/>
                        </p:nvSpPr>
                        <p:spPr>
                          <a:xfrm>
                            <a:off x="4641437" y="2595276"/>
                            <a:ext cx="258889" cy="281940"/>
                          </a:xfrm>
                          <a:custGeom>
                            <a:rect b="b" l="l" r="r" t="t"/>
                            <a:pathLst>
                              <a:path extrusionOk="0" h="281940" w="258889">
                                <a:moveTo>
                                  <a:pt x="258890" y="218313"/>
                                </a:moveTo>
                                <a:cubicBezTo>
                                  <a:pt x="233744" y="256604"/>
                                  <a:pt x="190309" y="281940"/>
                                  <a:pt x="141065" y="281940"/>
                                </a:cubicBezTo>
                                <a:cubicBezTo>
                                  <a:pt x="63246" y="281940"/>
                                  <a:pt x="0" y="218884"/>
                                  <a:pt x="0" y="140970"/>
                                </a:cubicBezTo>
                                <a:cubicBezTo>
                                  <a:pt x="0" y="63151"/>
                                  <a:pt x="63151" y="0"/>
                                  <a:pt x="141065" y="0"/>
                                </a:cubicBezTo>
                                <a:cubicBezTo>
                                  <a:pt x="158020" y="0"/>
                                  <a:pt x="174307" y="3048"/>
                                  <a:pt x="189357" y="8477"/>
                                </a:cubicBezTo>
                                <a:lnTo>
                                  <a:pt x="258890" y="218313"/>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3" name="Google Shape;403;p24"/>
                          <p:cNvSpPr/>
                          <p:nvPr/>
                        </p:nvSpPr>
                        <p:spPr>
                          <a:xfrm>
                            <a:off x="4525137" y="2940081"/>
                            <a:ext cx="196214" cy="234315"/>
                          </a:xfrm>
                          <a:custGeom>
                            <a:rect b="b" l="l" r="r" t="t"/>
                            <a:pathLst>
                              <a:path extrusionOk="0" h="234315" w="196214">
                                <a:moveTo>
                                  <a:pt x="196215" y="140970"/>
                                </a:moveTo>
                                <a:cubicBezTo>
                                  <a:pt x="196215" y="172974"/>
                                  <a:pt x="185452" y="202692"/>
                                  <a:pt x="167259" y="226409"/>
                                </a:cubicBezTo>
                                <a:lnTo>
                                  <a:pt x="167164" y="226409"/>
                                </a:lnTo>
                                <a:cubicBezTo>
                                  <a:pt x="165163" y="229076"/>
                                  <a:pt x="162973" y="231743"/>
                                  <a:pt x="160592" y="234315"/>
                                </a:cubicBezTo>
                                <a:lnTo>
                                  <a:pt x="147161" y="215170"/>
                                </a:lnTo>
                                <a:cubicBezTo>
                                  <a:pt x="144780" y="213836"/>
                                  <a:pt x="142399" y="212408"/>
                                  <a:pt x="140017" y="210979"/>
                                </a:cubicBezTo>
                                <a:lnTo>
                                  <a:pt x="0" y="11144"/>
                                </a:lnTo>
                                <a:cubicBezTo>
                                  <a:pt x="1143" y="10668"/>
                                  <a:pt x="2096" y="10287"/>
                                  <a:pt x="3238" y="9906"/>
                                </a:cubicBezTo>
                                <a:cubicBezTo>
                                  <a:pt x="19336" y="3524"/>
                                  <a:pt x="36862" y="0"/>
                                  <a:pt x="55150" y="0"/>
                                </a:cubicBezTo>
                                <a:cubicBezTo>
                                  <a:pt x="132969" y="0"/>
                                  <a:pt x="196215" y="63055"/>
                                  <a:pt x="196215" y="14097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4" name="Google Shape;404;p24"/>
                          <p:cNvSpPr/>
                          <p:nvPr/>
                        </p:nvSpPr>
                        <p:spPr>
                          <a:xfrm>
                            <a:off x="5125974" y="2892742"/>
                            <a:ext cx="244601" cy="130968"/>
                          </a:xfrm>
                          <a:custGeom>
                            <a:rect b="b" l="l" r="r" t="t"/>
                            <a:pathLst>
                              <a:path extrusionOk="0" h="130968" w="244601">
                                <a:moveTo>
                                  <a:pt x="244602" y="0"/>
                                </a:moveTo>
                                <a:lnTo>
                                  <a:pt x="244602" y="85154"/>
                                </a:lnTo>
                                <a:cubicBezTo>
                                  <a:pt x="218884" y="113252"/>
                                  <a:pt x="181832" y="130969"/>
                                  <a:pt x="140684" y="130969"/>
                                </a:cubicBezTo>
                                <a:cubicBezTo>
                                  <a:pt x="66199" y="130969"/>
                                  <a:pt x="5239" y="73152"/>
                                  <a:pt x="0" y="95"/>
                                </a:cubicBezTo>
                                <a:lnTo>
                                  <a:pt x="244602" y="95"/>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5" name="Google Shape;405;p24"/>
                          <p:cNvSpPr/>
                          <p:nvPr/>
                        </p:nvSpPr>
                        <p:spPr>
                          <a:xfrm>
                            <a:off x="4849272" y="3018186"/>
                            <a:ext cx="281940" cy="172116"/>
                          </a:xfrm>
                          <a:custGeom>
                            <a:rect b="b" l="l" r="r" t="t"/>
                            <a:pathLst>
                              <a:path extrusionOk="0" h="172116" w="281940">
                                <a:moveTo>
                                  <a:pt x="281940" y="141065"/>
                                </a:moveTo>
                                <a:cubicBezTo>
                                  <a:pt x="281940" y="151733"/>
                                  <a:pt x="280797" y="162211"/>
                                  <a:pt x="278416" y="172117"/>
                                </a:cubicBezTo>
                                <a:lnTo>
                                  <a:pt x="3429" y="172117"/>
                                </a:lnTo>
                                <a:cubicBezTo>
                                  <a:pt x="1143" y="162211"/>
                                  <a:pt x="0" y="151733"/>
                                  <a:pt x="0" y="141065"/>
                                </a:cubicBezTo>
                                <a:cubicBezTo>
                                  <a:pt x="0" y="63246"/>
                                  <a:pt x="63056" y="0"/>
                                  <a:pt x="141065" y="0"/>
                                </a:cubicBezTo>
                                <a:cubicBezTo>
                                  <a:pt x="218694" y="0"/>
                                  <a:pt x="281940" y="63151"/>
                                  <a:pt x="281940" y="141065"/>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6" name="Google Shape;406;p24"/>
                          <p:cNvSpPr/>
                          <p:nvPr/>
                        </p:nvSpPr>
                        <p:spPr>
                          <a:xfrm>
                            <a:off x="4320349" y="2468403"/>
                            <a:ext cx="234410" cy="278606"/>
                          </a:xfrm>
                          <a:custGeom>
                            <a:rect b="b" l="l" r="r" t="t"/>
                            <a:pathLst>
                              <a:path extrusionOk="0" h="278606" w="234410">
                                <a:moveTo>
                                  <a:pt x="234410" y="137636"/>
                                </a:moveTo>
                                <a:cubicBezTo>
                                  <a:pt x="234410" y="215456"/>
                                  <a:pt x="171259" y="278606"/>
                                  <a:pt x="93345" y="278606"/>
                                </a:cubicBezTo>
                                <a:cubicBezTo>
                                  <a:pt x="57436" y="278606"/>
                                  <a:pt x="24765" y="265271"/>
                                  <a:pt x="0" y="243173"/>
                                </a:cubicBezTo>
                                <a:cubicBezTo>
                                  <a:pt x="8858" y="217932"/>
                                  <a:pt x="18002" y="194405"/>
                                  <a:pt x="27432" y="173165"/>
                                </a:cubicBezTo>
                                <a:cubicBezTo>
                                  <a:pt x="59436" y="100679"/>
                                  <a:pt x="94202" y="43148"/>
                                  <a:pt x="124301" y="0"/>
                                </a:cubicBezTo>
                                <a:cubicBezTo>
                                  <a:pt x="187357" y="14097"/>
                                  <a:pt x="234410" y="70390"/>
                                  <a:pt x="234410" y="1376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407" name="Google Shape;407;p24"/>
                        <p:cNvGrpSpPr/>
                        <p:nvPr/>
                      </p:nvGrpSpPr>
                      <p:grpSpPr>
                        <a:xfrm>
                          <a:off x="4394605" y="2421659"/>
                          <a:ext cx="979399" cy="771977"/>
                          <a:chOff x="4394605" y="2421659"/>
                          <a:chExt cx="979399" cy="771977"/>
                        </a:xfrm>
                      </p:grpSpPr>
                      <p:sp>
                        <p:nvSpPr>
                          <p:cNvPr id="408" name="Google Shape;408;p24"/>
                          <p:cNvSpPr/>
                          <p:nvPr/>
                        </p:nvSpPr>
                        <p:spPr>
                          <a:xfrm>
                            <a:off x="4394605" y="2421659"/>
                            <a:ext cx="420672" cy="127611"/>
                          </a:xfrm>
                          <a:custGeom>
                            <a:rect b="b" l="l" r="r" t="t"/>
                            <a:pathLst>
                              <a:path extrusionOk="0" h="127611" w="420672">
                                <a:moveTo>
                                  <a:pt x="3372" y="127611"/>
                                </a:moveTo>
                                <a:cubicBezTo>
                                  <a:pt x="1753" y="127611"/>
                                  <a:pt x="229" y="126373"/>
                                  <a:pt x="39" y="124658"/>
                                </a:cubicBezTo>
                                <a:cubicBezTo>
                                  <a:pt x="-247" y="122754"/>
                                  <a:pt x="1086" y="121039"/>
                                  <a:pt x="2896" y="120753"/>
                                </a:cubicBezTo>
                                <a:cubicBezTo>
                                  <a:pt x="108433" y="105132"/>
                                  <a:pt x="209779" y="63603"/>
                                  <a:pt x="295885" y="643"/>
                                </a:cubicBezTo>
                                <a:cubicBezTo>
                                  <a:pt x="296647" y="71"/>
                                  <a:pt x="297695" y="-119"/>
                                  <a:pt x="298647" y="71"/>
                                </a:cubicBezTo>
                                <a:cubicBezTo>
                                  <a:pt x="299600" y="262"/>
                                  <a:pt x="300457" y="929"/>
                                  <a:pt x="300933" y="1786"/>
                                </a:cubicBezTo>
                                <a:cubicBezTo>
                                  <a:pt x="329794" y="57507"/>
                                  <a:pt x="368275" y="95702"/>
                                  <a:pt x="418662" y="118562"/>
                                </a:cubicBezTo>
                                <a:cubicBezTo>
                                  <a:pt x="420377" y="119324"/>
                                  <a:pt x="421139" y="121325"/>
                                  <a:pt x="420377" y="123039"/>
                                </a:cubicBezTo>
                                <a:cubicBezTo>
                                  <a:pt x="419615" y="124754"/>
                                  <a:pt x="417519" y="125516"/>
                                  <a:pt x="415900" y="124754"/>
                                </a:cubicBezTo>
                                <a:cubicBezTo>
                                  <a:pt x="365227" y="101703"/>
                                  <a:pt x="326175" y="63603"/>
                                  <a:pt x="296838" y="8358"/>
                                </a:cubicBezTo>
                                <a:cubicBezTo>
                                  <a:pt x="210541" y="70652"/>
                                  <a:pt x="109386" y="111800"/>
                                  <a:pt x="4039" y="127421"/>
                                </a:cubicBezTo>
                                <a:cubicBezTo>
                                  <a:pt x="3753" y="127611"/>
                                  <a:pt x="3563" y="127611"/>
                                  <a:pt x="3372" y="12761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09" name="Google Shape;409;p24"/>
                          <p:cNvGrpSpPr/>
                          <p:nvPr/>
                        </p:nvGrpSpPr>
                        <p:grpSpPr>
                          <a:xfrm>
                            <a:off x="4515497" y="2585622"/>
                            <a:ext cx="858507" cy="608014"/>
                            <a:chOff x="4515497" y="2585622"/>
                            <a:chExt cx="858507" cy="608014"/>
                          </a:xfrm>
                        </p:grpSpPr>
                        <p:sp>
                          <p:nvSpPr>
                            <p:cNvPr id="410" name="Google Shape;410;p24"/>
                            <p:cNvSpPr/>
                            <p:nvPr/>
                          </p:nvSpPr>
                          <p:spPr>
                            <a:xfrm>
                              <a:off x="4515497" y="2938972"/>
                              <a:ext cx="156801" cy="216278"/>
                            </a:xfrm>
                            <a:custGeom>
                              <a:rect b="b" l="l" r="r" t="t"/>
                              <a:pathLst>
                                <a:path extrusionOk="0" h="216278" w="156801">
                                  <a:moveTo>
                                    <a:pt x="156801" y="216279"/>
                                  </a:moveTo>
                                  <a:cubicBezTo>
                                    <a:pt x="154420" y="214945"/>
                                    <a:pt x="152039" y="213517"/>
                                    <a:pt x="149657" y="212088"/>
                                  </a:cubicBezTo>
                                  <a:cubicBezTo>
                                    <a:pt x="147276" y="210754"/>
                                    <a:pt x="144895" y="209326"/>
                                    <a:pt x="142514" y="207897"/>
                                  </a:cubicBezTo>
                                  <a:lnTo>
                                    <a:pt x="591" y="5395"/>
                                  </a:lnTo>
                                  <a:cubicBezTo>
                                    <a:pt x="-457" y="3871"/>
                                    <a:pt x="-76" y="1585"/>
                                    <a:pt x="1448" y="633"/>
                                  </a:cubicBezTo>
                                  <a:cubicBezTo>
                                    <a:pt x="2972" y="-510"/>
                                    <a:pt x="5163" y="-34"/>
                                    <a:pt x="6211" y="1490"/>
                                  </a:cubicBezTo>
                                  <a:lnTo>
                                    <a:pt x="12307" y="10348"/>
                                  </a:lnTo>
                                  <a:lnTo>
                                    <a:pt x="12783" y="11015"/>
                                  </a:lnTo>
                                  <a:lnTo>
                                    <a:pt x="156801" y="216279"/>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1" name="Google Shape;411;p24"/>
                            <p:cNvSpPr/>
                            <p:nvPr/>
                          </p:nvSpPr>
                          <p:spPr>
                            <a:xfrm>
                              <a:off x="4732686" y="2585622"/>
                              <a:ext cx="641318" cy="608014"/>
                            </a:xfrm>
                            <a:custGeom>
                              <a:rect b="b" l="l" r="r" t="t"/>
                              <a:pathLst>
                                <a:path extrusionOk="0" h="608014" w="641318">
                                  <a:moveTo>
                                    <a:pt x="641318" y="307120"/>
                                  </a:moveTo>
                                  <a:lnTo>
                                    <a:pt x="641318" y="604586"/>
                                  </a:lnTo>
                                  <a:cubicBezTo>
                                    <a:pt x="641318" y="606491"/>
                                    <a:pt x="639794" y="608015"/>
                                    <a:pt x="637889" y="608015"/>
                                  </a:cubicBezTo>
                                  <a:lnTo>
                                    <a:pt x="14669" y="608015"/>
                                  </a:lnTo>
                                  <a:cubicBezTo>
                                    <a:pt x="9811" y="605824"/>
                                    <a:pt x="4763" y="603443"/>
                                    <a:pt x="0" y="601157"/>
                                  </a:cubicBezTo>
                                  <a:lnTo>
                                    <a:pt x="634556" y="601157"/>
                                  </a:lnTo>
                                  <a:lnTo>
                                    <a:pt x="634556" y="310454"/>
                                  </a:lnTo>
                                  <a:lnTo>
                                    <a:pt x="193929" y="310454"/>
                                  </a:lnTo>
                                  <a:cubicBezTo>
                                    <a:pt x="192691" y="310454"/>
                                    <a:pt x="191548" y="309882"/>
                                    <a:pt x="191071" y="308930"/>
                                  </a:cubicBezTo>
                                  <a:lnTo>
                                    <a:pt x="152495" y="247017"/>
                                  </a:lnTo>
                                  <a:lnTo>
                                    <a:pt x="8477" y="15750"/>
                                  </a:lnTo>
                                  <a:lnTo>
                                    <a:pt x="1905" y="5178"/>
                                  </a:lnTo>
                                  <a:cubicBezTo>
                                    <a:pt x="857" y="3653"/>
                                    <a:pt x="1429" y="1463"/>
                                    <a:pt x="3048" y="510"/>
                                  </a:cubicBezTo>
                                  <a:cubicBezTo>
                                    <a:pt x="4763" y="-442"/>
                                    <a:pt x="6858" y="-61"/>
                                    <a:pt x="7715" y="1653"/>
                                  </a:cubicBezTo>
                                  <a:lnTo>
                                    <a:pt x="15430" y="13845"/>
                                  </a:lnTo>
                                  <a:lnTo>
                                    <a:pt x="157353" y="241778"/>
                                  </a:lnTo>
                                  <a:lnTo>
                                    <a:pt x="189357" y="293309"/>
                                  </a:lnTo>
                                  <a:lnTo>
                                    <a:pt x="195929" y="303786"/>
                                  </a:lnTo>
                                  <a:lnTo>
                                    <a:pt x="637985" y="303786"/>
                                  </a:lnTo>
                                  <a:cubicBezTo>
                                    <a:pt x="639794" y="303691"/>
                                    <a:pt x="641318" y="305310"/>
                                    <a:pt x="641318" y="30712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grpSp>
                  <p:nvGrpSpPr>
                    <p:cNvPr id="412" name="Google Shape;412;p24"/>
                    <p:cNvGrpSpPr/>
                    <p:nvPr/>
                  </p:nvGrpSpPr>
                  <p:grpSpPr>
                    <a:xfrm>
                      <a:off x="4215413" y="1772613"/>
                      <a:ext cx="808732" cy="687694"/>
                      <a:chOff x="4215413" y="1772613"/>
                      <a:chExt cx="808732" cy="687694"/>
                    </a:xfrm>
                  </p:grpSpPr>
                  <p:sp>
                    <p:nvSpPr>
                      <p:cNvPr id="413" name="Google Shape;413;p24"/>
                      <p:cNvSpPr/>
                      <p:nvPr/>
                    </p:nvSpPr>
                    <p:spPr>
                      <a:xfrm>
                        <a:off x="4744943" y="1772613"/>
                        <a:ext cx="279202" cy="282219"/>
                      </a:xfrm>
                      <a:custGeom>
                        <a:rect b="b" l="l" r="r" t="t"/>
                        <a:pathLst>
                          <a:path extrusionOk="0" h="282219" w="279202">
                            <a:moveTo>
                              <a:pt x="64324" y="21420"/>
                            </a:moveTo>
                            <a:cubicBezTo>
                              <a:pt x="105472" y="11991"/>
                              <a:pt x="147191" y="5228"/>
                              <a:pt x="189197" y="1132"/>
                            </a:cubicBezTo>
                            <a:cubicBezTo>
                              <a:pt x="203579" y="-297"/>
                              <a:pt x="218629" y="-1249"/>
                              <a:pt x="232154" y="3894"/>
                            </a:cubicBezTo>
                            <a:cubicBezTo>
                              <a:pt x="252919" y="11800"/>
                              <a:pt x="266540" y="33708"/>
                              <a:pt x="267683" y="55901"/>
                            </a:cubicBezTo>
                            <a:cubicBezTo>
                              <a:pt x="268826" y="78094"/>
                              <a:pt x="258729" y="99906"/>
                              <a:pt x="243584" y="116194"/>
                            </a:cubicBezTo>
                            <a:cubicBezTo>
                              <a:pt x="266921" y="128196"/>
                              <a:pt x="280446" y="155437"/>
                              <a:pt x="279113" y="181631"/>
                            </a:cubicBezTo>
                            <a:cubicBezTo>
                              <a:pt x="277874" y="207825"/>
                              <a:pt x="263301" y="232399"/>
                              <a:pt x="243013" y="249068"/>
                            </a:cubicBezTo>
                            <a:cubicBezTo>
                              <a:pt x="222725" y="265737"/>
                              <a:pt x="197198" y="275166"/>
                              <a:pt x="171290" y="279453"/>
                            </a:cubicBezTo>
                            <a:cubicBezTo>
                              <a:pt x="143572" y="284120"/>
                              <a:pt x="114616" y="283167"/>
                              <a:pt x="87946" y="274404"/>
                            </a:cubicBezTo>
                            <a:cubicBezTo>
                              <a:pt x="61181" y="265641"/>
                              <a:pt x="36797" y="248877"/>
                              <a:pt x="20985" y="225636"/>
                            </a:cubicBezTo>
                            <a:cubicBezTo>
                              <a:pt x="1554" y="197252"/>
                              <a:pt x="-3875" y="160581"/>
                              <a:pt x="2602" y="126767"/>
                            </a:cubicBezTo>
                            <a:cubicBezTo>
                              <a:pt x="9079" y="92953"/>
                              <a:pt x="26795" y="61997"/>
                              <a:pt x="49846" y="36470"/>
                            </a:cubicBezTo>
                            <a:lnTo>
                              <a:pt x="64324" y="2142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4" name="Google Shape;414;p24"/>
                      <p:cNvSpPr/>
                      <p:nvPr/>
                    </p:nvSpPr>
                    <p:spPr>
                      <a:xfrm>
                        <a:off x="4554759" y="2206849"/>
                        <a:ext cx="210692" cy="233455"/>
                      </a:xfrm>
                      <a:custGeom>
                        <a:rect b="b" l="l" r="r" t="t"/>
                        <a:pathLst>
                          <a:path extrusionOk="0" h="233455" w="210692">
                            <a:moveTo>
                              <a:pt x="18574" y="4094"/>
                            </a:moveTo>
                            <a:lnTo>
                              <a:pt x="0" y="180783"/>
                            </a:lnTo>
                            <a:lnTo>
                              <a:pt x="198311" y="233456"/>
                            </a:lnTo>
                            <a:lnTo>
                              <a:pt x="210693" y="100201"/>
                            </a:lnTo>
                            <a:cubicBezTo>
                              <a:pt x="210693" y="100106"/>
                              <a:pt x="117729" y="-23814"/>
                              <a:pt x="18574" y="4094"/>
                            </a:cubicBezTo>
                            <a:close/>
                          </a:path>
                        </a:pathLst>
                      </a:custGeom>
                      <a:solidFill>
                        <a:srgbClr val="E3806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5" name="Google Shape;415;p24"/>
                      <p:cNvSpPr/>
                      <p:nvPr/>
                    </p:nvSpPr>
                    <p:spPr>
                      <a:xfrm>
                        <a:off x="4475702" y="1804892"/>
                        <a:ext cx="497395" cy="554213"/>
                      </a:xfrm>
                      <a:custGeom>
                        <a:rect b="b" l="l" r="r" t="t"/>
                        <a:pathLst>
                          <a:path extrusionOk="0" h="554213" w="497395">
                            <a:moveTo>
                              <a:pt x="461867" y="385096"/>
                            </a:moveTo>
                            <a:cubicBezTo>
                              <a:pt x="461963" y="380714"/>
                              <a:pt x="462153" y="376238"/>
                              <a:pt x="462248" y="371761"/>
                            </a:cubicBezTo>
                            <a:lnTo>
                              <a:pt x="497396" y="350234"/>
                            </a:lnTo>
                            <a:lnTo>
                              <a:pt x="463391" y="336899"/>
                            </a:lnTo>
                            <a:cubicBezTo>
                              <a:pt x="464725" y="297371"/>
                              <a:pt x="465582" y="256413"/>
                              <a:pt x="460724" y="216884"/>
                            </a:cubicBezTo>
                            <a:cubicBezTo>
                              <a:pt x="455771" y="177070"/>
                              <a:pt x="445103" y="138779"/>
                              <a:pt x="423386" y="105156"/>
                            </a:cubicBezTo>
                            <a:cubicBezTo>
                              <a:pt x="381286" y="40100"/>
                              <a:pt x="307658" y="0"/>
                              <a:pt x="230124" y="0"/>
                            </a:cubicBezTo>
                            <a:cubicBezTo>
                              <a:pt x="103061" y="0"/>
                              <a:pt x="0" y="103061"/>
                              <a:pt x="0" y="230124"/>
                            </a:cubicBezTo>
                            <a:cubicBezTo>
                              <a:pt x="0" y="338900"/>
                              <a:pt x="75438" y="429959"/>
                              <a:pt x="176784" y="453962"/>
                            </a:cubicBezTo>
                            <a:cubicBezTo>
                              <a:pt x="184404" y="484823"/>
                              <a:pt x="194500" y="513207"/>
                              <a:pt x="207645" y="528447"/>
                            </a:cubicBezTo>
                            <a:cubicBezTo>
                              <a:pt x="246412" y="573405"/>
                              <a:pt x="418433" y="553212"/>
                              <a:pt x="444722" y="516065"/>
                            </a:cubicBezTo>
                            <a:cubicBezTo>
                              <a:pt x="467106" y="484442"/>
                              <a:pt x="460915" y="421386"/>
                              <a:pt x="461867" y="385096"/>
                            </a:cubicBezTo>
                            <a:close/>
                          </a:path>
                        </a:pathLst>
                      </a:custGeom>
                      <a:solidFill>
                        <a:srgbClr val="E3806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16" name="Google Shape;416;p24"/>
                      <p:cNvGrpSpPr/>
                      <p:nvPr/>
                    </p:nvGrpSpPr>
                    <p:grpSpPr>
                      <a:xfrm>
                        <a:off x="4731543" y="2026788"/>
                        <a:ext cx="207714" cy="252639"/>
                        <a:chOff x="4731543" y="2026788"/>
                        <a:chExt cx="207714" cy="252639"/>
                      </a:xfrm>
                    </p:grpSpPr>
                    <p:grpSp>
                      <p:nvGrpSpPr>
                        <p:cNvPr id="417" name="Google Shape;417;p24"/>
                        <p:cNvGrpSpPr/>
                        <p:nvPr/>
                      </p:nvGrpSpPr>
                      <p:grpSpPr>
                        <a:xfrm>
                          <a:off x="4848186" y="2026788"/>
                          <a:ext cx="91071" cy="180629"/>
                          <a:chOff x="4848186" y="2026788"/>
                          <a:chExt cx="91071" cy="180629"/>
                        </a:xfrm>
                      </p:grpSpPr>
                      <p:sp>
                        <p:nvSpPr>
                          <p:cNvPr id="418" name="Google Shape;418;p24"/>
                          <p:cNvSpPr/>
                          <p:nvPr/>
                        </p:nvSpPr>
                        <p:spPr>
                          <a:xfrm>
                            <a:off x="4870894" y="2086165"/>
                            <a:ext cx="26670" cy="48768"/>
                          </a:xfrm>
                          <a:custGeom>
                            <a:rect b="b" l="l" r="r" t="t"/>
                            <a:pathLst>
                              <a:path extrusionOk="0" h="48768" w="26670">
                                <a:moveTo>
                                  <a:pt x="26670" y="24384"/>
                                </a:moveTo>
                                <a:cubicBezTo>
                                  <a:pt x="26670" y="37910"/>
                                  <a:pt x="20669" y="48768"/>
                                  <a:pt x="13335" y="48768"/>
                                </a:cubicBezTo>
                                <a:cubicBezTo>
                                  <a:pt x="6001" y="48768"/>
                                  <a:pt x="0" y="37814"/>
                                  <a:pt x="0" y="24384"/>
                                </a:cubicBezTo>
                                <a:cubicBezTo>
                                  <a:pt x="0" y="10859"/>
                                  <a:pt x="6001" y="0"/>
                                  <a:pt x="13335" y="0"/>
                                </a:cubicBezTo>
                                <a:cubicBezTo>
                                  <a:pt x="20669" y="0"/>
                                  <a:pt x="26670" y="10954"/>
                                  <a:pt x="26670" y="2438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9" name="Google Shape;419;p24"/>
                          <p:cNvSpPr/>
                          <p:nvPr/>
                        </p:nvSpPr>
                        <p:spPr>
                          <a:xfrm>
                            <a:off x="4900732" y="2172676"/>
                            <a:ext cx="38525" cy="34741"/>
                          </a:xfrm>
                          <a:custGeom>
                            <a:rect b="b" l="l" r="r" t="t"/>
                            <a:pathLst>
                              <a:path extrusionOk="0" h="34741" w="38525">
                                <a:moveTo>
                                  <a:pt x="35218" y="34742"/>
                                </a:moveTo>
                                <a:cubicBezTo>
                                  <a:pt x="35028" y="34742"/>
                                  <a:pt x="34742" y="34742"/>
                                  <a:pt x="34551" y="34647"/>
                                </a:cubicBezTo>
                                <a:cubicBezTo>
                                  <a:pt x="18835" y="31503"/>
                                  <a:pt x="5310" y="19692"/>
                                  <a:pt x="166" y="4452"/>
                                </a:cubicBezTo>
                                <a:cubicBezTo>
                                  <a:pt x="-405" y="2643"/>
                                  <a:pt x="547" y="738"/>
                                  <a:pt x="2262" y="166"/>
                                </a:cubicBezTo>
                                <a:cubicBezTo>
                                  <a:pt x="4071" y="-405"/>
                                  <a:pt x="5976" y="547"/>
                                  <a:pt x="6548" y="2262"/>
                                </a:cubicBezTo>
                                <a:cubicBezTo>
                                  <a:pt x="10929" y="15216"/>
                                  <a:pt x="22455" y="25217"/>
                                  <a:pt x="35790" y="27884"/>
                                </a:cubicBezTo>
                                <a:cubicBezTo>
                                  <a:pt x="37599" y="28265"/>
                                  <a:pt x="38838" y="30075"/>
                                  <a:pt x="38457" y="31884"/>
                                </a:cubicBezTo>
                                <a:cubicBezTo>
                                  <a:pt x="38171" y="33599"/>
                                  <a:pt x="36742" y="34742"/>
                                  <a:pt x="35218" y="3474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0" name="Google Shape;420;p24"/>
                          <p:cNvSpPr/>
                          <p:nvPr/>
                        </p:nvSpPr>
                        <p:spPr>
                          <a:xfrm>
                            <a:off x="4848186" y="2026788"/>
                            <a:ext cx="38537" cy="26420"/>
                          </a:xfrm>
                          <a:custGeom>
                            <a:rect b="b" l="l" r="r" t="t"/>
                            <a:pathLst>
                              <a:path extrusionOk="0" h="26420" w="38537">
                                <a:moveTo>
                                  <a:pt x="3372" y="26421"/>
                                </a:moveTo>
                                <a:cubicBezTo>
                                  <a:pt x="2705" y="26421"/>
                                  <a:pt x="2134" y="26230"/>
                                  <a:pt x="1562" y="25849"/>
                                </a:cubicBezTo>
                                <a:cubicBezTo>
                                  <a:pt x="-57" y="24801"/>
                                  <a:pt x="-438" y="22706"/>
                                  <a:pt x="515" y="21087"/>
                                </a:cubicBezTo>
                                <a:cubicBezTo>
                                  <a:pt x="8039" y="9371"/>
                                  <a:pt x="20803" y="1465"/>
                                  <a:pt x="34709" y="36"/>
                                </a:cubicBezTo>
                                <a:cubicBezTo>
                                  <a:pt x="36614" y="-249"/>
                                  <a:pt x="38234" y="1179"/>
                                  <a:pt x="38519" y="3084"/>
                                </a:cubicBezTo>
                                <a:cubicBezTo>
                                  <a:pt x="38710" y="4989"/>
                                  <a:pt x="37376" y="6609"/>
                                  <a:pt x="35471" y="6894"/>
                                </a:cubicBezTo>
                                <a:cubicBezTo>
                                  <a:pt x="23851" y="8133"/>
                                  <a:pt x="12611" y="15086"/>
                                  <a:pt x="6325" y="24897"/>
                                </a:cubicBezTo>
                                <a:cubicBezTo>
                                  <a:pt x="5563" y="25849"/>
                                  <a:pt x="4515" y="26421"/>
                                  <a:pt x="3372" y="2642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21" name="Google Shape;421;p24"/>
                        <p:cNvSpPr/>
                        <p:nvPr/>
                      </p:nvSpPr>
                      <p:spPr>
                        <a:xfrm>
                          <a:off x="4731543" y="2115788"/>
                          <a:ext cx="163639" cy="163639"/>
                        </a:xfrm>
                        <a:custGeom>
                          <a:rect b="b" l="l" r="r" t="t"/>
                          <a:pathLst>
                            <a:path extrusionOk="0" h="163639" w="163639">
                              <a:moveTo>
                                <a:pt x="163640" y="81820"/>
                              </a:moveTo>
                              <a:cubicBezTo>
                                <a:pt x="163640" y="127008"/>
                                <a:pt x="127008" y="163639"/>
                                <a:pt x="81820" y="163639"/>
                              </a:cubicBezTo>
                              <a:cubicBezTo>
                                <a:pt x="36632" y="163639"/>
                                <a:pt x="0" y="127008"/>
                                <a:pt x="0" y="81820"/>
                              </a:cubicBezTo>
                              <a:cubicBezTo>
                                <a:pt x="0" y="36632"/>
                                <a:pt x="36632" y="0"/>
                                <a:pt x="81820" y="0"/>
                              </a:cubicBezTo>
                              <a:cubicBezTo>
                                <a:pt x="127008" y="0"/>
                                <a:pt x="163640" y="36632"/>
                                <a:pt x="163640" y="81820"/>
                              </a:cubicBezTo>
                              <a:close/>
                            </a:path>
                          </a:pathLst>
                        </a:custGeom>
                        <a:solidFill>
                          <a:srgbClr val="B13928">
                            <a:alpha val="225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22" name="Google Shape;422;p24"/>
                      <p:cNvSpPr/>
                      <p:nvPr/>
                    </p:nvSpPr>
                    <p:spPr>
                      <a:xfrm>
                        <a:off x="4215413" y="1783018"/>
                        <a:ext cx="656456" cy="677289"/>
                      </a:xfrm>
                      <a:custGeom>
                        <a:rect b="b" l="l" r="r" t="t"/>
                        <a:pathLst>
                          <a:path extrusionOk="0" h="677289" w="656456">
                            <a:moveTo>
                              <a:pt x="430595" y="360107"/>
                            </a:moveTo>
                            <a:cubicBezTo>
                              <a:pt x="439549" y="371156"/>
                              <a:pt x="446597" y="383633"/>
                              <a:pt x="452884" y="396397"/>
                            </a:cubicBezTo>
                            <a:cubicBezTo>
                              <a:pt x="474887" y="381538"/>
                              <a:pt x="481459" y="356487"/>
                              <a:pt x="475268" y="332198"/>
                            </a:cubicBezTo>
                            <a:cubicBezTo>
                              <a:pt x="492603" y="334008"/>
                              <a:pt x="512320" y="330198"/>
                              <a:pt x="527179" y="322007"/>
                            </a:cubicBezTo>
                            <a:cubicBezTo>
                              <a:pt x="545753" y="311720"/>
                              <a:pt x="555278" y="290860"/>
                              <a:pt x="554706" y="271143"/>
                            </a:cubicBezTo>
                            <a:cubicBezTo>
                              <a:pt x="554135" y="251331"/>
                              <a:pt x="544991" y="232472"/>
                              <a:pt x="533180" y="215803"/>
                            </a:cubicBezTo>
                            <a:cubicBezTo>
                              <a:pt x="564136" y="221137"/>
                              <a:pt x="598331" y="212564"/>
                              <a:pt x="621000" y="192752"/>
                            </a:cubicBezTo>
                            <a:cubicBezTo>
                              <a:pt x="635192" y="180370"/>
                              <a:pt x="644051" y="163511"/>
                              <a:pt x="649004" y="146175"/>
                            </a:cubicBezTo>
                            <a:cubicBezTo>
                              <a:pt x="653957" y="128840"/>
                              <a:pt x="655290" y="110837"/>
                              <a:pt x="656338" y="92930"/>
                            </a:cubicBezTo>
                            <a:cubicBezTo>
                              <a:pt x="658148" y="62736"/>
                              <a:pt x="638907" y="36352"/>
                              <a:pt x="628144" y="7777"/>
                            </a:cubicBezTo>
                            <a:cubicBezTo>
                              <a:pt x="513939" y="-6606"/>
                              <a:pt x="391352" y="-1843"/>
                              <a:pt x="281148" y="28827"/>
                            </a:cubicBezTo>
                            <a:cubicBezTo>
                              <a:pt x="248668" y="37876"/>
                              <a:pt x="215140" y="49877"/>
                              <a:pt x="194471" y="74357"/>
                            </a:cubicBezTo>
                            <a:cubicBezTo>
                              <a:pt x="176659" y="95502"/>
                              <a:pt x="170944" y="123029"/>
                              <a:pt x="169706" y="149604"/>
                            </a:cubicBezTo>
                            <a:cubicBezTo>
                              <a:pt x="168182" y="180179"/>
                              <a:pt x="171896" y="211040"/>
                              <a:pt x="180469" y="240663"/>
                            </a:cubicBezTo>
                            <a:cubicBezTo>
                              <a:pt x="193137" y="284002"/>
                              <a:pt x="216283" y="325055"/>
                              <a:pt x="220664" y="369727"/>
                            </a:cubicBezTo>
                            <a:cubicBezTo>
                              <a:pt x="221522" y="378204"/>
                              <a:pt x="221522" y="387062"/>
                              <a:pt x="217426" y="394682"/>
                            </a:cubicBezTo>
                            <a:cubicBezTo>
                              <a:pt x="206282" y="415542"/>
                              <a:pt x="174563" y="415161"/>
                              <a:pt x="149132" y="416590"/>
                            </a:cubicBezTo>
                            <a:cubicBezTo>
                              <a:pt x="101411" y="419257"/>
                              <a:pt x="54548" y="440879"/>
                              <a:pt x="26640" y="476216"/>
                            </a:cubicBezTo>
                            <a:cubicBezTo>
                              <a:pt x="-1268" y="511554"/>
                              <a:pt x="-8602" y="560513"/>
                              <a:pt x="11114" y="600137"/>
                            </a:cubicBezTo>
                            <a:cubicBezTo>
                              <a:pt x="24354" y="626807"/>
                              <a:pt x="48643" y="648905"/>
                              <a:pt x="56168" y="677289"/>
                            </a:cubicBezTo>
                            <a:lnTo>
                              <a:pt x="585567" y="677289"/>
                            </a:lnTo>
                            <a:cubicBezTo>
                              <a:pt x="602331" y="645285"/>
                              <a:pt x="601379" y="608709"/>
                              <a:pt x="584234" y="576896"/>
                            </a:cubicBezTo>
                            <a:cubicBezTo>
                              <a:pt x="567089" y="545082"/>
                              <a:pt x="528798" y="533271"/>
                              <a:pt x="495461" y="513554"/>
                            </a:cubicBezTo>
                            <a:cubicBezTo>
                              <a:pt x="422975" y="470501"/>
                              <a:pt x="423166" y="350963"/>
                              <a:pt x="430595" y="36010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23" name="Google Shape;423;p24"/>
                      <p:cNvGrpSpPr/>
                      <p:nvPr/>
                    </p:nvGrpSpPr>
                    <p:grpSpPr>
                      <a:xfrm>
                        <a:off x="4560856" y="2109162"/>
                        <a:ext cx="140358" cy="156633"/>
                        <a:chOff x="4560856" y="2109162"/>
                        <a:chExt cx="140358" cy="156633"/>
                      </a:xfrm>
                    </p:grpSpPr>
                    <p:sp>
                      <p:nvSpPr>
                        <p:cNvPr id="424" name="Google Shape;424;p24"/>
                        <p:cNvSpPr/>
                        <p:nvPr/>
                      </p:nvSpPr>
                      <p:spPr>
                        <a:xfrm>
                          <a:off x="4560856" y="2109162"/>
                          <a:ext cx="140358" cy="156633"/>
                        </a:xfrm>
                        <a:custGeom>
                          <a:rect b="b" l="l" r="r" t="t"/>
                          <a:pathLst>
                            <a:path extrusionOk="0" h="156633" w="140358">
                              <a:moveTo>
                                <a:pt x="113061" y="19008"/>
                              </a:moveTo>
                              <a:cubicBezTo>
                                <a:pt x="96963" y="2435"/>
                                <a:pt x="71436" y="-3947"/>
                                <a:pt x="49243" y="2435"/>
                              </a:cubicBezTo>
                              <a:cubicBezTo>
                                <a:pt x="27050" y="8817"/>
                                <a:pt x="8952" y="27390"/>
                                <a:pt x="2666" y="49584"/>
                              </a:cubicBezTo>
                              <a:cubicBezTo>
                                <a:pt x="-3716" y="71777"/>
                                <a:pt x="1618" y="96828"/>
                                <a:pt x="15906" y="114925"/>
                              </a:cubicBezTo>
                              <a:cubicBezTo>
                                <a:pt x="23811" y="124831"/>
                                <a:pt x="34003" y="132642"/>
                                <a:pt x="44671" y="139595"/>
                              </a:cubicBezTo>
                              <a:cubicBezTo>
                                <a:pt x="64864" y="152644"/>
                                <a:pt x="90867" y="162931"/>
                                <a:pt x="112299" y="152073"/>
                              </a:cubicBezTo>
                              <a:cubicBezTo>
                                <a:pt x="125157" y="145500"/>
                                <a:pt x="133635" y="132261"/>
                                <a:pt x="137254" y="118259"/>
                              </a:cubicBezTo>
                              <a:cubicBezTo>
                                <a:pt x="145636" y="85588"/>
                                <a:pt x="136873" y="43488"/>
                                <a:pt x="113061" y="19008"/>
                              </a:cubicBezTo>
                              <a:close/>
                            </a:path>
                          </a:pathLst>
                        </a:custGeom>
                        <a:solidFill>
                          <a:srgbClr val="E3806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25" name="Google Shape;425;p24"/>
                        <p:cNvGrpSpPr/>
                        <p:nvPr/>
                      </p:nvGrpSpPr>
                      <p:grpSpPr>
                        <a:xfrm>
                          <a:off x="4583775" y="2146320"/>
                          <a:ext cx="90828" cy="68432"/>
                          <a:chOff x="4583775" y="2146320"/>
                          <a:chExt cx="90828" cy="68432"/>
                        </a:xfrm>
                      </p:grpSpPr>
                      <p:sp>
                        <p:nvSpPr>
                          <p:cNvPr id="426" name="Google Shape;426;p24"/>
                          <p:cNvSpPr/>
                          <p:nvPr/>
                        </p:nvSpPr>
                        <p:spPr>
                          <a:xfrm>
                            <a:off x="4583775" y="2146320"/>
                            <a:ext cx="90828" cy="68432"/>
                          </a:xfrm>
                          <a:custGeom>
                            <a:rect b="b" l="l" r="r" t="t"/>
                            <a:pathLst>
                              <a:path extrusionOk="0" h="68432" w="90828">
                                <a:moveTo>
                                  <a:pt x="87475" y="68432"/>
                                </a:moveTo>
                                <a:cubicBezTo>
                                  <a:pt x="85951" y="68432"/>
                                  <a:pt x="84618" y="67480"/>
                                  <a:pt x="84142" y="65956"/>
                                </a:cubicBezTo>
                                <a:cubicBezTo>
                                  <a:pt x="80236" y="51954"/>
                                  <a:pt x="72140" y="32428"/>
                                  <a:pt x="55567" y="19283"/>
                                </a:cubicBezTo>
                                <a:cubicBezTo>
                                  <a:pt x="40422" y="7282"/>
                                  <a:pt x="20419" y="3472"/>
                                  <a:pt x="4608" y="9663"/>
                                </a:cubicBezTo>
                                <a:cubicBezTo>
                                  <a:pt x="2893" y="10330"/>
                                  <a:pt x="893" y="9472"/>
                                  <a:pt x="226" y="7758"/>
                                </a:cubicBezTo>
                                <a:cubicBezTo>
                                  <a:pt x="-440" y="6043"/>
                                  <a:pt x="417" y="4043"/>
                                  <a:pt x="2131" y="3376"/>
                                </a:cubicBezTo>
                                <a:cubicBezTo>
                                  <a:pt x="20134" y="-3672"/>
                                  <a:pt x="42803" y="519"/>
                                  <a:pt x="59758" y="14044"/>
                                </a:cubicBezTo>
                                <a:cubicBezTo>
                                  <a:pt x="77760" y="28332"/>
                                  <a:pt x="86523" y="49287"/>
                                  <a:pt x="90714" y="64241"/>
                                </a:cubicBezTo>
                                <a:cubicBezTo>
                                  <a:pt x="91190" y="66051"/>
                                  <a:pt x="90142" y="67956"/>
                                  <a:pt x="88333" y="68432"/>
                                </a:cubicBezTo>
                                <a:cubicBezTo>
                                  <a:pt x="88047" y="68337"/>
                                  <a:pt x="87761" y="68432"/>
                                  <a:pt x="87475" y="6843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7" name="Google Shape;427;p24"/>
                          <p:cNvSpPr/>
                          <p:nvPr/>
                        </p:nvSpPr>
                        <p:spPr>
                          <a:xfrm>
                            <a:off x="4610405" y="2182712"/>
                            <a:ext cx="53041" cy="23753"/>
                          </a:xfrm>
                          <a:custGeom>
                            <a:rect b="b" l="l" r="r" t="t"/>
                            <a:pathLst>
                              <a:path extrusionOk="0" h="23753" w="53041">
                                <a:moveTo>
                                  <a:pt x="3409" y="23754"/>
                                </a:moveTo>
                                <a:cubicBezTo>
                                  <a:pt x="2647" y="23754"/>
                                  <a:pt x="1885" y="23468"/>
                                  <a:pt x="1219" y="22992"/>
                                </a:cubicBezTo>
                                <a:cubicBezTo>
                                  <a:pt x="-210" y="21753"/>
                                  <a:pt x="-401" y="19658"/>
                                  <a:pt x="742" y="18229"/>
                                </a:cubicBezTo>
                                <a:cubicBezTo>
                                  <a:pt x="12458" y="4037"/>
                                  <a:pt x="32365" y="-2821"/>
                                  <a:pt x="50368" y="1084"/>
                                </a:cubicBezTo>
                                <a:cubicBezTo>
                                  <a:pt x="52177" y="1465"/>
                                  <a:pt x="53416" y="3275"/>
                                  <a:pt x="52939" y="5180"/>
                                </a:cubicBezTo>
                                <a:cubicBezTo>
                                  <a:pt x="52558" y="6990"/>
                                  <a:pt x="50653" y="8133"/>
                                  <a:pt x="48844" y="7752"/>
                                </a:cubicBezTo>
                                <a:cubicBezTo>
                                  <a:pt x="33318" y="4323"/>
                                  <a:pt x="16078" y="10323"/>
                                  <a:pt x="5981" y="22515"/>
                                </a:cubicBezTo>
                                <a:cubicBezTo>
                                  <a:pt x="5410" y="23277"/>
                                  <a:pt x="4457" y="23754"/>
                                  <a:pt x="3409" y="2375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grpSp>
            <p:grpSp>
              <p:nvGrpSpPr>
                <p:cNvPr id="428" name="Google Shape;428;p24"/>
                <p:cNvGrpSpPr/>
                <p:nvPr/>
              </p:nvGrpSpPr>
              <p:grpSpPr>
                <a:xfrm>
                  <a:off x="4931002" y="1423117"/>
                  <a:ext cx="282921" cy="1402487"/>
                  <a:chOff x="4931002" y="1423117"/>
                  <a:chExt cx="282921" cy="1402487"/>
                </a:xfrm>
              </p:grpSpPr>
              <p:sp>
                <p:nvSpPr>
                  <p:cNvPr id="429" name="Google Shape;429;p24"/>
                  <p:cNvSpPr/>
                  <p:nvPr/>
                </p:nvSpPr>
                <p:spPr>
                  <a:xfrm>
                    <a:off x="4931002" y="1423117"/>
                    <a:ext cx="235341" cy="296685"/>
                  </a:xfrm>
                  <a:custGeom>
                    <a:rect b="b" l="l" r="r" t="t"/>
                    <a:pathLst>
                      <a:path extrusionOk="0" h="296685" w="235341">
                        <a:moveTo>
                          <a:pt x="86386" y="130601"/>
                        </a:moveTo>
                        <a:cubicBezTo>
                          <a:pt x="86386" y="130601"/>
                          <a:pt x="80576" y="-17037"/>
                          <a:pt x="23998" y="1632"/>
                        </a:cubicBezTo>
                        <a:cubicBezTo>
                          <a:pt x="-32486" y="20301"/>
                          <a:pt x="28189" y="292621"/>
                          <a:pt x="30189" y="296622"/>
                        </a:cubicBezTo>
                        <a:cubicBezTo>
                          <a:pt x="32189" y="300622"/>
                          <a:pt x="266123" y="116218"/>
                          <a:pt x="231928" y="59354"/>
                        </a:cubicBezTo>
                        <a:cubicBezTo>
                          <a:pt x="197734" y="2489"/>
                          <a:pt x="88768" y="126410"/>
                          <a:pt x="88768" y="126410"/>
                        </a:cubicBezTo>
                        <a:lnTo>
                          <a:pt x="86386" y="13060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0" name="Google Shape;430;p24"/>
                  <p:cNvSpPr/>
                  <p:nvPr/>
                </p:nvSpPr>
                <p:spPr>
                  <a:xfrm>
                    <a:off x="4984051" y="2513087"/>
                    <a:ext cx="229872" cy="312517"/>
                  </a:xfrm>
                  <a:custGeom>
                    <a:rect b="b" l="l" r="r" t="t"/>
                    <a:pathLst>
                      <a:path extrusionOk="0" h="312517" w="229872">
                        <a:moveTo>
                          <a:pt x="127540" y="142958"/>
                        </a:moveTo>
                        <a:cubicBezTo>
                          <a:pt x="127540" y="142958"/>
                          <a:pt x="41624" y="22753"/>
                          <a:pt x="4572" y="69330"/>
                        </a:cubicBezTo>
                        <a:cubicBezTo>
                          <a:pt x="-32480" y="115907"/>
                          <a:pt x="167735" y="310217"/>
                          <a:pt x="171640" y="312503"/>
                        </a:cubicBezTo>
                        <a:cubicBezTo>
                          <a:pt x="175450" y="314789"/>
                          <a:pt x="269843" y="32278"/>
                          <a:pt x="210121" y="3417"/>
                        </a:cubicBezTo>
                        <a:cubicBezTo>
                          <a:pt x="150304" y="-25444"/>
                          <a:pt x="127254" y="138005"/>
                          <a:pt x="127254" y="138005"/>
                        </a:cubicBezTo>
                        <a:lnTo>
                          <a:pt x="127540" y="14295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431" name="Google Shape;431;p24"/>
                <p:cNvGrpSpPr/>
                <p:nvPr/>
              </p:nvGrpSpPr>
              <p:grpSpPr>
                <a:xfrm>
                  <a:off x="4256995" y="1634267"/>
                  <a:ext cx="1613750" cy="920202"/>
                  <a:chOff x="4256995" y="1634267"/>
                  <a:chExt cx="1613750" cy="920202"/>
                </a:xfrm>
              </p:grpSpPr>
              <p:sp>
                <p:nvSpPr>
                  <p:cNvPr id="432" name="Google Shape;432;p24"/>
                  <p:cNvSpPr/>
                  <p:nvPr/>
                </p:nvSpPr>
                <p:spPr>
                  <a:xfrm>
                    <a:off x="5730512" y="2293874"/>
                    <a:ext cx="140233" cy="146962"/>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89929" y="52705"/>
                          <a:pt x="92215" y="53086"/>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3" name="Google Shape;433;p24"/>
                  <p:cNvSpPr/>
                  <p:nvPr/>
                </p:nvSpPr>
                <p:spPr>
                  <a:xfrm>
                    <a:off x="4986705" y="2176430"/>
                    <a:ext cx="140233" cy="146962"/>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89929"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4" name="Google Shape;434;p24"/>
                  <p:cNvSpPr/>
                  <p:nvPr/>
                </p:nvSpPr>
                <p:spPr>
                  <a:xfrm>
                    <a:off x="4715338" y="1634267"/>
                    <a:ext cx="140233" cy="146962"/>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90024" y="52705"/>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5" name="Google Shape;435;p24"/>
                  <p:cNvSpPr/>
                  <p:nvPr/>
                </p:nvSpPr>
                <p:spPr>
                  <a:xfrm>
                    <a:off x="4256995" y="2407507"/>
                    <a:ext cx="140233" cy="146962"/>
                  </a:xfrm>
                  <a:custGeom>
                    <a:rect b="b" l="l" r="r" t="t"/>
                    <a:pathLst>
                      <a:path extrusionOk="0" h="146962" w="140233">
                        <a:moveTo>
                          <a:pt x="92215" y="53086"/>
                        </a:moveTo>
                        <a:lnTo>
                          <a:pt x="134982" y="61182"/>
                        </a:lnTo>
                        <a:cubicBezTo>
                          <a:pt x="141554" y="62420"/>
                          <a:pt x="142126" y="71660"/>
                          <a:pt x="135744" y="73660"/>
                        </a:cubicBezTo>
                        <a:lnTo>
                          <a:pt x="97073" y="85947"/>
                        </a:lnTo>
                        <a:cubicBezTo>
                          <a:pt x="94882" y="86614"/>
                          <a:pt x="93167" y="88424"/>
                          <a:pt x="92691" y="90710"/>
                        </a:cubicBezTo>
                        <a:lnTo>
                          <a:pt x="81547" y="141859"/>
                        </a:lnTo>
                        <a:cubicBezTo>
                          <a:pt x="80213" y="148145"/>
                          <a:pt x="71546" y="148812"/>
                          <a:pt x="69164" y="142811"/>
                        </a:cubicBezTo>
                        <a:lnTo>
                          <a:pt x="51067" y="96139"/>
                        </a:lnTo>
                        <a:cubicBezTo>
                          <a:pt x="50305" y="94043"/>
                          <a:pt x="48400" y="92519"/>
                          <a:pt x="46209" y="92138"/>
                        </a:cubicBezTo>
                        <a:lnTo>
                          <a:pt x="5252" y="84328"/>
                        </a:lnTo>
                        <a:cubicBezTo>
                          <a:pt x="-1321" y="83090"/>
                          <a:pt x="-1892" y="73850"/>
                          <a:pt x="4490" y="71755"/>
                        </a:cubicBezTo>
                        <a:lnTo>
                          <a:pt x="44399" y="59182"/>
                        </a:lnTo>
                        <a:cubicBezTo>
                          <a:pt x="46685" y="58515"/>
                          <a:pt x="48305" y="56610"/>
                          <a:pt x="48781" y="54324"/>
                        </a:cubicBezTo>
                        <a:lnTo>
                          <a:pt x="58687" y="5175"/>
                        </a:lnTo>
                        <a:cubicBezTo>
                          <a:pt x="60020" y="-1207"/>
                          <a:pt x="68879" y="-1873"/>
                          <a:pt x="71069" y="4223"/>
                        </a:cubicBezTo>
                        <a:lnTo>
                          <a:pt x="87262" y="48800"/>
                        </a:lnTo>
                        <a:cubicBezTo>
                          <a:pt x="88119" y="51086"/>
                          <a:pt x="89929" y="52610"/>
                          <a:pt x="92215" y="5308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pic>
        <p:nvPicPr>
          <p:cNvPr id="436" name="Google Shape;436;p24"/>
          <p:cNvPicPr preferRelativeResize="0"/>
          <p:nvPr/>
        </p:nvPicPr>
        <p:blipFill>
          <a:blip r:embed="rId3">
            <a:alphaModFix/>
          </a:blip>
          <a:stretch>
            <a:fillRect/>
          </a:stretch>
        </p:blipFill>
        <p:spPr>
          <a:xfrm>
            <a:off x="562159" y="1343725"/>
            <a:ext cx="4885700" cy="27451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42"/>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從</a:t>
            </a:r>
            <a:r>
              <a:rPr lang="en"/>
              <a:t>約基別這位信心之母的身上</a:t>
            </a:r>
            <a:endParaRPr/>
          </a:p>
          <a:p>
            <a:pPr indent="0" lvl="0" marL="0" rtl="0" algn="ctr">
              <a:spcBef>
                <a:spcPts val="0"/>
              </a:spcBef>
              <a:spcAft>
                <a:spcPts val="0"/>
              </a:spcAft>
              <a:buNone/>
            </a:pPr>
            <a:r>
              <a:rPr lang="en"/>
              <a:t>我們可以學到什麼呢？ </a:t>
            </a:r>
            <a:endParaRPr/>
          </a:p>
        </p:txBody>
      </p:sp>
      <p:pic>
        <p:nvPicPr>
          <p:cNvPr id="844" name="Google Shape;844;p42"/>
          <p:cNvPicPr preferRelativeResize="0"/>
          <p:nvPr/>
        </p:nvPicPr>
        <p:blipFill>
          <a:blip r:embed="rId3">
            <a:alphaModFix/>
          </a:blip>
          <a:stretch>
            <a:fillRect/>
          </a:stretch>
        </p:blipFill>
        <p:spPr>
          <a:xfrm>
            <a:off x="1964775" y="1638450"/>
            <a:ext cx="4906400" cy="2759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43"/>
          <p:cNvSpPr txBox="1"/>
          <p:nvPr>
            <p:ph type="title"/>
          </p:nvPr>
        </p:nvSpPr>
        <p:spPr>
          <a:xfrm>
            <a:off x="808475" y="755900"/>
            <a:ext cx="4505700" cy="799500"/>
          </a:xfrm>
          <a:prstGeom prst="rect">
            <a:avLst/>
          </a:prstGeom>
        </p:spPr>
        <p:txBody>
          <a:bodyPr anchorCtr="0" anchor="b" bIns="91425" lIns="91425" spcFirstLastPara="1" rIns="91425" wrap="square" tIns="91425">
            <a:noAutofit/>
          </a:bodyPr>
          <a:lstStyle/>
          <a:p>
            <a:pPr indent="-508000" lvl="0" marL="457200" rtl="0" algn="l">
              <a:spcBef>
                <a:spcPts val="0"/>
              </a:spcBef>
              <a:spcAft>
                <a:spcPts val="0"/>
              </a:spcAft>
              <a:buSzPts val="4400"/>
              <a:buAutoNum type="arabicPeriod"/>
            </a:pPr>
            <a:r>
              <a:rPr lang="en" sz="4400">
                <a:solidFill>
                  <a:srgbClr val="0D0D0D"/>
                </a:solidFill>
                <a:latin typeface="Roboto"/>
                <a:ea typeface="Roboto"/>
                <a:cs typeface="Roboto"/>
                <a:sym typeface="Roboto"/>
              </a:rPr>
              <a:t>母愛的力量</a:t>
            </a:r>
            <a:endParaRPr sz="4400"/>
          </a:p>
        </p:txBody>
      </p:sp>
      <p:sp>
        <p:nvSpPr>
          <p:cNvPr id="850" name="Google Shape;850;p43"/>
          <p:cNvSpPr txBox="1"/>
          <p:nvPr>
            <p:ph idx="1" type="subTitle"/>
          </p:nvPr>
        </p:nvSpPr>
        <p:spPr>
          <a:xfrm>
            <a:off x="1881200" y="1732225"/>
            <a:ext cx="5724000" cy="37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rgbClr val="0D0D0D"/>
                </a:solidFill>
                <a:latin typeface="Roboto"/>
                <a:ea typeface="Roboto"/>
                <a:cs typeface="Roboto"/>
                <a:sym typeface="Roboto"/>
              </a:rPr>
              <a:t>約基別為了保護自己的孩子，願意冒著極大的風險，把他藏在家中三個月。當她不能繼續藏摩西之後，她將摩西放入一個籃子中，放他在尼羅河上，以避免他因為法老的命令而被殺。</a:t>
            </a:r>
            <a:endParaRPr sz="2100">
              <a:solidFill>
                <a:srgbClr val="0D0D0D"/>
              </a:solidFill>
              <a:latin typeface="Roboto"/>
              <a:ea typeface="Roboto"/>
              <a:cs typeface="Roboto"/>
              <a:sym typeface="Roboto"/>
            </a:endParaRPr>
          </a:p>
          <a:p>
            <a:pPr indent="0" lvl="0" marL="0" rtl="0" algn="ctr">
              <a:spcBef>
                <a:spcPts val="0"/>
              </a:spcBef>
              <a:spcAft>
                <a:spcPts val="0"/>
              </a:spcAft>
              <a:buNone/>
            </a:pPr>
            <a:r>
              <a:t/>
            </a:r>
            <a:endParaRPr sz="2100">
              <a:solidFill>
                <a:srgbClr val="0D0D0D"/>
              </a:solidFill>
              <a:latin typeface="Roboto"/>
              <a:ea typeface="Roboto"/>
              <a:cs typeface="Roboto"/>
              <a:sym typeface="Roboto"/>
            </a:endParaRPr>
          </a:p>
          <a:p>
            <a:pPr indent="0" lvl="0" marL="0" rtl="0" algn="ctr">
              <a:spcBef>
                <a:spcPts val="0"/>
              </a:spcBef>
              <a:spcAft>
                <a:spcPts val="0"/>
              </a:spcAft>
              <a:buNone/>
            </a:pPr>
            <a:r>
              <a:rPr lang="en" sz="2100">
                <a:solidFill>
                  <a:srgbClr val="0D0D0D"/>
                </a:solidFill>
                <a:latin typeface="Roboto"/>
                <a:ea typeface="Roboto"/>
                <a:cs typeface="Roboto"/>
                <a:sym typeface="Roboto"/>
              </a:rPr>
              <a:t>作為父母，我們可以從約基別身上看到母愛的力量，願意為了孩子不計一切代價，為了要救孩子的性命。</a:t>
            </a:r>
            <a:endParaRPr sz="2500"/>
          </a:p>
        </p:txBody>
      </p:sp>
      <p:sp>
        <p:nvSpPr>
          <p:cNvPr id="851" name="Google Shape;851;p43"/>
          <p:cNvSpPr/>
          <p:nvPr/>
        </p:nvSpPr>
        <p:spPr>
          <a:xfrm flipH="1" rot="5400000">
            <a:off x="-133381" y="4136209"/>
            <a:ext cx="1120446" cy="1236834"/>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44"/>
          <p:cNvSpPr txBox="1"/>
          <p:nvPr>
            <p:ph type="title"/>
          </p:nvPr>
        </p:nvSpPr>
        <p:spPr>
          <a:xfrm>
            <a:off x="757700" y="784125"/>
            <a:ext cx="5159400" cy="799500"/>
          </a:xfrm>
          <a:prstGeom prst="rect">
            <a:avLst/>
          </a:prstGeom>
        </p:spPr>
        <p:txBody>
          <a:bodyPr anchorCtr="0" anchor="b" bIns="91425" lIns="91425" spcFirstLastPara="1" rIns="91425" wrap="square" tIns="91425">
            <a:noAutofit/>
          </a:bodyPr>
          <a:lstStyle/>
          <a:p>
            <a:pPr indent="0" lvl="0" marL="457200" rtl="0" algn="l">
              <a:spcBef>
                <a:spcPts val="0"/>
              </a:spcBef>
              <a:spcAft>
                <a:spcPts val="0"/>
              </a:spcAft>
              <a:buNone/>
            </a:pPr>
            <a:r>
              <a:rPr lang="en" sz="4400">
                <a:solidFill>
                  <a:srgbClr val="0D0D0D"/>
                </a:solidFill>
              </a:rPr>
              <a:t>2</a:t>
            </a:r>
            <a:r>
              <a:rPr lang="en" sz="4400">
                <a:solidFill>
                  <a:srgbClr val="0D0D0D"/>
                </a:solidFill>
                <a:latin typeface="Roboto"/>
                <a:ea typeface="Roboto"/>
                <a:cs typeface="Roboto"/>
                <a:sym typeface="Roboto"/>
              </a:rPr>
              <a:t>. 對上帝的信心</a:t>
            </a:r>
            <a:endParaRPr sz="4400"/>
          </a:p>
        </p:txBody>
      </p:sp>
      <p:sp>
        <p:nvSpPr>
          <p:cNvPr id="857" name="Google Shape;857;p44"/>
          <p:cNvSpPr txBox="1"/>
          <p:nvPr>
            <p:ph idx="1" type="subTitle"/>
          </p:nvPr>
        </p:nvSpPr>
        <p:spPr>
          <a:xfrm>
            <a:off x="1717475" y="1634450"/>
            <a:ext cx="6113400" cy="374400"/>
          </a:xfrm>
          <a:prstGeom prst="rect">
            <a:avLst/>
          </a:prstGeom>
        </p:spPr>
        <p:txBody>
          <a:bodyPr anchorCtr="0" anchor="t" bIns="91425" lIns="91425" spcFirstLastPara="1" rIns="91425" wrap="square" tIns="91425">
            <a:noAutofit/>
          </a:bodyPr>
          <a:lstStyle/>
          <a:p>
            <a:pPr indent="0" lvl="0" marL="457200" rtl="0" algn="l">
              <a:lnSpc>
                <a:spcPct val="115000"/>
              </a:lnSpc>
              <a:spcBef>
                <a:spcPts val="2100"/>
              </a:spcBef>
              <a:spcAft>
                <a:spcPts val="0"/>
              </a:spcAft>
              <a:buNone/>
            </a:pPr>
            <a:r>
              <a:rPr lang="en" sz="2200">
                <a:solidFill>
                  <a:srgbClr val="0D0D0D"/>
                </a:solidFill>
                <a:latin typeface="Roboto"/>
                <a:ea typeface="Roboto"/>
                <a:cs typeface="Roboto"/>
                <a:sym typeface="Roboto"/>
              </a:rPr>
              <a:t>約基別在將摩西放入河中的時候，展現了對神的信心。她相信神會保護自己的孩子，給他帶來更好的未來。作為父母，我們可以學習像約基別一樣，將自己的孩子交託給神，相信祂會給予他們所需的幫助和保護。</a:t>
            </a:r>
            <a:endParaRPr sz="2200">
              <a:solidFill>
                <a:srgbClr val="0D0D0D"/>
              </a:solidFill>
              <a:latin typeface="Roboto"/>
              <a:ea typeface="Roboto"/>
              <a:cs typeface="Roboto"/>
              <a:sym typeface="Roboto"/>
            </a:endParaRPr>
          </a:p>
          <a:p>
            <a:pPr indent="0" lvl="0" marL="0" rtl="0" algn="ctr">
              <a:spcBef>
                <a:spcPts val="2100"/>
              </a:spcBef>
              <a:spcAft>
                <a:spcPts val="0"/>
              </a:spcAft>
              <a:buNone/>
            </a:pPr>
            <a:r>
              <a:t/>
            </a:r>
            <a:endParaRPr sz="2100">
              <a:solidFill>
                <a:srgbClr val="0D0D0D"/>
              </a:solidFill>
              <a:latin typeface="Roboto"/>
              <a:ea typeface="Roboto"/>
              <a:cs typeface="Roboto"/>
              <a:sym typeface="Roboto"/>
            </a:endParaRPr>
          </a:p>
        </p:txBody>
      </p:sp>
      <p:sp>
        <p:nvSpPr>
          <p:cNvPr id="858" name="Google Shape;858;p44"/>
          <p:cNvSpPr/>
          <p:nvPr/>
        </p:nvSpPr>
        <p:spPr>
          <a:xfrm flipH="1" rot="5400000">
            <a:off x="-133381" y="4136209"/>
            <a:ext cx="1120446" cy="1236834"/>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45"/>
          <p:cNvSpPr txBox="1"/>
          <p:nvPr>
            <p:ph type="title"/>
          </p:nvPr>
        </p:nvSpPr>
        <p:spPr>
          <a:xfrm>
            <a:off x="774625" y="597800"/>
            <a:ext cx="4505700" cy="799500"/>
          </a:xfrm>
          <a:prstGeom prst="rect">
            <a:avLst/>
          </a:prstGeom>
        </p:spPr>
        <p:txBody>
          <a:bodyPr anchorCtr="0" anchor="b" bIns="91425" lIns="91425" spcFirstLastPara="1" rIns="91425" wrap="square" tIns="91425">
            <a:noAutofit/>
          </a:bodyPr>
          <a:lstStyle/>
          <a:p>
            <a:pPr indent="0" lvl="0" marL="457200" rtl="0" algn="l">
              <a:spcBef>
                <a:spcPts val="0"/>
              </a:spcBef>
              <a:spcAft>
                <a:spcPts val="0"/>
              </a:spcAft>
              <a:buNone/>
            </a:pPr>
            <a:r>
              <a:rPr lang="en" sz="4400">
                <a:solidFill>
                  <a:srgbClr val="0D0D0D"/>
                </a:solidFill>
              </a:rPr>
              <a:t>3</a:t>
            </a:r>
            <a:r>
              <a:rPr lang="en" sz="4400">
                <a:solidFill>
                  <a:srgbClr val="0D0D0D"/>
                </a:solidFill>
                <a:latin typeface="Roboto"/>
                <a:ea typeface="Roboto"/>
                <a:cs typeface="Roboto"/>
                <a:sym typeface="Roboto"/>
              </a:rPr>
              <a:t>. </a:t>
            </a:r>
            <a:r>
              <a:rPr lang="en" sz="4000">
                <a:solidFill>
                  <a:srgbClr val="0D0D0D"/>
                </a:solidFill>
                <a:latin typeface="Roboto"/>
                <a:ea typeface="Roboto"/>
                <a:cs typeface="Roboto"/>
                <a:sym typeface="Roboto"/>
              </a:rPr>
              <a:t>智慧和策略</a:t>
            </a:r>
            <a:endParaRPr sz="7200">
              <a:latin typeface="Roboto"/>
              <a:ea typeface="Roboto"/>
              <a:cs typeface="Roboto"/>
              <a:sym typeface="Roboto"/>
            </a:endParaRPr>
          </a:p>
        </p:txBody>
      </p:sp>
      <p:sp>
        <p:nvSpPr>
          <p:cNvPr id="864" name="Google Shape;864;p45"/>
          <p:cNvSpPr txBox="1"/>
          <p:nvPr>
            <p:ph idx="1" type="subTitle"/>
          </p:nvPr>
        </p:nvSpPr>
        <p:spPr>
          <a:xfrm>
            <a:off x="1354800" y="1195850"/>
            <a:ext cx="6434400" cy="374400"/>
          </a:xfrm>
          <a:prstGeom prst="rect">
            <a:avLst/>
          </a:prstGeom>
        </p:spPr>
        <p:txBody>
          <a:bodyPr anchorCtr="0" anchor="t" bIns="91425" lIns="91425" spcFirstLastPara="1" rIns="91425" wrap="square" tIns="91425">
            <a:noAutofit/>
          </a:bodyPr>
          <a:lstStyle/>
          <a:p>
            <a:pPr indent="0" lvl="0" marL="457200" rtl="0" algn="l">
              <a:lnSpc>
                <a:spcPct val="115000"/>
              </a:lnSpc>
              <a:spcBef>
                <a:spcPts val="2100"/>
              </a:spcBef>
              <a:spcAft>
                <a:spcPts val="0"/>
              </a:spcAft>
              <a:buNone/>
            </a:pPr>
            <a:r>
              <a:rPr lang="en" sz="2100">
                <a:solidFill>
                  <a:srgbClr val="0D0D0D"/>
                </a:solidFill>
                <a:latin typeface="Roboto"/>
                <a:ea typeface="Roboto"/>
                <a:cs typeface="Roboto"/>
                <a:sym typeface="Roboto"/>
              </a:rPr>
              <a:t>約基別在面對危險的時候沒有盲目地恐懼，而是採取了明智的行動。</a:t>
            </a:r>
            <a:endParaRPr sz="2100">
              <a:solidFill>
                <a:srgbClr val="0D0D0D"/>
              </a:solidFill>
              <a:latin typeface="Roboto"/>
              <a:ea typeface="Roboto"/>
              <a:cs typeface="Roboto"/>
              <a:sym typeface="Roboto"/>
            </a:endParaRPr>
          </a:p>
          <a:p>
            <a:pPr indent="0" lvl="0" marL="457200" rtl="0" algn="l">
              <a:lnSpc>
                <a:spcPct val="115000"/>
              </a:lnSpc>
              <a:spcBef>
                <a:spcPts val="2100"/>
              </a:spcBef>
              <a:spcAft>
                <a:spcPts val="0"/>
              </a:spcAft>
              <a:buNone/>
            </a:pPr>
            <a:r>
              <a:rPr i="1" lang="en" sz="1900">
                <a:solidFill>
                  <a:srgbClr val="000000"/>
                </a:solidFill>
                <a:latin typeface="Roboto"/>
                <a:ea typeface="Roboto"/>
                <a:cs typeface="Roboto"/>
                <a:sym typeface="Roboto"/>
              </a:rPr>
              <a:t>“就 取 了 一 個 </a:t>
            </a:r>
            <a:r>
              <a:rPr i="1" lang="en" sz="1900" u="sng">
                <a:solidFill>
                  <a:srgbClr val="000000"/>
                </a:solidFill>
                <a:latin typeface="Roboto"/>
                <a:ea typeface="Roboto"/>
                <a:cs typeface="Roboto"/>
                <a:sym typeface="Roboto"/>
              </a:rPr>
              <a:t>蒲 草 箱</a:t>
            </a:r>
            <a:r>
              <a:rPr i="1" lang="en" sz="1900">
                <a:solidFill>
                  <a:srgbClr val="000000"/>
                </a:solidFill>
                <a:latin typeface="Roboto"/>
                <a:ea typeface="Roboto"/>
                <a:cs typeface="Roboto"/>
                <a:sym typeface="Roboto"/>
              </a:rPr>
              <a:t> ， </a:t>
            </a:r>
            <a:r>
              <a:rPr i="1" lang="en" sz="1900" u="sng">
                <a:solidFill>
                  <a:srgbClr val="000000"/>
                </a:solidFill>
                <a:latin typeface="Roboto"/>
                <a:ea typeface="Roboto"/>
                <a:cs typeface="Roboto"/>
                <a:sym typeface="Roboto"/>
              </a:rPr>
              <a:t>抹 上 石 漆 和 石 油</a:t>
            </a:r>
            <a:r>
              <a:rPr i="1" lang="en" sz="1900">
                <a:solidFill>
                  <a:srgbClr val="000000"/>
                </a:solidFill>
                <a:latin typeface="Roboto"/>
                <a:ea typeface="Roboto"/>
                <a:cs typeface="Roboto"/>
                <a:sym typeface="Roboto"/>
              </a:rPr>
              <a:t> ， 將 孩 子 放 在 裡 頭 ， 把 箱 子 擱 在 </a:t>
            </a:r>
            <a:r>
              <a:rPr i="1" lang="en" sz="1900" u="sng">
                <a:solidFill>
                  <a:srgbClr val="000000"/>
                </a:solidFill>
                <a:latin typeface="Roboto"/>
                <a:ea typeface="Roboto"/>
                <a:cs typeface="Roboto"/>
                <a:sym typeface="Roboto"/>
              </a:rPr>
              <a:t>河 邊 的 蘆 荻 中</a:t>
            </a:r>
            <a:r>
              <a:rPr i="1" lang="en" sz="1900">
                <a:solidFill>
                  <a:srgbClr val="000000"/>
                </a:solidFill>
                <a:latin typeface="Roboto"/>
                <a:ea typeface="Roboto"/>
                <a:cs typeface="Roboto"/>
                <a:sym typeface="Roboto"/>
              </a:rPr>
              <a:t>。” </a:t>
            </a:r>
            <a:endParaRPr i="1" sz="2700">
              <a:solidFill>
                <a:srgbClr val="0D0D0D"/>
              </a:solidFill>
              <a:latin typeface="Roboto"/>
              <a:ea typeface="Roboto"/>
              <a:cs typeface="Roboto"/>
              <a:sym typeface="Roboto"/>
            </a:endParaRPr>
          </a:p>
          <a:p>
            <a:pPr indent="0" lvl="0" marL="457200" rtl="0" algn="l">
              <a:lnSpc>
                <a:spcPct val="115000"/>
              </a:lnSpc>
              <a:spcBef>
                <a:spcPts val="2100"/>
              </a:spcBef>
              <a:spcAft>
                <a:spcPts val="0"/>
              </a:spcAft>
              <a:buNone/>
            </a:pPr>
            <a:r>
              <a:rPr lang="en" sz="2100">
                <a:solidFill>
                  <a:srgbClr val="0D0D0D"/>
                </a:solidFill>
                <a:latin typeface="Roboto"/>
                <a:ea typeface="Roboto"/>
                <a:cs typeface="Roboto"/>
                <a:sym typeface="Roboto"/>
              </a:rPr>
              <a:t>作為父母，我們可以從約基別身上學習智慧和策略，面對困難時冷靜思考，找到解決問題的最佳方法。</a:t>
            </a:r>
            <a:endParaRPr sz="2100">
              <a:solidFill>
                <a:srgbClr val="0D0D0D"/>
              </a:solidFill>
              <a:latin typeface="Roboto"/>
              <a:ea typeface="Roboto"/>
              <a:cs typeface="Roboto"/>
              <a:sym typeface="Roboto"/>
            </a:endParaRPr>
          </a:p>
          <a:p>
            <a:pPr indent="0" lvl="0" marL="0" rtl="0" algn="ctr">
              <a:spcBef>
                <a:spcPts val="2100"/>
              </a:spcBef>
              <a:spcAft>
                <a:spcPts val="0"/>
              </a:spcAft>
              <a:buNone/>
            </a:pPr>
            <a:r>
              <a:t/>
            </a:r>
            <a:endParaRPr sz="2100">
              <a:solidFill>
                <a:srgbClr val="0D0D0D"/>
              </a:solidFill>
              <a:latin typeface="Roboto"/>
              <a:ea typeface="Roboto"/>
              <a:cs typeface="Roboto"/>
              <a:sym typeface="Roboto"/>
            </a:endParaRPr>
          </a:p>
        </p:txBody>
      </p:sp>
      <p:sp>
        <p:nvSpPr>
          <p:cNvPr id="865" name="Google Shape;865;p45"/>
          <p:cNvSpPr/>
          <p:nvPr/>
        </p:nvSpPr>
        <p:spPr>
          <a:xfrm flipH="1" rot="5400000">
            <a:off x="-133381" y="4136209"/>
            <a:ext cx="1120446" cy="1236834"/>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46"/>
          <p:cNvSpPr txBox="1"/>
          <p:nvPr>
            <p:ph type="title"/>
          </p:nvPr>
        </p:nvSpPr>
        <p:spPr>
          <a:xfrm>
            <a:off x="774625" y="597800"/>
            <a:ext cx="4505700" cy="799500"/>
          </a:xfrm>
          <a:prstGeom prst="rect">
            <a:avLst/>
          </a:prstGeom>
        </p:spPr>
        <p:txBody>
          <a:bodyPr anchorCtr="0" anchor="b" bIns="91425" lIns="91425" spcFirstLastPara="1" rIns="91425" wrap="square" tIns="91425">
            <a:noAutofit/>
          </a:bodyPr>
          <a:lstStyle/>
          <a:p>
            <a:pPr indent="0" lvl="0" marL="457200" rtl="0" algn="l">
              <a:spcBef>
                <a:spcPts val="0"/>
              </a:spcBef>
              <a:spcAft>
                <a:spcPts val="0"/>
              </a:spcAft>
              <a:buNone/>
            </a:pPr>
            <a:r>
              <a:rPr lang="en" sz="4400">
                <a:solidFill>
                  <a:srgbClr val="0D0D0D"/>
                </a:solidFill>
              </a:rPr>
              <a:t>4</a:t>
            </a:r>
            <a:r>
              <a:rPr lang="en" sz="4400">
                <a:solidFill>
                  <a:srgbClr val="0D0D0D"/>
                </a:solidFill>
                <a:latin typeface="Roboto"/>
                <a:ea typeface="Roboto"/>
                <a:cs typeface="Roboto"/>
                <a:sym typeface="Roboto"/>
              </a:rPr>
              <a:t>. </a:t>
            </a:r>
            <a:r>
              <a:rPr lang="en" sz="4000">
                <a:solidFill>
                  <a:srgbClr val="0D0D0D"/>
                </a:solidFill>
                <a:latin typeface="Roboto"/>
                <a:ea typeface="Roboto"/>
                <a:cs typeface="Roboto"/>
                <a:sym typeface="Roboto"/>
              </a:rPr>
              <a:t>堅持和毅力</a:t>
            </a:r>
            <a:endParaRPr sz="10000">
              <a:latin typeface="Roboto"/>
              <a:ea typeface="Roboto"/>
              <a:cs typeface="Roboto"/>
              <a:sym typeface="Roboto"/>
            </a:endParaRPr>
          </a:p>
        </p:txBody>
      </p:sp>
      <p:sp>
        <p:nvSpPr>
          <p:cNvPr id="871" name="Google Shape;871;p46"/>
          <p:cNvSpPr txBox="1"/>
          <p:nvPr>
            <p:ph idx="1" type="subTitle"/>
          </p:nvPr>
        </p:nvSpPr>
        <p:spPr>
          <a:xfrm>
            <a:off x="1276000" y="1442450"/>
            <a:ext cx="6408000" cy="37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rgbClr val="000000"/>
                </a:solidFill>
                <a:latin typeface="Arial"/>
                <a:ea typeface="Arial"/>
                <a:cs typeface="Arial"/>
                <a:sym typeface="Arial"/>
              </a:rPr>
              <a:t>雖然約基別知道摩西要進入到埃及的皇宮成為法老的孫子，但是她沒有放棄要將敬畏耶和華的心放在年紀幼小的摩西的心中。她相信上帝必定要使用她的孩子成為服事上帝的人。</a:t>
            </a:r>
            <a:endParaRPr sz="2100">
              <a:solidFill>
                <a:srgbClr val="000000"/>
              </a:solidFill>
              <a:latin typeface="Arial"/>
              <a:ea typeface="Arial"/>
              <a:cs typeface="Arial"/>
              <a:sym typeface="Arial"/>
            </a:endParaRPr>
          </a:p>
          <a:p>
            <a:pPr indent="0" lvl="0" marL="0" rtl="0" algn="ctr">
              <a:spcBef>
                <a:spcPts val="0"/>
              </a:spcBef>
              <a:spcAft>
                <a:spcPts val="0"/>
              </a:spcAft>
              <a:buNone/>
            </a:pPr>
            <a:r>
              <a:t/>
            </a:r>
            <a:endParaRPr sz="2200">
              <a:solidFill>
                <a:srgbClr val="0D0D0D"/>
              </a:solidFill>
              <a:latin typeface="Roboto"/>
              <a:ea typeface="Roboto"/>
              <a:cs typeface="Roboto"/>
              <a:sym typeface="Roboto"/>
            </a:endParaRPr>
          </a:p>
          <a:p>
            <a:pPr indent="0" lvl="0" marL="0" rtl="0" algn="ctr">
              <a:spcBef>
                <a:spcPts val="0"/>
              </a:spcBef>
              <a:spcAft>
                <a:spcPts val="0"/>
              </a:spcAft>
              <a:buNone/>
            </a:pPr>
            <a:r>
              <a:rPr lang="en" sz="2200">
                <a:solidFill>
                  <a:srgbClr val="0D0D0D"/>
                </a:solidFill>
                <a:latin typeface="Roboto"/>
                <a:ea typeface="Roboto"/>
                <a:cs typeface="Roboto"/>
                <a:sym typeface="Roboto"/>
              </a:rPr>
              <a:t>作為父母，我們可以從約基別身上學到堅持和毅力，不輕易放棄，努力的將孩子帶到神的面前，讓他們成為服事神的人。</a:t>
            </a:r>
            <a:endParaRPr sz="3100">
              <a:solidFill>
                <a:srgbClr val="0D0D0D"/>
              </a:solidFill>
              <a:latin typeface="Roboto"/>
              <a:ea typeface="Roboto"/>
              <a:cs typeface="Roboto"/>
              <a:sym typeface="Roboto"/>
            </a:endParaRPr>
          </a:p>
        </p:txBody>
      </p:sp>
      <p:sp>
        <p:nvSpPr>
          <p:cNvPr id="872" name="Google Shape;872;p46"/>
          <p:cNvSpPr/>
          <p:nvPr/>
        </p:nvSpPr>
        <p:spPr>
          <a:xfrm flipH="1" rot="5400000">
            <a:off x="-133381" y="4136209"/>
            <a:ext cx="1120446" cy="1236834"/>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grpSp>
        <p:nvGrpSpPr>
          <p:cNvPr id="877" name="Google Shape;877;p47"/>
          <p:cNvGrpSpPr/>
          <p:nvPr/>
        </p:nvGrpSpPr>
        <p:grpSpPr>
          <a:xfrm>
            <a:off x="5284979" y="646204"/>
            <a:ext cx="2891255" cy="3527087"/>
            <a:chOff x="5645704" y="643016"/>
            <a:chExt cx="2891255" cy="3527087"/>
          </a:xfrm>
        </p:grpSpPr>
        <p:sp>
          <p:nvSpPr>
            <p:cNvPr id="878" name="Google Shape;878;p47"/>
            <p:cNvSpPr/>
            <p:nvPr/>
          </p:nvSpPr>
          <p:spPr>
            <a:xfrm rot="-5400000">
              <a:off x="5703898" y="584822"/>
              <a:ext cx="1120446" cy="1236834"/>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9" name="Google Shape;879;p47"/>
            <p:cNvSpPr/>
            <p:nvPr/>
          </p:nvSpPr>
          <p:spPr>
            <a:xfrm rot="-5400000">
              <a:off x="7681823" y="3314967"/>
              <a:ext cx="812915" cy="897358"/>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880" name="Google Shape;880;p47"/>
          <p:cNvSpPr txBox="1"/>
          <p:nvPr>
            <p:ph type="title"/>
          </p:nvPr>
        </p:nvSpPr>
        <p:spPr>
          <a:xfrm>
            <a:off x="1881975" y="3380875"/>
            <a:ext cx="5926500" cy="75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solidFill>
                  <a:srgbClr val="000000"/>
                </a:solidFill>
                <a:latin typeface="Arial"/>
                <a:ea typeface="Arial"/>
                <a:cs typeface="Arial"/>
                <a:sym typeface="Arial"/>
              </a:rPr>
              <a:t>在這個世代我們想要做一位合神心意的父母親真的是一件不容易的事情。我們環境當中的險惡可以和約基別在生下摩西之後所面對的威脅相比。</a:t>
            </a:r>
            <a:endParaRPr sz="2200">
              <a:solidFill>
                <a:srgbClr val="000000"/>
              </a:solidFill>
              <a:latin typeface="Arial"/>
              <a:ea typeface="Arial"/>
              <a:cs typeface="Arial"/>
              <a:sym typeface="Arial"/>
            </a:endParaRPr>
          </a:p>
          <a:p>
            <a:pPr indent="0" lvl="0" marL="0" rtl="0" algn="l">
              <a:spcBef>
                <a:spcPts val="0"/>
              </a:spcBef>
              <a:spcAft>
                <a:spcPts val="0"/>
              </a:spcAft>
              <a:buNone/>
            </a:pPr>
            <a:r>
              <a:t/>
            </a:r>
            <a:endParaRPr sz="2200">
              <a:solidFill>
                <a:srgbClr val="000000"/>
              </a:solidFill>
              <a:latin typeface="Arial"/>
              <a:ea typeface="Arial"/>
              <a:cs typeface="Arial"/>
              <a:sym typeface="Arial"/>
            </a:endParaRPr>
          </a:p>
          <a:p>
            <a:pPr indent="0" lvl="0" marL="0" rtl="0" algn="l">
              <a:spcBef>
                <a:spcPts val="0"/>
              </a:spcBef>
              <a:spcAft>
                <a:spcPts val="0"/>
              </a:spcAft>
              <a:buNone/>
            </a:pPr>
            <a:r>
              <a:rPr lang="en" sz="2200">
                <a:solidFill>
                  <a:srgbClr val="000000"/>
                </a:solidFill>
                <a:latin typeface="Arial"/>
                <a:ea typeface="Arial"/>
                <a:cs typeface="Arial"/>
                <a:sym typeface="Arial"/>
              </a:rPr>
              <a:t>我們的孩子每天在學校裡和社交群體當中所接觸到的信息， 都在不斷的衝擊他們的思想，造成他們對信仰的混亂。</a:t>
            </a:r>
            <a:endParaRPr sz="2200">
              <a:solidFill>
                <a:srgbClr val="000000"/>
              </a:solidFill>
              <a:latin typeface="Arial"/>
              <a:ea typeface="Arial"/>
              <a:cs typeface="Arial"/>
              <a:sym typeface="Arial"/>
            </a:endParaRPr>
          </a:p>
          <a:p>
            <a:pPr indent="0" lvl="0" marL="0" rtl="0" algn="ctr">
              <a:spcBef>
                <a:spcPts val="0"/>
              </a:spcBef>
              <a:spcAft>
                <a:spcPts val="0"/>
              </a:spcAft>
              <a:buNone/>
            </a:pPr>
            <a:r>
              <a:t/>
            </a:r>
            <a:endParaRPr sz="52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48"/>
          <p:cNvSpPr txBox="1"/>
          <p:nvPr>
            <p:ph type="title"/>
          </p:nvPr>
        </p:nvSpPr>
        <p:spPr>
          <a:xfrm>
            <a:off x="753875" y="3546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週日教會的聚會是不夠的！</a:t>
            </a:r>
            <a:endParaRPr/>
          </a:p>
        </p:txBody>
      </p:sp>
      <p:pic>
        <p:nvPicPr>
          <p:cNvPr id="886" name="Google Shape;886;p48"/>
          <p:cNvPicPr preferRelativeResize="0"/>
          <p:nvPr/>
        </p:nvPicPr>
        <p:blipFill>
          <a:blip r:embed="rId3">
            <a:alphaModFix/>
          </a:blip>
          <a:stretch>
            <a:fillRect/>
          </a:stretch>
        </p:blipFill>
        <p:spPr>
          <a:xfrm>
            <a:off x="2267838" y="1072725"/>
            <a:ext cx="4608325" cy="30714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49"/>
          <p:cNvSpPr txBox="1"/>
          <p:nvPr>
            <p:ph type="title"/>
          </p:nvPr>
        </p:nvSpPr>
        <p:spPr>
          <a:xfrm>
            <a:off x="731300" y="450675"/>
            <a:ext cx="7946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000000"/>
                </a:solidFill>
                <a:latin typeface="Arial"/>
                <a:ea typeface="Arial"/>
                <a:cs typeface="Arial"/>
                <a:sym typeface="Arial"/>
              </a:rPr>
              <a:t>做父母親的我們要成為孩子身邊的約基別！ </a:t>
            </a:r>
            <a:endParaRPr sz="2500">
              <a:solidFill>
                <a:srgbClr val="000000"/>
              </a:solidFill>
              <a:latin typeface="Arial"/>
              <a:ea typeface="Arial"/>
              <a:cs typeface="Arial"/>
              <a:sym typeface="Arial"/>
            </a:endParaRPr>
          </a:p>
          <a:p>
            <a:pPr indent="0" lvl="0" marL="0" rtl="0" algn="l">
              <a:spcBef>
                <a:spcPts val="0"/>
              </a:spcBef>
              <a:spcAft>
                <a:spcPts val="0"/>
              </a:spcAft>
              <a:buNone/>
            </a:pPr>
            <a:r>
              <a:t/>
            </a:r>
            <a:endParaRPr sz="2500">
              <a:solidFill>
                <a:srgbClr val="000000"/>
              </a:solidFill>
              <a:latin typeface="Arial"/>
              <a:ea typeface="Arial"/>
              <a:cs typeface="Arial"/>
              <a:sym typeface="Arial"/>
            </a:endParaRPr>
          </a:p>
          <a:p>
            <a:pPr indent="0" lvl="0" marL="0" rtl="0" algn="l">
              <a:spcBef>
                <a:spcPts val="0"/>
              </a:spcBef>
              <a:spcAft>
                <a:spcPts val="0"/>
              </a:spcAft>
              <a:buNone/>
            </a:pPr>
            <a:r>
              <a:rPr lang="en" sz="2500">
                <a:solidFill>
                  <a:srgbClr val="000000"/>
                </a:solidFill>
                <a:latin typeface="Arial"/>
                <a:ea typeface="Arial"/>
                <a:cs typeface="Arial"/>
                <a:sym typeface="Arial"/>
              </a:rPr>
              <a:t>在我們還能夠影響孩子的時候，我們一定要身體力行 。</a:t>
            </a:r>
            <a:endParaRPr sz="2500">
              <a:solidFill>
                <a:srgbClr val="000000"/>
              </a:solidFill>
              <a:latin typeface="Arial"/>
              <a:ea typeface="Arial"/>
              <a:cs typeface="Arial"/>
              <a:sym typeface="Arial"/>
            </a:endParaRPr>
          </a:p>
          <a:p>
            <a:pPr indent="0" lvl="0" marL="0" rtl="0" algn="l">
              <a:spcBef>
                <a:spcPts val="0"/>
              </a:spcBef>
              <a:spcAft>
                <a:spcPts val="0"/>
              </a:spcAft>
              <a:buNone/>
            </a:pPr>
            <a:r>
              <a:rPr lang="en" sz="2500">
                <a:solidFill>
                  <a:srgbClr val="000000"/>
                </a:solidFill>
                <a:latin typeface="Arial"/>
                <a:ea typeface="Arial"/>
                <a:cs typeface="Arial"/>
                <a:sym typeface="Arial"/>
              </a:rPr>
              <a:t>孩子不在乎我們每天說什麼，他們要看到的是</a:t>
            </a:r>
            <a:endParaRPr sz="2500">
              <a:solidFill>
                <a:srgbClr val="000000"/>
              </a:solidFill>
              <a:latin typeface="Arial"/>
              <a:ea typeface="Arial"/>
              <a:cs typeface="Arial"/>
              <a:sym typeface="Arial"/>
            </a:endParaRPr>
          </a:p>
          <a:p>
            <a:pPr indent="0" lvl="0" marL="0" rtl="0" algn="l">
              <a:spcBef>
                <a:spcPts val="0"/>
              </a:spcBef>
              <a:spcAft>
                <a:spcPts val="0"/>
              </a:spcAft>
              <a:buNone/>
            </a:pPr>
            <a:r>
              <a:rPr lang="en" sz="2500">
                <a:solidFill>
                  <a:srgbClr val="000000"/>
                </a:solidFill>
                <a:latin typeface="Arial"/>
                <a:ea typeface="Arial"/>
                <a:cs typeface="Arial"/>
                <a:sym typeface="Arial"/>
              </a:rPr>
              <a:t>每天在我們的行為舉止上，我們做了什麼。</a:t>
            </a:r>
            <a:endParaRPr sz="2500">
              <a:solidFill>
                <a:srgbClr val="000000"/>
              </a:solidFill>
              <a:latin typeface="Arial"/>
              <a:ea typeface="Arial"/>
              <a:cs typeface="Arial"/>
              <a:sym typeface="Arial"/>
            </a:endParaRPr>
          </a:p>
          <a:p>
            <a:pPr indent="0" lvl="0" marL="0" rtl="0" algn="l">
              <a:spcBef>
                <a:spcPts val="0"/>
              </a:spcBef>
              <a:spcAft>
                <a:spcPts val="0"/>
              </a:spcAft>
              <a:buNone/>
            </a:pPr>
            <a:r>
              <a:t/>
            </a:r>
            <a:endParaRPr sz="44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5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提摩太前書4:12 </a:t>
            </a:r>
            <a:endParaRPr/>
          </a:p>
        </p:txBody>
      </p:sp>
      <p:sp>
        <p:nvSpPr>
          <p:cNvPr id="897" name="Google Shape;897;p50"/>
          <p:cNvSpPr txBox="1"/>
          <p:nvPr/>
        </p:nvSpPr>
        <p:spPr>
          <a:xfrm>
            <a:off x="2337450" y="1332475"/>
            <a:ext cx="5239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001320"/>
                </a:solidFill>
              </a:rPr>
              <a:t>不可叫人小看你年輕，總要在言語、行為、愛心、信心、清潔上，都做</a:t>
            </a:r>
            <a:endParaRPr sz="2400">
              <a:solidFill>
                <a:srgbClr val="001320"/>
              </a:solidFill>
            </a:endParaRPr>
          </a:p>
          <a:p>
            <a:pPr indent="0" lvl="0" marL="0" rtl="0" algn="l">
              <a:spcBef>
                <a:spcPts val="0"/>
              </a:spcBef>
              <a:spcAft>
                <a:spcPts val="0"/>
              </a:spcAft>
              <a:buNone/>
            </a:pPr>
            <a:r>
              <a:rPr lang="en" sz="2400">
                <a:solidFill>
                  <a:srgbClr val="001320"/>
                </a:solidFill>
              </a:rPr>
              <a:t>信徒的榜樣。</a:t>
            </a:r>
            <a:endParaRPr sz="26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pic>
        <p:nvPicPr>
          <p:cNvPr id="902" name="Google Shape;902;p51"/>
          <p:cNvPicPr preferRelativeResize="0"/>
          <p:nvPr/>
        </p:nvPicPr>
        <p:blipFill>
          <a:blip r:embed="rId3">
            <a:alphaModFix/>
          </a:blip>
          <a:stretch>
            <a:fillRect/>
          </a:stretch>
        </p:blipFill>
        <p:spPr>
          <a:xfrm>
            <a:off x="1541325" y="327450"/>
            <a:ext cx="6214625" cy="3946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25"/>
          <p:cNvSpPr/>
          <p:nvPr/>
        </p:nvSpPr>
        <p:spPr>
          <a:xfrm rot="-5400000">
            <a:off x="2132909" y="3490364"/>
            <a:ext cx="1049477" cy="1158494"/>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42" name="Google Shape;442;p25"/>
          <p:cNvGrpSpPr/>
          <p:nvPr/>
        </p:nvGrpSpPr>
        <p:grpSpPr>
          <a:xfrm>
            <a:off x="-125873" y="854349"/>
            <a:ext cx="3715130" cy="3876381"/>
            <a:chOff x="-897433" y="328604"/>
            <a:chExt cx="4661393" cy="4863715"/>
          </a:xfrm>
        </p:grpSpPr>
        <p:sp>
          <p:nvSpPr>
            <p:cNvPr id="443" name="Google Shape;443;p25"/>
            <p:cNvSpPr/>
            <p:nvPr/>
          </p:nvSpPr>
          <p:spPr>
            <a:xfrm rot="-1665300">
              <a:off x="-156613" y="917678"/>
              <a:ext cx="3236902" cy="3735853"/>
            </a:xfrm>
            <a:custGeom>
              <a:rect b="b" l="l" r="r" t="t"/>
              <a:pathLst>
                <a:path extrusionOk="0" h="1982628" w="1717833">
                  <a:moveTo>
                    <a:pt x="612934" y="1982629"/>
                  </a:moveTo>
                  <a:cubicBezTo>
                    <a:pt x="600551" y="1982629"/>
                    <a:pt x="588455" y="1978819"/>
                    <a:pt x="578072" y="1971580"/>
                  </a:cubicBezTo>
                  <a:cubicBezTo>
                    <a:pt x="506635" y="1921097"/>
                    <a:pt x="447675" y="1843754"/>
                    <a:pt x="399764" y="1779175"/>
                  </a:cubicBezTo>
                  <a:cubicBezTo>
                    <a:pt x="257365" y="1689068"/>
                    <a:pt x="145637" y="1560767"/>
                    <a:pt x="76200" y="1407509"/>
                  </a:cubicBezTo>
                  <a:cubicBezTo>
                    <a:pt x="25622" y="1296067"/>
                    <a:pt x="0" y="1176909"/>
                    <a:pt x="0" y="1053465"/>
                  </a:cubicBezTo>
                  <a:lnTo>
                    <a:pt x="0" y="1051655"/>
                  </a:lnTo>
                  <a:cubicBezTo>
                    <a:pt x="95" y="1012698"/>
                    <a:pt x="2762" y="974408"/>
                    <a:pt x="7906" y="937450"/>
                  </a:cubicBezTo>
                  <a:cubicBezTo>
                    <a:pt x="8096" y="935927"/>
                    <a:pt x="8287" y="934403"/>
                    <a:pt x="8572" y="932879"/>
                  </a:cubicBezTo>
                  <a:cubicBezTo>
                    <a:pt x="34766" y="746189"/>
                    <a:pt x="123158" y="571881"/>
                    <a:pt x="258413" y="439484"/>
                  </a:cubicBezTo>
                  <a:cubicBezTo>
                    <a:pt x="262795" y="417100"/>
                    <a:pt x="270320" y="395192"/>
                    <a:pt x="280702" y="375095"/>
                  </a:cubicBezTo>
                  <a:cubicBezTo>
                    <a:pt x="308705" y="321469"/>
                    <a:pt x="358140" y="282035"/>
                    <a:pt x="413004" y="269558"/>
                  </a:cubicBezTo>
                  <a:cubicBezTo>
                    <a:pt x="419005" y="268224"/>
                    <a:pt x="424434" y="267462"/>
                    <a:pt x="429101" y="266891"/>
                  </a:cubicBezTo>
                  <a:cubicBezTo>
                    <a:pt x="440436" y="248222"/>
                    <a:pt x="454533" y="225171"/>
                    <a:pt x="481394" y="206788"/>
                  </a:cubicBezTo>
                  <a:cubicBezTo>
                    <a:pt x="506825" y="189548"/>
                    <a:pt x="536353" y="180785"/>
                    <a:pt x="569405" y="180785"/>
                  </a:cubicBezTo>
                  <a:cubicBezTo>
                    <a:pt x="599122" y="180785"/>
                    <a:pt x="626745" y="187928"/>
                    <a:pt x="648843" y="196405"/>
                  </a:cubicBezTo>
                  <a:cubicBezTo>
                    <a:pt x="651415" y="186690"/>
                    <a:pt x="654463" y="177070"/>
                    <a:pt x="657987" y="167735"/>
                  </a:cubicBezTo>
                  <a:cubicBezTo>
                    <a:pt x="686372" y="92583"/>
                    <a:pt x="746570" y="34100"/>
                    <a:pt x="818960" y="11144"/>
                  </a:cubicBezTo>
                  <a:cubicBezTo>
                    <a:pt x="842201" y="3810"/>
                    <a:pt x="866394" y="0"/>
                    <a:pt x="890969" y="0"/>
                  </a:cubicBezTo>
                  <a:cubicBezTo>
                    <a:pt x="897064" y="0"/>
                    <a:pt x="903161" y="191"/>
                    <a:pt x="909161" y="667"/>
                  </a:cubicBezTo>
                  <a:cubicBezTo>
                    <a:pt x="969455" y="5525"/>
                    <a:pt x="1024985" y="35624"/>
                    <a:pt x="1057942" y="81344"/>
                  </a:cubicBezTo>
                  <a:cubicBezTo>
                    <a:pt x="1061561" y="86392"/>
                    <a:pt x="1064323" y="90964"/>
                    <a:pt x="1066610" y="95059"/>
                  </a:cubicBezTo>
                  <a:cubicBezTo>
                    <a:pt x="1088136" y="98203"/>
                    <a:pt x="1114997" y="102203"/>
                    <a:pt x="1142333" y="119729"/>
                  </a:cubicBezTo>
                  <a:cubicBezTo>
                    <a:pt x="1149382" y="124301"/>
                    <a:pt x="1156049" y="129540"/>
                    <a:pt x="1162336" y="135255"/>
                  </a:cubicBezTo>
                  <a:cubicBezTo>
                    <a:pt x="1175956" y="127730"/>
                    <a:pt x="1190149" y="121634"/>
                    <a:pt x="1204722" y="117062"/>
                  </a:cubicBezTo>
                  <a:cubicBezTo>
                    <a:pt x="1227963" y="109728"/>
                    <a:pt x="1252156" y="105918"/>
                    <a:pt x="1276731" y="105918"/>
                  </a:cubicBezTo>
                  <a:cubicBezTo>
                    <a:pt x="1282827" y="105918"/>
                    <a:pt x="1288923" y="106108"/>
                    <a:pt x="1294924" y="106585"/>
                  </a:cubicBezTo>
                  <a:cubicBezTo>
                    <a:pt x="1355312" y="111443"/>
                    <a:pt x="1410843" y="141637"/>
                    <a:pt x="1443704" y="187262"/>
                  </a:cubicBezTo>
                  <a:cubicBezTo>
                    <a:pt x="1447324" y="192310"/>
                    <a:pt x="1450086" y="196977"/>
                    <a:pt x="1452372" y="200978"/>
                  </a:cubicBezTo>
                  <a:cubicBezTo>
                    <a:pt x="1473898" y="204121"/>
                    <a:pt x="1500759" y="208121"/>
                    <a:pt x="1528096" y="225647"/>
                  </a:cubicBezTo>
                  <a:cubicBezTo>
                    <a:pt x="1580102" y="259271"/>
                    <a:pt x="1607248" y="323374"/>
                    <a:pt x="1602772" y="401860"/>
                  </a:cubicBezTo>
                  <a:cubicBezTo>
                    <a:pt x="1599724" y="457295"/>
                    <a:pt x="1584198" y="509302"/>
                    <a:pt x="1557623" y="553688"/>
                  </a:cubicBezTo>
                  <a:cubicBezTo>
                    <a:pt x="1562005" y="559784"/>
                    <a:pt x="1566291" y="565976"/>
                    <a:pt x="1570482" y="572167"/>
                  </a:cubicBezTo>
                  <a:cubicBezTo>
                    <a:pt x="1590008" y="577406"/>
                    <a:pt x="1612773" y="584930"/>
                    <a:pt x="1634871" y="602742"/>
                  </a:cubicBezTo>
                  <a:cubicBezTo>
                    <a:pt x="1682972" y="641699"/>
                    <a:pt x="1703070" y="708470"/>
                    <a:pt x="1690116" y="785908"/>
                  </a:cubicBezTo>
                  <a:cubicBezTo>
                    <a:pt x="1688592" y="795433"/>
                    <a:pt x="1686497" y="804958"/>
                    <a:pt x="1684115" y="814578"/>
                  </a:cubicBezTo>
                  <a:cubicBezTo>
                    <a:pt x="1692497" y="843344"/>
                    <a:pt x="1699260" y="872681"/>
                    <a:pt x="1704499" y="901827"/>
                  </a:cubicBezTo>
                  <a:cubicBezTo>
                    <a:pt x="1713357" y="951357"/>
                    <a:pt x="1717834" y="1002316"/>
                    <a:pt x="1717834" y="1053275"/>
                  </a:cubicBezTo>
                  <a:cubicBezTo>
                    <a:pt x="1717834" y="1163288"/>
                    <a:pt x="1697260" y="1270445"/>
                    <a:pt x="1656779" y="1371981"/>
                  </a:cubicBezTo>
                  <a:cubicBezTo>
                    <a:pt x="1656588" y="1372457"/>
                    <a:pt x="1653731" y="1379125"/>
                    <a:pt x="1653731" y="1379125"/>
                  </a:cubicBezTo>
                  <a:cubicBezTo>
                    <a:pt x="1529334" y="1682306"/>
                    <a:pt x="1237869" y="1890903"/>
                    <a:pt x="911162" y="1910525"/>
                  </a:cubicBezTo>
                  <a:cubicBezTo>
                    <a:pt x="894016" y="1911572"/>
                    <a:pt x="876395" y="1912144"/>
                    <a:pt x="858964" y="1912144"/>
                  </a:cubicBezTo>
                  <a:cubicBezTo>
                    <a:pt x="846772" y="1912144"/>
                    <a:pt x="834199" y="1911763"/>
                    <a:pt x="820103" y="1911096"/>
                  </a:cubicBezTo>
                  <a:cubicBezTo>
                    <a:pt x="759905" y="1938433"/>
                    <a:pt x="694277" y="1962245"/>
                    <a:pt x="629126" y="1980343"/>
                  </a:cubicBezTo>
                  <a:cubicBezTo>
                    <a:pt x="623697" y="1981867"/>
                    <a:pt x="618268" y="1982629"/>
                    <a:pt x="612934" y="1982629"/>
                  </a:cubicBezTo>
                  <a:close/>
                </a:path>
              </a:pathLst>
            </a:custGeom>
            <a:solidFill>
              <a:srgbClr val="191919">
                <a:alpha val="239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44" name="Google Shape;444;p25"/>
            <p:cNvGrpSpPr/>
            <p:nvPr/>
          </p:nvGrpSpPr>
          <p:grpSpPr>
            <a:xfrm rot="-1664051">
              <a:off x="-213851" y="867388"/>
              <a:ext cx="3238030" cy="3737331"/>
              <a:chOff x="6307645" y="1361884"/>
              <a:chExt cx="1717833" cy="1982628"/>
            </a:xfrm>
          </p:grpSpPr>
          <p:sp>
            <p:nvSpPr>
              <p:cNvPr id="445" name="Google Shape;445;p25"/>
              <p:cNvSpPr/>
              <p:nvPr/>
            </p:nvSpPr>
            <p:spPr>
              <a:xfrm>
                <a:off x="6307645" y="1361884"/>
                <a:ext cx="1717833" cy="1982628"/>
              </a:xfrm>
              <a:custGeom>
                <a:rect b="b" l="l" r="r" t="t"/>
                <a:pathLst>
                  <a:path extrusionOk="0" h="1982628" w="1717833">
                    <a:moveTo>
                      <a:pt x="612934" y="1982629"/>
                    </a:moveTo>
                    <a:cubicBezTo>
                      <a:pt x="600551" y="1982629"/>
                      <a:pt x="588455" y="1978819"/>
                      <a:pt x="578072" y="1971580"/>
                    </a:cubicBezTo>
                    <a:cubicBezTo>
                      <a:pt x="506635" y="1921097"/>
                      <a:pt x="447675" y="1843754"/>
                      <a:pt x="399764" y="1779175"/>
                    </a:cubicBezTo>
                    <a:cubicBezTo>
                      <a:pt x="257365" y="1689068"/>
                      <a:pt x="145637" y="1560767"/>
                      <a:pt x="76200" y="1407509"/>
                    </a:cubicBezTo>
                    <a:cubicBezTo>
                      <a:pt x="25622" y="1296067"/>
                      <a:pt x="0" y="1176909"/>
                      <a:pt x="0" y="1053465"/>
                    </a:cubicBezTo>
                    <a:lnTo>
                      <a:pt x="0" y="1051655"/>
                    </a:lnTo>
                    <a:cubicBezTo>
                      <a:pt x="95" y="1012698"/>
                      <a:pt x="2762" y="974408"/>
                      <a:pt x="7906" y="937450"/>
                    </a:cubicBezTo>
                    <a:cubicBezTo>
                      <a:pt x="8096" y="935927"/>
                      <a:pt x="8287" y="934403"/>
                      <a:pt x="8572" y="932879"/>
                    </a:cubicBezTo>
                    <a:cubicBezTo>
                      <a:pt x="34766" y="746189"/>
                      <a:pt x="123158" y="571881"/>
                      <a:pt x="258413" y="439484"/>
                    </a:cubicBezTo>
                    <a:cubicBezTo>
                      <a:pt x="262795" y="417100"/>
                      <a:pt x="270320" y="395192"/>
                      <a:pt x="280702" y="375095"/>
                    </a:cubicBezTo>
                    <a:cubicBezTo>
                      <a:pt x="308705" y="321469"/>
                      <a:pt x="358140" y="282035"/>
                      <a:pt x="413004" y="269558"/>
                    </a:cubicBezTo>
                    <a:cubicBezTo>
                      <a:pt x="419005" y="268224"/>
                      <a:pt x="424434" y="267462"/>
                      <a:pt x="429101" y="266891"/>
                    </a:cubicBezTo>
                    <a:cubicBezTo>
                      <a:pt x="440436" y="248222"/>
                      <a:pt x="454533" y="225171"/>
                      <a:pt x="481394" y="206788"/>
                    </a:cubicBezTo>
                    <a:cubicBezTo>
                      <a:pt x="506825" y="189548"/>
                      <a:pt x="536353" y="180785"/>
                      <a:pt x="569405" y="180785"/>
                    </a:cubicBezTo>
                    <a:cubicBezTo>
                      <a:pt x="599122" y="180785"/>
                      <a:pt x="626745" y="187928"/>
                      <a:pt x="648843" y="196405"/>
                    </a:cubicBezTo>
                    <a:cubicBezTo>
                      <a:pt x="651415" y="186690"/>
                      <a:pt x="654463" y="177070"/>
                      <a:pt x="657987" y="167735"/>
                    </a:cubicBezTo>
                    <a:cubicBezTo>
                      <a:pt x="686372" y="92583"/>
                      <a:pt x="746570" y="34100"/>
                      <a:pt x="818960" y="11144"/>
                    </a:cubicBezTo>
                    <a:cubicBezTo>
                      <a:pt x="842201" y="3810"/>
                      <a:pt x="866394" y="0"/>
                      <a:pt x="890969" y="0"/>
                    </a:cubicBezTo>
                    <a:cubicBezTo>
                      <a:pt x="897064" y="0"/>
                      <a:pt x="903161" y="191"/>
                      <a:pt x="909161" y="667"/>
                    </a:cubicBezTo>
                    <a:cubicBezTo>
                      <a:pt x="969455" y="5525"/>
                      <a:pt x="1024985" y="35624"/>
                      <a:pt x="1057942" y="81344"/>
                    </a:cubicBezTo>
                    <a:cubicBezTo>
                      <a:pt x="1061561" y="86392"/>
                      <a:pt x="1064323" y="90964"/>
                      <a:pt x="1066610" y="95059"/>
                    </a:cubicBezTo>
                    <a:cubicBezTo>
                      <a:pt x="1088136" y="98203"/>
                      <a:pt x="1114997" y="102203"/>
                      <a:pt x="1142333" y="119729"/>
                    </a:cubicBezTo>
                    <a:cubicBezTo>
                      <a:pt x="1149382" y="124301"/>
                      <a:pt x="1156049" y="129540"/>
                      <a:pt x="1162336" y="135255"/>
                    </a:cubicBezTo>
                    <a:cubicBezTo>
                      <a:pt x="1175956" y="127730"/>
                      <a:pt x="1190149" y="121634"/>
                      <a:pt x="1204722" y="117062"/>
                    </a:cubicBezTo>
                    <a:cubicBezTo>
                      <a:pt x="1227963" y="109728"/>
                      <a:pt x="1252156" y="105918"/>
                      <a:pt x="1276731" y="105918"/>
                    </a:cubicBezTo>
                    <a:cubicBezTo>
                      <a:pt x="1282827" y="105918"/>
                      <a:pt x="1288923" y="106108"/>
                      <a:pt x="1294924" y="106585"/>
                    </a:cubicBezTo>
                    <a:cubicBezTo>
                      <a:pt x="1355312" y="111443"/>
                      <a:pt x="1410843" y="141637"/>
                      <a:pt x="1443704" y="187262"/>
                    </a:cubicBezTo>
                    <a:cubicBezTo>
                      <a:pt x="1447324" y="192310"/>
                      <a:pt x="1450086" y="196977"/>
                      <a:pt x="1452372" y="200978"/>
                    </a:cubicBezTo>
                    <a:cubicBezTo>
                      <a:pt x="1473898" y="204121"/>
                      <a:pt x="1500759" y="208121"/>
                      <a:pt x="1528096" y="225647"/>
                    </a:cubicBezTo>
                    <a:cubicBezTo>
                      <a:pt x="1580102" y="259271"/>
                      <a:pt x="1607248" y="323374"/>
                      <a:pt x="1602772" y="401860"/>
                    </a:cubicBezTo>
                    <a:cubicBezTo>
                      <a:pt x="1599724" y="457295"/>
                      <a:pt x="1584198" y="509302"/>
                      <a:pt x="1557623" y="553688"/>
                    </a:cubicBezTo>
                    <a:cubicBezTo>
                      <a:pt x="1562005" y="559784"/>
                      <a:pt x="1566291" y="565976"/>
                      <a:pt x="1570482" y="572167"/>
                    </a:cubicBezTo>
                    <a:cubicBezTo>
                      <a:pt x="1590008" y="577406"/>
                      <a:pt x="1612773" y="584930"/>
                      <a:pt x="1634871" y="602742"/>
                    </a:cubicBezTo>
                    <a:cubicBezTo>
                      <a:pt x="1682972" y="641699"/>
                      <a:pt x="1703070" y="708470"/>
                      <a:pt x="1690116" y="785908"/>
                    </a:cubicBezTo>
                    <a:cubicBezTo>
                      <a:pt x="1688592" y="795433"/>
                      <a:pt x="1686497" y="804958"/>
                      <a:pt x="1684115" y="814578"/>
                    </a:cubicBezTo>
                    <a:cubicBezTo>
                      <a:pt x="1692497" y="843344"/>
                      <a:pt x="1699260" y="872681"/>
                      <a:pt x="1704499" y="901827"/>
                    </a:cubicBezTo>
                    <a:cubicBezTo>
                      <a:pt x="1713357" y="951357"/>
                      <a:pt x="1717834" y="1002316"/>
                      <a:pt x="1717834" y="1053275"/>
                    </a:cubicBezTo>
                    <a:cubicBezTo>
                      <a:pt x="1717834" y="1163288"/>
                      <a:pt x="1697260" y="1270445"/>
                      <a:pt x="1656779" y="1371981"/>
                    </a:cubicBezTo>
                    <a:cubicBezTo>
                      <a:pt x="1656588" y="1372457"/>
                      <a:pt x="1653731" y="1379125"/>
                      <a:pt x="1653731" y="1379125"/>
                    </a:cubicBezTo>
                    <a:cubicBezTo>
                      <a:pt x="1529334" y="1682306"/>
                      <a:pt x="1237869" y="1890903"/>
                      <a:pt x="911162" y="1910525"/>
                    </a:cubicBezTo>
                    <a:cubicBezTo>
                      <a:pt x="894016" y="1911572"/>
                      <a:pt x="876395" y="1912144"/>
                      <a:pt x="858964" y="1912144"/>
                    </a:cubicBezTo>
                    <a:cubicBezTo>
                      <a:pt x="846772" y="1912144"/>
                      <a:pt x="834199" y="1911763"/>
                      <a:pt x="820103" y="1911096"/>
                    </a:cubicBezTo>
                    <a:cubicBezTo>
                      <a:pt x="759905" y="1938433"/>
                      <a:pt x="694277" y="1962245"/>
                      <a:pt x="629126" y="1980343"/>
                    </a:cubicBezTo>
                    <a:cubicBezTo>
                      <a:pt x="623697" y="1981867"/>
                      <a:pt x="618268" y="1982629"/>
                      <a:pt x="612934" y="198262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46" name="Google Shape;446;p25"/>
              <p:cNvGrpSpPr/>
              <p:nvPr/>
            </p:nvGrpSpPr>
            <p:grpSpPr>
              <a:xfrm>
                <a:off x="6372320" y="1422816"/>
                <a:ext cx="1597056" cy="1862070"/>
                <a:chOff x="6372320" y="1422816"/>
                <a:chExt cx="1597056" cy="1862070"/>
              </a:xfrm>
            </p:grpSpPr>
            <p:sp>
              <p:nvSpPr>
                <p:cNvPr id="447" name="Google Shape;447;p25"/>
                <p:cNvSpPr/>
                <p:nvPr/>
              </p:nvSpPr>
              <p:spPr>
                <a:xfrm>
                  <a:off x="6372320" y="1617440"/>
                  <a:ext cx="1597056" cy="1597056"/>
                </a:xfrm>
                <a:custGeom>
                  <a:rect b="b" l="l" r="r" t="t"/>
                  <a:pathLst>
                    <a:path extrusionOk="0" h="1597056" w="1597056">
                      <a:moveTo>
                        <a:pt x="1597057" y="798481"/>
                      </a:moveTo>
                      <a:cubicBezTo>
                        <a:pt x="1597057" y="903161"/>
                        <a:pt x="1576864" y="1003268"/>
                        <a:pt x="1540288" y="1094804"/>
                      </a:cubicBezTo>
                      <a:cubicBezTo>
                        <a:pt x="1539335" y="1096899"/>
                        <a:pt x="1538478" y="1099090"/>
                        <a:pt x="1537621" y="1101280"/>
                      </a:cubicBezTo>
                      <a:cubicBezTo>
                        <a:pt x="1424178" y="1377982"/>
                        <a:pt x="1159955" y="1576769"/>
                        <a:pt x="847154" y="1595533"/>
                      </a:cubicBezTo>
                      <a:cubicBezTo>
                        <a:pt x="831056" y="1596580"/>
                        <a:pt x="814864" y="1597057"/>
                        <a:pt x="798576" y="1597057"/>
                      </a:cubicBezTo>
                      <a:cubicBezTo>
                        <a:pt x="748189" y="1597057"/>
                        <a:pt x="698849" y="1592294"/>
                        <a:pt x="651034" y="1583436"/>
                      </a:cubicBezTo>
                      <a:cubicBezTo>
                        <a:pt x="587312" y="1571625"/>
                        <a:pt x="526447" y="1552194"/>
                        <a:pt x="469106" y="1526191"/>
                      </a:cubicBezTo>
                      <a:cubicBezTo>
                        <a:pt x="464725" y="1524191"/>
                        <a:pt x="460153" y="1522095"/>
                        <a:pt x="455866" y="1520000"/>
                      </a:cubicBezTo>
                      <a:cubicBezTo>
                        <a:pt x="443484" y="1514189"/>
                        <a:pt x="431482" y="1507998"/>
                        <a:pt x="419481" y="1501616"/>
                      </a:cubicBezTo>
                      <a:lnTo>
                        <a:pt x="419386" y="1501616"/>
                      </a:lnTo>
                      <a:cubicBezTo>
                        <a:pt x="413290" y="1498283"/>
                        <a:pt x="407289" y="1494854"/>
                        <a:pt x="401288" y="1491425"/>
                      </a:cubicBezTo>
                      <a:cubicBezTo>
                        <a:pt x="399193" y="1490186"/>
                        <a:pt x="397002" y="1488948"/>
                        <a:pt x="394906" y="1487615"/>
                      </a:cubicBezTo>
                      <a:cubicBezTo>
                        <a:pt x="392811" y="1486376"/>
                        <a:pt x="390620" y="1485138"/>
                        <a:pt x="388430" y="1483805"/>
                      </a:cubicBezTo>
                      <a:cubicBezTo>
                        <a:pt x="249555" y="1400651"/>
                        <a:pt x="138208" y="1276350"/>
                        <a:pt x="70866" y="1127760"/>
                      </a:cubicBezTo>
                      <a:cubicBezTo>
                        <a:pt x="25337" y="1027367"/>
                        <a:pt x="0" y="915924"/>
                        <a:pt x="0" y="798576"/>
                      </a:cubicBezTo>
                      <a:lnTo>
                        <a:pt x="0" y="796766"/>
                      </a:lnTo>
                      <a:cubicBezTo>
                        <a:pt x="0" y="796671"/>
                        <a:pt x="0" y="796671"/>
                        <a:pt x="0" y="796671"/>
                      </a:cubicBezTo>
                      <a:cubicBezTo>
                        <a:pt x="95" y="760000"/>
                        <a:pt x="2572" y="723900"/>
                        <a:pt x="7620" y="688562"/>
                      </a:cubicBezTo>
                      <a:cubicBezTo>
                        <a:pt x="7620" y="688562"/>
                        <a:pt x="7525" y="688467"/>
                        <a:pt x="7620" y="688467"/>
                      </a:cubicBezTo>
                      <a:cubicBezTo>
                        <a:pt x="53721" y="353378"/>
                        <a:pt x="307848" y="84677"/>
                        <a:pt x="635317" y="16669"/>
                      </a:cubicBezTo>
                      <a:cubicBezTo>
                        <a:pt x="659416" y="11620"/>
                        <a:pt x="683895" y="7715"/>
                        <a:pt x="708850" y="5048"/>
                      </a:cubicBezTo>
                      <a:cubicBezTo>
                        <a:pt x="724376" y="3239"/>
                        <a:pt x="740092" y="1905"/>
                        <a:pt x="755904" y="1238"/>
                      </a:cubicBezTo>
                      <a:cubicBezTo>
                        <a:pt x="770096" y="476"/>
                        <a:pt x="784193" y="0"/>
                        <a:pt x="798576" y="0"/>
                      </a:cubicBezTo>
                      <a:cubicBezTo>
                        <a:pt x="814673" y="0"/>
                        <a:pt x="830580" y="476"/>
                        <a:pt x="846391" y="1524"/>
                      </a:cubicBezTo>
                      <a:cubicBezTo>
                        <a:pt x="1019270" y="11716"/>
                        <a:pt x="1177290" y="76867"/>
                        <a:pt x="1303306" y="179737"/>
                      </a:cubicBezTo>
                      <a:cubicBezTo>
                        <a:pt x="1400080" y="258699"/>
                        <a:pt x="1477899" y="359950"/>
                        <a:pt x="1529048" y="475583"/>
                      </a:cubicBezTo>
                      <a:cubicBezTo>
                        <a:pt x="1554575" y="533019"/>
                        <a:pt x="1573435" y="594074"/>
                        <a:pt x="1584770" y="657701"/>
                      </a:cubicBezTo>
                      <a:cubicBezTo>
                        <a:pt x="1592771" y="703326"/>
                        <a:pt x="1597057" y="750475"/>
                        <a:pt x="1597057" y="79848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48" name="Google Shape;448;p25"/>
                <p:cNvGrpSpPr/>
                <p:nvPr/>
              </p:nvGrpSpPr>
              <p:grpSpPr>
                <a:xfrm>
                  <a:off x="6626276" y="1422816"/>
                  <a:ext cx="1318886" cy="1830161"/>
                  <a:chOff x="6626276" y="1422816"/>
                  <a:chExt cx="1318886" cy="1830161"/>
                </a:xfrm>
              </p:grpSpPr>
              <p:grpSp>
                <p:nvGrpSpPr>
                  <p:cNvPr id="449" name="Google Shape;449;p25"/>
                  <p:cNvGrpSpPr/>
                  <p:nvPr/>
                </p:nvGrpSpPr>
                <p:grpSpPr>
                  <a:xfrm>
                    <a:off x="6887051" y="1745932"/>
                    <a:ext cx="727329" cy="1507045"/>
                    <a:chOff x="6887051" y="1745932"/>
                    <a:chExt cx="727329" cy="1507045"/>
                  </a:xfrm>
                </p:grpSpPr>
                <p:sp>
                  <p:nvSpPr>
                    <p:cNvPr id="450" name="Google Shape;450;p25"/>
                    <p:cNvSpPr/>
                    <p:nvPr/>
                  </p:nvSpPr>
                  <p:spPr>
                    <a:xfrm>
                      <a:off x="6940296" y="2184368"/>
                      <a:ext cx="293750" cy="990504"/>
                    </a:xfrm>
                    <a:custGeom>
                      <a:rect b="b" l="l" r="r" t="t"/>
                      <a:pathLst>
                        <a:path extrusionOk="0" h="990504" w="293750">
                          <a:moveTo>
                            <a:pt x="8763" y="990505"/>
                          </a:moveTo>
                          <a:lnTo>
                            <a:pt x="0" y="988124"/>
                          </a:lnTo>
                          <a:cubicBezTo>
                            <a:pt x="89249" y="658844"/>
                            <a:pt x="185166" y="326422"/>
                            <a:pt x="284988" y="0"/>
                          </a:cubicBezTo>
                          <a:lnTo>
                            <a:pt x="293751" y="2667"/>
                          </a:lnTo>
                          <a:cubicBezTo>
                            <a:pt x="193834" y="328993"/>
                            <a:pt x="97917" y="661321"/>
                            <a:pt x="8763" y="99050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1" name="Google Shape;451;p25"/>
                    <p:cNvSpPr/>
                    <p:nvPr/>
                  </p:nvSpPr>
                  <p:spPr>
                    <a:xfrm>
                      <a:off x="6912006" y="1873662"/>
                      <a:ext cx="109482" cy="1281302"/>
                    </a:xfrm>
                    <a:custGeom>
                      <a:rect b="b" l="l" r="r" t="t"/>
                      <a:pathLst>
                        <a:path extrusionOk="0" h="1281302" w="109482">
                          <a:moveTo>
                            <a:pt x="83248" y="1281303"/>
                          </a:moveTo>
                          <a:lnTo>
                            <a:pt x="74200" y="1279970"/>
                          </a:lnTo>
                          <a:cubicBezTo>
                            <a:pt x="138398" y="838581"/>
                            <a:pt x="72771" y="386144"/>
                            <a:pt x="0" y="1715"/>
                          </a:cubicBezTo>
                          <a:lnTo>
                            <a:pt x="8953" y="0"/>
                          </a:lnTo>
                          <a:cubicBezTo>
                            <a:pt x="81915" y="385191"/>
                            <a:pt x="147733" y="838676"/>
                            <a:pt x="83248" y="128130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2" name="Google Shape;452;p25"/>
                    <p:cNvSpPr/>
                    <p:nvPr/>
                  </p:nvSpPr>
                  <p:spPr>
                    <a:xfrm>
                      <a:off x="6995445" y="1745932"/>
                      <a:ext cx="244411" cy="1316069"/>
                    </a:xfrm>
                    <a:custGeom>
                      <a:rect b="b" l="l" r="r" t="t"/>
                      <a:pathLst>
                        <a:path extrusionOk="0" h="1316069" w="244411">
                          <a:moveTo>
                            <a:pt x="8954" y="1316069"/>
                          </a:moveTo>
                          <a:lnTo>
                            <a:pt x="0" y="1314164"/>
                          </a:lnTo>
                          <a:cubicBezTo>
                            <a:pt x="92488" y="880777"/>
                            <a:pt x="171736" y="438626"/>
                            <a:pt x="235363" y="0"/>
                          </a:cubicBezTo>
                          <a:lnTo>
                            <a:pt x="244412" y="1333"/>
                          </a:lnTo>
                          <a:cubicBezTo>
                            <a:pt x="180785" y="440150"/>
                            <a:pt x="101537" y="882491"/>
                            <a:pt x="8954" y="131606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3" name="Google Shape;453;p25"/>
                    <p:cNvSpPr/>
                    <p:nvPr/>
                  </p:nvSpPr>
                  <p:spPr>
                    <a:xfrm>
                      <a:off x="6971157" y="2219515"/>
                      <a:ext cx="643223" cy="870204"/>
                    </a:xfrm>
                    <a:custGeom>
                      <a:rect b="b" l="l" r="r" t="t"/>
                      <a:pathLst>
                        <a:path extrusionOk="0" h="870204" w="643223">
                          <a:moveTo>
                            <a:pt x="8954" y="870204"/>
                          </a:moveTo>
                          <a:lnTo>
                            <a:pt x="0" y="868585"/>
                          </a:lnTo>
                          <a:cubicBezTo>
                            <a:pt x="52959" y="579692"/>
                            <a:pt x="228886" y="307467"/>
                            <a:pt x="495300" y="102013"/>
                          </a:cubicBezTo>
                          <a:cubicBezTo>
                            <a:pt x="541591" y="66294"/>
                            <a:pt x="590550" y="32576"/>
                            <a:pt x="637984" y="0"/>
                          </a:cubicBezTo>
                          <a:lnTo>
                            <a:pt x="643223" y="7525"/>
                          </a:lnTo>
                          <a:lnTo>
                            <a:pt x="643223" y="7525"/>
                          </a:lnTo>
                          <a:cubicBezTo>
                            <a:pt x="595979" y="40005"/>
                            <a:pt x="547116" y="73628"/>
                            <a:pt x="501015" y="109252"/>
                          </a:cubicBezTo>
                          <a:cubicBezTo>
                            <a:pt x="236220" y="313277"/>
                            <a:pt x="61531" y="583597"/>
                            <a:pt x="8954" y="87020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4" name="Google Shape;454;p25"/>
                    <p:cNvSpPr/>
                    <p:nvPr/>
                  </p:nvSpPr>
                  <p:spPr>
                    <a:xfrm>
                      <a:off x="6887051" y="1823942"/>
                      <a:ext cx="670750" cy="1429035"/>
                    </a:xfrm>
                    <a:custGeom>
                      <a:rect b="b" l="l" r="r" t="t"/>
                      <a:pathLst>
                        <a:path extrusionOk="0" h="1429035" w="670750">
                          <a:moveTo>
                            <a:pt x="8668" y="1429036"/>
                          </a:moveTo>
                          <a:lnTo>
                            <a:pt x="0" y="1426274"/>
                          </a:lnTo>
                          <a:cubicBezTo>
                            <a:pt x="159353" y="924878"/>
                            <a:pt x="382429" y="445008"/>
                            <a:pt x="663035" y="0"/>
                          </a:cubicBezTo>
                          <a:lnTo>
                            <a:pt x="670751" y="4858"/>
                          </a:lnTo>
                          <a:cubicBezTo>
                            <a:pt x="390525" y="449199"/>
                            <a:pt x="167735" y="928402"/>
                            <a:pt x="8668" y="142903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455" name="Google Shape;455;p25"/>
                  <p:cNvGrpSpPr/>
                  <p:nvPr/>
                </p:nvGrpSpPr>
                <p:grpSpPr>
                  <a:xfrm>
                    <a:off x="6626276" y="1422816"/>
                    <a:ext cx="1318886" cy="941046"/>
                    <a:chOff x="6626276" y="1422816"/>
                    <a:chExt cx="1318886" cy="941046"/>
                  </a:xfrm>
                </p:grpSpPr>
                <p:grpSp>
                  <p:nvGrpSpPr>
                    <p:cNvPr id="456" name="Google Shape;456;p25"/>
                    <p:cNvGrpSpPr/>
                    <p:nvPr/>
                  </p:nvGrpSpPr>
                  <p:grpSpPr>
                    <a:xfrm>
                      <a:off x="7011222" y="1422816"/>
                      <a:ext cx="457776" cy="460891"/>
                      <a:chOff x="7011222" y="1422816"/>
                      <a:chExt cx="457776" cy="460891"/>
                    </a:xfrm>
                  </p:grpSpPr>
                  <p:sp>
                    <p:nvSpPr>
                      <p:cNvPr id="457" name="Google Shape;457;p25"/>
                      <p:cNvSpPr/>
                      <p:nvPr/>
                    </p:nvSpPr>
                    <p:spPr>
                      <a:xfrm>
                        <a:off x="7011222" y="1422816"/>
                        <a:ext cx="457776" cy="460891"/>
                      </a:xfrm>
                      <a:custGeom>
                        <a:rect b="b" l="l" r="r" t="t"/>
                        <a:pathLst>
                          <a:path extrusionOk="0" h="460891" w="457776">
                            <a:moveTo>
                              <a:pt x="160817" y="445989"/>
                            </a:moveTo>
                            <a:cubicBezTo>
                              <a:pt x="157388" y="444846"/>
                              <a:pt x="153959" y="443512"/>
                              <a:pt x="150625" y="442179"/>
                            </a:cubicBezTo>
                            <a:cubicBezTo>
                              <a:pt x="148149" y="441322"/>
                              <a:pt x="145672" y="440179"/>
                              <a:pt x="143291" y="439226"/>
                            </a:cubicBezTo>
                            <a:cubicBezTo>
                              <a:pt x="114239" y="427034"/>
                              <a:pt x="86617" y="410365"/>
                              <a:pt x="64710" y="387791"/>
                            </a:cubicBezTo>
                            <a:cubicBezTo>
                              <a:pt x="41945" y="364074"/>
                              <a:pt x="25943" y="334451"/>
                              <a:pt x="15275" y="303400"/>
                            </a:cubicBezTo>
                            <a:cubicBezTo>
                              <a:pt x="10417" y="289303"/>
                              <a:pt x="6702" y="274729"/>
                              <a:pt x="4130" y="259966"/>
                            </a:cubicBezTo>
                            <a:cubicBezTo>
                              <a:pt x="3464" y="256156"/>
                              <a:pt x="2892" y="252441"/>
                              <a:pt x="2416" y="248726"/>
                            </a:cubicBezTo>
                            <a:cubicBezTo>
                              <a:pt x="-3013" y="208245"/>
                              <a:pt x="511" y="166906"/>
                              <a:pt x="14989" y="128806"/>
                            </a:cubicBezTo>
                            <a:cubicBezTo>
                              <a:pt x="35944" y="73371"/>
                              <a:pt x="81283" y="26222"/>
                              <a:pt x="137766" y="8315"/>
                            </a:cubicBezTo>
                            <a:cubicBezTo>
                              <a:pt x="159483" y="1457"/>
                              <a:pt x="182439" y="-1210"/>
                              <a:pt x="205108" y="505"/>
                            </a:cubicBezTo>
                            <a:cubicBezTo>
                              <a:pt x="245208" y="3743"/>
                              <a:pt x="285785" y="23365"/>
                              <a:pt x="309597" y="56321"/>
                            </a:cubicBezTo>
                            <a:cubicBezTo>
                              <a:pt x="318456" y="68608"/>
                              <a:pt x="320551" y="79848"/>
                              <a:pt x="329505" y="86515"/>
                            </a:cubicBezTo>
                            <a:cubicBezTo>
                              <a:pt x="331981" y="88420"/>
                              <a:pt x="334934" y="89849"/>
                              <a:pt x="338744" y="90992"/>
                            </a:cubicBezTo>
                            <a:cubicBezTo>
                              <a:pt x="340077" y="91373"/>
                              <a:pt x="341506" y="91754"/>
                              <a:pt x="343030" y="92040"/>
                            </a:cubicBezTo>
                            <a:cubicBezTo>
                              <a:pt x="366747" y="96326"/>
                              <a:pt x="389322" y="96802"/>
                              <a:pt x="410467" y="110328"/>
                            </a:cubicBezTo>
                            <a:cubicBezTo>
                              <a:pt x="448853" y="135093"/>
                              <a:pt x="459997" y="186718"/>
                              <a:pt x="457425" y="232248"/>
                            </a:cubicBezTo>
                            <a:cubicBezTo>
                              <a:pt x="454663" y="282254"/>
                              <a:pt x="439233" y="332070"/>
                              <a:pt x="410086" y="372742"/>
                            </a:cubicBezTo>
                            <a:cubicBezTo>
                              <a:pt x="380939" y="413509"/>
                              <a:pt x="337601" y="444655"/>
                              <a:pt x="288833" y="455895"/>
                            </a:cubicBezTo>
                            <a:cubicBezTo>
                              <a:pt x="246637" y="465706"/>
                              <a:pt x="201965" y="460372"/>
                              <a:pt x="160817" y="445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8" name="Google Shape;458;p25"/>
                      <p:cNvSpPr/>
                      <p:nvPr/>
                    </p:nvSpPr>
                    <p:spPr>
                      <a:xfrm>
                        <a:off x="7161847" y="1509331"/>
                        <a:ext cx="188159" cy="359473"/>
                      </a:xfrm>
                      <a:custGeom>
                        <a:rect b="b" l="l" r="r" t="t"/>
                        <a:pathLst>
                          <a:path extrusionOk="0" h="359473" w="188159">
                            <a:moveTo>
                              <a:pt x="10192" y="359473"/>
                            </a:moveTo>
                            <a:cubicBezTo>
                              <a:pt x="6763" y="358331"/>
                              <a:pt x="3334" y="356997"/>
                              <a:pt x="0" y="355664"/>
                            </a:cubicBezTo>
                            <a:cubicBezTo>
                              <a:pt x="35338" y="329756"/>
                              <a:pt x="66961" y="296799"/>
                              <a:pt x="93345" y="258032"/>
                            </a:cubicBezTo>
                            <a:cubicBezTo>
                              <a:pt x="94869" y="255842"/>
                              <a:pt x="96393" y="253556"/>
                              <a:pt x="97822" y="251174"/>
                            </a:cubicBezTo>
                            <a:cubicBezTo>
                              <a:pt x="98393" y="250412"/>
                              <a:pt x="98870" y="249746"/>
                              <a:pt x="99346" y="249079"/>
                            </a:cubicBezTo>
                            <a:cubicBezTo>
                              <a:pt x="100108" y="247841"/>
                              <a:pt x="100870" y="246602"/>
                              <a:pt x="101632" y="245364"/>
                            </a:cubicBezTo>
                            <a:cubicBezTo>
                              <a:pt x="102584" y="243935"/>
                              <a:pt x="103442" y="242602"/>
                              <a:pt x="104299" y="241173"/>
                            </a:cubicBezTo>
                            <a:cubicBezTo>
                              <a:pt x="121539" y="213360"/>
                              <a:pt x="136208" y="182975"/>
                              <a:pt x="148209" y="150304"/>
                            </a:cubicBezTo>
                            <a:cubicBezTo>
                              <a:pt x="149352" y="147161"/>
                              <a:pt x="150495" y="143828"/>
                              <a:pt x="151543" y="140589"/>
                            </a:cubicBezTo>
                            <a:cubicBezTo>
                              <a:pt x="159544" y="117539"/>
                              <a:pt x="166306" y="93536"/>
                              <a:pt x="171641" y="68390"/>
                            </a:cubicBezTo>
                            <a:cubicBezTo>
                              <a:pt x="172021" y="66770"/>
                              <a:pt x="172307" y="65246"/>
                              <a:pt x="172593" y="63627"/>
                            </a:cubicBezTo>
                            <a:cubicBezTo>
                              <a:pt x="173260" y="60674"/>
                              <a:pt x="173831" y="57817"/>
                              <a:pt x="174308" y="54769"/>
                            </a:cubicBezTo>
                            <a:lnTo>
                              <a:pt x="174308" y="54674"/>
                            </a:lnTo>
                            <a:cubicBezTo>
                              <a:pt x="177451" y="37338"/>
                              <a:pt x="179832" y="18859"/>
                              <a:pt x="178879" y="0"/>
                            </a:cubicBezTo>
                            <a:cubicBezTo>
                              <a:pt x="181356" y="1905"/>
                              <a:pt x="184309" y="3334"/>
                              <a:pt x="188119" y="4477"/>
                            </a:cubicBezTo>
                            <a:cubicBezTo>
                              <a:pt x="188595" y="27527"/>
                              <a:pt x="184785" y="50197"/>
                              <a:pt x="180499" y="70295"/>
                            </a:cubicBezTo>
                            <a:cubicBezTo>
                              <a:pt x="164878" y="143637"/>
                              <a:pt x="138113" y="208502"/>
                              <a:pt x="100870" y="263176"/>
                            </a:cubicBezTo>
                            <a:cubicBezTo>
                              <a:pt x="75057" y="301085"/>
                              <a:pt x="44387" y="333566"/>
                              <a:pt x="10192" y="35947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9" name="Google Shape;459;p25"/>
                      <p:cNvSpPr/>
                      <p:nvPr/>
                    </p:nvSpPr>
                    <p:spPr>
                      <a:xfrm>
                        <a:off x="7013638" y="1560356"/>
                        <a:ext cx="326231" cy="122520"/>
                      </a:xfrm>
                      <a:custGeom>
                        <a:rect b="b" l="l" r="r" t="t"/>
                        <a:pathLst>
                          <a:path extrusionOk="0" h="122520" w="326231">
                            <a:moveTo>
                              <a:pt x="1714" y="122521"/>
                            </a:moveTo>
                            <a:cubicBezTo>
                              <a:pt x="1048" y="118711"/>
                              <a:pt x="476" y="114996"/>
                              <a:pt x="0" y="111281"/>
                            </a:cubicBezTo>
                            <a:cubicBezTo>
                              <a:pt x="34957" y="76325"/>
                              <a:pt x="76581" y="48321"/>
                              <a:pt x="122587" y="29271"/>
                            </a:cubicBezTo>
                            <a:cubicBezTo>
                              <a:pt x="124206" y="28509"/>
                              <a:pt x="125921" y="27842"/>
                              <a:pt x="127540" y="27176"/>
                            </a:cubicBezTo>
                            <a:cubicBezTo>
                              <a:pt x="189357" y="2411"/>
                              <a:pt x="256699" y="-5590"/>
                              <a:pt x="322517" y="3839"/>
                            </a:cubicBezTo>
                            <a:lnTo>
                              <a:pt x="322517" y="3935"/>
                            </a:lnTo>
                            <a:cubicBezTo>
                              <a:pt x="323755" y="3935"/>
                              <a:pt x="324993" y="4125"/>
                              <a:pt x="326231" y="4411"/>
                            </a:cubicBezTo>
                            <a:lnTo>
                              <a:pt x="324898" y="13460"/>
                            </a:lnTo>
                            <a:cubicBezTo>
                              <a:pt x="323469" y="13269"/>
                              <a:pt x="322136" y="13079"/>
                              <a:pt x="320802" y="12888"/>
                            </a:cubicBezTo>
                            <a:cubicBezTo>
                              <a:pt x="261556" y="4411"/>
                              <a:pt x="201263" y="10602"/>
                              <a:pt x="144971" y="30509"/>
                            </a:cubicBezTo>
                            <a:cubicBezTo>
                              <a:pt x="140589" y="32033"/>
                              <a:pt x="136112" y="33748"/>
                              <a:pt x="131731" y="35462"/>
                            </a:cubicBezTo>
                            <a:cubicBezTo>
                              <a:pt x="131445" y="35462"/>
                              <a:pt x="131159" y="35653"/>
                              <a:pt x="130969" y="35748"/>
                            </a:cubicBezTo>
                            <a:cubicBezTo>
                              <a:pt x="128778" y="36701"/>
                              <a:pt x="126492" y="37558"/>
                              <a:pt x="124301" y="38510"/>
                            </a:cubicBezTo>
                            <a:cubicBezTo>
                              <a:pt x="123920" y="38606"/>
                              <a:pt x="123730" y="38796"/>
                              <a:pt x="123349" y="38987"/>
                            </a:cubicBezTo>
                            <a:cubicBezTo>
                              <a:pt x="97536" y="49845"/>
                              <a:pt x="73152" y="63752"/>
                              <a:pt x="50578" y="80230"/>
                            </a:cubicBezTo>
                            <a:cubicBezTo>
                              <a:pt x="48006" y="82040"/>
                              <a:pt x="45625" y="83849"/>
                              <a:pt x="43244" y="85659"/>
                            </a:cubicBezTo>
                            <a:cubicBezTo>
                              <a:pt x="28575" y="96803"/>
                              <a:pt x="14669" y="109186"/>
                              <a:pt x="1714" y="12252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0" name="Google Shape;460;p25"/>
                      <p:cNvSpPr/>
                      <p:nvPr/>
                    </p:nvSpPr>
                    <p:spPr>
                      <a:xfrm>
                        <a:off x="7054881" y="1637823"/>
                        <a:ext cx="208883" cy="123063"/>
                      </a:xfrm>
                      <a:custGeom>
                        <a:rect b="b" l="l" r="r" t="t"/>
                        <a:pathLst>
                          <a:path extrusionOk="0" h="123063" w="208883">
                            <a:moveTo>
                              <a:pt x="0" y="5334"/>
                            </a:moveTo>
                            <a:lnTo>
                              <a:pt x="7429" y="0"/>
                            </a:lnTo>
                            <a:cubicBezTo>
                              <a:pt x="54007" y="64865"/>
                              <a:pt x="129349" y="107442"/>
                              <a:pt x="208883" y="113919"/>
                            </a:cubicBezTo>
                            <a:lnTo>
                              <a:pt x="208121" y="123063"/>
                            </a:lnTo>
                            <a:cubicBezTo>
                              <a:pt x="125921" y="116300"/>
                              <a:pt x="48101" y="72390"/>
                              <a:pt x="0" y="533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1" name="Google Shape;461;p25"/>
                      <p:cNvSpPr/>
                      <p:nvPr/>
                    </p:nvSpPr>
                    <p:spPr>
                      <a:xfrm>
                        <a:off x="7136034" y="1589532"/>
                        <a:ext cx="182499" cy="71913"/>
                      </a:xfrm>
                      <a:custGeom>
                        <a:rect b="b" l="l" r="r" t="t"/>
                        <a:pathLst>
                          <a:path extrusionOk="0" h="71913" w="182499">
                            <a:moveTo>
                              <a:pt x="0" y="9144"/>
                            </a:moveTo>
                            <a:lnTo>
                              <a:pt x="286" y="0"/>
                            </a:lnTo>
                            <a:cubicBezTo>
                              <a:pt x="39243" y="1143"/>
                              <a:pt x="70199" y="5810"/>
                              <a:pt x="97822" y="14478"/>
                            </a:cubicBezTo>
                            <a:cubicBezTo>
                              <a:pt x="132207" y="25241"/>
                              <a:pt x="161449" y="42958"/>
                              <a:pt x="182499" y="65722"/>
                            </a:cubicBezTo>
                            <a:lnTo>
                              <a:pt x="175831" y="71914"/>
                            </a:lnTo>
                            <a:cubicBezTo>
                              <a:pt x="155924" y="50387"/>
                              <a:pt x="128016" y="33528"/>
                              <a:pt x="95155" y="23241"/>
                            </a:cubicBezTo>
                            <a:cubicBezTo>
                              <a:pt x="68294" y="14764"/>
                              <a:pt x="38100" y="10287"/>
                              <a:pt x="0" y="914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2" name="Google Shape;462;p25"/>
                      <p:cNvSpPr/>
                      <p:nvPr/>
                    </p:nvSpPr>
                    <p:spPr>
                      <a:xfrm>
                        <a:off x="7136034" y="1593532"/>
                        <a:ext cx="130301" cy="165734"/>
                      </a:xfrm>
                      <a:custGeom>
                        <a:rect b="b" l="l" r="r" t="t"/>
                        <a:pathLst>
                          <a:path extrusionOk="0" h="165734" w="130301">
                            <a:moveTo>
                              <a:pt x="0" y="2857"/>
                            </a:moveTo>
                            <a:lnTo>
                              <a:pt x="8668" y="0"/>
                            </a:lnTo>
                            <a:cubicBezTo>
                              <a:pt x="19240" y="32099"/>
                              <a:pt x="31718" y="65722"/>
                              <a:pt x="51435" y="94678"/>
                            </a:cubicBezTo>
                            <a:cubicBezTo>
                              <a:pt x="72676" y="125825"/>
                              <a:pt x="100679" y="148018"/>
                              <a:pt x="130302" y="156972"/>
                            </a:cubicBezTo>
                            <a:lnTo>
                              <a:pt x="127635" y="165735"/>
                            </a:lnTo>
                            <a:cubicBezTo>
                              <a:pt x="96012" y="156115"/>
                              <a:pt x="66294" y="132683"/>
                              <a:pt x="43910" y="99822"/>
                            </a:cubicBezTo>
                            <a:cubicBezTo>
                              <a:pt x="23527" y="69914"/>
                              <a:pt x="10763" y="35528"/>
                              <a:pt x="0" y="285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3" name="Google Shape;463;p25"/>
                      <p:cNvSpPr/>
                      <p:nvPr/>
                    </p:nvSpPr>
                    <p:spPr>
                      <a:xfrm>
                        <a:off x="7198994" y="1623726"/>
                        <a:ext cx="79558" cy="88391"/>
                      </a:xfrm>
                      <a:custGeom>
                        <a:rect b="b" l="l" r="r" t="t"/>
                        <a:pathLst>
                          <a:path extrusionOk="0" h="88391" w="79558">
                            <a:moveTo>
                              <a:pt x="0" y="79438"/>
                            </a:moveTo>
                            <a:cubicBezTo>
                              <a:pt x="25622" y="74676"/>
                              <a:pt x="49625" y="55817"/>
                              <a:pt x="64294" y="28956"/>
                            </a:cubicBezTo>
                            <a:cubicBezTo>
                              <a:pt x="70104" y="18288"/>
                              <a:pt x="71819" y="9811"/>
                              <a:pt x="69437" y="3048"/>
                            </a:cubicBezTo>
                            <a:lnTo>
                              <a:pt x="78010" y="0"/>
                            </a:lnTo>
                            <a:cubicBezTo>
                              <a:pt x="81248" y="9334"/>
                              <a:pt x="79439" y="20193"/>
                              <a:pt x="72295" y="33338"/>
                            </a:cubicBezTo>
                            <a:cubicBezTo>
                              <a:pt x="56388" y="62579"/>
                              <a:pt x="30004" y="83153"/>
                              <a:pt x="1715" y="88392"/>
                            </a:cubicBezTo>
                            <a:lnTo>
                              <a:pt x="0" y="79438"/>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464" name="Google Shape;464;p25"/>
                    <p:cNvGrpSpPr/>
                    <p:nvPr/>
                  </p:nvGrpSpPr>
                  <p:grpSpPr>
                    <a:xfrm>
                      <a:off x="7488083" y="1878075"/>
                      <a:ext cx="457079" cy="466219"/>
                      <a:chOff x="7488083" y="1878075"/>
                      <a:chExt cx="457079" cy="466219"/>
                    </a:xfrm>
                  </p:grpSpPr>
                  <p:sp>
                    <p:nvSpPr>
                      <p:cNvPr id="465" name="Google Shape;465;p25"/>
                      <p:cNvSpPr/>
                      <p:nvPr/>
                    </p:nvSpPr>
                    <p:spPr>
                      <a:xfrm>
                        <a:off x="7488083" y="1878075"/>
                        <a:ext cx="457079" cy="466219"/>
                      </a:xfrm>
                      <a:custGeom>
                        <a:rect b="b" l="l" r="r" t="t"/>
                        <a:pathLst>
                          <a:path extrusionOk="0" h="466219" w="457079">
                            <a:moveTo>
                              <a:pt x="136489" y="441167"/>
                            </a:moveTo>
                            <a:cubicBezTo>
                              <a:pt x="133155" y="439643"/>
                              <a:pt x="129917" y="438024"/>
                              <a:pt x="126678" y="436309"/>
                            </a:cubicBezTo>
                            <a:cubicBezTo>
                              <a:pt x="124297" y="435166"/>
                              <a:pt x="122011" y="433833"/>
                              <a:pt x="119629" y="432595"/>
                            </a:cubicBezTo>
                            <a:cubicBezTo>
                              <a:pt x="92102" y="417355"/>
                              <a:pt x="66385" y="397828"/>
                              <a:pt x="47049" y="372968"/>
                            </a:cubicBezTo>
                            <a:cubicBezTo>
                              <a:pt x="26951" y="346965"/>
                              <a:pt x="14283" y="315723"/>
                              <a:pt x="7044" y="283719"/>
                            </a:cubicBezTo>
                            <a:cubicBezTo>
                              <a:pt x="3805" y="269146"/>
                              <a:pt x="1615" y="254287"/>
                              <a:pt x="567" y="239332"/>
                            </a:cubicBezTo>
                            <a:cubicBezTo>
                              <a:pt x="281" y="235522"/>
                              <a:pt x="186" y="231808"/>
                              <a:pt x="91" y="227902"/>
                            </a:cubicBezTo>
                            <a:cubicBezTo>
                              <a:pt x="-957" y="187135"/>
                              <a:pt x="7044" y="146368"/>
                              <a:pt x="25427" y="110078"/>
                            </a:cubicBezTo>
                            <a:cubicBezTo>
                              <a:pt x="52193" y="57214"/>
                              <a:pt x="102294" y="15209"/>
                              <a:pt x="160492" y="3493"/>
                            </a:cubicBezTo>
                            <a:cubicBezTo>
                              <a:pt x="182780" y="-983"/>
                              <a:pt x="205926" y="-1174"/>
                              <a:pt x="228310" y="3017"/>
                            </a:cubicBezTo>
                            <a:cubicBezTo>
                              <a:pt x="267838" y="10542"/>
                              <a:pt x="306129" y="34450"/>
                              <a:pt x="326227" y="69787"/>
                            </a:cubicBezTo>
                            <a:cubicBezTo>
                              <a:pt x="333656" y="83027"/>
                              <a:pt x="334609" y="94362"/>
                              <a:pt x="342800" y="101982"/>
                            </a:cubicBezTo>
                            <a:cubicBezTo>
                              <a:pt x="344991" y="104173"/>
                              <a:pt x="347849" y="105887"/>
                              <a:pt x="351468" y="107411"/>
                            </a:cubicBezTo>
                            <a:cubicBezTo>
                              <a:pt x="352802" y="107983"/>
                              <a:pt x="354135" y="108459"/>
                              <a:pt x="355564" y="108935"/>
                            </a:cubicBezTo>
                            <a:cubicBezTo>
                              <a:pt x="378710" y="115698"/>
                              <a:pt x="401093" y="118651"/>
                              <a:pt x="420619" y="134367"/>
                            </a:cubicBezTo>
                            <a:cubicBezTo>
                              <a:pt x="456148" y="163132"/>
                              <a:pt x="461672" y="215615"/>
                              <a:pt x="454147" y="260668"/>
                            </a:cubicBezTo>
                            <a:cubicBezTo>
                              <a:pt x="445956" y="310103"/>
                              <a:pt x="425287" y="357919"/>
                              <a:pt x="392044" y="395257"/>
                            </a:cubicBezTo>
                            <a:cubicBezTo>
                              <a:pt x="358612" y="432690"/>
                              <a:pt x="312320" y="458979"/>
                              <a:pt x="262504" y="464884"/>
                            </a:cubicBezTo>
                            <a:cubicBezTo>
                              <a:pt x="219642" y="470028"/>
                              <a:pt x="175827" y="459931"/>
                              <a:pt x="136489" y="44116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6" name="Google Shape;466;p25"/>
                      <p:cNvSpPr/>
                      <p:nvPr/>
                    </p:nvSpPr>
                    <p:spPr>
                      <a:xfrm>
                        <a:off x="7614761" y="1979961"/>
                        <a:ext cx="224789" cy="339280"/>
                      </a:xfrm>
                      <a:custGeom>
                        <a:rect b="b" l="l" r="r" t="t"/>
                        <a:pathLst>
                          <a:path extrusionOk="0" h="339280" w="224789">
                            <a:moveTo>
                              <a:pt x="9811" y="339281"/>
                            </a:moveTo>
                            <a:cubicBezTo>
                              <a:pt x="6477" y="337757"/>
                              <a:pt x="3238" y="336137"/>
                              <a:pt x="0" y="334423"/>
                            </a:cubicBezTo>
                            <a:cubicBezTo>
                              <a:pt x="37909" y="312515"/>
                              <a:pt x="72961" y="283083"/>
                              <a:pt x="103346" y="247364"/>
                            </a:cubicBezTo>
                            <a:cubicBezTo>
                              <a:pt x="105156" y="245364"/>
                              <a:pt x="106871" y="243173"/>
                              <a:pt x="108490" y="241078"/>
                            </a:cubicBezTo>
                            <a:cubicBezTo>
                              <a:pt x="109156" y="240411"/>
                              <a:pt x="109633" y="239744"/>
                              <a:pt x="110204" y="239173"/>
                            </a:cubicBezTo>
                            <a:cubicBezTo>
                              <a:pt x="111061" y="238030"/>
                              <a:pt x="112014" y="236887"/>
                              <a:pt x="112871" y="235744"/>
                            </a:cubicBezTo>
                            <a:cubicBezTo>
                              <a:pt x="113919" y="234410"/>
                              <a:pt x="115062" y="233172"/>
                              <a:pt x="116014" y="231838"/>
                            </a:cubicBezTo>
                            <a:cubicBezTo>
                              <a:pt x="136207" y="206026"/>
                              <a:pt x="154019" y="177355"/>
                              <a:pt x="169450" y="146209"/>
                            </a:cubicBezTo>
                            <a:cubicBezTo>
                              <a:pt x="170974" y="143161"/>
                              <a:pt x="172402" y="140017"/>
                              <a:pt x="173831" y="136874"/>
                            </a:cubicBezTo>
                            <a:cubicBezTo>
                              <a:pt x="184309" y="114871"/>
                              <a:pt x="193548" y="91726"/>
                              <a:pt x="201549" y="67246"/>
                            </a:cubicBezTo>
                            <a:cubicBezTo>
                              <a:pt x="202025" y="65722"/>
                              <a:pt x="202501" y="64198"/>
                              <a:pt x="202978" y="62674"/>
                            </a:cubicBezTo>
                            <a:cubicBezTo>
                              <a:pt x="203930" y="59817"/>
                              <a:pt x="204788" y="56959"/>
                              <a:pt x="205645" y="54007"/>
                            </a:cubicBezTo>
                            <a:lnTo>
                              <a:pt x="205645" y="53911"/>
                            </a:lnTo>
                            <a:cubicBezTo>
                              <a:pt x="210598" y="37052"/>
                              <a:pt x="214979" y="18859"/>
                              <a:pt x="216122" y="0"/>
                            </a:cubicBezTo>
                            <a:cubicBezTo>
                              <a:pt x="218313" y="2191"/>
                              <a:pt x="221171" y="3905"/>
                              <a:pt x="224790" y="5429"/>
                            </a:cubicBezTo>
                            <a:cubicBezTo>
                              <a:pt x="222790" y="28384"/>
                              <a:pt x="216598" y="50482"/>
                              <a:pt x="210121" y="70104"/>
                            </a:cubicBezTo>
                            <a:cubicBezTo>
                              <a:pt x="186785" y="141351"/>
                              <a:pt x="153162" y="202978"/>
                              <a:pt x="110204" y="253270"/>
                            </a:cubicBezTo>
                            <a:cubicBezTo>
                              <a:pt x="80581" y="288131"/>
                              <a:pt x="46577" y="317182"/>
                              <a:pt x="9811" y="33928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7" name="Google Shape;467;p25"/>
                      <p:cNvSpPr/>
                      <p:nvPr/>
                    </p:nvSpPr>
                    <p:spPr>
                      <a:xfrm>
                        <a:off x="7488364" y="2022145"/>
                        <a:ext cx="335851" cy="95357"/>
                      </a:xfrm>
                      <a:custGeom>
                        <a:rect b="b" l="l" r="r" t="t"/>
                        <a:pathLst>
                          <a:path extrusionOk="0" h="95357" w="335851">
                            <a:moveTo>
                              <a:pt x="476" y="95357"/>
                            </a:moveTo>
                            <a:cubicBezTo>
                              <a:pt x="191" y="91547"/>
                              <a:pt x="95" y="87832"/>
                              <a:pt x="0" y="83927"/>
                            </a:cubicBezTo>
                            <a:cubicBezTo>
                              <a:pt x="38481" y="52971"/>
                              <a:pt x="82963" y="29539"/>
                              <a:pt x="130683" y="15538"/>
                            </a:cubicBezTo>
                            <a:cubicBezTo>
                              <a:pt x="132397" y="14966"/>
                              <a:pt x="134112" y="14490"/>
                              <a:pt x="135827" y="14014"/>
                            </a:cubicBezTo>
                            <a:cubicBezTo>
                              <a:pt x="199930" y="-3893"/>
                              <a:pt x="267748" y="-4655"/>
                              <a:pt x="332137" y="11823"/>
                            </a:cubicBezTo>
                            <a:lnTo>
                              <a:pt x="332137" y="11918"/>
                            </a:lnTo>
                            <a:cubicBezTo>
                              <a:pt x="333280" y="12109"/>
                              <a:pt x="334613" y="12394"/>
                              <a:pt x="335852" y="12775"/>
                            </a:cubicBezTo>
                            <a:lnTo>
                              <a:pt x="333566" y="21538"/>
                            </a:lnTo>
                            <a:cubicBezTo>
                              <a:pt x="332232" y="21157"/>
                              <a:pt x="330899" y="20872"/>
                              <a:pt x="329565" y="20491"/>
                            </a:cubicBezTo>
                            <a:cubicBezTo>
                              <a:pt x="271558" y="5727"/>
                              <a:pt x="210979" y="5346"/>
                              <a:pt x="152876" y="19062"/>
                            </a:cubicBezTo>
                            <a:cubicBezTo>
                              <a:pt x="148304" y="20110"/>
                              <a:pt x="143732" y="21348"/>
                              <a:pt x="139160" y="22586"/>
                            </a:cubicBezTo>
                            <a:cubicBezTo>
                              <a:pt x="138875" y="22586"/>
                              <a:pt x="138589" y="22681"/>
                              <a:pt x="138303" y="22777"/>
                            </a:cubicBezTo>
                            <a:cubicBezTo>
                              <a:pt x="136017" y="23443"/>
                              <a:pt x="133636" y="24110"/>
                              <a:pt x="131445" y="24777"/>
                            </a:cubicBezTo>
                            <a:cubicBezTo>
                              <a:pt x="131064" y="24872"/>
                              <a:pt x="130778" y="24967"/>
                              <a:pt x="130493" y="25158"/>
                            </a:cubicBezTo>
                            <a:cubicBezTo>
                              <a:pt x="103727" y="33254"/>
                              <a:pt x="77914" y="44398"/>
                              <a:pt x="53626" y="58305"/>
                            </a:cubicBezTo>
                            <a:cubicBezTo>
                              <a:pt x="50959" y="59829"/>
                              <a:pt x="48292" y="61353"/>
                              <a:pt x="45720" y="62877"/>
                            </a:cubicBezTo>
                            <a:cubicBezTo>
                              <a:pt x="29909" y="72688"/>
                              <a:pt x="14764" y="83546"/>
                              <a:pt x="476" y="9535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8" name="Google Shape;468;p25"/>
                      <p:cNvSpPr/>
                      <p:nvPr/>
                    </p:nvSpPr>
                    <p:spPr>
                      <a:xfrm>
                        <a:off x="7532369" y="2077878"/>
                        <a:ext cx="196024" cy="143922"/>
                      </a:xfrm>
                      <a:custGeom>
                        <a:rect b="b" l="l" r="r" t="t"/>
                        <a:pathLst>
                          <a:path extrusionOk="0" h="143922" w="196024">
                            <a:moveTo>
                              <a:pt x="0" y="4477"/>
                            </a:moveTo>
                            <a:lnTo>
                              <a:pt x="7906" y="0"/>
                            </a:lnTo>
                            <a:cubicBezTo>
                              <a:pt x="47244" y="69437"/>
                              <a:pt x="117539" y="119920"/>
                              <a:pt x="196025" y="134969"/>
                            </a:cubicBezTo>
                            <a:lnTo>
                              <a:pt x="194310" y="143923"/>
                            </a:lnTo>
                            <a:cubicBezTo>
                              <a:pt x="113252" y="128302"/>
                              <a:pt x="40577" y="76200"/>
                              <a:pt x="0" y="447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9" name="Google Shape;469;p25"/>
                      <p:cNvSpPr/>
                      <p:nvPr/>
                    </p:nvSpPr>
                    <p:spPr>
                      <a:xfrm>
                        <a:off x="7617809" y="2037778"/>
                        <a:ext cx="175355" cy="90296"/>
                      </a:xfrm>
                      <a:custGeom>
                        <a:rect b="b" l="l" r="r" t="t"/>
                        <a:pathLst>
                          <a:path extrusionOk="0" h="90296" w="175355">
                            <a:moveTo>
                              <a:pt x="0" y="9049"/>
                            </a:moveTo>
                            <a:lnTo>
                              <a:pt x="1238" y="0"/>
                            </a:lnTo>
                            <a:cubicBezTo>
                              <a:pt x="39815" y="5334"/>
                              <a:pt x="70199" y="13240"/>
                              <a:pt x="96679" y="24860"/>
                            </a:cubicBezTo>
                            <a:cubicBezTo>
                              <a:pt x="129635" y="39243"/>
                              <a:pt x="156877" y="60007"/>
                              <a:pt x="175355" y="84868"/>
                            </a:cubicBezTo>
                            <a:lnTo>
                              <a:pt x="168021" y="90297"/>
                            </a:lnTo>
                            <a:cubicBezTo>
                              <a:pt x="150495" y="66770"/>
                              <a:pt x="124587" y="46958"/>
                              <a:pt x="93059" y="33242"/>
                            </a:cubicBezTo>
                            <a:cubicBezTo>
                              <a:pt x="67342" y="21907"/>
                              <a:pt x="37719" y="14288"/>
                              <a:pt x="0" y="904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0" name="Google Shape;470;p25"/>
                      <p:cNvSpPr/>
                      <p:nvPr/>
                    </p:nvSpPr>
                    <p:spPr>
                      <a:xfrm>
                        <a:off x="7617999" y="2042541"/>
                        <a:ext cx="112966" cy="177641"/>
                      </a:xfrm>
                      <a:custGeom>
                        <a:rect b="b" l="l" r="r" t="t"/>
                        <a:pathLst>
                          <a:path extrusionOk="0" h="177641" w="112966">
                            <a:moveTo>
                              <a:pt x="0" y="1905"/>
                            </a:moveTo>
                            <a:lnTo>
                              <a:pt x="8954" y="0"/>
                            </a:lnTo>
                            <a:cubicBezTo>
                              <a:pt x="16002" y="33052"/>
                              <a:pt x="24765" y="67818"/>
                              <a:pt x="41338" y="98774"/>
                            </a:cubicBezTo>
                            <a:cubicBezTo>
                              <a:pt x="59055" y="132017"/>
                              <a:pt x="84487" y="157067"/>
                              <a:pt x="112966" y="169259"/>
                            </a:cubicBezTo>
                            <a:lnTo>
                              <a:pt x="109347" y="177641"/>
                            </a:lnTo>
                            <a:cubicBezTo>
                              <a:pt x="78962" y="164687"/>
                              <a:pt x="51911" y="138208"/>
                              <a:pt x="33242" y="103061"/>
                            </a:cubicBezTo>
                            <a:cubicBezTo>
                              <a:pt x="16192" y="71152"/>
                              <a:pt x="7239" y="35623"/>
                              <a:pt x="0" y="190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1" name="Google Shape;471;p25"/>
                      <p:cNvSpPr/>
                      <p:nvPr/>
                    </p:nvSpPr>
                    <p:spPr>
                      <a:xfrm>
                        <a:off x="7669149" y="2086737"/>
                        <a:ext cx="86839" cy="79629"/>
                      </a:xfrm>
                      <a:custGeom>
                        <a:rect b="b" l="l" r="r" t="t"/>
                        <a:pathLst>
                          <a:path extrusionOk="0" h="79629" w="86839">
                            <a:moveTo>
                              <a:pt x="0" y="70675"/>
                            </a:moveTo>
                            <a:cubicBezTo>
                              <a:pt x="26003" y="68675"/>
                              <a:pt x="51911" y="52483"/>
                              <a:pt x="69342" y="27337"/>
                            </a:cubicBezTo>
                            <a:cubicBezTo>
                              <a:pt x="76295" y="17335"/>
                              <a:pt x="78867" y="9049"/>
                              <a:pt x="77248" y="2096"/>
                            </a:cubicBezTo>
                            <a:lnTo>
                              <a:pt x="86106" y="0"/>
                            </a:lnTo>
                            <a:cubicBezTo>
                              <a:pt x="88392" y="9620"/>
                              <a:pt x="85344" y="20288"/>
                              <a:pt x="76867" y="32480"/>
                            </a:cubicBezTo>
                            <a:cubicBezTo>
                              <a:pt x="57912" y="59817"/>
                              <a:pt x="29432" y="77438"/>
                              <a:pt x="762" y="79629"/>
                            </a:cubicBezTo>
                            <a:lnTo>
                              <a:pt x="0" y="70675"/>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472" name="Google Shape;472;p25"/>
                    <p:cNvGrpSpPr/>
                    <p:nvPr/>
                  </p:nvGrpSpPr>
                  <p:grpSpPr>
                    <a:xfrm>
                      <a:off x="6626276" y="1603573"/>
                      <a:ext cx="474673" cy="455379"/>
                      <a:chOff x="6626276" y="1603573"/>
                      <a:chExt cx="474673" cy="455379"/>
                    </a:xfrm>
                  </p:grpSpPr>
                  <p:sp>
                    <p:nvSpPr>
                      <p:cNvPr id="473" name="Google Shape;473;p25"/>
                      <p:cNvSpPr/>
                      <p:nvPr/>
                    </p:nvSpPr>
                    <p:spPr>
                      <a:xfrm>
                        <a:off x="6626276" y="1603573"/>
                        <a:ext cx="474673" cy="455379"/>
                      </a:xfrm>
                      <a:custGeom>
                        <a:rect b="b" l="l" r="r" t="t"/>
                        <a:pathLst>
                          <a:path extrusionOk="0" h="455379" w="474673">
                            <a:moveTo>
                              <a:pt x="412699" y="376389"/>
                            </a:moveTo>
                            <a:cubicBezTo>
                              <a:pt x="410318" y="379151"/>
                              <a:pt x="407746" y="381723"/>
                              <a:pt x="405269" y="384294"/>
                            </a:cubicBezTo>
                            <a:cubicBezTo>
                              <a:pt x="403460" y="386295"/>
                              <a:pt x="401555" y="388104"/>
                              <a:pt x="399650" y="389914"/>
                            </a:cubicBezTo>
                            <a:cubicBezTo>
                              <a:pt x="377076" y="411917"/>
                              <a:pt x="350977" y="430776"/>
                              <a:pt x="321640" y="442111"/>
                            </a:cubicBezTo>
                            <a:cubicBezTo>
                              <a:pt x="290874" y="453827"/>
                              <a:pt x="257442" y="456970"/>
                              <a:pt x="224676" y="454684"/>
                            </a:cubicBezTo>
                            <a:cubicBezTo>
                              <a:pt x="209817" y="453636"/>
                              <a:pt x="194958" y="451446"/>
                              <a:pt x="180384" y="448017"/>
                            </a:cubicBezTo>
                            <a:cubicBezTo>
                              <a:pt x="176669" y="447159"/>
                              <a:pt x="173050" y="446207"/>
                              <a:pt x="169335" y="445159"/>
                            </a:cubicBezTo>
                            <a:cubicBezTo>
                              <a:pt x="129997" y="434301"/>
                              <a:pt x="93230" y="414965"/>
                              <a:pt x="63798" y="386771"/>
                            </a:cubicBezTo>
                            <a:cubicBezTo>
                              <a:pt x="20936" y="345813"/>
                              <a:pt x="-4782" y="285711"/>
                              <a:pt x="743" y="226656"/>
                            </a:cubicBezTo>
                            <a:cubicBezTo>
                              <a:pt x="2838" y="203986"/>
                              <a:pt x="9410" y="181793"/>
                              <a:pt x="19888" y="161600"/>
                            </a:cubicBezTo>
                            <a:cubicBezTo>
                              <a:pt x="38462" y="125976"/>
                              <a:pt x="72371" y="96163"/>
                              <a:pt x="112090" y="87210"/>
                            </a:cubicBezTo>
                            <a:cubicBezTo>
                              <a:pt x="126854" y="83876"/>
                              <a:pt x="138093" y="86257"/>
                              <a:pt x="147713" y="80637"/>
                            </a:cubicBezTo>
                            <a:cubicBezTo>
                              <a:pt x="150380" y="79113"/>
                              <a:pt x="152952" y="77018"/>
                              <a:pt x="155429" y="73875"/>
                            </a:cubicBezTo>
                            <a:cubicBezTo>
                              <a:pt x="156286" y="72827"/>
                              <a:pt x="157238" y="71589"/>
                              <a:pt x="158001" y="70350"/>
                            </a:cubicBezTo>
                            <a:cubicBezTo>
                              <a:pt x="171240" y="50157"/>
                              <a:pt x="180479" y="29583"/>
                              <a:pt x="201149" y="15391"/>
                            </a:cubicBezTo>
                            <a:cubicBezTo>
                              <a:pt x="238963" y="-10231"/>
                              <a:pt x="290779" y="-420"/>
                              <a:pt x="331736" y="19773"/>
                            </a:cubicBezTo>
                            <a:cubicBezTo>
                              <a:pt x="376694" y="41871"/>
                              <a:pt x="416509" y="75494"/>
                              <a:pt x="442608" y="118166"/>
                            </a:cubicBezTo>
                            <a:cubicBezTo>
                              <a:pt x="468801" y="160933"/>
                              <a:pt x="480517" y="212940"/>
                              <a:pt x="471849" y="262279"/>
                            </a:cubicBezTo>
                            <a:cubicBezTo>
                              <a:pt x="464325" y="305046"/>
                              <a:pt x="441941" y="344099"/>
                              <a:pt x="412699" y="3763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4" name="Google Shape;474;p25"/>
                      <p:cNvSpPr/>
                      <p:nvPr/>
                    </p:nvSpPr>
                    <p:spPr>
                      <a:xfrm>
                        <a:off x="6773894" y="1677638"/>
                        <a:ext cx="265080" cy="310229"/>
                      </a:xfrm>
                      <a:custGeom>
                        <a:rect b="b" l="l" r="r" t="t"/>
                        <a:pathLst>
                          <a:path extrusionOk="0" h="310229" w="265080">
                            <a:moveTo>
                              <a:pt x="265081" y="302324"/>
                            </a:moveTo>
                            <a:cubicBezTo>
                              <a:pt x="262699" y="305086"/>
                              <a:pt x="260128" y="307658"/>
                              <a:pt x="257651" y="310229"/>
                            </a:cubicBezTo>
                            <a:cubicBezTo>
                              <a:pt x="247555" y="267557"/>
                              <a:pt x="229552" y="225552"/>
                              <a:pt x="204216" y="186119"/>
                            </a:cubicBezTo>
                            <a:cubicBezTo>
                              <a:pt x="202787" y="183833"/>
                              <a:pt x="201263" y="181547"/>
                              <a:pt x="199644" y="179356"/>
                            </a:cubicBezTo>
                            <a:cubicBezTo>
                              <a:pt x="199168" y="178594"/>
                              <a:pt x="198691" y="177832"/>
                              <a:pt x="198310" y="177165"/>
                            </a:cubicBezTo>
                            <a:cubicBezTo>
                              <a:pt x="197548" y="176022"/>
                              <a:pt x="196596" y="174784"/>
                              <a:pt x="195834" y="173641"/>
                            </a:cubicBezTo>
                            <a:cubicBezTo>
                              <a:pt x="194881" y="172212"/>
                              <a:pt x="193929" y="170879"/>
                              <a:pt x="192976" y="169545"/>
                            </a:cubicBezTo>
                            <a:cubicBezTo>
                              <a:pt x="174117" y="142780"/>
                              <a:pt x="151828" y="117443"/>
                              <a:pt x="126492" y="93631"/>
                            </a:cubicBezTo>
                            <a:cubicBezTo>
                              <a:pt x="124015" y="91345"/>
                              <a:pt x="121444" y="88964"/>
                              <a:pt x="118872" y="86773"/>
                            </a:cubicBezTo>
                            <a:cubicBezTo>
                              <a:pt x="100870" y="70390"/>
                              <a:pt x="81343" y="54864"/>
                              <a:pt x="60198" y="40100"/>
                            </a:cubicBezTo>
                            <a:cubicBezTo>
                              <a:pt x="58864" y="39148"/>
                              <a:pt x="57531" y="38291"/>
                              <a:pt x="56197" y="37338"/>
                            </a:cubicBezTo>
                            <a:cubicBezTo>
                              <a:pt x="53721" y="35624"/>
                              <a:pt x="51244" y="33909"/>
                              <a:pt x="48673" y="32290"/>
                            </a:cubicBezTo>
                            <a:lnTo>
                              <a:pt x="48577" y="32290"/>
                            </a:lnTo>
                            <a:cubicBezTo>
                              <a:pt x="33814" y="22670"/>
                              <a:pt x="17716" y="13240"/>
                              <a:pt x="0" y="6763"/>
                            </a:cubicBezTo>
                            <a:cubicBezTo>
                              <a:pt x="2667" y="5239"/>
                              <a:pt x="5239" y="3143"/>
                              <a:pt x="7715" y="0"/>
                            </a:cubicBezTo>
                            <a:cubicBezTo>
                              <a:pt x="29146" y="8477"/>
                              <a:pt x="48482" y="20860"/>
                              <a:pt x="65341" y="32671"/>
                            </a:cubicBezTo>
                            <a:cubicBezTo>
                              <a:pt x="126778" y="75629"/>
                              <a:pt x="176022" y="125635"/>
                              <a:pt x="211836" y="181261"/>
                            </a:cubicBezTo>
                            <a:cubicBezTo>
                              <a:pt x="236601" y="219742"/>
                              <a:pt x="254508" y="260699"/>
                              <a:pt x="265081" y="30232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5" name="Google Shape;475;p25"/>
                      <p:cNvSpPr/>
                      <p:nvPr/>
                    </p:nvSpPr>
                    <p:spPr>
                      <a:xfrm>
                        <a:off x="6767851" y="1706689"/>
                        <a:ext cx="64431" cy="344995"/>
                      </a:xfrm>
                      <a:custGeom>
                        <a:rect b="b" l="l" r="r" t="t"/>
                        <a:pathLst>
                          <a:path extrusionOk="0" h="344995" w="64431">
                            <a:moveTo>
                              <a:pt x="38714" y="344996"/>
                            </a:moveTo>
                            <a:cubicBezTo>
                              <a:pt x="34999" y="344138"/>
                              <a:pt x="31379" y="343186"/>
                              <a:pt x="27665" y="342138"/>
                            </a:cubicBezTo>
                            <a:cubicBezTo>
                              <a:pt x="9091" y="296323"/>
                              <a:pt x="-434" y="247079"/>
                              <a:pt x="42" y="197263"/>
                            </a:cubicBezTo>
                            <a:cubicBezTo>
                              <a:pt x="-53" y="195453"/>
                              <a:pt x="42" y="193643"/>
                              <a:pt x="42" y="191834"/>
                            </a:cubicBezTo>
                            <a:cubicBezTo>
                              <a:pt x="1376" y="125254"/>
                              <a:pt x="20235" y="60103"/>
                              <a:pt x="54620" y="3238"/>
                            </a:cubicBezTo>
                            <a:lnTo>
                              <a:pt x="54716" y="3238"/>
                            </a:lnTo>
                            <a:cubicBezTo>
                              <a:pt x="55192" y="2191"/>
                              <a:pt x="55954" y="1048"/>
                              <a:pt x="56621" y="0"/>
                            </a:cubicBezTo>
                            <a:lnTo>
                              <a:pt x="64431" y="4763"/>
                            </a:lnTo>
                            <a:cubicBezTo>
                              <a:pt x="63669" y="6001"/>
                              <a:pt x="63002" y="7144"/>
                              <a:pt x="62241" y="8287"/>
                            </a:cubicBezTo>
                            <a:cubicBezTo>
                              <a:pt x="31379" y="59531"/>
                              <a:pt x="13473" y="117443"/>
                              <a:pt x="9853" y="177070"/>
                            </a:cubicBezTo>
                            <a:cubicBezTo>
                              <a:pt x="9567" y="181737"/>
                              <a:pt x="9377" y="186500"/>
                              <a:pt x="9282" y="191262"/>
                            </a:cubicBezTo>
                            <a:cubicBezTo>
                              <a:pt x="9186" y="191548"/>
                              <a:pt x="9186" y="191834"/>
                              <a:pt x="9186" y="192119"/>
                            </a:cubicBezTo>
                            <a:cubicBezTo>
                              <a:pt x="9186" y="194500"/>
                              <a:pt x="9186" y="196977"/>
                              <a:pt x="9186" y="199358"/>
                            </a:cubicBezTo>
                            <a:cubicBezTo>
                              <a:pt x="9186" y="199739"/>
                              <a:pt x="9186" y="200025"/>
                              <a:pt x="9282" y="200406"/>
                            </a:cubicBezTo>
                            <a:cubicBezTo>
                              <a:pt x="9282" y="228410"/>
                              <a:pt x="12425" y="256318"/>
                              <a:pt x="18807" y="283559"/>
                            </a:cubicBezTo>
                            <a:cubicBezTo>
                              <a:pt x="19473" y="286607"/>
                              <a:pt x="20140" y="289560"/>
                              <a:pt x="20997" y="292417"/>
                            </a:cubicBezTo>
                            <a:cubicBezTo>
                              <a:pt x="25474" y="310229"/>
                              <a:pt x="31570" y="327850"/>
                              <a:pt x="38714" y="34499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6" name="Google Shape;476;p25"/>
                      <p:cNvSpPr/>
                      <p:nvPr/>
                    </p:nvSpPr>
                    <p:spPr>
                      <a:xfrm>
                        <a:off x="6783419" y="1849754"/>
                        <a:ext cx="191642" cy="150018"/>
                      </a:xfrm>
                      <a:custGeom>
                        <a:rect b="b" l="l" r="r" t="t"/>
                        <a:pathLst>
                          <a:path extrusionOk="0" h="150018" w="191642">
                            <a:moveTo>
                              <a:pt x="2000" y="150019"/>
                            </a:moveTo>
                            <a:lnTo>
                              <a:pt x="0" y="141065"/>
                            </a:lnTo>
                            <a:cubicBezTo>
                              <a:pt x="77914" y="123444"/>
                              <a:pt x="146494" y="70676"/>
                              <a:pt x="183547" y="0"/>
                            </a:cubicBezTo>
                            <a:lnTo>
                              <a:pt x="191643" y="4191"/>
                            </a:lnTo>
                            <a:cubicBezTo>
                              <a:pt x="153352" y="77343"/>
                              <a:pt x="82486" y="131826"/>
                              <a:pt x="2000" y="15001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7" name="Google Shape;477;p25"/>
                      <p:cNvSpPr/>
                      <p:nvPr/>
                    </p:nvSpPr>
                    <p:spPr>
                      <a:xfrm>
                        <a:off x="6767893" y="1761743"/>
                        <a:ext cx="134588" cy="146018"/>
                      </a:xfrm>
                      <a:custGeom>
                        <a:rect b="b" l="l" r="r" t="t"/>
                        <a:pathLst>
                          <a:path extrusionOk="0" h="146018" w="134588">
                            <a:moveTo>
                              <a:pt x="8287" y="146018"/>
                            </a:moveTo>
                            <a:lnTo>
                              <a:pt x="0" y="142208"/>
                            </a:lnTo>
                            <a:cubicBezTo>
                              <a:pt x="16288" y="106775"/>
                              <a:pt x="32575" y="80105"/>
                              <a:pt x="51340" y="58007"/>
                            </a:cubicBezTo>
                            <a:cubicBezTo>
                              <a:pt x="74676" y="30575"/>
                              <a:pt x="102394" y="10573"/>
                              <a:pt x="131540" y="0"/>
                            </a:cubicBezTo>
                            <a:lnTo>
                              <a:pt x="134588" y="8573"/>
                            </a:lnTo>
                            <a:cubicBezTo>
                              <a:pt x="106966" y="18574"/>
                              <a:pt x="80581" y="37624"/>
                              <a:pt x="58293" y="63913"/>
                            </a:cubicBezTo>
                            <a:cubicBezTo>
                              <a:pt x="40100" y="85249"/>
                              <a:pt x="24193" y="111347"/>
                              <a:pt x="8287" y="14601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8" name="Google Shape;478;p25"/>
                      <p:cNvSpPr/>
                      <p:nvPr/>
                    </p:nvSpPr>
                    <p:spPr>
                      <a:xfrm>
                        <a:off x="6773989" y="1847087"/>
                        <a:ext cx="199834" cy="62193"/>
                      </a:xfrm>
                      <a:custGeom>
                        <a:rect b="b" l="l" r="r" t="t"/>
                        <a:pathLst>
                          <a:path extrusionOk="0" h="62193" w="199834">
                            <a:moveTo>
                              <a:pt x="0" y="59722"/>
                            </a:moveTo>
                            <a:lnTo>
                              <a:pt x="762" y="50673"/>
                            </a:lnTo>
                            <a:cubicBezTo>
                              <a:pt x="34385" y="53435"/>
                              <a:pt x="70295" y="55054"/>
                              <a:pt x="104680" y="48292"/>
                            </a:cubicBezTo>
                            <a:cubicBezTo>
                              <a:pt x="141637" y="40958"/>
                              <a:pt x="172974" y="23813"/>
                              <a:pt x="192881" y="0"/>
                            </a:cubicBezTo>
                            <a:lnTo>
                              <a:pt x="199835" y="5810"/>
                            </a:lnTo>
                            <a:cubicBezTo>
                              <a:pt x="178594" y="31147"/>
                              <a:pt x="145447" y="49435"/>
                              <a:pt x="106489" y="57150"/>
                            </a:cubicBezTo>
                            <a:cubicBezTo>
                              <a:pt x="70961" y="64294"/>
                              <a:pt x="34290" y="62579"/>
                              <a:pt x="0" y="5972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9" name="Google Shape;479;p25"/>
                      <p:cNvSpPr/>
                      <p:nvPr/>
                    </p:nvSpPr>
                    <p:spPr>
                      <a:xfrm>
                        <a:off x="6853618" y="1787652"/>
                        <a:ext cx="54158" cy="104775"/>
                      </a:xfrm>
                      <a:custGeom>
                        <a:rect b="b" l="l" r="r" t="t"/>
                        <a:pathLst>
                          <a:path extrusionOk="0" h="104775" w="54158">
                            <a:moveTo>
                              <a:pt x="43243" y="102870"/>
                            </a:moveTo>
                            <a:cubicBezTo>
                              <a:pt x="48863" y="77438"/>
                              <a:pt x="40862" y="47911"/>
                              <a:pt x="21812" y="24003"/>
                            </a:cubicBezTo>
                            <a:cubicBezTo>
                              <a:pt x="14192" y="14478"/>
                              <a:pt x="7048" y="9620"/>
                              <a:pt x="0" y="9144"/>
                            </a:cubicBezTo>
                            <a:lnTo>
                              <a:pt x="571" y="0"/>
                            </a:lnTo>
                            <a:cubicBezTo>
                              <a:pt x="10478" y="667"/>
                              <a:pt x="19717" y="6572"/>
                              <a:pt x="29051" y="18288"/>
                            </a:cubicBezTo>
                            <a:cubicBezTo>
                              <a:pt x="49721" y="44386"/>
                              <a:pt x="58388" y="76676"/>
                              <a:pt x="52197" y="104775"/>
                            </a:cubicBezTo>
                            <a:lnTo>
                              <a:pt x="43243" y="10287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480" name="Google Shape;480;p25"/>
                    <p:cNvGrpSpPr/>
                    <p:nvPr/>
                  </p:nvGrpSpPr>
                  <p:grpSpPr>
                    <a:xfrm>
                      <a:off x="7027605" y="1902971"/>
                      <a:ext cx="457776" cy="460891"/>
                      <a:chOff x="7027605" y="1902971"/>
                      <a:chExt cx="457776" cy="460891"/>
                    </a:xfrm>
                  </p:grpSpPr>
                  <p:sp>
                    <p:nvSpPr>
                      <p:cNvPr id="481" name="Google Shape;481;p25"/>
                      <p:cNvSpPr/>
                      <p:nvPr/>
                    </p:nvSpPr>
                    <p:spPr>
                      <a:xfrm>
                        <a:off x="7027605" y="1902971"/>
                        <a:ext cx="457776" cy="460891"/>
                      </a:xfrm>
                      <a:custGeom>
                        <a:rect b="b" l="l" r="r" t="t"/>
                        <a:pathLst>
                          <a:path extrusionOk="0" h="460891" w="457776">
                            <a:moveTo>
                              <a:pt x="160817" y="445989"/>
                            </a:moveTo>
                            <a:cubicBezTo>
                              <a:pt x="157388" y="444846"/>
                              <a:pt x="153959" y="443512"/>
                              <a:pt x="150625" y="442179"/>
                            </a:cubicBezTo>
                            <a:cubicBezTo>
                              <a:pt x="148149" y="441322"/>
                              <a:pt x="145672" y="440179"/>
                              <a:pt x="143291" y="439226"/>
                            </a:cubicBezTo>
                            <a:cubicBezTo>
                              <a:pt x="114240" y="427034"/>
                              <a:pt x="86617" y="410365"/>
                              <a:pt x="64710" y="387791"/>
                            </a:cubicBezTo>
                            <a:cubicBezTo>
                              <a:pt x="41945" y="364074"/>
                              <a:pt x="25943" y="334451"/>
                              <a:pt x="15275" y="303400"/>
                            </a:cubicBezTo>
                            <a:cubicBezTo>
                              <a:pt x="10417" y="289303"/>
                              <a:pt x="6702" y="274729"/>
                              <a:pt x="4131" y="259966"/>
                            </a:cubicBezTo>
                            <a:cubicBezTo>
                              <a:pt x="3464" y="256156"/>
                              <a:pt x="2892" y="252441"/>
                              <a:pt x="2416" y="248726"/>
                            </a:cubicBezTo>
                            <a:cubicBezTo>
                              <a:pt x="-3013" y="208245"/>
                              <a:pt x="511" y="166906"/>
                              <a:pt x="14989" y="128806"/>
                            </a:cubicBezTo>
                            <a:cubicBezTo>
                              <a:pt x="35944" y="73371"/>
                              <a:pt x="81283" y="26222"/>
                              <a:pt x="137766" y="8315"/>
                            </a:cubicBezTo>
                            <a:cubicBezTo>
                              <a:pt x="159483" y="1457"/>
                              <a:pt x="182439" y="-1210"/>
                              <a:pt x="205108" y="505"/>
                            </a:cubicBezTo>
                            <a:cubicBezTo>
                              <a:pt x="245208" y="3743"/>
                              <a:pt x="285785" y="23365"/>
                              <a:pt x="309597" y="56321"/>
                            </a:cubicBezTo>
                            <a:cubicBezTo>
                              <a:pt x="318456" y="68608"/>
                              <a:pt x="320551" y="79848"/>
                              <a:pt x="329505" y="86515"/>
                            </a:cubicBezTo>
                            <a:cubicBezTo>
                              <a:pt x="331981" y="88420"/>
                              <a:pt x="334934" y="89849"/>
                              <a:pt x="338744" y="90992"/>
                            </a:cubicBezTo>
                            <a:cubicBezTo>
                              <a:pt x="340077" y="91373"/>
                              <a:pt x="341506" y="91754"/>
                              <a:pt x="343030" y="92040"/>
                            </a:cubicBezTo>
                            <a:cubicBezTo>
                              <a:pt x="366747" y="96326"/>
                              <a:pt x="389322" y="96802"/>
                              <a:pt x="410467" y="110328"/>
                            </a:cubicBezTo>
                            <a:cubicBezTo>
                              <a:pt x="448853" y="135093"/>
                              <a:pt x="459997" y="186718"/>
                              <a:pt x="457425" y="232248"/>
                            </a:cubicBezTo>
                            <a:cubicBezTo>
                              <a:pt x="454663" y="282254"/>
                              <a:pt x="439233" y="332070"/>
                              <a:pt x="410086" y="372742"/>
                            </a:cubicBezTo>
                            <a:cubicBezTo>
                              <a:pt x="380940" y="413509"/>
                              <a:pt x="337601" y="444655"/>
                              <a:pt x="288833" y="455895"/>
                            </a:cubicBezTo>
                            <a:cubicBezTo>
                              <a:pt x="246542" y="465706"/>
                              <a:pt x="201870" y="460372"/>
                              <a:pt x="160817" y="445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2" name="Google Shape;482;p25"/>
                      <p:cNvSpPr/>
                      <p:nvPr/>
                    </p:nvSpPr>
                    <p:spPr>
                      <a:xfrm>
                        <a:off x="7178230" y="1989486"/>
                        <a:ext cx="188159" cy="359473"/>
                      </a:xfrm>
                      <a:custGeom>
                        <a:rect b="b" l="l" r="r" t="t"/>
                        <a:pathLst>
                          <a:path extrusionOk="0" h="359473" w="188159">
                            <a:moveTo>
                              <a:pt x="10192" y="359473"/>
                            </a:moveTo>
                            <a:cubicBezTo>
                              <a:pt x="6763" y="358331"/>
                              <a:pt x="3334" y="356997"/>
                              <a:pt x="0" y="355664"/>
                            </a:cubicBezTo>
                            <a:cubicBezTo>
                              <a:pt x="35338" y="329756"/>
                              <a:pt x="66961" y="296799"/>
                              <a:pt x="93345" y="258032"/>
                            </a:cubicBezTo>
                            <a:cubicBezTo>
                              <a:pt x="94869" y="255842"/>
                              <a:pt x="96393" y="253555"/>
                              <a:pt x="97822" y="251174"/>
                            </a:cubicBezTo>
                            <a:cubicBezTo>
                              <a:pt x="98393" y="250412"/>
                              <a:pt x="98870" y="249745"/>
                              <a:pt x="99346" y="249079"/>
                            </a:cubicBezTo>
                            <a:cubicBezTo>
                              <a:pt x="100108" y="247840"/>
                              <a:pt x="100870" y="246602"/>
                              <a:pt x="101632" y="245364"/>
                            </a:cubicBezTo>
                            <a:cubicBezTo>
                              <a:pt x="102584" y="243935"/>
                              <a:pt x="103442" y="242602"/>
                              <a:pt x="104299" y="241173"/>
                            </a:cubicBezTo>
                            <a:cubicBezTo>
                              <a:pt x="121539" y="213360"/>
                              <a:pt x="136208" y="182975"/>
                              <a:pt x="148209" y="150304"/>
                            </a:cubicBezTo>
                            <a:cubicBezTo>
                              <a:pt x="149352" y="147161"/>
                              <a:pt x="150495" y="143827"/>
                              <a:pt x="151543" y="140589"/>
                            </a:cubicBezTo>
                            <a:cubicBezTo>
                              <a:pt x="159544" y="117538"/>
                              <a:pt x="166306" y="93536"/>
                              <a:pt x="171641" y="68390"/>
                            </a:cubicBezTo>
                            <a:cubicBezTo>
                              <a:pt x="172021" y="66770"/>
                              <a:pt x="172307" y="65246"/>
                              <a:pt x="172593" y="63627"/>
                            </a:cubicBezTo>
                            <a:cubicBezTo>
                              <a:pt x="173260" y="60674"/>
                              <a:pt x="173831" y="57817"/>
                              <a:pt x="174308" y="54769"/>
                            </a:cubicBezTo>
                            <a:lnTo>
                              <a:pt x="174308" y="54673"/>
                            </a:lnTo>
                            <a:cubicBezTo>
                              <a:pt x="177451" y="37338"/>
                              <a:pt x="179832" y="18859"/>
                              <a:pt x="178879" y="0"/>
                            </a:cubicBezTo>
                            <a:cubicBezTo>
                              <a:pt x="181356" y="1905"/>
                              <a:pt x="184309" y="3334"/>
                              <a:pt x="188119" y="4477"/>
                            </a:cubicBezTo>
                            <a:cubicBezTo>
                              <a:pt x="188595" y="27527"/>
                              <a:pt x="184785" y="50197"/>
                              <a:pt x="180499" y="70294"/>
                            </a:cubicBezTo>
                            <a:cubicBezTo>
                              <a:pt x="164878" y="143637"/>
                              <a:pt x="138113" y="208502"/>
                              <a:pt x="100870" y="263176"/>
                            </a:cubicBezTo>
                            <a:cubicBezTo>
                              <a:pt x="75057" y="300990"/>
                              <a:pt x="44387" y="333470"/>
                              <a:pt x="10192" y="35947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3" name="Google Shape;483;p25"/>
                      <p:cNvSpPr/>
                      <p:nvPr/>
                    </p:nvSpPr>
                    <p:spPr>
                      <a:xfrm>
                        <a:off x="7030021" y="2040511"/>
                        <a:ext cx="326231" cy="122520"/>
                      </a:xfrm>
                      <a:custGeom>
                        <a:rect b="b" l="l" r="r" t="t"/>
                        <a:pathLst>
                          <a:path extrusionOk="0" h="122520" w="326231">
                            <a:moveTo>
                              <a:pt x="1714" y="122521"/>
                            </a:moveTo>
                            <a:cubicBezTo>
                              <a:pt x="1048" y="118711"/>
                              <a:pt x="476" y="114996"/>
                              <a:pt x="0" y="111281"/>
                            </a:cubicBezTo>
                            <a:cubicBezTo>
                              <a:pt x="34957" y="76325"/>
                              <a:pt x="76581" y="48321"/>
                              <a:pt x="122587" y="29271"/>
                            </a:cubicBezTo>
                            <a:cubicBezTo>
                              <a:pt x="124206" y="28509"/>
                              <a:pt x="125921" y="27842"/>
                              <a:pt x="127540" y="27176"/>
                            </a:cubicBezTo>
                            <a:cubicBezTo>
                              <a:pt x="189357" y="2411"/>
                              <a:pt x="256699" y="-5590"/>
                              <a:pt x="322517" y="3839"/>
                            </a:cubicBezTo>
                            <a:lnTo>
                              <a:pt x="322517" y="3935"/>
                            </a:lnTo>
                            <a:cubicBezTo>
                              <a:pt x="323755" y="3935"/>
                              <a:pt x="324993" y="4125"/>
                              <a:pt x="326231" y="4411"/>
                            </a:cubicBezTo>
                            <a:lnTo>
                              <a:pt x="324898" y="13460"/>
                            </a:lnTo>
                            <a:cubicBezTo>
                              <a:pt x="323469" y="13269"/>
                              <a:pt x="322136" y="13079"/>
                              <a:pt x="320802" y="12888"/>
                            </a:cubicBezTo>
                            <a:cubicBezTo>
                              <a:pt x="261556" y="4411"/>
                              <a:pt x="201263" y="10602"/>
                              <a:pt x="144971" y="30509"/>
                            </a:cubicBezTo>
                            <a:cubicBezTo>
                              <a:pt x="140589" y="32033"/>
                              <a:pt x="136112" y="33748"/>
                              <a:pt x="131731" y="35462"/>
                            </a:cubicBezTo>
                            <a:cubicBezTo>
                              <a:pt x="131445" y="35462"/>
                              <a:pt x="131159" y="35653"/>
                              <a:pt x="130969" y="35748"/>
                            </a:cubicBezTo>
                            <a:cubicBezTo>
                              <a:pt x="128778" y="36701"/>
                              <a:pt x="126492" y="37558"/>
                              <a:pt x="124301" y="38510"/>
                            </a:cubicBezTo>
                            <a:cubicBezTo>
                              <a:pt x="123920" y="38606"/>
                              <a:pt x="123730" y="38796"/>
                              <a:pt x="123349" y="38987"/>
                            </a:cubicBezTo>
                            <a:cubicBezTo>
                              <a:pt x="97536" y="49845"/>
                              <a:pt x="73152" y="63752"/>
                              <a:pt x="50482" y="80230"/>
                            </a:cubicBezTo>
                            <a:cubicBezTo>
                              <a:pt x="47911" y="82040"/>
                              <a:pt x="45529" y="83849"/>
                              <a:pt x="43148" y="85659"/>
                            </a:cubicBezTo>
                            <a:cubicBezTo>
                              <a:pt x="28480" y="96708"/>
                              <a:pt x="14573" y="109186"/>
                              <a:pt x="1714" y="12252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4" name="Google Shape;484;p25"/>
                      <p:cNvSpPr/>
                      <p:nvPr/>
                    </p:nvSpPr>
                    <p:spPr>
                      <a:xfrm>
                        <a:off x="7071169" y="2117979"/>
                        <a:ext cx="208883" cy="123062"/>
                      </a:xfrm>
                      <a:custGeom>
                        <a:rect b="b" l="l" r="r" t="t"/>
                        <a:pathLst>
                          <a:path extrusionOk="0" h="123062" w="208883">
                            <a:moveTo>
                              <a:pt x="0" y="5334"/>
                            </a:moveTo>
                            <a:lnTo>
                              <a:pt x="7429" y="0"/>
                            </a:lnTo>
                            <a:cubicBezTo>
                              <a:pt x="54007" y="64865"/>
                              <a:pt x="129349" y="107442"/>
                              <a:pt x="208883" y="113919"/>
                            </a:cubicBezTo>
                            <a:lnTo>
                              <a:pt x="208121" y="123063"/>
                            </a:lnTo>
                            <a:cubicBezTo>
                              <a:pt x="125921" y="116300"/>
                              <a:pt x="48101" y="72295"/>
                              <a:pt x="0" y="533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5" name="Google Shape;485;p25"/>
                      <p:cNvSpPr/>
                      <p:nvPr/>
                    </p:nvSpPr>
                    <p:spPr>
                      <a:xfrm>
                        <a:off x="7152322" y="2069687"/>
                        <a:ext cx="182499" cy="71913"/>
                      </a:xfrm>
                      <a:custGeom>
                        <a:rect b="b" l="l" r="r" t="t"/>
                        <a:pathLst>
                          <a:path extrusionOk="0" h="71913" w="182499">
                            <a:moveTo>
                              <a:pt x="0" y="9144"/>
                            </a:moveTo>
                            <a:lnTo>
                              <a:pt x="286" y="0"/>
                            </a:lnTo>
                            <a:cubicBezTo>
                              <a:pt x="39243" y="1143"/>
                              <a:pt x="70199" y="5810"/>
                              <a:pt x="97822" y="14478"/>
                            </a:cubicBezTo>
                            <a:cubicBezTo>
                              <a:pt x="132207" y="25241"/>
                              <a:pt x="161449" y="42958"/>
                              <a:pt x="182499" y="65723"/>
                            </a:cubicBezTo>
                            <a:lnTo>
                              <a:pt x="175831" y="71914"/>
                            </a:lnTo>
                            <a:cubicBezTo>
                              <a:pt x="155924" y="50387"/>
                              <a:pt x="128016" y="33528"/>
                              <a:pt x="95155" y="23241"/>
                            </a:cubicBezTo>
                            <a:cubicBezTo>
                              <a:pt x="68294" y="14764"/>
                              <a:pt x="38100" y="10287"/>
                              <a:pt x="0" y="914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6" name="Google Shape;486;p25"/>
                      <p:cNvSpPr/>
                      <p:nvPr/>
                    </p:nvSpPr>
                    <p:spPr>
                      <a:xfrm>
                        <a:off x="7152322" y="2073592"/>
                        <a:ext cx="130301" cy="165735"/>
                      </a:xfrm>
                      <a:custGeom>
                        <a:rect b="b" l="l" r="r" t="t"/>
                        <a:pathLst>
                          <a:path extrusionOk="0" h="165735" w="130301">
                            <a:moveTo>
                              <a:pt x="0" y="2858"/>
                            </a:moveTo>
                            <a:lnTo>
                              <a:pt x="8668" y="0"/>
                            </a:lnTo>
                            <a:cubicBezTo>
                              <a:pt x="19241" y="32099"/>
                              <a:pt x="31718" y="65723"/>
                              <a:pt x="51435" y="94679"/>
                            </a:cubicBezTo>
                            <a:cubicBezTo>
                              <a:pt x="72676" y="125825"/>
                              <a:pt x="100679" y="148019"/>
                              <a:pt x="130302" y="156972"/>
                            </a:cubicBezTo>
                            <a:lnTo>
                              <a:pt x="127635" y="165735"/>
                            </a:lnTo>
                            <a:cubicBezTo>
                              <a:pt x="96012" y="156115"/>
                              <a:pt x="66294" y="132683"/>
                              <a:pt x="43910" y="99822"/>
                            </a:cubicBezTo>
                            <a:cubicBezTo>
                              <a:pt x="23527" y="70009"/>
                              <a:pt x="10763" y="35624"/>
                              <a:pt x="0" y="285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7" name="Google Shape;487;p25"/>
                      <p:cNvSpPr/>
                      <p:nvPr/>
                    </p:nvSpPr>
                    <p:spPr>
                      <a:xfrm>
                        <a:off x="7215282" y="2103881"/>
                        <a:ext cx="79558" cy="88392"/>
                      </a:xfrm>
                      <a:custGeom>
                        <a:rect b="b" l="l" r="r" t="t"/>
                        <a:pathLst>
                          <a:path extrusionOk="0" h="88392" w="79558">
                            <a:moveTo>
                              <a:pt x="0" y="79439"/>
                            </a:moveTo>
                            <a:cubicBezTo>
                              <a:pt x="25622" y="74676"/>
                              <a:pt x="49625" y="55817"/>
                              <a:pt x="64294" y="28956"/>
                            </a:cubicBezTo>
                            <a:cubicBezTo>
                              <a:pt x="70104" y="18288"/>
                              <a:pt x="71818" y="9811"/>
                              <a:pt x="69437" y="3048"/>
                            </a:cubicBezTo>
                            <a:lnTo>
                              <a:pt x="78010" y="0"/>
                            </a:lnTo>
                            <a:cubicBezTo>
                              <a:pt x="81248" y="9335"/>
                              <a:pt x="79438" y="20193"/>
                              <a:pt x="72295" y="33338"/>
                            </a:cubicBezTo>
                            <a:cubicBezTo>
                              <a:pt x="56388" y="62579"/>
                              <a:pt x="30004" y="83153"/>
                              <a:pt x="1714" y="88392"/>
                            </a:cubicBezTo>
                            <a:lnTo>
                              <a:pt x="0" y="79439"/>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488" name="Google Shape;488;p25"/>
                    <p:cNvGrpSpPr/>
                    <p:nvPr/>
                  </p:nvGrpSpPr>
                  <p:grpSpPr>
                    <a:xfrm>
                      <a:off x="7396984" y="1528924"/>
                      <a:ext cx="457776" cy="460891"/>
                      <a:chOff x="7396984" y="1528924"/>
                      <a:chExt cx="457776" cy="460891"/>
                    </a:xfrm>
                  </p:grpSpPr>
                  <p:sp>
                    <p:nvSpPr>
                      <p:cNvPr id="489" name="Google Shape;489;p25"/>
                      <p:cNvSpPr/>
                      <p:nvPr/>
                    </p:nvSpPr>
                    <p:spPr>
                      <a:xfrm>
                        <a:off x="7396984" y="1528924"/>
                        <a:ext cx="457776" cy="460891"/>
                      </a:xfrm>
                      <a:custGeom>
                        <a:rect b="b" l="l" r="r" t="t"/>
                        <a:pathLst>
                          <a:path extrusionOk="0" h="460891" w="457776">
                            <a:moveTo>
                              <a:pt x="160817" y="445989"/>
                            </a:moveTo>
                            <a:cubicBezTo>
                              <a:pt x="157388" y="444846"/>
                              <a:pt x="153959" y="443512"/>
                              <a:pt x="150625" y="442179"/>
                            </a:cubicBezTo>
                            <a:cubicBezTo>
                              <a:pt x="148149" y="441322"/>
                              <a:pt x="145672" y="440274"/>
                              <a:pt x="143291" y="439226"/>
                            </a:cubicBezTo>
                            <a:cubicBezTo>
                              <a:pt x="114239" y="427034"/>
                              <a:pt x="86617" y="410365"/>
                              <a:pt x="64710" y="387791"/>
                            </a:cubicBezTo>
                            <a:cubicBezTo>
                              <a:pt x="41945" y="364074"/>
                              <a:pt x="25943" y="334451"/>
                              <a:pt x="15275" y="303400"/>
                            </a:cubicBezTo>
                            <a:cubicBezTo>
                              <a:pt x="10417" y="289303"/>
                              <a:pt x="6702" y="274729"/>
                              <a:pt x="4130" y="259966"/>
                            </a:cubicBezTo>
                            <a:cubicBezTo>
                              <a:pt x="3464" y="256156"/>
                              <a:pt x="2892" y="252441"/>
                              <a:pt x="2416" y="248726"/>
                            </a:cubicBezTo>
                            <a:cubicBezTo>
                              <a:pt x="-3013" y="208245"/>
                              <a:pt x="511" y="166906"/>
                              <a:pt x="14989" y="128806"/>
                            </a:cubicBezTo>
                            <a:cubicBezTo>
                              <a:pt x="35944" y="73371"/>
                              <a:pt x="81283" y="26222"/>
                              <a:pt x="137766" y="8315"/>
                            </a:cubicBezTo>
                            <a:cubicBezTo>
                              <a:pt x="159483" y="1457"/>
                              <a:pt x="182439" y="-1210"/>
                              <a:pt x="205108" y="505"/>
                            </a:cubicBezTo>
                            <a:cubicBezTo>
                              <a:pt x="245208" y="3743"/>
                              <a:pt x="285785" y="23365"/>
                              <a:pt x="309597" y="56321"/>
                            </a:cubicBezTo>
                            <a:cubicBezTo>
                              <a:pt x="318456" y="68608"/>
                              <a:pt x="320551" y="79848"/>
                              <a:pt x="329505" y="86515"/>
                            </a:cubicBezTo>
                            <a:cubicBezTo>
                              <a:pt x="331981" y="88420"/>
                              <a:pt x="334934" y="89849"/>
                              <a:pt x="338744" y="90992"/>
                            </a:cubicBezTo>
                            <a:cubicBezTo>
                              <a:pt x="340077" y="91373"/>
                              <a:pt x="341506" y="91754"/>
                              <a:pt x="343030" y="92040"/>
                            </a:cubicBezTo>
                            <a:cubicBezTo>
                              <a:pt x="366747" y="96326"/>
                              <a:pt x="389322" y="96802"/>
                              <a:pt x="410467" y="110328"/>
                            </a:cubicBezTo>
                            <a:cubicBezTo>
                              <a:pt x="448853" y="135093"/>
                              <a:pt x="459997" y="186718"/>
                              <a:pt x="457425" y="232248"/>
                            </a:cubicBezTo>
                            <a:cubicBezTo>
                              <a:pt x="454663" y="282254"/>
                              <a:pt x="439233" y="332070"/>
                              <a:pt x="410086" y="372742"/>
                            </a:cubicBezTo>
                            <a:cubicBezTo>
                              <a:pt x="380939" y="413509"/>
                              <a:pt x="337601" y="444655"/>
                              <a:pt x="288833" y="455895"/>
                            </a:cubicBezTo>
                            <a:cubicBezTo>
                              <a:pt x="246542" y="465706"/>
                              <a:pt x="201965" y="460372"/>
                              <a:pt x="160817" y="445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0" name="Google Shape;490;p25"/>
                      <p:cNvSpPr/>
                      <p:nvPr/>
                    </p:nvSpPr>
                    <p:spPr>
                      <a:xfrm>
                        <a:off x="7547609" y="1615439"/>
                        <a:ext cx="188159" cy="359473"/>
                      </a:xfrm>
                      <a:custGeom>
                        <a:rect b="b" l="l" r="r" t="t"/>
                        <a:pathLst>
                          <a:path extrusionOk="0" h="359473" w="188159">
                            <a:moveTo>
                              <a:pt x="10192" y="359473"/>
                            </a:moveTo>
                            <a:cubicBezTo>
                              <a:pt x="6763" y="358331"/>
                              <a:pt x="3334" y="356997"/>
                              <a:pt x="0" y="355664"/>
                            </a:cubicBezTo>
                            <a:cubicBezTo>
                              <a:pt x="35338" y="329756"/>
                              <a:pt x="66961" y="296799"/>
                              <a:pt x="93345" y="258032"/>
                            </a:cubicBezTo>
                            <a:cubicBezTo>
                              <a:pt x="94869" y="255842"/>
                              <a:pt x="96393" y="253556"/>
                              <a:pt x="97822" y="251174"/>
                            </a:cubicBezTo>
                            <a:cubicBezTo>
                              <a:pt x="98393" y="250508"/>
                              <a:pt x="98870" y="249746"/>
                              <a:pt x="99346" y="249079"/>
                            </a:cubicBezTo>
                            <a:cubicBezTo>
                              <a:pt x="100108" y="247841"/>
                              <a:pt x="100870" y="246602"/>
                              <a:pt x="101632" y="245364"/>
                            </a:cubicBezTo>
                            <a:cubicBezTo>
                              <a:pt x="102584" y="243935"/>
                              <a:pt x="103442" y="242506"/>
                              <a:pt x="104299" y="241173"/>
                            </a:cubicBezTo>
                            <a:cubicBezTo>
                              <a:pt x="121539" y="213360"/>
                              <a:pt x="136208" y="182975"/>
                              <a:pt x="148209" y="150304"/>
                            </a:cubicBezTo>
                            <a:cubicBezTo>
                              <a:pt x="149352" y="147161"/>
                              <a:pt x="150495" y="143827"/>
                              <a:pt x="151543" y="140589"/>
                            </a:cubicBezTo>
                            <a:cubicBezTo>
                              <a:pt x="159544" y="117539"/>
                              <a:pt x="166306" y="93536"/>
                              <a:pt x="171641" y="68390"/>
                            </a:cubicBezTo>
                            <a:cubicBezTo>
                              <a:pt x="172021" y="66770"/>
                              <a:pt x="172307" y="65246"/>
                              <a:pt x="172593" y="63627"/>
                            </a:cubicBezTo>
                            <a:cubicBezTo>
                              <a:pt x="173260" y="60674"/>
                              <a:pt x="173831" y="57817"/>
                              <a:pt x="174308" y="54769"/>
                            </a:cubicBezTo>
                            <a:lnTo>
                              <a:pt x="174308" y="54673"/>
                            </a:lnTo>
                            <a:cubicBezTo>
                              <a:pt x="177451" y="37338"/>
                              <a:pt x="179832" y="18860"/>
                              <a:pt x="178879" y="0"/>
                            </a:cubicBezTo>
                            <a:cubicBezTo>
                              <a:pt x="181356" y="1905"/>
                              <a:pt x="184309" y="3334"/>
                              <a:pt x="188119" y="4477"/>
                            </a:cubicBezTo>
                            <a:cubicBezTo>
                              <a:pt x="188595" y="27527"/>
                              <a:pt x="184785" y="50197"/>
                              <a:pt x="180499" y="70295"/>
                            </a:cubicBezTo>
                            <a:cubicBezTo>
                              <a:pt x="164878" y="143637"/>
                              <a:pt x="138113" y="208502"/>
                              <a:pt x="100870" y="263176"/>
                            </a:cubicBezTo>
                            <a:cubicBezTo>
                              <a:pt x="75057" y="300990"/>
                              <a:pt x="44387" y="333470"/>
                              <a:pt x="10192" y="35947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1" name="Google Shape;491;p25"/>
                      <p:cNvSpPr/>
                      <p:nvPr/>
                    </p:nvSpPr>
                    <p:spPr>
                      <a:xfrm>
                        <a:off x="7399400" y="1666369"/>
                        <a:ext cx="326231" cy="122520"/>
                      </a:xfrm>
                      <a:custGeom>
                        <a:rect b="b" l="l" r="r" t="t"/>
                        <a:pathLst>
                          <a:path extrusionOk="0" h="122520" w="326231">
                            <a:moveTo>
                              <a:pt x="1714" y="122521"/>
                            </a:moveTo>
                            <a:cubicBezTo>
                              <a:pt x="1048" y="118711"/>
                              <a:pt x="476" y="114996"/>
                              <a:pt x="0" y="111281"/>
                            </a:cubicBezTo>
                            <a:cubicBezTo>
                              <a:pt x="34957" y="76325"/>
                              <a:pt x="76581" y="48321"/>
                              <a:pt x="122587" y="29271"/>
                            </a:cubicBezTo>
                            <a:cubicBezTo>
                              <a:pt x="124206" y="28509"/>
                              <a:pt x="125921" y="27842"/>
                              <a:pt x="127540" y="27176"/>
                            </a:cubicBezTo>
                            <a:cubicBezTo>
                              <a:pt x="189357" y="2411"/>
                              <a:pt x="256699" y="-5590"/>
                              <a:pt x="322517" y="3839"/>
                            </a:cubicBezTo>
                            <a:lnTo>
                              <a:pt x="322517" y="3935"/>
                            </a:lnTo>
                            <a:cubicBezTo>
                              <a:pt x="323755" y="3935"/>
                              <a:pt x="324993" y="4125"/>
                              <a:pt x="326231" y="4411"/>
                            </a:cubicBezTo>
                            <a:lnTo>
                              <a:pt x="324898" y="13460"/>
                            </a:lnTo>
                            <a:cubicBezTo>
                              <a:pt x="323469" y="13269"/>
                              <a:pt x="322136" y="13079"/>
                              <a:pt x="320802" y="12888"/>
                            </a:cubicBezTo>
                            <a:cubicBezTo>
                              <a:pt x="261556" y="4411"/>
                              <a:pt x="201263" y="10602"/>
                              <a:pt x="144971" y="30509"/>
                            </a:cubicBezTo>
                            <a:cubicBezTo>
                              <a:pt x="140589" y="32033"/>
                              <a:pt x="136112" y="33748"/>
                              <a:pt x="131731" y="35462"/>
                            </a:cubicBezTo>
                            <a:cubicBezTo>
                              <a:pt x="131445" y="35462"/>
                              <a:pt x="131159" y="35653"/>
                              <a:pt x="130969" y="35748"/>
                            </a:cubicBezTo>
                            <a:cubicBezTo>
                              <a:pt x="128778" y="36701"/>
                              <a:pt x="126492" y="37558"/>
                              <a:pt x="124301" y="38510"/>
                            </a:cubicBezTo>
                            <a:cubicBezTo>
                              <a:pt x="123920" y="38606"/>
                              <a:pt x="123730" y="38796"/>
                              <a:pt x="123349" y="38987"/>
                            </a:cubicBezTo>
                            <a:cubicBezTo>
                              <a:pt x="97536" y="49845"/>
                              <a:pt x="73152" y="63752"/>
                              <a:pt x="50483" y="80230"/>
                            </a:cubicBezTo>
                            <a:cubicBezTo>
                              <a:pt x="47911" y="82040"/>
                              <a:pt x="45529" y="83849"/>
                              <a:pt x="43148" y="85659"/>
                            </a:cubicBezTo>
                            <a:cubicBezTo>
                              <a:pt x="28575" y="96803"/>
                              <a:pt x="14669" y="109186"/>
                              <a:pt x="1714" y="12252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2" name="Google Shape;492;p25"/>
                      <p:cNvSpPr/>
                      <p:nvPr/>
                    </p:nvSpPr>
                    <p:spPr>
                      <a:xfrm>
                        <a:off x="7440549" y="1743932"/>
                        <a:ext cx="208883" cy="122967"/>
                      </a:xfrm>
                      <a:custGeom>
                        <a:rect b="b" l="l" r="r" t="t"/>
                        <a:pathLst>
                          <a:path extrusionOk="0" h="122967" w="208883">
                            <a:moveTo>
                              <a:pt x="0" y="5334"/>
                            </a:moveTo>
                            <a:lnTo>
                              <a:pt x="7429" y="0"/>
                            </a:lnTo>
                            <a:cubicBezTo>
                              <a:pt x="54007" y="64865"/>
                              <a:pt x="129349" y="107442"/>
                              <a:pt x="208883" y="113919"/>
                            </a:cubicBezTo>
                            <a:lnTo>
                              <a:pt x="208216" y="122968"/>
                            </a:lnTo>
                            <a:cubicBezTo>
                              <a:pt x="126016" y="116300"/>
                              <a:pt x="48196" y="72295"/>
                              <a:pt x="0" y="533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3" name="Google Shape;493;p25"/>
                      <p:cNvSpPr/>
                      <p:nvPr/>
                    </p:nvSpPr>
                    <p:spPr>
                      <a:xfrm>
                        <a:off x="7521701" y="1695545"/>
                        <a:ext cx="182499" cy="71913"/>
                      </a:xfrm>
                      <a:custGeom>
                        <a:rect b="b" l="l" r="r" t="t"/>
                        <a:pathLst>
                          <a:path extrusionOk="0" h="71913" w="182499">
                            <a:moveTo>
                              <a:pt x="0" y="9144"/>
                            </a:moveTo>
                            <a:lnTo>
                              <a:pt x="286" y="0"/>
                            </a:lnTo>
                            <a:cubicBezTo>
                              <a:pt x="39243" y="1143"/>
                              <a:pt x="70199" y="5810"/>
                              <a:pt x="97822" y="14478"/>
                            </a:cubicBezTo>
                            <a:cubicBezTo>
                              <a:pt x="132207" y="25241"/>
                              <a:pt x="161449" y="42958"/>
                              <a:pt x="182499" y="65723"/>
                            </a:cubicBezTo>
                            <a:lnTo>
                              <a:pt x="175832" y="71914"/>
                            </a:lnTo>
                            <a:cubicBezTo>
                              <a:pt x="155924" y="50387"/>
                              <a:pt x="128016" y="33528"/>
                              <a:pt x="95155" y="23241"/>
                            </a:cubicBezTo>
                            <a:cubicBezTo>
                              <a:pt x="68389" y="14764"/>
                              <a:pt x="38100" y="10382"/>
                              <a:pt x="0" y="914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4" name="Google Shape;494;p25"/>
                      <p:cNvSpPr/>
                      <p:nvPr/>
                    </p:nvSpPr>
                    <p:spPr>
                      <a:xfrm>
                        <a:off x="7521701" y="1699545"/>
                        <a:ext cx="130301" cy="165735"/>
                      </a:xfrm>
                      <a:custGeom>
                        <a:rect b="b" l="l" r="r" t="t"/>
                        <a:pathLst>
                          <a:path extrusionOk="0" h="165735" w="130301">
                            <a:moveTo>
                              <a:pt x="0" y="2858"/>
                            </a:moveTo>
                            <a:lnTo>
                              <a:pt x="8668" y="0"/>
                            </a:lnTo>
                            <a:cubicBezTo>
                              <a:pt x="19241" y="32099"/>
                              <a:pt x="31718" y="65723"/>
                              <a:pt x="51435" y="94679"/>
                            </a:cubicBezTo>
                            <a:cubicBezTo>
                              <a:pt x="72676" y="125825"/>
                              <a:pt x="100679" y="148019"/>
                              <a:pt x="130302" y="156972"/>
                            </a:cubicBezTo>
                            <a:lnTo>
                              <a:pt x="127635" y="165735"/>
                            </a:lnTo>
                            <a:cubicBezTo>
                              <a:pt x="96012" y="156115"/>
                              <a:pt x="66294" y="132683"/>
                              <a:pt x="43910" y="99822"/>
                            </a:cubicBezTo>
                            <a:cubicBezTo>
                              <a:pt x="23527" y="69913"/>
                              <a:pt x="10763" y="35528"/>
                              <a:pt x="0" y="285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5" name="Google Shape;495;p25"/>
                      <p:cNvSpPr/>
                      <p:nvPr/>
                    </p:nvSpPr>
                    <p:spPr>
                      <a:xfrm>
                        <a:off x="7584662" y="1729739"/>
                        <a:ext cx="79558" cy="88391"/>
                      </a:xfrm>
                      <a:custGeom>
                        <a:rect b="b" l="l" r="r" t="t"/>
                        <a:pathLst>
                          <a:path extrusionOk="0" h="88391" w="79558">
                            <a:moveTo>
                              <a:pt x="0" y="79439"/>
                            </a:moveTo>
                            <a:cubicBezTo>
                              <a:pt x="25622" y="74676"/>
                              <a:pt x="49625" y="55817"/>
                              <a:pt x="64294" y="28956"/>
                            </a:cubicBezTo>
                            <a:cubicBezTo>
                              <a:pt x="70104" y="18288"/>
                              <a:pt x="71818" y="9811"/>
                              <a:pt x="69437" y="3048"/>
                            </a:cubicBezTo>
                            <a:lnTo>
                              <a:pt x="78010" y="0"/>
                            </a:lnTo>
                            <a:cubicBezTo>
                              <a:pt x="81248" y="9335"/>
                              <a:pt x="79438" y="20193"/>
                              <a:pt x="72295" y="33338"/>
                            </a:cubicBezTo>
                            <a:cubicBezTo>
                              <a:pt x="56388" y="62579"/>
                              <a:pt x="30004" y="83153"/>
                              <a:pt x="1714" y="88392"/>
                            </a:cubicBezTo>
                            <a:lnTo>
                              <a:pt x="0" y="79439"/>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nvGrpSpPr>
                <p:cNvPr id="496" name="Google Shape;496;p25"/>
                <p:cNvGrpSpPr/>
                <p:nvPr/>
              </p:nvGrpSpPr>
              <p:grpSpPr>
                <a:xfrm>
                  <a:off x="6592236" y="2462925"/>
                  <a:ext cx="938539" cy="821961"/>
                  <a:chOff x="6592236" y="2462925"/>
                  <a:chExt cx="938539" cy="821961"/>
                </a:xfrm>
              </p:grpSpPr>
              <p:sp>
                <p:nvSpPr>
                  <p:cNvPr id="497" name="Google Shape;497;p25"/>
                  <p:cNvSpPr/>
                  <p:nvPr/>
                </p:nvSpPr>
                <p:spPr>
                  <a:xfrm>
                    <a:off x="6592236" y="2462925"/>
                    <a:ext cx="938539" cy="821961"/>
                  </a:xfrm>
                  <a:custGeom>
                    <a:rect b="b" l="l" r="r" t="t"/>
                    <a:pathLst>
                      <a:path extrusionOk="0" h="821961" w="938539">
                        <a:moveTo>
                          <a:pt x="332534" y="821962"/>
                        </a:moveTo>
                        <a:cubicBezTo>
                          <a:pt x="252809" y="765574"/>
                          <a:pt x="188611" y="669276"/>
                          <a:pt x="129460" y="591457"/>
                        </a:cubicBezTo>
                        <a:cubicBezTo>
                          <a:pt x="66976" y="509161"/>
                          <a:pt x="10779" y="416578"/>
                          <a:pt x="1349" y="313708"/>
                        </a:cubicBezTo>
                        <a:cubicBezTo>
                          <a:pt x="-4175" y="252748"/>
                          <a:pt x="7350" y="190359"/>
                          <a:pt x="34401" y="135495"/>
                        </a:cubicBezTo>
                        <a:cubicBezTo>
                          <a:pt x="67262" y="68820"/>
                          <a:pt x="129270" y="13480"/>
                          <a:pt x="204613" y="3288"/>
                        </a:cubicBezTo>
                        <a:cubicBezTo>
                          <a:pt x="290528" y="-8428"/>
                          <a:pt x="366347" y="10717"/>
                          <a:pt x="425402" y="67963"/>
                        </a:cubicBezTo>
                        <a:cubicBezTo>
                          <a:pt x="466550" y="107777"/>
                          <a:pt x="475885" y="141019"/>
                          <a:pt x="494459" y="198074"/>
                        </a:cubicBezTo>
                        <a:cubicBezTo>
                          <a:pt x="577707" y="108825"/>
                          <a:pt x="724011" y="44436"/>
                          <a:pt x="838787" y="113016"/>
                        </a:cubicBezTo>
                        <a:cubicBezTo>
                          <a:pt x="902891" y="151306"/>
                          <a:pt x="939657" y="221601"/>
                          <a:pt x="938514" y="295705"/>
                        </a:cubicBezTo>
                        <a:cubicBezTo>
                          <a:pt x="937561" y="359428"/>
                          <a:pt x="911749" y="421150"/>
                          <a:pt x="873744" y="472394"/>
                        </a:cubicBezTo>
                        <a:cubicBezTo>
                          <a:pt x="803926" y="566787"/>
                          <a:pt x="754586" y="617555"/>
                          <a:pt x="616569" y="702518"/>
                        </a:cubicBezTo>
                        <a:cubicBezTo>
                          <a:pt x="533225" y="753858"/>
                          <a:pt x="428164" y="795387"/>
                          <a:pt x="332534" y="82196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8" name="Google Shape;498;p25"/>
                  <p:cNvSpPr/>
                  <p:nvPr/>
                </p:nvSpPr>
                <p:spPr>
                  <a:xfrm>
                    <a:off x="6664349" y="2545031"/>
                    <a:ext cx="779266" cy="685182"/>
                  </a:xfrm>
                  <a:custGeom>
                    <a:rect b="b" l="l" r="r" t="t"/>
                    <a:pathLst>
                      <a:path extrusionOk="0" h="685182" w="779266">
                        <a:moveTo>
                          <a:pt x="276137" y="685182"/>
                        </a:moveTo>
                        <a:cubicBezTo>
                          <a:pt x="209938" y="638319"/>
                          <a:pt x="156598" y="558405"/>
                          <a:pt x="107544" y="493825"/>
                        </a:cubicBezTo>
                        <a:cubicBezTo>
                          <a:pt x="55633" y="425531"/>
                          <a:pt x="8960" y="348664"/>
                          <a:pt x="1150" y="263225"/>
                        </a:cubicBezTo>
                        <a:cubicBezTo>
                          <a:pt x="-3518" y="212647"/>
                          <a:pt x="6103" y="160831"/>
                          <a:pt x="28582" y="115302"/>
                        </a:cubicBezTo>
                        <a:cubicBezTo>
                          <a:pt x="46013" y="79869"/>
                          <a:pt x="71635" y="47865"/>
                          <a:pt x="104782" y="26433"/>
                        </a:cubicBezTo>
                        <a:cubicBezTo>
                          <a:pt x="138024" y="5002"/>
                          <a:pt x="179172" y="-5094"/>
                          <a:pt x="217939" y="2526"/>
                        </a:cubicBezTo>
                        <a:cubicBezTo>
                          <a:pt x="237941" y="6431"/>
                          <a:pt x="256896" y="14908"/>
                          <a:pt x="274517" y="25100"/>
                        </a:cubicBezTo>
                        <a:cubicBezTo>
                          <a:pt x="334620" y="59866"/>
                          <a:pt x="381673" y="116635"/>
                          <a:pt x="404819" y="182072"/>
                        </a:cubicBezTo>
                        <a:cubicBezTo>
                          <a:pt x="445301" y="138638"/>
                          <a:pt x="490925" y="101109"/>
                          <a:pt x="547599" y="83488"/>
                        </a:cubicBezTo>
                        <a:cubicBezTo>
                          <a:pt x="604273" y="65867"/>
                          <a:pt x="670376" y="71486"/>
                          <a:pt x="716954" y="108253"/>
                        </a:cubicBezTo>
                        <a:cubicBezTo>
                          <a:pt x="758482" y="141019"/>
                          <a:pt x="780009" y="195407"/>
                          <a:pt x="779247" y="248270"/>
                        </a:cubicBezTo>
                        <a:cubicBezTo>
                          <a:pt x="778390" y="301230"/>
                          <a:pt x="756959" y="352379"/>
                          <a:pt x="725526" y="394956"/>
                        </a:cubicBezTo>
                        <a:cubicBezTo>
                          <a:pt x="667519" y="473251"/>
                          <a:pt x="626561" y="515447"/>
                          <a:pt x="511976" y="586027"/>
                        </a:cubicBezTo>
                        <a:cubicBezTo>
                          <a:pt x="442729" y="628604"/>
                          <a:pt x="355480" y="663180"/>
                          <a:pt x="276137" y="68518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99" name="Google Shape;499;p25"/>
                  <p:cNvGrpSpPr/>
                  <p:nvPr/>
                </p:nvGrpSpPr>
                <p:grpSpPr>
                  <a:xfrm>
                    <a:off x="6775632" y="2758761"/>
                    <a:ext cx="502355" cy="228826"/>
                    <a:chOff x="6775632" y="2758761"/>
                    <a:chExt cx="502355" cy="228826"/>
                  </a:xfrm>
                </p:grpSpPr>
                <p:sp>
                  <p:nvSpPr>
                    <p:cNvPr id="500" name="Google Shape;500;p25"/>
                    <p:cNvSpPr/>
                    <p:nvPr/>
                  </p:nvSpPr>
                  <p:spPr>
                    <a:xfrm>
                      <a:off x="6775632" y="2758761"/>
                      <a:ext cx="181363" cy="166342"/>
                    </a:xfrm>
                    <a:custGeom>
                      <a:rect b="b" l="l" r="r" t="t"/>
                      <a:pathLst>
                        <a:path extrusionOk="0" h="166342" w="181363">
                          <a:moveTo>
                            <a:pt x="139232" y="164461"/>
                          </a:moveTo>
                          <a:cubicBezTo>
                            <a:pt x="127326" y="162175"/>
                            <a:pt x="121706" y="159699"/>
                            <a:pt x="122182" y="157032"/>
                          </a:cubicBezTo>
                          <a:lnTo>
                            <a:pt x="133517" y="75879"/>
                          </a:lnTo>
                          <a:lnTo>
                            <a:pt x="93321" y="152460"/>
                          </a:lnTo>
                          <a:cubicBezTo>
                            <a:pt x="92464" y="153984"/>
                            <a:pt x="87797" y="153888"/>
                            <a:pt x="79225" y="152174"/>
                          </a:cubicBezTo>
                          <a:cubicBezTo>
                            <a:pt x="70652" y="150555"/>
                            <a:pt x="66366" y="148935"/>
                            <a:pt x="66461" y="147411"/>
                          </a:cubicBezTo>
                          <a:lnTo>
                            <a:pt x="57221" y="60258"/>
                          </a:lnTo>
                          <a:lnTo>
                            <a:pt x="38934" y="139601"/>
                          </a:lnTo>
                          <a:cubicBezTo>
                            <a:pt x="38362" y="141601"/>
                            <a:pt x="35600" y="142458"/>
                            <a:pt x="30552" y="142268"/>
                          </a:cubicBezTo>
                          <a:cubicBezTo>
                            <a:pt x="25503" y="142077"/>
                            <a:pt x="21312" y="141601"/>
                            <a:pt x="17979" y="141030"/>
                          </a:cubicBezTo>
                          <a:cubicBezTo>
                            <a:pt x="14740" y="140363"/>
                            <a:pt x="11597" y="139601"/>
                            <a:pt x="8549" y="138553"/>
                          </a:cubicBezTo>
                          <a:cubicBezTo>
                            <a:pt x="2358" y="136362"/>
                            <a:pt x="-500" y="134076"/>
                            <a:pt x="71" y="131695"/>
                          </a:cubicBezTo>
                          <a:lnTo>
                            <a:pt x="29980" y="2441"/>
                          </a:lnTo>
                          <a:cubicBezTo>
                            <a:pt x="30647" y="-798"/>
                            <a:pt x="39029" y="-798"/>
                            <a:pt x="55317" y="2346"/>
                          </a:cubicBezTo>
                          <a:cubicBezTo>
                            <a:pt x="60079" y="3298"/>
                            <a:pt x="65889" y="4822"/>
                            <a:pt x="72747" y="6822"/>
                          </a:cubicBezTo>
                          <a:cubicBezTo>
                            <a:pt x="79510" y="8918"/>
                            <a:pt x="83129" y="11109"/>
                            <a:pt x="83511" y="13395"/>
                          </a:cubicBezTo>
                          <a:lnTo>
                            <a:pt x="93702" y="80832"/>
                          </a:lnTo>
                          <a:lnTo>
                            <a:pt x="125611" y="21396"/>
                          </a:lnTo>
                          <a:cubicBezTo>
                            <a:pt x="127516" y="18157"/>
                            <a:pt x="137041" y="18252"/>
                            <a:pt x="154281" y="21586"/>
                          </a:cubicBezTo>
                          <a:cubicBezTo>
                            <a:pt x="159234" y="22539"/>
                            <a:pt x="165045" y="24063"/>
                            <a:pt x="171808" y="26158"/>
                          </a:cubicBezTo>
                          <a:cubicBezTo>
                            <a:pt x="178570" y="28254"/>
                            <a:pt x="181713" y="30159"/>
                            <a:pt x="181333" y="32064"/>
                          </a:cubicBezTo>
                          <a:lnTo>
                            <a:pt x="161616" y="164556"/>
                          </a:lnTo>
                          <a:cubicBezTo>
                            <a:pt x="161330" y="165985"/>
                            <a:pt x="158568" y="166557"/>
                            <a:pt x="153234" y="166271"/>
                          </a:cubicBezTo>
                          <a:cubicBezTo>
                            <a:pt x="147900" y="165890"/>
                            <a:pt x="143233" y="165318"/>
                            <a:pt x="139232" y="16446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1" name="Google Shape;501;p25"/>
                    <p:cNvSpPr/>
                    <p:nvPr/>
                  </p:nvSpPr>
                  <p:spPr>
                    <a:xfrm>
                      <a:off x="6963762" y="2799218"/>
                      <a:ext cx="131918" cy="146985"/>
                    </a:xfrm>
                    <a:custGeom>
                      <a:rect b="b" l="l" r="r" t="t"/>
                      <a:pathLst>
                        <a:path extrusionOk="0" h="146985" w="131918">
                          <a:moveTo>
                            <a:pt x="51781" y="145436"/>
                          </a:moveTo>
                          <a:cubicBezTo>
                            <a:pt x="33017" y="141816"/>
                            <a:pt x="18920" y="132672"/>
                            <a:pt x="9490" y="118099"/>
                          </a:cubicBezTo>
                          <a:cubicBezTo>
                            <a:pt x="61" y="103526"/>
                            <a:pt x="-2321" y="84476"/>
                            <a:pt x="2251" y="60854"/>
                          </a:cubicBezTo>
                          <a:cubicBezTo>
                            <a:pt x="6823" y="37327"/>
                            <a:pt x="16253" y="20563"/>
                            <a:pt x="30541" y="10752"/>
                          </a:cubicBezTo>
                          <a:cubicBezTo>
                            <a:pt x="44828" y="941"/>
                            <a:pt x="61402" y="-2202"/>
                            <a:pt x="80356" y="1513"/>
                          </a:cubicBezTo>
                          <a:cubicBezTo>
                            <a:pt x="99216" y="5228"/>
                            <a:pt x="113313" y="14086"/>
                            <a:pt x="122648" y="28278"/>
                          </a:cubicBezTo>
                          <a:cubicBezTo>
                            <a:pt x="131982" y="42470"/>
                            <a:pt x="134268" y="61711"/>
                            <a:pt x="129506" y="85904"/>
                          </a:cubicBezTo>
                          <a:cubicBezTo>
                            <a:pt x="124838" y="110098"/>
                            <a:pt x="115408" y="126957"/>
                            <a:pt x="101216" y="136482"/>
                          </a:cubicBezTo>
                          <a:cubicBezTo>
                            <a:pt x="87024" y="146198"/>
                            <a:pt x="70546" y="149150"/>
                            <a:pt x="51781" y="145436"/>
                          </a:cubicBezTo>
                          <a:close/>
                          <a:moveTo>
                            <a:pt x="72356" y="39994"/>
                          </a:moveTo>
                          <a:cubicBezTo>
                            <a:pt x="65974" y="38756"/>
                            <a:pt x="59973" y="40661"/>
                            <a:pt x="54544" y="45709"/>
                          </a:cubicBezTo>
                          <a:cubicBezTo>
                            <a:pt x="49019" y="50757"/>
                            <a:pt x="45304" y="58568"/>
                            <a:pt x="43209" y="69140"/>
                          </a:cubicBezTo>
                          <a:cubicBezTo>
                            <a:pt x="41114" y="79713"/>
                            <a:pt x="41685" y="88286"/>
                            <a:pt x="44638" y="94763"/>
                          </a:cubicBezTo>
                          <a:cubicBezTo>
                            <a:pt x="47686" y="101240"/>
                            <a:pt x="52543" y="105145"/>
                            <a:pt x="59306" y="106478"/>
                          </a:cubicBezTo>
                          <a:cubicBezTo>
                            <a:pt x="66069" y="107812"/>
                            <a:pt x="72070" y="106002"/>
                            <a:pt x="77404" y="101049"/>
                          </a:cubicBezTo>
                          <a:cubicBezTo>
                            <a:pt x="82738" y="96096"/>
                            <a:pt x="86452" y="88286"/>
                            <a:pt x="88453" y="77618"/>
                          </a:cubicBezTo>
                          <a:cubicBezTo>
                            <a:pt x="90548" y="66950"/>
                            <a:pt x="89977" y="58282"/>
                            <a:pt x="86738" y="51710"/>
                          </a:cubicBezTo>
                          <a:cubicBezTo>
                            <a:pt x="83595" y="45137"/>
                            <a:pt x="78832" y="41232"/>
                            <a:pt x="72356" y="3999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2" name="Google Shape;502;p25"/>
                    <p:cNvSpPr/>
                    <p:nvPr/>
                  </p:nvSpPr>
                  <p:spPr>
                    <a:xfrm>
                      <a:off x="7096624" y="2821245"/>
                      <a:ext cx="181363" cy="166342"/>
                    </a:xfrm>
                    <a:custGeom>
                      <a:rect b="b" l="l" r="r" t="t"/>
                      <a:pathLst>
                        <a:path extrusionOk="0" h="166342" w="181363">
                          <a:moveTo>
                            <a:pt x="139232" y="164366"/>
                          </a:moveTo>
                          <a:cubicBezTo>
                            <a:pt x="127326" y="162080"/>
                            <a:pt x="121706" y="159603"/>
                            <a:pt x="122182" y="156936"/>
                          </a:cubicBezTo>
                          <a:lnTo>
                            <a:pt x="133517" y="75783"/>
                          </a:lnTo>
                          <a:lnTo>
                            <a:pt x="93321" y="152364"/>
                          </a:lnTo>
                          <a:cubicBezTo>
                            <a:pt x="92464" y="153888"/>
                            <a:pt x="87797" y="153793"/>
                            <a:pt x="79224" y="152174"/>
                          </a:cubicBezTo>
                          <a:cubicBezTo>
                            <a:pt x="70652" y="150555"/>
                            <a:pt x="66365" y="148935"/>
                            <a:pt x="66461" y="147411"/>
                          </a:cubicBezTo>
                          <a:lnTo>
                            <a:pt x="57221" y="60258"/>
                          </a:lnTo>
                          <a:lnTo>
                            <a:pt x="38934" y="139601"/>
                          </a:lnTo>
                          <a:cubicBezTo>
                            <a:pt x="38457" y="141601"/>
                            <a:pt x="35600" y="142458"/>
                            <a:pt x="30552" y="142268"/>
                          </a:cubicBezTo>
                          <a:cubicBezTo>
                            <a:pt x="25503" y="142077"/>
                            <a:pt x="21312" y="141601"/>
                            <a:pt x="17979" y="141030"/>
                          </a:cubicBezTo>
                          <a:cubicBezTo>
                            <a:pt x="14740" y="140363"/>
                            <a:pt x="11597" y="139601"/>
                            <a:pt x="8549" y="138553"/>
                          </a:cubicBezTo>
                          <a:cubicBezTo>
                            <a:pt x="2357" y="136362"/>
                            <a:pt x="-500" y="134076"/>
                            <a:pt x="71" y="131695"/>
                          </a:cubicBezTo>
                          <a:lnTo>
                            <a:pt x="29980" y="2441"/>
                          </a:lnTo>
                          <a:cubicBezTo>
                            <a:pt x="30647" y="-798"/>
                            <a:pt x="39029" y="-798"/>
                            <a:pt x="55316" y="2346"/>
                          </a:cubicBezTo>
                          <a:cubicBezTo>
                            <a:pt x="60079" y="3298"/>
                            <a:pt x="65889" y="4822"/>
                            <a:pt x="72747" y="6822"/>
                          </a:cubicBezTo>
                          <a:cubicBezTo>
                            <a:pt x="79510" y="8918"/>
                            <a:pt x="83130" y="11109"/>
                            <a:pt x="83511" y="13395"/>
                          </a:cubicBezTo>
                          <a:lnTo>
                            <a:pt x="93702" y="80832"/>
                          </a:lnTo>
                          <a:lnTo>
                            <a:pt x="125611" y="21396"/>
                          </a:lnTo>
                          <a:cubicBezTo>
                            <a:pt x="127516" y="18157"/>
                            <a:pt x="137041" y="18252"/>
                            <a:pt x="154281" y="21586"/>
                          </a:cubicBezTo>
                          <a:cubicBezTo>
                            <a:pt x="159234" y="22539"/>
                            <a:pt x="165045" y="24063"/>
                            <a:pt x="171807" y="26158"/>
                          </a:cubicBezTo>
                          <a:cubicBezTo>
                            <a:pt x="178570" y="28254"/>
                            <a:pt x="181713" y="30159"/>
                            <a:pt x="181332" y="32064"/>
                          </a:cubicBezTo>
                          <a:lnTo>
                            <a:pt x="161615" y="164556"/>
                          </a:lnTo>
                          <a:cubicBezTo>
                            <a:pt x="161330" y="165985"/>
                            <a:pt x="158472" y="166557"/>
                            <a:pt x="153138" y="166271"/>
                          </a:cubicBezTo>
                          <a:cubicBezTo>
                            <a:pt x="147899" y="165699"/>
                            <a:pt x="143232" y="165128"/>
                            <a:pt x="139232" y="16436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503" name="Google Shape;503;p25"/>
                <p:cNvSpPr/>
                <p:nvPr/>
              </p:nvSpPr>
              <p:spPr>
                <a:xfrm>
                  <a:off x="6768750" y="2137695"/>
                  <a:ext cx="205168" cy="270510"/>
                </a:xfrm>
                <a:custGeom>
                  <a:rect b="b" l="l" r="r" t="t"/>
                  <a:pathLst>
                    <a:path extrusionOk="0" h="270510" w="205168">
                      <a:moveTo>
                        <a:pt x="205169" y="270510"/>
                      </a:moveTo>
                      <a:cubicBezTo>
                        <a:pt x="191453" y="259461"/>
                        <a:pt x="176689" y="250603"/>
                        <a:pt x="162306" y="241078"/>
                      </a:cubicBezTo>
                      <a:cubicBezTo>
                        <a:pt x="121920" y="214122"/>
                        <a:pt x="83344" y="180118"/>
                        <a:pt x="53340" y="138494"/>
                      </a:cubicBezTo>
                      <a:cubicBezTo>
                        <a:pt x="23336" y="96869"/>
                        <a:pt x="2381" y="46958"/>
                        <a:pt x="0" y="0"/>
                      </a:cubicBezTo>
                      <a:cubicBezTo>
                        <a:pt x="50197" y="25908"/>
                        <a:pt x="102870" y="49435"/>
                        <a:pt x="136017" y="101251"/>
                      </a:cubicBezTo>
                      <a:cubicBezTo>
                        <a:pt x="166497" y="148781"/>
                        <a:pt x="180594" y="219837"/>
                        <a:pt x="205169" y="27051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4" name="Google Shape;504;p25"/>
                <p:cNvSpPr/>
                <p:nvPr/>
              </p:nvSpPr>
              <p:spPr>
                <a:xfrm>
                  <a:off x="7287958" y="2399540"/>
                  <a:ext cx="328136" cy="103203"/>
                </a:xfrm>
                <a:custGeom>
                  <a:rect b="b" l="l" r="r" t="t"/>
                  <a:pathLst>
                    <a:path extrusionOk="0" h="103203" w="328136">
                      <a:moveTo>
                        <a:pt x="0" y="99343"/>
                      </a:moveTo>
                      <a:cubicBezTo>
                        <a:pt x="15430" y="90770"/>
                        <a:pt x="29146" y="80483"/>
                        <a:pt x="43529" y="70863"/>
                      </a:cubicBezTo>
                      <a:cubicBezTo>
                        <a:pt x="83820" y="43717"/>
                        <a:pt x="129826" y="20857"/>
                        <a:pt x="179737" y="8855"/>
                      </a:cubicBezTo>
                      <a:cubicBezTo>
                        <a:pt x="229648" y="-3146"/>
                        <a:pt x="283750" y="-3718"/>
                        <a:pt x="328136" y="11903"/>
                      </a:cubicBezTo>
                      <a:cubicBezTo>
                        <a:pt x="285178" y="48575"/>
                        <a:pt x="243459" y="88389"/>
                        <a:pt x="182880" y="99438"/>
                      </a:cubicBezTo>
                      <a:cubicBezTo>
                        <a:pt x="127254" y="109535"/>
                        <a:pt x="56197" y="95723"/>
                        <a:pt x="0" y="9934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5" name="Google Shape;505;p25"/>
                <p:cNvSpPr/>
                <p:nvPr/>
              </p:nvSpPr>
              <p:spPr>
                <a:xfrm>
                  <a:off x="7704778" y="2584608"/>
                  <a:ext cx="83191" cy="219455"/>
                </a:xfrm>
                <a:custGeom>
                  <a:rect b="b" l="l" r="r" t="t"/>
                  <a:pathLst>
                    <a:path extrusionOk="0" h="219455" w="83191">
                      <a:moveTo>
                        <a:pt x="28664" y="219456"/>
                      </a:moveTo>
                      <a:cubicBezTo>
                        <a:pt x="7233" y="186214"/>
                        <a:pt x="-2768" y="145828"/>
                        <a:pt x="661" y="106489"/>
                      </a:cubicBezTo>
                      <a:cubicBezTo>
                        <a:pt x="4090" y="67151"/>
                        <a:pt x="20949" y="29051"/>
                        <a:pt x="47714" y="0"/>
                      </a:cubicBezTo>
                      <a:cubicBezTo>
                        <a:pt x="68860" y="30099"/>
                        <a:pt x="84862" y="65342"/>
                        <a:pt x="83052" y="102108"/>
                      </a:cubicBezTo>
                      <a:cubicBezTo>
                        <a:pt x="81147" y="138779"/>
                        <a:pt x="52763" y="191643"/>
                        <a:pt x="28664" y="21945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6" name="Google Shape;506;p25"/>
                <p:cNvSpPr/>
                <p:nvPr/>
              </p:nvSpPr>
              <p:spPr>
                <a:xfrm>
                  <a:off x="6435566" y="2352813"/>
                  <a:ext cx="191071" cy="112450"/>
                </a:xfrm>
                <a:custGeom>
                  <a:rect b="b" l="l" r="r" t="t"/>
                  <a:pathLst>
                    <a:path extrusionOk="0" h="112450" w="191071">
                      <a:moveTo>
                        <a:pt x="0" y="111399"/>
                      </a:moveTo>
                      <a:cubicBezTo>
                        <a:pt x="15050" y="74823"/>
                        <a:pt x="42481" y="43581"/>
                        <a:pt x="76771" y="23864"/>
                      </a:cubicBezTo>
                      <a:cubicBezTo>
                        <a:pt x="111062" y="4147"/>
                        <a:pt x="151924" y="-3758"/>
                        <a:pt x="191071" y="1671"/>
                      </a:cubicBezTo>
                      <a:cubicBezTo>
                        <a:pt x="178499" y="36247"/>
                        <a:pt x="158591" y="69489"/>
                        <a:pt x="127445" y="88920"/>
                      </a:cubicBezTo>
                      <a:cubicBezTo>
                        <a:pt x="96203" y="108446"/>
                        <a:pt x="36576" y="115304"/>
                        <a:pt x="0" y="11139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07" name="Google Shape;507;p25"/>
                <p:cNvGrpSpPr/>
                <p:nvPr/>
              </p:nvGrpSpPr>
              <p:grpSpPr>
                <a:xfrm>
                  <a:off x="6526043" y="2072516"/>
                  <a:ext cx="1345522" cy="962073"/>
                  <a:chOff x="6526043" y="2072516"/>
                  <a:chExt cx="1345522" cy="962073"/>
                </a:xfrm>
              </p:grpSpPr>
              <p:sp>
                <p:nvSpPr>
                  <p:cNvPr id="508" name="Google Shape;508;p25"/>
                  <p:cNvSpPr/>
                  <p:nvPr/>
                </p:nvSpPr>
                <p:spPr>
                  <a:xfrm>
                    <a:off x="6526043" y="2072516"/>
                    <a:ext cx="126703" cy="132636"/>
                  </a:xfrm>
                  <a:custGeom>
                    <a:rect b="b" l="l" r="r" t="t"/>
                    <a:pathLst>
                      <a:path extrusionOk="0" h="132636" w="126703">
                        <a:moveTo>
                          <a:pt x="83259" y="47844"/>
                        </a:moveTo>
                        <a:lnTo>
                          <a:pt x="121931" y="55178"/>
                        </a:lnTo>
                        <a:cubicBezTo>
                          <a:pt x="127931" y="56321"/>
                          <a:pt x="128407" y="64703"/>
                          <a:pt x="122597" y="66513"/>
                        </a:cubicBezTo>
                        <a:lnTo>
                          <a:pt x="87640" y="77562"/>
                        </a:lnTo>
                        <a:cubicBezTo>
                          <a:pt x="85640" y="78229"/>
                          <a:pt x="84116" y="79848"/>
                          <a:pt x="83735" y="81849"/>
                        </a:cubicBezTo>
                        <a:lnTo>
                          <a:pt x="73639" y="128045"/>
                        </a:lnTo>
                        <a:cubicBezTo>
                          <a:pt x="72400" y="133665"/>
                          <a:pt x="64590" y="134331"/>
                          <a:pt x="62494" y="128902"/>
                        </a:cubicBezTo>
                        <a:lnTo>
                          <a:pt x="46111" y="86801"/>
                        </a:lnTo>
                        <a:cubicBezTo>
                          <a:pt x="45349" y="84897"/>
                          <a:pt x="43730" y="83563"/>
                          <a:pt x="41730" y="83182"/>
                        </a:cubicBezTo>
                        <a:lnTo>
                          <a:pt x="4773" y="76134"/>
                        </a:lnTo>
                        <a:cubicBezTo>
                          <a:pt x="-1228" y="74990"/>
                          <a:pt x="-1704" y="66609"/>
                          <a:pt x="4106" y="64799"/>
                        </a:cubicBezTo>
                        <a:lnTo>
                          <a:pt x="40111" y="53464"/>
                        </a:lnTo>
                        <a:cubicBezTo>
                          <a:pt x="42111" y="52797"/>
                          <a:pt x="43635" y="51178"/>
                          <a:pt x="44111" y="49082"/>
                        </a:cubicBezTo>
                        <a:lnTo>
                          <a:pt x="53065" y="4696"/>
                        </a:lnTo>
                        <a:cubicBezTo>
                          <a:pt x="54208" y="-1114"/>
                          <a:pt x="62304" y="-1686"/>
                          <a:pt x="64304" y="3839"/>
                        </a:cubicBezTo>
                        <a:lnTo>
                          <a:pt x="78877" y="44034"/>
                        </a:lnTo>
                        <a:cubicBezTo>
                          <a:pt x="79544" y="46130"/>
                          <a:pt x="81164" y="47463"/>
                          <a:pt x="83259" y="4784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9" name="Google Shape;509;p25"/>
                  <p:cNvSpPr/>
                  <p:nvPr/>
                </p:nvSpPr>
                <p:spPr>
                  <a:xfrm>
                    <a:off x="7514262" y="2901953"/>
                    <a:ext cx="126703" cy="132636"/>
                  </a:xfrm>
                  <a:custGeom>
                    <a:rect b="b" l="l" r="r" t="t"/>
                    <a:pathLst>
                      <a:path extrusionOk="0" h="132636" w="126703">
                        <a:moveTo>
                          <a:pt x="83259" y="47844"/>
                        </a:moveTo>
                        <a:lnTo>
                          <a:pt x="121931" y="55179"/>
                        </a:lnTo>
                        <a:cubicBezTo>
                          <a:pt x="127931" y="56321"/>
                          <a:pt x="128407" y="64704"/>
                          <a:pt x="122597" y="66513"/>
                        </a:cubicBezTo>
                        <a:lnTo>
                          <a:pt x="87640" y="77562"/>
                        </a:lnTo>
                        <a:cubicBezTo>
                          <a:pt x="85640" y="78229"/>
                          <a:pt x="84116" y="79848"/>
                          <a:pt x="83735" y="81848"/>
                        </a:cubicBezTo>
                        <a:lnTo>
                          <a:pt x="73639" y="128045"/>
                        </a:lnTo>
                        <a:cubicBezTo>
                          <a:pt x="72400" y="133664"/>
                          <a:pt x="64590" y="134331"/>
                          <a:pt x="62494" y="128902"/>
                        </a:cubicBezTo>
                        <a:lnTo>
                          <a:pt x="46111" y="86801"/>
                        </a:lnTo>
                        <a:cubicBezTo>
                          <a:pt x="45349" y="84896"/>
                          <a:pt x="43730" y="83563"/>
                          <a:pt x="41730" y="83182"/>
                        </a:cubicBezTo>
                        <a:lnTo>
                          <a:pt x="4773" y="76134"/>
                        </a:lnTo>
                        <a:cubicBezTo>
                          <a:pt x="-1228" y="74990"/>
                          <a:pt x="-1704" y="66609"/>
                          <a:pt x="4106" y="64799"/>
                        </a:cubicBezTo>
                        <a:lnTo>
                          <a:pt x="40111" y="53464"/>
                        </a:lnTo>
                        <a:cubicBezTo>
                          <a:pt x="42111" y="52797"/>
                          <a:pt x="43635" y="51083"/>
                          <a:pt x="44111" y="49083"/>
                        </a:cubicBezTo>
                        <a:lnTo>
                          <a:pt x="53065" y="4696"/>
                        </a:lnTo>
                        <a:cubicBezTo>
                          <a:pt x="54208" y="-1114"/>
                          <a:pt x="62304" y="-1686"/>
                          <a:pt x="64304" y="3839"/>
                        </a:cubicBezTo>
                        <a:lnTo>
                          <a:pt x="78877" y="44034"/>
                        </a:lnTo>
                        <a:cubicBezTo>
                          <a:pt x="79544" y="46034"/>
                          <a:pt x="81259" y="47463"/>
                          <a:pt x="83259" y="4784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10" name="Google Shape;510;p25"/>
                  <p:cNvSpPr/>
                  <p:nvPr/>
                </p:nvSpPr>
                <p:spPr>
                  <a:xfrm>
                    <a:off x="7744862" y="2280256"/>
                    <a:ext cx="126703" cy="132636"/>
                  </a:xfrm>
                  <a:custGeom>
                    <a:rect b="b" l="l" r="r" t="t"/>
                    <a:pathLst>
                      <a:path extrusionOk="0" h="132636" w="126703">
                        <a:moveTo>
                          <a:pt x="83259" y="47844"/>
                        </a:moveTo>
                        <a:lnTo>
                          <a:pt x="121930" y="55179"/>
                        </a:lnTo>
                        <a:cubicBezTo>
                          <a:pt x="127931" y="56321"/>
                          <a:pt x="128407" y="64704"/>
                          <a:pt x="122597" y="66513"/>
                        </a:cubicBezTo>
                        <a:lnTo>
                          <a:pt x="87640" y="77562"/>
                        </a:lnTo>
                        <a:cubicBezTo>
                          <a:pt x="85640" y="78229"/>
                          <a:pt x="84116" y="79848"/>
                          <a:pt x="83735" y="81849"/>
                        </a:cubicBezTo>
                        <a:lnTo>
                          <a:pt x="73639" y="128045"/>
                        </a:lnTo>
                        <a:cubicBezTo>
                          <a:pt x="72400" y="133664"/>
                          <a:pt x="64590" y="134331"/>
                          <a:pt x="62494" y="128902"/>
                        </a:cubicBezTo>
                        <a:lnTo>
                          <a:pt x="46111" y="86801"/>
                        </a:lnTo>
                        <a:cubicBezTo>
                          <a:pt x="45349" y="84896"/>
                          <a:pt x="43730" y="83563"/>
                          <a:pt x="41730" y="83182"/>
                        </a:cubicBezTo>
                        <a:lnTo>
                          <a:pt x="4773" y="76134"/>
                        </a:lnTo>
                        <a:cubicBezTo>
                          <a:pt x="-1228" y="74991"/>
                          <a:pt x="-1704" y="66609"/>
                          <a:pt x="4106" y="64799"/>
                        </a:cubicBezTo>
                        <a:lnTo>
                          <a:pt x="40111" y="53464"/>
                        </a:lnTo>
                        <a:cubicBezTo>
                          <a:pt x="42111" y="52797"/>
                          <a:pt x="43635" y="51083"/>
                          <a:pt x="44111" y="49083"/>
                        </a:cubicBezTo>
                        <a:lnTo>
                          <a:pt x="53065" y="4696"/>
                        </a:lnTo>
                        <a:cubicBezTo>
                          <a:pt x="54207" y="-1114"/>
                          <a:pt x="62304" y="-1686"/>
                          <a:pt x="64304" y="3839"/>
                        </a:cubicBezTo>
                        <a:lnTo>
                          <a:pt x="78877" y="44034"/>
                        </a:lnTo>
                        <a:cubicBezTo>
                          <a:pt x="79544" y="46034"/>
                          <a:pt x="81259" y="47463"/>
                          <a:pt x="83259" y="4784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pic>
        <p:nvPicPr>
          <p:cNvPr id="511" name="Google Shape;511;p25" title="孩子们最不喜欢妈妈说的一句话是什么？ #schoollife #搞笑 #funnyvideo #妈妈 #口头禅 #真心话">
            <a:hlinkClick r:id="rId3"/>
          </p:cNvPr>
          <p:cNvPicPr preferRelativeResize="0"/>
          <p:nvPr/>
        </p:nvPicPr>
        <p:blipFill>
          <a:blip r:embed="rId4">
            <a:alphaModFix/>
          </a:blip>
          <a:stretch>
            <a:fillRect/>
          </a:stretch>
        </p:blipFill>
        <p:spPr>
          <a:xfrm>
            <a:off x="3513700" y="1597550"/>
            <a:ext cx="5327650" cy="2996800"/>
          </a:xfrm>
          <a:prstGeom prst="rect">
            <a:avLst/>
          </a:prstGeom>
          <a:noFill/>
          <a:ln>
            <a:noFill/>
          </a:ln>
        </p:spPr>
      </p:pic>
      <p:sp>
        <p:nvSpPr>
          <p:cNvPr id="512" name="Google Shape;512;p25"/>
          <p:cNvSpPr txBox="1"/>
          <p:nvPr/>
        </p:nvSpPr>
        <p:spPr>
          <a:xfrm>
            <a:off x="3659075" y="741300"/>
            <a:ext cx="52083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latin typeface="Sansita Swashed"/>
                <a:ea typeface="Sansita Swashed"/>
                <a:cs typeface="Sansita Swashed"/>
                <a:sym typeface="Sansita Swashed"/>
              </a:rPr>
              <a:t>你最不喜歡媽媽說的哪一句話？</a:t>
            </a:r>
            <a:endParaRPr sz="1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grpSp>
        <p:nvGrpSpPr>
          <p:cNvPr id="907" name="Google Shape;907;p52"/>
          <p:cNvGrpSpPr/>
          <p:nvPr/>
        </p:nvGrpSpPr>
        <p:grpSpPr>
          <a:xfrm>
            <a:off x="3666462" y="2803110"/>
            <a:ext cx="1836483" cy="1851688"/>
            <a:chOff x="3666462" y="2803110"/>
            <a:chExt cx="1836483" cy="1851688"/>
          </a:xfrm>
        </p:grpSpPr>
        <p:sp>
          <p:nvSpPr>
            <p:cNvPr id="908" name="Google Shape;908;p52"/>
            <p:cNvSpPr/>
            <p:nvPr/>
          </p:nvSpPr>
          <p:spPr>
            <a:xfrm>
              <a:off x="3691862" y="2843810"/>
              <a:ext cx="1811083" cy="1810988"/>
            </a:xfrm>
            <a:custGeom>
              <a:rect b="b" l="l" r="r" t="t"/>
              <a:pathLst>
                <a:path extrusionOk="0" h="1810988" w="1811083">
                  <a:moveTo>
                    <a:pt x="905637" y="1810988"/>
                  </a:moveTo>
                  <a:cubicBezTo>
                    <a:pt x="685514" y="1810988"/>
                    <a:pt x="473488" y="1731073"/>
                    <a:pt x="308515" y="1586103"/>
                  </a:cubicBezTo>
                  <a:cubicBezTo>
                    <a:pt x="132874" y="1432084"/>
                    <a:pt x="24574" y="1219486"/>
                    <a:pt x="3810" y="987362"/>
                  </a:cubicBezTo>
                  <a:cubicBezTo>
                    <a:pt x="1334" y="960692"/>
                    <a:pt x="0" y="933069"/>
                    <a:pt x="0" y="905542"/>
                  </a:cubicBezTo>
                  <a:cubicBezTo>
                    <a:pt x="0" y="406241"/>
                    <a:pt x="406241" y="0"/>
                    <a:pt x="905542" y="0"/>
                  </a:cubicBezTo>
                  <a:cubicBezTo>
                    <a:pt x="1391888" y="0"/>
                    <a:pt x="1789176" y="380333"/>
                    <a:pt x="1810131" y="865822"/>
                  </a:cubicBezTo>
                  <a:cubicBezTo>
                    <a:pt x="1810703" y="878777"/>
                    <a:pt x="1811084" y="892302"/>
                    <a:pt x="1811084" y="905542"/>
                  </a:cubicBezTo>
                  <a:cubicBezTo>
                    <a:pt x="1811084" y="962215"/>
                    <a:pt x="1805845" y="1018889"/>
                    <a:pt x="1795272" y="1074611"/>
                  </a:cubicBezTo>
                  <a:cubicBezTo>
                    <a:pt x="1789843" y="1102995"/>
                    <a:pt x="1783080" y="1131189"/>
                    <a:pt x="1774984" y="1158907"/>
                  </a:cubicBezTo>
                  <a:cubicBezTo>
                    <a:pt x="1758791" y="1214438"/>
                    <a:pt x="1737360" y="1268349"/>
                    <a:pt x="1710881" y="1319784"/>
                  </a:cubicBezTo>
                  <a:cubicBezTo>
                    <a:pt x="1698307" y="1344168"/>
                    <a:pt x="1684687" y="1367885"/>
                    <a:pt x="1670018" y="1391031"/>
                  </a:cubicBezTo>
                  <a:cubicBezTo>
                    <a:pt x="1641062" y="1436656"/>
                    <a:pt x="1607915" y="1479614"/>
                    <a:pt x="1571244" y="1519333"/>
                  </a:cubicBezTo>
                  <a:cubicBezTo>
                    <a:pt x="1498759" y="1597914"/>
                    <a:pt x="1412272" y="1663351"/>
                    <a:pt x="1317117" y="1712023"/>
                  </a:cubicBezTo>
                  <a:cubicBezTo>
                    <a:pt x="1221105" y="1761077"/>
                    <a:pt x="1116425" y="1792796"/>
                    <a:pt x="1009364" y="1805178"/>
                  </a:cubicBezTo>
                  <a:cubicBezTo>
                    <a:pt x="975074" y="1808988"/>
                    <a:pt x="940308" y="1810988"/>
                    <a:pt x="905637" y="1810988"/>
                  </a:cubicBezTo>
                  <a:close/>
                </a:path>
              </a:pathLst>
            </a:custGeom>
            <a:solidFill>
              <a:srgbClr val="191919">
                <a:alpha val="162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09" name="Google Shape;909;p52"/>
            <p:cNvGrpSpPr/>
            <p:nvPr/>
          </p:nvGrpSpPr>
          <p:grpSpPr>
            <a:xfrm>
              <a:off x="3666462" y="2803110"/>
              <a:ext cx="1811083" cy="1810988"/>
              <a:chOff x="6281737" y="3591210"/>
              <a:chExt cx="1811083" cy="1810988"/>
            </a:xfrm>
          </p:grpSpPr>
          <p:sp>
            <p:nvSpPr>
              <p:cNvPr id="910" name="Google Shape;910;p52"/>
              <p:cNvSpPr/>
              <p:nvPr/>
            </p:nvSpPr>
            <p:spPr>
              <a:xfrm>
                <a:off x="6281737" y="3591210"/>
                <a:ext cx="1811083" cy="1810988"/>
              </a:xfrm>
              <a:custGeom>
                <a:rect b="b" l="l" r="r" t="t"/>
                <a:pathLst>
                  <a:path extrusionOk="0" h="1810988" w="1811083">
                    <a:moveTo>
                      <a:pt x="905637" y="1810988"/>
                    </a:moveTo>
                    <a:cubicBezTo>
                      <a:pt x="685514" y="1810988"/>
                      <a:pt x="473488" y="1731073"/>
                      <a:pt x="308515" y="1586103"/>
                    </a:cubicBezTo>
                    <a:cubicBezTo>
                      <a:pt x="132874" y="1432084"/>
                      <a:pt x="24574" y="1219486"/>
                      <a:pt x="3810" y="987362"/>
                    </a:cubicBezTo>
                    <a:cubicBezTo>
                      <a:pt x="1334" y="960692"/>
                      <a:pt x="0" y="933069"/>
                      <a:pt x="0" y="905542"/>
                    </a:cubicBezTo>
                    <a:cubicBezTo>
                      <a:pt x="0" y="406241"/>
                      <a:pt x="406241" y="0"/>
                      <a:pt x="905542" y="0"/>
                    </a:cubicBezTo>
                    <a:cubicBezTo>
                      <a:pt x="1391888" y="0"/>
                      <a:pt x="1789176" y="380333"/>
                      <a:pt x="1810131" y="865822"/>
                    </a:cubicBezTo>
                    <a:cubicBezTo>
                      <a:pt x="1810703" y="878777"/>
                      <a:pt x="1811084" y="892302"/>
                      <a:pt x="1811084" y="905542"/>
                    </a:cubicBezTo>
                    <a:cubicBezTo>
                      <a:pt x="1811084" y="962215"/>
                      <a:pt x="1805845" y="1018889"/>
                      <a:pt x="1795272" y="1074611"/>
                    </a:cubicBezTo>
                    <a:cubicBezTo>
                      <a:pt x="1789843" y="1102995"/>
                      <a:pt x="1783080" y="1131189"/>
                      <a:pt x="1774984" y="1158907"/>
                    </a:cubicBezTo>
                    <a:cubicBezTo>
                      <a:pt x="1758791" y="1214438"/>
                      <a:pt x="1737360" y="1268349"/>
                      <a:pt x="1710881" y="1319784"/>
                    </a:cubicBezTo>
                    <a:cubicBezTo>
                      <a:pt x="1698307" y="1344168"/>
                      <a:pt x="1684687" y="1367885"/>
                      <a:pt x="1670018" y="1391031"/>
                    </a:cubicBezTo>
                    <a:cubicBezTo>
                      <a:pt x="1641062" y="1436656"/>
                      <a:pt x="1607915" y="1479614"/>
                      <a:pt x="1571244" y="1519333"/>
                    </a:cubicBezTo>
                    <a:cubicBezTo>
                      <a:pt x="1498759" y="1597914"/>
                      <a:pt x="1412272" y="1663351"/>
                      <a:pt x="1317117" y="1712023"/>
                    </a:cubicBezTo>
                    <a:cubicBezTo>
                      <a:pt x="1221105" y="1761077"/>
                      <a:pt x="1116425" y="1792796"/>
                      <a:pt x="1009364" y="1805178"/>
                    </a:cubicBezTo>
                    <a:cubicBezTo>
                      <a:pt x="975074" y="1808988"/>
                      <a:pt x="940308" y="1810988"/>
                      <a:pt x="905637" y="1810988"/>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11" name="Google Shape;911;p52"/>
              <p:cNvGrpSpPr/>
              <p:nvPr/>
            </p:nvGrpSpPr>
            <p:grpSpPr>
              <a:xfrm>
                <a:off x="6338220" y="3650075"/>
                <a:ext cx="1693354" cy="1693259"/>
                <a:chOff x="6338220" y="3650075"/>
                <a:chExt cx="1693354" cy="1693259"/>
              </a:xfrm>
            </p:grpSpPr>
            <p:sp>
              <p:nvSpPr>
                <p:cNvPr id="912" name="Google Shape;912;p52"/>
                <p:cNvSpPr/>
                <p:nvPr/>
              </p:nvSpPr>
              <p:spPr>
                <a:xfrm>
                  <a:off x="6338220" y="3650075"/>
                  <a:ext cx="1692500" cy="1693259"/>
                </a:xfrm>
                <a:custGeom>
                  <a:rect b="b" l="l" r="r" t="t"/>
                  <a:pathLst>
                    <a:path extrusionOk="0" h="1693259" w="1692500">
                      <a:moveTo>
                        <a:pt x="1604391" y="835343"/>
                      </a:moveTo>
                      <a:cubicBezTo>
                        <a:pt x="1604391" y="938498"/>
                        <a:pt x="1551813" y="948119"/>
                        <a:pt x="1517999" y="1039463"/>
                      </a:cubicBezTo>
                      <a:cubicBezTo>
                        <a:pt x="1511903" y="1056132"/>
                        <a:pt x="1628299" y="1173099"/>
                        <a:pt x="1621155" y="1189196"/>
                      </a:cubicBezTo>
                      <a:cubicBezTo>
                        <a:pt x="1489615" y="1486091"/>
                        <a:pt x="1192339" y="1693259"/>
                        <a:pt x="846677" y="1693259"/>
                      </a:cubicBezTo>
                      <a:cubicBezTo>
                        <a:pt x="632841" y="1693259"/>
                        <a:pt x="437388" y="1614011"/>
                        <a:pt x="288417" y="1483043"/>
                      </a:cubicBezTo>
                      <a:cubicBezTo>
                        <a:pt x="210026" y="1414272"/>
                        <a:pt x="274130" y="1212056"/>
                        <a:pt x="225457" y="1118807"/>
                      </a:cubicBezTo>
                      <a:cubicBezTo>
                        <a:pt x="175546" y="1023176"/>
                        <a:pt x="13621" y="1035939"/>
                        <a:pt x="3524" y="923259"/>
                      </a:cubicBezTo>
                      <a:cubicBezTo>
                        <a:pt x="1143" y="898017"/>
                        <a:pt x="0" y="872395"/>
                        <a:pt x="0" y="846677"/>
                      </a:cubicBezTo>
                      <a:cubicBezTo>
                        <a:pt x="0" y="379095"/>
                        <a:pt x="379095" y="0"/>
                        <a:pt x="846677" y="0"/>
                      </a:cubicBezTo>
                      <a:cubicBezTo>
                        <a:pt x="1301782" y="0"/>
                        <a:pt x="1673066" y="359188"/>
                        <a:pt x="1692497" y="809530"/>
                      </a:cubicBezTo>
                      <a:cubicBezTo>
                        <a:pt x="1693069" y="821817"/>
                        <a:pt x="1604391" y="822865"/>
                        <a:pt x="1604391" y="835343"/>
                      </a:cubicBezTo>
                      <a:close/>
                    </a:path>
                  </a:pathLst>
                </a:custGeom>
                <a:solidFill>
                  <a:srgbClr val="977B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13" name="Google Shape;913;p52"/>
                <p:cNvGrpSpPr/>
                <p:nvPr/>
              </p:nvGrpSpPr>
              <p:grpSpPr>
                <a:xfrm>
                  <a:off x="6341840" y="3957313"/>
                  <a:ext cx="1689734" cy="1175899"/>
                  <a:chOff x="6341840" y="3957313"/>
                  <a:chExt cx="1689734" cy="1175899"/>
                </a:xfrm>
              </p:grpSpPr>
              <p:sp>
                <p:nvSpPr>
                  <p:cNvPr id="914" name="Google Shape;914;p52"/>
                  <p:cNvSpPr/>
                  <p:nvPr/>
                </p:nvSpPr>
                <p:spPr>
                  <a:xfrm>
                    <a:off x="6594824" y="3957313"/>
                    <a:ext cx="1175743" cy="1013402"/>
                  </a:xfrm>
                  <a:custGeom>
                    <a:rect b="b" l="l" r="r" t="t"/>
                    <a:pathLst>
                      <a:path extrusionOk="0" h="1013402" w="1175743">
                        <a:moveTo>
                          <a:pt x="549307" y="1013403"/>
                        </a:moveTo>
                        <a:cubicBezTo>
                          <a:pt x="437007" y="963016"/>
                          <a:pt x="334423" y="859669"/>
                          <a:pt x="242506" y="777849"/>
                        </a:cubicBezTo>
                        <a:cubicBezTo>
                          <a:pt x="145351" y="691362"/>
                          <a:pt x="53435" y="590588"/>
                          <a:pt x="16859" y="465620"/>
                        </a:cubicBezTo>
                        <a:cubicBezTo>
                          <a:pt x="-4763" y="391706"/>
                          <a:pt x="-5620" y="311696"/>
                          <a:pt x="14478" y="237306"/>
                        </a:cubicBezTo>
                        <a:cubicBezTo>
                          <a:pt x="30099" y="179489"/>
                          <a:pt x="58864" y="124339"/>
                          <a:pt x="102012" y="82810"/>
                        </a:cubicBezTo>
                        <a:cubicBezTo>
                          <a:pt x="145161" y="41281"/>
                          <a:pt x="203454" y="14135"/>
                          <a:pt x="263461" y="14135"/>
                        </a:cubicBezTo>
                        <a:cubicBezTo>
                          <a:pt x="294417" y="14135"/>
                          <a:pt x="324993" y="21183"/>
                          <a:pt x="354234" y="31280"/>
                        </a:cubicBezTo>
                        <a:cubicBezTo>
                          <a:pt x="453866" y="65570"/>
                          <a:pt x="540448" y="136245"/>
                          <a:pt x="594074" y="226923"/>
                        </a:cubicBezTo>
                        <a:cubicBezTo>
                          <a:pt x="641699" y="150533"/>
                          <a:pt x="698563" y="81286"/>
                          <a:pt x="777811" y="38424"/>
                        </a:cubicBezTo>
                        <a:cubicBezTo>
                          <a:pt x="857059" y="-4344"/>
                          <a:pt x="957072" y="-15393"/>
                          <a:pt x="1037177" y="25756"/>
                        </a:cubicBezTo>
                        <a:cubicBezTo>
                          <a:pt x="1108615" y="62427"/>
                          <a:pt x="1156525" y="137007"/>
                          <a:pt x="1170718" y="216065"/>
                        </a:cubicBezTo>
                        <a:cubicBezTo>
                          <a:pt x="1184910" y="295123"/>
                          <a:pt x="1167955" y="377609"/>
                          <a:pt x="1133570" y="450094"/>
                        </a:cubicBezTo>
                        <a:cubicBezTo>
                          <a:pt x="1070134" y="583635"/>
                          <a:pt x="1021556" y="658406"/>
                          <a:pt x="871537" y="796899"/>
                        </a:cubicBezTo>
                        <a:cubicBezTo>
                          <a:pt x="780764" y="880529"/>
                          <a:pt x="660940" y="957396"/>
                          <a:pt x="549307" y="101340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15" name="Google Shape;915;p52"/>
                  <p:cNvGrpSpPr/>
                  <p:nvPr/>
                </p:nvGrpSpPr>
                <p:grpSpPr>
                  <a:xfrm>
                    <a:off x="6972490" y="4255769"/>
                    <a:ext cx="415766" cy="455390"/>
                    <a:chOff x="6972490" y="4255769"/>
                    <a:chExt cx="415766" cy="455390"/>
                  </a:xfrm>
                </p:grpSpPr>
                <p:sp>
                  <p:nvSpPr>
                    <p:cNvPr id="916" name="Google Shape;916;p52"/>
                    <p:cNvSpPr/>
                    <p:nvPr/>
                  </p:nvSpPr>
                  <p:spPr>
                    <a:xfrm>
                      <a:off x="6972490" y="4257008"/>
                      <a:ext cx="57531" cy="102298"/>
                    </a:xfrm>
                    <a:custGeom>
                      <a:rect b="b" l="l" r="r" t="t"/>
                      <a:pathLst>
                        <a:path extrusionOk="0" h="102298" w="57531">
                          <a:moveTo>
                            <a:pt x="14383" y="77153"/>
                          </a:moveTo>
                          <a:lnTo>
                            <a:pt x="14383" y="25146"/>
                          </a:lnTo>
                          <a:lnTo>
                            <a:pt x="4001" y="25146"/>
                          </a:lnTo>
                          <a:cubicBezTo>
                            <a:pt x="2381" y="25146"/>
                            <a:pt x="1143" y="23051"/>
                            <a:pt x="476" y="18860"/>
                          </a:cubicBezTo>
                          <a:cubicBezTo>
                            <a:pt x="191" y="16764"/>
                            <a:pt x="0" y="14764"/>
                            <a:pt x="0" y="12573"/>
                          </a:cubicBezTo>
                          <a:cubicBezTo>
                            <a:pt x="0" y="10478"/>
                            <a:pt x="191" y="8382"/>
                            <a:pt x="476" y="6287"/>
                          </a:cubicBezTo>
                          <a:cubicBezTo>
                            <a:pt x="1143" y="2096"/>
                            <a:pt x="2286" y="0"/>
                            <a:pt x="4001" y="0"/>
                          </a:cubicBezTo>
                          <a:lnTo>
                            <a:pt x="53054" y="0"/>
                          </a:lnTo>
                          <a:cubicBezTo>
                            <a:pt x="54674" y="0"/>
                            <a:pt x="55817" y="2096"/>
                            <a:pt x="56388" y="6287"/>
                          </a:cubicBezTo>
                          <a:cubicBezTo>
                            <a:pt x="56769" y="8287"/>
                            <a:pt x="56960" y="10382"/>
                            <a:pt x="56960" y="12573"/>
                          </a:cubicBezTo>
                          <a:cubicBezTo>
                            <a:pt x="56960" y="14764"/>
                            <a:pt x="56769" y="16764"/>
                            <a:pt x="56388" y="18860"/>
                          </a:cubicBezTo>
                          <a:cubicBezTo>
                            <a:pt x="55817" y="23051"/>
                            <a:pt x="54674" y="25146"/>
                            <a:pt x="53054" y="25146"/>
                          </a:cubicBezTo>
                          <a:lnTo>
                            <a:pt x="43244" y="25146"/>
                          </a:lnTo>
                          <a:lnTo>
                            <a:pt x="43244" y="77153"/>
                          </a:lnTo>
                          <a:lnTo>
                            <a:pt x="53435" y="77153"/>
                          </a:lnTo>
                          <a:cubicBezTo>
                            <a:pt x="55054" y="77153"/>
                            <a:pt x="56293" y="79248"/>
                            <a:pt x="56960" y="83439"/>
                          </a:cubicBezTo>
                          <a:cubicBezTo>
                            <a:pt x="57341" y="85439"/>
                            <a:pt x="57531" y="87535"/>
                            <a:pt x="57531" y="89726"/>
                          </a:cubicBezTo>
                          <a:cubicBezTo>
                            <a:pt x="57531" y="91916"/>
                            <a:pt x="57341" y="93917"/>
                            <a:pt x="56960" y="96012"/>
                          </a:cubicBezTo>
                          <a:cubicBezTo>
                            <a:pt x="56293" y="100203"/>
                            <a:pt x="55150" y="102299"/>
                            <a:pt x="53435" y="102299"/>
                          </a:cubicBezTo>
                          <a:lnTo>
                            <a:pt x="4191" y="102299"/>
                          </a:lnTo>
                          <a:cubicBezTo>
                            <a:pt x="2572" y="102299"/>
                            <a:pt x="1429" y="100203"/>
                            <a:pt x="857" y="96012"/>
                          </a:cubicBezTo>
                          <a:cubicBezTo>
                            <a:pt x="476" y="93917"/>
                            <a:pt x="286" y="91916"/>
                            <a:pt x="286" y="89726"/>
                          </a:cubicBezTo>
                          <a:cubicBezTo>
                            <a:pt x="286" y="87630"/>
                            <a:pt x="476" y="85535"/>
                            <a:pt x="857" y="83439"/>
                          </a:cubicBezTo>
                          <a:cubicBezTo>
                            <a:pt x="1429" y="79248"/>
                            <a:pt x="2572" y="77153"/>
                            <a:pt x="4191" y="77153"/>
                          </a:cubicBezTo>
                          <a:lnTo>
                            <a:pt x="14383" y="77153"/>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7" name="Google Shape;917;p52"/>
                    <p:cNvSpPr/>
                    <p:nvPr/>
                  </p:nvSpPr>
                  <p:spPr>
                    <a:xfrm>
                      <a:off x="7065835" y="4256817"/>
                      <a:ext cx="56292" cy="102489"/>
                    </a:xfrm>
                    <a:custGeom>
                      <a:rect b="b" l="l" r="r" t="t"/>
                      <a:pathLst>
                        <a:path extrusionOk="0" h="102489" w="56292">
                          <a:moveTo>
                            <a:pt x="0" y="93916"/>
                          </a:moveTo>
                          <a:lnTo>
                            <a:pt x="0" y="3048"/>
                          </a:lnTo>
                          <a:cubicBezTo>
                            <a:pt x="0" y="1048"/>
                            <a:pt x="4953" y="0"/>
                            <a:pt x="14859" y="0"/>
                          </a:cubicBezTo>
                          <a:cubicBezTo>
                            <a:pt x="24765" y="0"/>
                            <a:pt x="29718" y="1048"/>
                            <a:pt x="29718" y="3048"/>
                          </a:cubicBezTo>
                          <a:lnTo>
                            <a:pt x="29718" y="74581"/>
                          </a:lnTo>
                          <a:lnTo>
                            <a:pt x="52197" y="74581"/>
                          </a:lnTo>
                          <a:cubicBezTo>
                            <a:pt x="53912" y="74581"/>
                            <a:pt x="55150" y="76867"/>
                            <a:pt x="55816" y="81439"/>
                          </a:cubicBezTo>
                          <a:cubicBezTo>
                            <a:pt x="56102" y="83725"/>
                            <a:pt x="56293" y="86011"/>
                            <a:pt x="56293" y="88297"/>
                          </a:cubicBezTo>
                          <a:cubicBezTo>
                            <a:pt x="56293" y="90678"/>
                            <a:pt x="56102" y="93059"/>
                            <a:pt x="55816" y="95440"/>
                          </a:cubicBezTo>
                          <a:cubicBezTo>
                            <a:pt x="55054" y="100108"/>
                            <a:pt x="53816" y="102489"/>
                            <a:pt x="52006" y="102489"/>
                          </a:cubicBezTo>
                          <a:lnTo>
                            <a:pt x="7048" y="102489"/>
                          </a:lnTo>
                          <a:cubicBezTo>
                            <a:pt x="4953" y="102489"/>
                            <a:pt x="3238" y="101632"/>
                            <a:pt x="1905" y="99822"/>
                          </a:cubicBezTo>
                          <a:cubicBezTo>
                            <a:pt x="667" y="98107"/>
                            <a:pt x="0" y="96107"/>
                            <a:pt x="0" y="9391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8" name="Google Shape;918;p52"/>
                    <p:cNvSpPr/>
                    <p:nvPr/>
                  </p:nvSpPr>
                  <p:spPr>
                    <a:xfrm>
                      <a:off x="7127843" y="4255769"/>
                      <a:ext cx="92773" cy="104965"/>
                    </a:xfrm>
                    <a:custGeom>
                      <a:rect b="b" l="l" r="r" t="t"/>
                      <a:pathLst>
                        <a:path extrusionOk="0" h="104965" w="92773">
                          <a:moveTo>
                            <a:pt x="46387" y="104966"/>
                          </a:moveTo>
                          <a:cubicBezTo>
                            <a:pt x="32671" y="104966"/>
                            <a:pt x="21527" y="100489"/>
                            <a:pt x="12954" y="91535"/>
                          </a:cubicBezTo>
                          <a:cubicBezTo>
                            <a:pt x="4382" y="82582"/>
                            <a:pt x="0" y="69533"/>
                            <a:pt x="0" y="52292"/>
                          </a:cubicBezTo>
                          <a:cubicBezTo>
                            <a:pt x="0" y="35147"/>
                            <a:pt x="4382" y="22098"/>
                            <a:pt x="13049" y="13240"/>
                          </a:cubicBezTo>
                          <a:cubicBezTo>
                            <a:pt x="21717" y="4382"/>
                            <a:pt x="33052" y="0"/>
                            <a:pt x="46768" y="0"/>
                          </a:cubicBezTo>
                          <a:cubicBezTo>
                            <a:pt x="60579" y="0"/>
                            <a:pt x="71628" y="4382"/>
                            <a:pt x="80105" y="13049"/>
                          </a:cubicBezTo>
                          <a:cubicBezTo>
                            <a:pt x="88583" y="21717"/>
                            <a:pt x="92774" y="34957"/>
                            <a:pt x="92774" y="52578"/>
                          </a:cubicBezTo>
                          <a:cubicBezTo>
                            <a:pt x="92774" y="70199"/>
                            <a:pt x="88487" y="83344"/>
                            <a:pt x="79820" y="92012"/>
                          </a:cubicBezTo>
                          <a:cubicBezTo>
                            <a:pt x="71247" y="100679"/>
                            <a:pt x="60103" y="104966"/>
                            <a:pt x="46387" y="104966"/>
                          </a:cubicBezTo>
                          <a:close/>
                          <a:moveTo>
                            <a:pt x="46482" y="28004"/>
                          </a:moveTo>
                          <a:cubicBezTo>
                            <a:pt x="41815" y="28004"/>
                            <a:pt x="37910" y="30099"/>
                            <a:pt x="34766" y="34385"/>
                          </a:cubicBezTo>
                          <a:cubicBezTo>
                            <a:pt x="31623" y="38671"/>
                            <a:pt x="30004" y="44672"/>
                            <a:pt x="30004" y="52388"/>
                          </a:cubicBezTo>
                          <a:cubicBezTo>
                            <a:pt x="30004" y="60103"/>
                            <a:pt x="31528" y="66104"/>
                            <a:pt x="34576" y="70199"/>
                          </a:cubicBezTo>
                          <a:cubicBezTo>
                            <a:pt x="37624" y="74295"/>
                            <a:pt x="41529" y="76391"/>
                            <a:pt x="46482" y="76391"/>
                          </a:cubicBezTo>
                          <a:cubicBezTo>
                            <a:pt x="51435" y="76391"/>
                            <a:pt x="55341" y="74295"/>
                            <a:pt x="58484" y="70104"/>
                          </a:cubicBezTo>
                          <a:cubicBezTo>
                            <a:pt x="61532" y="65913"/>
                            <a:pt x="63056" y="59912"/>
                            <a:pt x="63056" y="52197"/>
                          </a:cubicBezTo>
                          <a:cubicBezTo>
                            <a:pt x="63056" y="44387"/>
                            <a:pt x="61436" y="38386"/>
                            <a:pt x="58293" y="34195"/>
                          </a:cubicBezTo>
                          <a:cubicBezTo>
                            <a:pt x="55054" y="30099"/>
                            <a:pt x="51149" y="28004"/>
                            <a:pt x="46482" y="2800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9" name="Google Shape;919;p52"/>
                    <p:cNvSpPr/>
                    <p:nvPr/>
                  </p:nvSpPr>
                  <p:spPr>
                    <a:xfrm>
                      <a:off x="7226712" y="4256913"/>
                      <a:ext cx="93345" cy="102434"/>
                    </a:xfrm>
                    <a:custGeom>
                      <a:rect b="b" l="l" r="r" t="t"/>
                      <a:pathLst>
                        <a:path extrusionOk="0" h="102434" w="93345">
                          <a:moveTo>
                            <a:pt x="0" y="2096"/>
                          </a:moveTo>
                          <a:cubicBezTo>
                            <a:pt x="0" y="1619"/>
                            <a:pt x="2096" y="1143"/>
                            <a:pt x="6382" y="667"/>
                          </a:cubicBezTo>
                          <a:cubicBezTo>
                            <a:pt x="10573" y="190"/>
                            <a:pt x="14097" y="0"/>
                            <a:pt x="16859" y="0"/>
                          </a:cubicBezTo>
                          <a:cubicBezTo>
                            <a:pt x="27622" y="0"/>
                            <a:pt x="33338" y="1429"/>
                            <a:pt x="33814" y="4191"/>
                          </a:cubicBezTo>
                          <a:lnTo>
                            <a:pt x="46387" y="68484"/>
                          </a:lnTo>
                          <a:lnTo>
                            <a:pt x="58198" y="4191"/>
                          </a:lnTo>
                          <a:cubicBezTo>
                            <a:pt x="58769" y="1333"/>
                            <a:pt x="64770" y="0"/>
                            <a:pt x="76295" y="0"/>
                          </a:cubicBezTo>
                          <a:cubicBezTo>
                            <a:pt x="79153" y="0"/>
                            <a:pt x="82677" y="190"/>
                            <a:pt x="86963" y="571"/>
                          </a:cubicBezTo>
                          <a:cubicBezTo>
                            <a:pt x="91250" y="952"/>
                            <a:pt x="93345" y="1429"/>
                            <a:pt x="93345" y="1905"/>
                          </a:cubicBezTo>
                          <a:lnTo>
                            <a:pt x="67532" y="98584"/>
                          </a:lnTo>
                          <a:cubicBezTo>
                            <a:pt x="67151" y="100108"/>
                            <a:pt x="64294" y="101155"/>
                            <a:pt x="58960" y="101632"/>
                          </a:cubicBezTo>
                          <a:cubicBezTo>
                            <a:pt x="50673" y="102489"/>
                            <a:pt x="43148" y="102679"/>
                            <a:pt x="36386" y="102108"/>
                          </a:cubicBezTo>
                          <a:cubicBezTo>
                            <a:pt x="29623" y="101536"/>
                            <a:pt x="26003" y="100584"/>
                            <a:pt x="25622" y="99250"/>
                          </a:cubicBezTo>
                          <a:lnTo>
                            <a:pt x="0" y="2096"/>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0" name="Google Shape;920;p52"/>
                    <p:cNvSpPr/>
                    <p:nvPr/>
                  </p:nvSpPr>
                  <p:spPr>
                    <a:xfrm>
                      <a:off x="7329011" y="4257008"/>
                      <a:ext cx="59245" cy="102203"/>
                    </a:xfrm>
                    <a:custGeom>
                      <a:rect b="b" l="l" r="r" t="t"/>
                      <a:pathLst>
                        <a:path extrusionOk="0" h="102203" w="59245">
                          <a:moveTo>
                            <a:pt x="47434" y="40672"/>
                          </a:moveTo>
                          <a:cubicBezTo>
                            <a:pt x="49244" y="40672"/>
                            <a:pt x="50197" y="44101"/>
                            <a:pt x="50197" y="50863"/>
                          </a:cubicBezTo>
                          <a:cubicBezTo>
                            <a:pt x="50197" y="52959"/>
                            <a:pt x="50006" y="55340"/>
                            <a:pt x="49530" y="58103"/>
                          </a:cubicBezTo>
                          <a:cubicBezTo>
                            <a:pt x="49054" y="60865"/>
                            <a:pt x="48292" y="62294"/>
                            <a:pt x="47149" y="62294"/>
                          </a:cubicBezTo>
                          <a:lnTo>
                            <a:pt x="28575" y="62294"/>
                          </a:lnTo>
                          <a:lnTo>
                            <a:pt x="28575" y="76867"/>
                          </a:lnTo>
                          <a:lnTo>
                            <a:pt x="55435" y="76867"/>
                          </a:lnTo>
                          <a:cubicBezTo>
                            <a:pt x="57055" y="76867"/>
                            <a:pt x="58198" y="79058"/>
                            <a:pt x="58769" y="83249"/>
                          </a:cubicBezTo>
                          <a:cubicBezTo>
                            <a:pt x="59055" y="85058"/>
                            <a:pt x="59246" y="87059"/>
                            <a:pt x="59246" y="89154"/>
                          </a:cubicBezTo>
                          <a:cubicBezTo>
                            <a:pt x="59246" y="91250"/>
                            <a:pt x="58960" y="93917"/>
                            <a:pt x="58388" y="97250"/>
                          </a:cubicBezTo>
                          <a:cubicBezTo>
                            <a:pt x="57817" y="100584"/>
                            <a:pt x="56864" y="102203"/>
                            <a:pt x="55435" y="102203"/>
                          </a:cubicBezTo>
                          <a:lnTo>
                            <a:pt x="5524" y="102203"/>
                          </a:lnTo>
                          <a:cubicBezTo>
                            <a:pt x="1810" y="102203"/>
                            <a:pt x="0" y="100679"/>
                            <a:pt x="0" y="97727"/>
                          </a:cubicBezTo>
                          <a:lnTo>
                            <a:pt x="0" y="3810"/>
                          </a:lnTo>
                          <a:cubicBezTo>
                            <a:pt x="0" y="1238"/>
                            <a:pt x="1143" y="0"/>
                            <a:pt x="3334" y="0"/>
                          </a:cubicBezTo>
                          <a:lnTo>
                            <a:pt x="55626" y="0"/>
                          </a:lnTo>
                          <a:cubicBezTo>
                            <a:pt x="57626" y="0"/>
                            <a:pt x="58674" y="4286"/>
                            <a:pt x="58674" y="12954"/>
                          </a:cubicBezTo>
                          <a:cubicBezTo>
                            <a:pt x="58674" y="21527"/>
                            <a:pt x="57626" y="25908"/>
                            <a:pt x="55626" y="25908"/>
                          </a:cubicBezTo>
                          <a:lnTo>
                            <a:pt x="28575" y="25908"/>
                          </a:lnTo>
                          <a:lnTo>
                            <a:pt x="28575" y="40672"/>
                          </a:lnTo>
                          <a:lnTo>
                            <a:pt x="47434" y="40672"/>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1" name="Google Shape;921;p52"/>
                    <p:cNvSpPr/>
                    <p:nvPr/>
                  </p:nvSpPr>
                  <p:spPr>
                    <a:xfrm>
                      <a:off x="7016259" y="4431791"/>
                      <a:ext cx="93800" cy="102965"/>
                    </a:xfrm>
                    <a:custGeom>
                      <a:rect b="b" l="l" r="r" t="t"/>
                      <a:pathLst>
                        <a:path extrusionOk="0" h="102965" w="93800">
                          <a:moveTo>
                            <a:pt x="59768" y="5334"/>
                          </a:moveTo>
                          <a:cubicBezTo>
                            <a:pt x="61006" y="1905"/>
                            <a:pt x="67292" y="190"/>
                            <a:pt x="78437" y="190"/>
                          </a:cubicBezTo>
                          <a:cubicBezTo>
                            <a:pt x="81294" y="190"/>
                            <a:pt x="84628" y="381"/>
                            <a:pt x="88438" y="762"/>
                          </a:cubicBezTo>
                          <a:cubicBezTo>
                            <a:pt x="92248" y="1143"/>
                            <a:pt x="94057" y="1619"/>
                            <a:pt x="93772" y="2191"/>
                          </a:cubicBezTo>
                          <a:lnTo>
                            <a:pt x="63387" y="63246"/>
                          </a:lnTo>
                          <a:lnTo>
                            <a:pt x="63387" y="98870"/>
                          </a:lnTo>
                          <a:cubicBezTo>
                            <a:pt x="63387" y="100489"/>
                            <a:pt x="60720" y="101727"/>
                            <a:pt x="55386" y="102394"/>
                          </a:cubicBezTo>
                          <a:cubicBezTo>
                            <a:pt x="52624" y="102775"/>
                            <a:pt x="49957" y="102965"/>
                            <a:pt x="47385" y="102965"/>
                          </a:cubicBezTo>
                          <a:cubicBezTo>
                            <a:pt x="44718" y="102965"/>
                            <a:pt x="42146" y="102775"/>
                            <a:pt x="39479" y="102489"/>
                          </a:cubicBezTo>
                          <a:cubicBezTo>
                            <a:pt x="34145" y="101822"/>
                            <a:pt x="31478" y="100584"/>
                            <a:pt x="31478" y="98870"/>
                          </a:cubicBezTo>
                          <a:lnTo>
                            <a:pt x="31478" y="64103"/>
                          </a:lnTo>
                          <a:lnTo>
                            <a:pt x="46" y="2477"/>
                          </a:lnTo>
                          <a:cubicBezTo>
                            <a:pt x="-335" y="1905"/>
                            <a:pt x="1665" y="1334"/>
                            <a:pt x="6047" y="762"/>
                          </a:cubicBezTo>
                          <a:cubicBezTo>
                            <a:pt x="10428" y="190"/>
                            <a:pt x="14143" y="0"/>
                            <a:pt x="17191" y="0"/>
                          </a:cubicBezTo>
                          <a:cubicBezTo>
                            <a:pt x="29192" y="0"/>
                            <a:pt x="35764" y="1714"/>
                            <a:pt x="36907" y="5239"/>
                          </a:cubicBezTo>
                          <a:lnTo>
                            <a:pt x="47575" y="35052"/>
                          </a:lnTo>
                          <a:lnTo>
                            <a:pt x="59768" y="5334"/>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2" name="Google Shape;922;p52"/>
                    <p:cNvSpPr/>
                    <p:nvPr/>
                  </p:nvSpPr>
                  <p:spPr>
                    <a:xfrm>
                      <a:off x="7112126" y="4431030"/>
                      <a:ext cx="92773" cy="104965"/>
                    </a:xfrm>
                    <a:custGeom>
                      <a:rect b="b" l="l" r="r" t="t"/>
                      <a:pathLst>
                        <a:path extrusionOk="0" h="104965" w="92773">
                          <a:moveTo>
                            <a:pt x="46387" y="104965"/>
                          </a:moveTo>
                          <a:cubicBezTo>
                            <a:pt x="32671" y="104965"/>
                            <a:pt x="21527" y="100489"/>
                            <a:pt x="12954" y="91535"/>
                          </a:cubicBezTo>
                          <a:cubicBezTo>
                            <a:pt x="4382" y="82582"/>
                            <a:pt x="0" y="69532"/>
                            <a:pt x="0" y="52292"/>
                          </a:cubicBezTo>
                          <a:cubicBezTo>
                            <a:pt x="0" y="35147"/>
                            <a:pt x="4382" y="22098"/>
                            <a:pt x="13049" y="13240"/>
                          </a:cubicBezTo>
                          <a:cubicBezTo>
                            <a:pt x="21717" y="4381"/>
                            <a:pt x="33052" y="0"/>
                            <a:pt x="46768" y="0"/>
                          </a:cubicBezTo>
                          <a:cubicBezTo>
                            <a:pt x="60579" y="0"/>
                            <a:pt x="71628" y="4381"/>
                            <a:pt x="80105" y="13049"/>
                          </a:cubicBezTo>
                          <a:cubicBezTo>
                            <a:pt x="88583" y="21717"/>
                            <a:pt x="92774" y="34957"/>
                            <a:pt x="92774" y="52578"/>
                          </a:cubicBezTo>
                          <a:cubicBezTo>
                            <a:pt x="92774" y="70199"/>
                            <a:pt x="88487" y="83344"/>
                            <a:pt x="79820" y="92011"/>
                          </a:cubicBezTo>
                          <a:cubicBezTo>
                            <a:pt x="71152" y="100679"/>
                            <a:pt x="60008" y="104965"/>
                            <a:pt x="46387" y="104965"/>
                          </a:cubicBezTo>
                          <a:close/>
                          <a:moveTo>
                            <a:pt x="46387" y="28004"/>
                          </a:moveTo>
                          <a:cubicBezTo>
                            <a:pt x="41720" y="28004"/>
                            <a:pt x="37814" y="30099"/>
                            <a:pt x="34671" y="34385"/>
                          </a:cubicBezTo>
                          <a:cubicBezTo>
                            <a:pt x="31528" y="38671"/>
                            <a:pt x="29909" y="44672"/>
                            <a:pt x="29909" y="52388"/>
                          </a:cubicBezTo>
                          <a:cubicBezTo>
                            <a:pt x="29909" y="60103"/>
                            <a:pt x="31433" y="66104"/>
                            <a:pt x="34480" y="70199"/>
                          </a:cubicBezTo>
                          <a:cubicBezTo>
                            <a:pt x="37529" y="74295"/>
                            <a:pt x="41434" y="76390"/>
                            <a:pt x="46387" y="76390"/>
                          </a:cubicBezTo>
                          <a:cubicBezTo>
                            <a:pt x="51340" y="76390"/>
                            <a:pt x="55245" y="74295"/>
                            <a:pt x="58388" y="70104"/>
                          </a:cubicBezTo>
                          <a:cubicBezTo>
                            <a:pt x="61436" y="65913"/>
                            <a:pt x="62960" y="59912"/>
                            <a:pt x="62960" y="52102"/>
                          </a:cubicBezTo>
                          <a:cubicBezTo>
                            <a:pt x="62960" y="44291"/>
                            <a:pt x="61341" y="38290"/>
                            <a:pt x="58198" y="34099"/>
                          </a:cubicBezTo>
                          <a:cubicBezTo>
                            <a:pt x="55054" y="30099"/>
                            <a:pt x="51054" y="28004"/>
                            <a:pt x="46387" y="2800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3" name="Google Shape;923;p52"/>
                    <p:cNvSpPr/>
                    <p:nvPr/>
                  </p:nvSpPr>
                  <p:spPr>
                    <a:xfrm>
                      <a:off x="7213758" y="4432268"/>
                      <a:ext cx="82295" cy="103727"/>
                    </a:xfrm>
                    <a:custGeom>
                      <a:rect b="b" l="l" r="r" t="t"/>
                      <a:pathLst>
                        <a:path extrusionOk="0" h="103727" w="82295">
                          <a:moveTo>
                            <a:pt x="50673" y="2953"/>
                          </a:moveTo>
                          <a:cubicBezTo>
                            <a:pt x="50673" y="953"/>
                            <a:pt x="55912" y="0"/>
                            <a:pt x="66484" y="0"/>
                          </a:cubicBezTo>
                          <a:cubicBezTo>
                            <a:pt x="77057" y="0"/>
                            <a:pt x="82296" y="953"/>
                            <a:pt x="82296" y="2953"/>
                          </a:cubicBezTo>
                          <a:lnTo>
                            <a:pt x="82296" y="70009"/>
                          </a:lnTo>
                          <a:cubicBezTo>
                            <a:pt x="82296" y="79915"/>
                            <a:pt x="78772" y="88011"/>
                            <a:pt x="71628" y="94298"/>
                          </a:cubicBezTo>
                          <a:cubicBezTo>
                            <a:pt x="64484" y="100584"/>
                            <a:pt x="54673" y="103727"/>
                            <a:pt x="42196" y="103727"/>
                          </a:cubicBezTo>
                          <a:cubicBezTo>
                            <a:pt x="29718" y="103727"/>
                            <a:pt x="19526" y="100489"/>
                            <a:pt x="11716" y="94012"/>
                          </a:cubicBezTo>
                          <a:cubicBezTo>
                            <a:pt x="3905" y="87535"/>
                            <a:pt x="0" y="78772"/>
                            <a:pt x="0" y="67818"/>
                          </a:cubicBezTo>
                          <a:lnTo>
                            <a:pt x="0" y="3143"/>
                          </a:lnTo>
                          <a:cubicBezTo>
                            <a:pt x="0" y="1238"/>
                            <a:pt x="5239" y="191"/>
                            <a:pt x="15812" y="191"/>
                          </a:cubicBezTo>
                          <a:cubicBezTo>
                            <a:pt x="26384" y="191"/>
                            <a:pt x="31623" y="1143"/>
                            <a:pt x="31623" y="3143"/>
                          </a:cubicBezTo>
                          <a:lnTo>
                            <a:pt x="31623" y="68961"/>
                          </a:lnTo>
                          <a:cubicBezTo>
                            <a:pt x="31623" y="70961"/>
                            <a:pt x="32671" y="72485"/>
                            <a:pt x="34671" y="73628"/>
                          </a:cubicBezTo>
                          <a:cubicBezTo>
                            <a:pt x="36766" y="74771"/>
                            <a:pt x="39053" y="75343"/>
                            <a:pt x="41434" y="75343"/>
                          </a:cubicBezTo>
                          <a:cubicBezTo>
                            <a:pt x="43815" y="75343"/>
                            <a:pt x="45911" y="74771"/>
                            <a:pt x="47815" y="73724"/>
                          </a:cubicBezTo>
                          <a:cubicBezTo>
                            <a:pt x="49721" y="72676"/>
                            <a:pt x="50673" y="71057"/>
                            <a:pt x="50673" y="68866"/>
                          </a:cubicBezTo>
                          <a:lnTo>
                            <a:pt x="50673" y="2953"/>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4" name="Google Shape;924;p52"/>
                    <p:cNvSpPr/>
                    <p:nvPr/>
                  </p:nvSpPr>
                  <p:spPr>
                    <a:xfrm>
                      <a:off x="7309008" y="4510658"/>
                      <a:ext cx="33527" cy="39528"/>
                    </a:xfrm>
                    <a:custGeom>
                      <a:rect b="b" l="l" r="r" t="t"/>
                      <a:pathLst>
                        <a:path extrusionOk="0" h="39528" w="33527">
                          <a:moveTo>
                            <a:pt x="9620" y="2286"/>
                          </a:moveTo>
                          <a:cubicBezTo>
                            <a:pt x="10192" y="762"/>
                            <a:pt x="14383" y="0"/>
                            <a:pt x="22003" y="0"/>
                          </a:cubicBezTo>
                          <a:cubicBezTo>
                            <a:pt x="29718" y="0"/>
                            <a:pt x="33528" y="1048"/>
                            <a:pt x="33528" y="3048"/>
                          </a:cubicBezTo>
                          <a:lnTo>
                            <a:pt x="33242" y="15430"/>
                          </a:lnTo>
                          <a:lnTo>
                            <a:pt x="24765" y="35338"/>
                          </a:lnTo>
                          <a:cubicBezTo>
                            <a:pt x="23527" y="38195"/>
                            <a:pt x="19621" y="39529"/>
                            <a:pt x="13049" y="39529"/>
                          </a:cubicBezTo>
                          <a:cubicBezTo>
                            <a:pt x="6477" y="39529"/>
                            <a:pt x="2286" y="38481"/>
                            <a:pt x="571" y="36290"/>
                          </a:cubicBezTo>
                          <a:cubicBezTo>
                            <a:pt x="190" y="35814"/>
                            <a:pt x="0" y="35338"/>
                            <a:pt x="0" y="34957"/>
                          </a:cubicBezTo>
                          <a:cubicBezTo>
                            <a:pt x="0" y="34480"/>
                            <a:pt x="95" y="34100"/>
                            <a:pt x="190" y="33719"/>
                          </a:cubicBezTo>
                          <a:lnTo>
                            <a:pt x="9144" y="15621"/>
                          </a:lnTo>
                          <a:lnTo>
                            <a:pt x="9620" y="2286"/>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5" name="Google Shape;925;p52"/>
                    <p:cNvSpPr/>
                    <p:nvPr/>
                  </p:nvSpPr>
                  <p:spPr>
                    <a:xfrm>
                      <a:off x="7006015" y="4607147"/>
                      <a:ext cx="118017" cy="102774"/>
                    </a:xfrm>
                    <a:custGeom>
                      <a:rect b="b" l="l" r="r" t="t"/>
                      <a:pathLst>
                        <a:path extrusionOk="0" h="102774" w="118017">
                          <a:moveTo>
                            <a:pt x="102016" y="102775"/>
                          </a:moveTo>
                          <a:cubicBezTo>
                            <a:pt x="93348" y="102775"/>
                            <a:pt x="89062" y="101822"/>
                            <a:pt x="89062" y="99822"/>
                          </a:cubicBezTo>
                          <a:lnTo>
                            <a:pt x="86014" y="41243"/>
                          </a:lnTo>
                          <a:lnTo>
                            <a:pt x="68202" y="100489"/>
                          </a:lnTo>
                          <a:cubicBezTo>
                            <a:pt x="67821" y="101632"/>
                            <a:pt x="64487" y="102203"/>
                            <a:pt x="58296" y="102203"/>
                          </a:cubicBezTo>
                          <a:cubicBezTo>
                            <a:pt x="52105" y="102203"/>
                            <a:pt x="48866" y="101632"/>
                            <a:pt x="48675" y="100584"/>
                          </a:cubicBezTo>
                          <a:lnTo>
                            <a:pt x="30292" y="40577"/>
                          </a:lnTo>
                          <a:lnTo>
                            <a:pt x="28292" y="98870"/>
                          </a:lnTo>
                          <a:cubicBezTo>
                            <a:pt x="28197" y="100298"/>
                            <a:pt x="26387" y="101346"/>
                            <a:pt x="22767" y="101822"/>
                          </a:cubicBezTo>
                          <a:cubicBezTo>
                            <a:pt x="19148" y="102394"/>
                            <a:pt x="16195" y="102584"/>
                            <a:pt x="13814" y="102584"/>
                          </a:cubicBezTo>
                          <a:cubicBezTo>
                            <a:pt x="11433" y="102584"/>
                            <a:pt x="9147" y="102394"/>
                            <a:pt x="6861" y="102108"/>
                          </a:cubicBezTo>
                          <a:cubicBezTo>
                            <a:pt x="2193" y="101441"/>
                            <a:pt x="-92" y="100203"/>
                            <a:pt x="3" y="98488"/>
                          </a:cubicBezTo>
                          <a:lnTo>
                            <a:pt x="3337" y="3524"/>
                          </a:lnTo>
                          <a:cubicBezTo>
                            <a:pt x="3337" y="1143"/>
                            <a:pt x="9242" y="0"/>
                            <a:pt x="21148" y="0"/>
                          </a:cubicBezTo>
                          <a:cubicBezTo>
                            <a:pt x="24673" y="0"/>
                            <a:pt x="28959" y="286"/>
                            <a:pt x="34007" y="762"/>
                          </a:cubicBezTo>
                          <a:cubicBezTo>
                            <a:pt x="39055" y="1333"/>
                            <a:pt x="41913" y="2381"/>
                            <a:pt x="42484" y="3905"/>
                          </a:cubicBezTo>
                          <a:lnTo>
                            <a:pt x="58867" y="49911"/>
                          </a:lnTo>
                          <a:lnTo>
                            <a:pt x="73155" y="3810"/>
                          </a:lnTo>
                          <a:cubicBezTo>
                            <a:pt x="74012" y="1238"/>
                            <a:pt x="80775" y="0"/>
                            <a:pt x="93348" y="0"/>
                          </a:cubicBezTo>
                          <a:cubicBezTo>
                            <a:pt x="96967" y="0"/>
                            <a:pt x="101254" y="286"/>
                            <a:pt x="106302" y="762"/>
                          </a:cubicBezTo>
                          <a:cubicBezTo>
                            <a:pt x="111350" y="1333"/>
                            <a:pt x="113826" y="2286"/>
                            <a:pt x="113826" y="3620"/>
                          </a:cubicBezTo>
                          <a:lnTo>
                            <a:pt x="118017" y="99441"/>
                          </a:lnTo>
                          <a:cubicBezTo>
                            <a:pt x="118017" y="100489"/>
                            <a:pt x="116113" y="101251"/>
                            <a:pt x="112302" y="101822"/>
                          </a:cubicBezTo>
                          <a:cubicBezTo>
                            <a:pt x="108302" y="102489"/>
                            <a:pt x="104968" y="102775"/>
                            <a:pt x="102016" y="10277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6" name="Google Shape;926;p52"/>
                    <p:cNvSpPr/>
                    <p:nvPr/>
                  </p:nvSpPr>
                  <p:spPr>
                    <a:xfrm>
                      <a:off x="7135272" y="4606194"/>
                      <a:ext cx="92773" cy="104965"/>
                    </a:xfrm>
                    <a:custGeom>
                      <a:rect b="b" l="l" r="r" t="t"/>
                      <a:pathLst>
                        <a:path extrusionOk="0" h="104965" w="92773">
                          <a:moveTo>
                            <a:pt x="46387" y="104965"/>
                          </a:moveTo>
                          <a:cubicBezTo>
                            <a:pt x="32671" y="104965"/>
                            <a:pt x="21527" y="100489"/>
                            <a:pt x="12954" y="91535"/>
                          </a:cubicBezTo>
                          <a:cubicBezTo>
                            <a:pt x="4382" y="82582"/>
                            <a:pt x="0" y="69533"/>
                            <a:pt x="0" y="52292"/>
                          </a:cubicBezTo>
                          <a:cubicBezTo>
                            <a:pt x="0" y="35147"/>
                            <a:pt x="4382" y="22098"/>
                            <a:pt x="13049" y="13240"/>
                          </a:cubicBezTo>
                          <a:cubicBezTo>
                            <a:pt x="21717" y="4381"/>
                            <a:pt x="33052" y="0"/>
                            <a:pt x="46768" y="0"/>
                          </a:cubicBezTo>
                          <a:cubicBezTo>
                            <a:pt x="60579" y="0"/>
                            <a:pt x="71628" y="4381"/>
                            <a:pt x="80105" y="13049"/>
                          </a:cubicBezTo>
                          <a:cubicBezTo>
                            <a:pt x="88583" y="21717"/>
                            <a:pt x="92774" y="34957"/>
                            <a:pt x="92774" y="52578"/>
                          </a:cubicBezTo>
                          <a:cubicBezTo>
                            <a:pt x="92774" y="70199"/>
                            <a:pt x="88487" y="83344"/>
                            <a:pt x="79820" y="92012"/>
                          </a:cubicBezTo>
                          <a:cubicBezTo>
                            <a:pt x="71247" y="100679"/>
                            <a:pt x="60103" y="104965"/>
                            <a:pt x="46387" y="104965"/>
                          </a:cubicBezTo>
                          <a:close/>
                          <a:moveTo>
                            <a:pt x="46482" y="28099"/>
                          </a:moveTo>
                          <a:cubicBezTo>
                            <a:pt x="41815" y="28099"/>
                            <a:pt x="37910" y="30194"/>
                            <a:pt x="34766" y="34480"/>
                          </a:cubicBezTo>
                          <a:cubicBezTo>
                            <a:pt x="31623" y="38767"/>
                            <a:pt x="30004" y="44768"/>
                            <a:pt x="30004" y="52483"/>
                          </a:cubicBezTo>
                          <a:cubicBezTo>
                            <a:pt x="30004" y="60198"/>
                            <a:pt x="31528" y="66199"/>
                            <a:pt x="34576" y="70295"/>
                          </a:cubicBezTo>
                          <a:cubicBezTo>
                            <a:pt x="37624" y="74390"/>
                            <a:pt x="41529" y="76486"/>
                            <a:pt x="46482" y="76486"/>
                          </a:cubicBezTo>
                          <a:cubicBezTo>
                            <a:pt x="51435" y="76486"/>
                            <a:pt x="55341" y="74390"/>
                            <a:pt x="58484" y="70199"/>
                          </a:cubicBezTo>
                          <a:cubicBezTo>
                            <a:pt x="61532" y="66008"/>
                            <a:pt x="63056" y="60008"/>
                            <a:pt x="63056" y="52197"/>
                          </a:cubicBezTo>
                          <a:cubicBezTo>
                            <a:pt x="63056" y="44387"/>
                            <a:pt x="61436" y="38386"/>
                            <a:pt x="58293" y="34195"/>
                          </a:cubicBezTo>
                          <a:cubicBezTo>
                            <a:pt x="55055" y="30194"/>
                            <a:pt x="51149" y="28099"/>
                            <a:pt x="46482" y="2809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7" name="Google Shape;927;p52"/>
                    <p:cNvSpPr/>
                    <p:nvPr/>
                  </p:nvSpPr>
                  <p:spPr>
                    <a:xfrm>
                      <a:off x="7240044" y="4607147"/>
                      <a:ext cx="118017" cy="102774"/>
                    </a:xfrm>
                    <a:custGeom>
                      <a:rect b="b" l="l" r="r" t="t"/>
                      <a:pathLst>
                        <a:path extrusionOk="0" h="102774" w="118017">
                          <a:moveTo>
                            <a:pt x="102016" y="102775"/>
                          </a:moveTo>
                          <a:cubicBezTo>
                            <a:pt x="93348" y="102775"/>
                            <a:pt x="89062" y="101822"/>
                            <a:pt x="89062" y="99822"/>
                          </a:cubicBezTo>
                          <a:lnTo>
                            <a:pt x="86014" y="41243"/>
                          </a:lnTo>
                          <a:lnTo>
                            <a:pt x="68202" y="100489"/>
                          </a:lnTo>
                          <a:cubicBezTo>
                            <a:pt x="67821" y="101632"/>
                            <a:pt x="64487" y="102203"/>
                            <a:pt x="58296" y="102203"/>
                          </a:cubicBezTo>
                          <a:cubicBezTo>
                            <a:pt x="52105" y="102203"/>
                            <a:pt x="48866" y="101632"/>
                            <a:pt x="48676" y="100584"/>
                          </a:cubicBezTo>
                          <a:lnTo>
                            <a:pt x="30293" y="40577"/>
                          </a:lnTo>
                          <a:lnTo>
                            <a:pt x="28292" y="98870"/>
                          </a:lnTo>
                          <a:cubicBezTo>
                            <a:pt x="28197" y="100298"/>
                            <a:pt x="26387" y="101346"/>
                            <a:pt x="22768" y="101822"/>
                          </a:cubicBezTo>
                          <a:cubicBezTo>
                            <a:pt x="19148" y="102394"/>
                            <a:pt x="16195" y="102584"/>
                            <a:pt x="13814" y="102584"/>
                          </a:cubicBezTo>
                          <a:cubicBezTo>
                            <a:pt x="11433" y="102584"/>
                            <a:pt x="9147" y="102394"/>
                            <a:pt x="6861" y="102108"/>
                          </a:cubicBezTo>
                          <a:cubicBezTo>
                            <a:pt x="2194" y="101441"/>
                            <a:pt x="-92" y="100203"/>
                            <a:pt x="3" y="98488"/>
                          </a:cubicBezTo>
                          <a:lnTo>
                            <a:pt x="3337" y="3524"/>
                          </a:lnTo>
                          <a:cubicBezTo>
                            <a:pt x="3337" y="1143"/>
                            <a:pt x="9242" y="0"/>
                            <a:pt x="21148" y="0"/>
                          </a:cubicBezTo>
                          <a:cubicBezTo>
                            <a:pt x="24673" y="0"/>
                            <a:pt x="28959" y="286"/>
                            <a:pt x="34007" y="762"/>
                          </a:cubicBezTo>
                          <a:cubicBezTo>
                            <a:pt x="39055" y="1333"/>
                            <a:pt x="41913" y="2381"/>
                            <a:pt x="42485" y="3905"/>
                          </a:cubicBezTo>
                          <a:lnTo>
                            <a:pt x="58868" y="49911"/>
                          </a:lnTo>
                          <a:lnTo>
                            <a:pt x="73155" y="3810"/>
                          </a:lnTo>
                          <a:cubicBezTo>
                            <a:pt x="74012" y="1238"/>
                            <a:pt x="80775" y="0"/>
                            <a:pt x="93348" y="0"/>
                          </a:cubicBezTo>
                          <a:cubicBezTo>
                            <a:pt x="96968" y="0"/>
                            <a:pt x="101254" y="286"/>
                            <a:pt x="106302" y="762"/>
                          </a:cubicBezTo>
                          <a:cubicBezTo>
                            <a:pt x="111350" y="1333"/>
                            <a:pt x="113827" y="2286"/>
                            <a:pt x="113827" y="3620"/>
                          </a:cubicBezTo>
                          <a:lnTo>
                            <a:pt x="118018" y="99441"/>
                          </a:lnTo>
                          <a:cubicBezTo>
                            <a:pt x="118018" y="100489"/>
                            <a:pt x="116113" y="101251"/>
                            <a:pt x="112303" y="101822"/>
                          </a:cubicBezTo>
                          <a:cubicBezTo>
                            <a:pt x="108302" y="102489"/>
                            <a:pt x="104969" y="102775"/>
                            <a:pt x="102016" y="10277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28" name="Google Shape;928;p52"/>
                  <p:cNvGrpSpPr/>
                  <p:nvPr/>
                </p:nvGrpSpPr>
                <p:grpSpPr>
                  <a:xfrm>
                    <a:off x="6341840" y="4450736"/>
                    <a:ext cx="542469" cy="682476"/>
                    <a:chOff x="6341840" y="4450736"/>
                    <a:chExt cx="542469" cy="682476"/>
                  </a:xfrm>
                </p:grpSpPr>
                <p:sp>
                  <p:nvSpPr>
                    <p:cNvPr id="929" name="Google Shape;929;p52"/>
                    <p:cNvSpPr/>
                    <p:nvPr/>
                  </p:nvSpPr>
                  <p:spPr>
                    <a:xfrm>
                      <a:off x="6341840" y="4454366"/>
                      <a:ext cx="535005" cy="678846"/>
                    </a:xfrm>
                    <a:custGeom>
                      <a:rect b="b" l="l" r="r" t="t"/>
                      <a:pathLst>
                        <a:path extrusionOk="0" h="678846" w="535005">
                          <a:moveTo>
                            <a:pt x="527876" y="116300"/>
                          </a:moveTo>
                          <a:cubicBezTo>
                            <a:pt x="525875" y="120682"/>
                            <a:pt x="523399" y="124873"/>
                            <a:pt x="520351" y="128778"/>
                          </a:cubicBezTo>
                          <a:cubicBezTo>
                            <a:pt x="486537" y="171831"/>
                            <a:pt x="458057" y="188024"/>
                            <a:pt x="458057" y="188024"/>
                          </a:cubicBezTo>
                          <a:lnTo>
                            <a:pt x="469297" y="229648"/>
                          </a:lnTo>
                          <a:lnTo>
                            <a:pt x="470345" y="233839"/>
                          </a:lnTo>
                          <a:lnTo>
                            <a:pt x="470440" y="233839"/>
                          </a:lnTo>
                          <a:lnTo>
                            <a:pt x="479107" y="265938"/>
                          </a:lnTo>
                          <a:lnTo>
                            <a:pt x="506159" y="366046"/>
                          </a:lnTo>
                          <a:cubicBezTo>
                            <a:pt x="506159" y="366046"/>
                            <a:pt x="504825" y="367094"/>
                            <a:pt x="502253" y="368808"/>
                          </a:cubicBezTo>
                          <a:cubicBezTo>
                            <a:pt x="492062" y="375190"/>
                            <a:pt x="462820" y="389287"/>
                            <a:pt x="432530" y="365284"/>
                          </a:cubicBezTo>
                          <a:lnTo>
                            <a:pt x="434626" y="381286"/>
                          </a:lnTo>
                          <a:lnTo>
                            <a:pt x="441674" y="434912"/>
                          </a:lnTo>
                          <a:lnTo>
                            <a:pt x="448437" y="486346"/>
                          </a:lnTo>
                          <a:lnTo>
                            <a:pt x="445865" y="490252"/>
                          </a:lnTo>
                          <a:lnTo>
                            <a:pt x="441579" y="496919"/>
                          </a:lnTo>
                          <a:lnTo>
                            <a:pt x="433006" y="510064"/>
                          </a:lnTo>
                          <a:cubicBezTo>
                            <a:pt x="433006" y="510064"/>
                            <a:pt x="429863" y="511493"/>
                            <a:pt x="424529" y="513397"/>
                          </a:cubicBezTo>
                          <a:cubicBezTo>
                            <a:pt x="424434" y="513397"/>
                            <a:pt x="424339" y="513493"/>
                            <a:pt x="424244" y="513493"/>
                          </a:cubicBezTo>
                          <a:cubicBezTo>
                            <a:pt x="419005" y="515398"/>
                            <a:pt x="411956" y="517588"/>
                            <a:pt x="403860" y="519113"/>
                          </a:cubicBezTo>
                          <a:cubicBezTo>
                            <a:pt x="403765" y="519113"/>
                            <a:pt x="403765" y="519113"/>
                            <a:pt x="403765" y="519113"/>
                          </a:cubicBezTo>
                          <a:cubicBezTo>
                            <a:pt x="383286" y="523018"/>
                            <a:pt x="356616" y="522732"/>
                            <a:pt x="340328" y="501587"/>
                          </a:cubicBezTo>
                          <a:cubicBezTo>
                            <a:pt x="340328" y="501587"/>
                            <a:pt x="326993" y="578453"/>
                            <a:pt x="303276" y="641318"/>
                          </a:cubicBezTo>
                          <a:cubicBezTo>
                            <a:pt x="297942" y="655320"/>
                            <a:pt x="292132" y="667512"/>
                            <a:pt x="284893" y="678847"/>
                          </a:cubicBezTo>
                          <a:cubicBezTo>
                            <a:pt x="126016" y="539591"/>
                            <a:pt x="19907" y="341757"/>
                            <a:pt x="0" y="119063"/>
                          </a:cubicBezTo>
                          <a:cubicBezTo>
                            <a:pt x="1048" y="118205"/>
                            <a:pt x="2191" y="117348"/>
                            <a:pt x="3238" y="116681"/>
                          </a:cubicBezTo>
                          <a:cubicBezTo>
                            <a:pt x="50863" y="85820"/>
                            <a:pt x="225457" y="0"/>
                            <a:pt x="225457" y="0"/>
                          </a:cubicBezTo>
                          <a:lnTo>
                            <a:pt x="284893" y="11335"/>
                          </a:lnTo>
                          <a:lnTo>
                            <a:pt x="431768" y="39529"/>
                          </a:lnTo>
                          <a:lnTo>
                            <a:pt x="433197" y="39814"/>
                          </a:lnTo>
                          <a:lnTo>
                            <a:pt x="519017" y="10287"/>
                          </a:lnTo>
                          <a:cubicBezTo>
                            <a:pt x="519017" y="10287"/>
                            <a:pt x="519208" y="10668"/>
                            <a:pt x="519494" y="11430"/>
                          </a:cubicBezTo>
                          <a:cubicBezTo>
                            <a:pt x="523304" y="20098"/>
                            <a:pt x="546449" y="76105"/>
                            <a:pt x="527876" y="116300"/>
                          </a:cubicBezTo>
                          <a:close/>
                        </a:path>
                      </a:pathLst>
                    </a:custGeom>
                    <a:solidFill>
                      <a:srgbClr val="FF98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0" name="Google Shape;930;p52"/>
                    <p:cNvSpPr/>
                    <p:nvPr/>
                  </p:nvSpPr>
                  <p:spPr>
                    <a:xfrm>
                      <a:off x="6438234" y="4450736"/>
                      <a:ext cx="446075" cy="589322"/>
                    </a:xfrm>
                    <a:custGeom>
                      <a:rect b="b" l="l" r="r" t="t"/>
                      <a:pathLst>
                        <a:path extrusionOk="0" h="589322" w="446075">
                          <a:moveTo>
                            <a:pt x="138302" y="589322"/>
                          </a:moveTo>
                          <a:cubicBezTo>
                            <a:pt x="137349" y="589322"/>
                            <a:pt x="136397" y="589036"/>
                            <a:pt x="135540" y="588370"/>
                          </a:cubicBezTo>
                          <a:cubicBezTo>
                            <a:pt x="133539" y="586846"/>
                            <a:pt x="133063" y="583988"/>
                            <a:pt x="134587" y="581893"/>
                          </a:cubicBezTo>
                          <a:cubicBezTo>
                            <a:pt x="198500" y="497025"/>
                            <a:pt x="171734" y="343863"/>
                            <a:pt x="171449" y="342339"/>
                          </a:cubicBezTo>
                          <a:cubicBezTo>
                            <a:pt x="171163" y="340910"/>
                            <a:pt x="171639" y="339386"/>
                            <a:pt x="172687" y="338243"/>
                          </a:cubicBezTo>
                          <a:lnTo>
                            <a:pt x="286701" y="222896"/>
                          </a:lnTo>
                          <a:cubicBezTo>
                            <a:pt x="286987" y="222610"/>
                            <a:pt x="287368" y="222324"/>
                            <a:pt x="287749" y="222038"/>
                          </a:cubicBezTo>
                          <a:cubicBezTo>
                            <a:pt x="288892" y="221467"/>
                            <a:pt x="401192" y="160602"/>
                            <a:pt x="426814" y="118501"/>
                          </a:cubicBezTo>
                          <a:cubicBezTo>
                            <a:pt x="448341" y="83259"/>
                            <a:pt x="429291" y="26490"/>
                            <a:pt x="423290" y="10583"/>
                          </a:cubicBezTo>
                          <a:cubicBezTo>
                            <a:pt x="392238" y="23918"/>
                            <a:pt x="214407" y="99737"/>
                            <a:pt x="194214" y="104214"/>
                          </a:cubicBezTo>
                          <a:cubicBezTo>
                            <a:pt x="173735" y="108786"/>
                            <a:pt x="155637" y="124598"/>
                            <a:pt x="116966" y="171746"/>
                          </a:cubicBezTo>
                          <a:cubicBezTo>
                            <a:pt x="76770" y="220705"/>
                            <a:pt x="9524" y="257376"/>
                            <a:pt x="6762" y="258995"/>
                          </a:cubicBezTo>
                          <a:cubicBezTo>
                            <a:pt x="4475" y="260233"/>
                            <a:pt x="1713" y="259376"/>
                            <a:pt x="570" y="257185"/>
                          </a:cubicBezTo>
                          <a:cubicBezTo>
                            <a:pt x="-668" y="254995"/>
                            <a:pt x="189" y="252137"/>
                            <a:pt x="2380" y="250994"/>
                          </a:cubicBezTo>
                          <a:cubicBezTo>
                            <a:pt x="3047" y="250613"/>
                            <a:pt x="70865" y="213561"/>
                            <a:pt x="109917" y="166031"/>
                          </a:cubicBezTo>
                          <a:cubicBezTo>
                            <a:pt x="150208" y="117073"/>
                            <a:pt x="169449" y="100594"/>
                            <a:pt x="192308" y="95451"/>
                          </a:cubicBezTo>
                          <a:cubicBezTo>
                            <a:pt x="208977" y="91736"/>
                            <a:pt x="351185" y="31633"/>
                            <a:pt x="424052" y="391"/>
                          </a:cubicBezTo>
                          <a:cubicBezTo>
                            <a:pt x="426338" y="-656"/>
                            <a:pt x="429100" y="487"/>
                            <a:pt x="430052" y="2773"/>
                          </a:cubicBezTo>
                          <a:cubicBezTo>
                            <a:pt x="431386" y="5821"/>
                            <a:pt x="462247" y="78306"/>
                            <a:pt x="434625" y="123359"/>
                          </a:cubicBezTo>
                          <a:cubicBezTo>
                            <a:pt x="408335" y="166317"/>
                            <a:pt x="302703" y="224419"/>
                            <a:pt x="292607" y="229849"/>
                          </a:cubicBezTo>
                          <a:lnTo>
                            <a:pt x="180783" y="343006"/>
                          </a:lnTo>
                          <a:cubicBezTo>
                            <a:pt x="184212" y="363675"/>
                            <a:pt x="204500" y="504169"/>
                            <a:pt x="141826" y="587417"/>
                          </a:cubicBezTo>
                          <a:cubicBezTo>
                            <a:pt x="141064" y="588751"/>
                            <a:pt x="139731" y="589322"/>
                            <a:pt x="138302" y="58932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1" name="Google Shape;931;p52"/>
                    <p:cNvSpPr/>
                    <p:nvPr/>
                  </p:nvSpPr>
                  <p:spPr>
                    <a:xfrm>
                      <a:off x="6728543" y="4456213"/>
                      <a:ext cx="140985" cy="86830"/>
                    </a:xfrm>
                    <a:custGeom>
                      <a:rect b="b" l="l" r="r" t="t"/>
                      <a:pathLst>
                        <a:path extrusionOk="0" h="86830" w="140985">
                          <a:moveTo>
                            <a:pt x="30492" y="86830"/>
                          </a:moveTo>
                          <a:cubicBezTo>
                            <a:pt x="19158" y="86830"/>
                            <a:pt x="10775" y="83877"/>
                            <a:pt x="5537" y="78162"/>
                          </a:cubicBezTo>
                          <a:cubicBezTo>
                            <a:pt x="-2559" y="69114"/>
                            <a:pt x="584" y="57017"/>
                            <a:pt x="679" y="56445"/>
                          </a:cubicBezTo>
                          <a:cubicBezTo>
                            <a:pt x="1346" y="53969"/>
                            <a:pt x="3917" y="52540"/>
                            <a:pt x="6299" y="53207"/>
                          </a:cubicBezTo>
                          <a:cubicBezTo>
                            <a:pt x="8775" y="53874"/>
                            <a:pt x="10204" y="56350"/>
                            <a:pt x="9537" y="58827"/>
                          </a:cubicBezTo>
                          <a:lnTo>
                            <a:pt x="9537" y="58827"/>
                          </a:lnTo>
                          <a:cubicBezTo>
                            <a:pt x="9537" y="58922"/>
                            <a:pt x="7632" y="66828"/>
                            <a:pt x="12395" y="72067"/>
                          </a:cubicBezTo>
                          <a:cubicBezTo>
                            <a:pt x="17157" y="77305"/>
                            <a:pt x="27444" y="78925"/>
                            <a:pt x="42017" y="76734"/>
                          </a:cubicBezTo>
                          <a:cubicBezTo>
                            <a:pt x="85166" y="70257"/>
                            <a:pt x="132124" y="2629"/>
                            <a:pt x="132600" y="1962"/>
                          </a:cubicBezTo>
                          <a:cubicBezTo>
                            <a:pt x="134029" y="-133"/>
                            <a:pt x="136886" y="-609"/>
                            <a:pt x="138982" y="819"/>
                          </a:cubicBezTo>
                          <a:cubicBezTo>
                            <a:pt x="141077" y="2248"/>
                            <a:pt x="141649" y="5106"/>
                            <a:pt x="140125" y="7201"/>
                          </a:cubicBezTo>
                          <a:cubicBezTo>
                            <a:pt x="138125" y="10154"/>
                            <a:pt x="90404" y="78734"/>
                            <a:pt x="43351" y="85878"/>
                          </a:cubicBezTo>
                          <a:cubicBezTo>
                            <a:pt x="38779" y="86544"/>
                            <a:pt x="34397" y="86830"/>
                            <a:pt x="30492" y="8683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2" name="Google Shape;932;p52"/>
                    <p:cNvSpPr/>
                    <p:nvPr/>
                  </p:nvSpPr>
                  <p:spPr>
                    <a:xfrm>
                      <a:off x="6688752" y="4632129"/>
                      <a:ext cx="167331" cy="209428"/>
                    </a:xfrm>
                    <a:custGeom>
                      <a:rect b="b" l="l" r="r" t="t"/>
                      <a:pathLst>
                        <a:path extrusionOk="0" h="209428" w="167331">
                          <a:moveTo>
                            <a:pt x="105525" y="209428"/>
                          </a:moveTo>
                          <a:cubicBezTo>
                            <a:pt x="85713" y="209428"/>
                            <a:pt x="64948" y="205142"/>
                            <a:pt x="50375" y="190855"/>
                          </a:cubicBezTo>
                          <a:cubicBezTo>
                            <a:pt x="14942" y="156374"/>
                            <a:pt x="655" y="87223"/>
                            <a:pt x="83" y="84270"/>
                          </a:cubicBezTo>
                          <a:cubicBezTo>
                            <a:pt x="-393" y="81793"/>
                            <a:pt x="1226" y="79317"/>
                            <a:pt x="3703" y="78841"/>
                          </a:cubicBezTo>
                          <a:cubicBezTo>
                            <a:pt x="6179" y="78269"/>
                            <a:pt x="8656" y="79984"/>
                            <a:pt x="9132" y="82460"/>
                          </a:cubicBezTo>
                          <a:cubicBezTo>
                            <a:pt x="9227" y="83127"/>
                            <a:pt x="23419" y="151802"/>
                            <a:pt x="56852" y="184282"/>
                          </a:cubicBezTo>
                          <a:cubicBezTo>
                            <a:pt x="84665" y="211429"/>
                            <a:pt x="141529" y="196665"/>
                            <a:pt x="157151" y="191807"/>
                          </a:cubicBezTo>
                          <a:lnTo>
                            <a:pt x="104668" y="5879"/>
                          </a:lnTo>
                          <a:cubicBezTo>
                            <a:pt x="104001" y="3403"/>
                            <a:pt x="105430" y="926"/>
                            <a:pt x="107811" y="164"/>
                          </a:cubicBezTo>
                          <a:cubicBezTo>
                            <a:pt x="110287" y="-503"/>
                            <a:pt x="112764" y="926"/>
                            <a:pt x="113526" y="3307"/>
                          </a:cubicBezTo>
                          <a:lnTo>
                            <a:pt x="167152" y="193522"/>
                          </a:lnTo>
                          <a:cubicBezTo>
                            <a:pt x="167818" y="195808"/>
                            <a:pt x="166580" y="198284"/>
                            <a:pt x="164294" y="199141"/>
                          </a:cubicBezTo>
                          <a:cubicBezTo>
                            <a:pt x="162294" y="199808"/>
                            <a:pt x="134957" y="209428"/>
                            <a:pt x="105525" y="20942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3" name="Google Shape;933;p52"/>
                    <p:cNvSpPr/>
                    <p:nvPr/>
                  </p:nvSpPr>
                  <p:spPr>
                    <a:xfrm>
                      <a:off x="6795349" y="4683316"/>
                      <a:ext cx="55914" cy="146334"/>
                    </a:xfrm>
                    <a:custGeom>
                      <a:rect b="b" l="l" r="r" t="t"/>
                      <a:pathLst>
                        <a:path extrusionOk="0" h="146334" w="55914">
                          <a:moveTo>
                            <a:pt x="51316" y="146334"/>
                          </a:moveTo>
                          <a:cubicBezTo>
                            <a:pt x="50459" y="146334"/>
                            <a:pt x="49506" y="146049"/>
                            <a:pt x="48744" y="145572"/>
                          </a:cubicBezTo>
                          <a:cubicBezTo>
                            <a:pt x="26360" y="130618"/>
                            <a:pt x="9692" y="106996"/>
                            <a:pt x="3215" y="80898"/>
                          </a:cubicBezTo>
                          <a:cubicBezTo>
                            <a:pt x="-3358" y="54704"/>
                            <a:pt x="262" y="26129"/>
                            <a:pt x="13025" y="2412"/>
                          </a:cubicBezTo>
                          <a:cubicBezTo>
                            <a:pt x="14264" y="221"/>
                            <a:pt x="17026" y="-636"/>
                            <a:pt x="19217" y="507"/>
                          </a:cubicBezTo>
                          <a:cubicBezTo>
                            <a:pt x="21407" y="1745"/>
                            <a:pt x="22265" y="4507"/>
                            <a:pt x="21122" y="6698"/>
                          </a:cubicBezTo>
                          <a:cubicBezTo>
                            <a:pt x="9406" y="28415"/>
                            <a:pt x="6167" y="54704"/>
                            <a:pt x="12168" y="78612"/>
                          </a:cubicBezTo>
                          <a:cubicBezTo>
                            <a:pt x="18169" y="102615"/>
                            <a:pt x="33314" y="124237"/>
                            <a:pt x="53887" y="137857"/>
                          </a:cubicBezTo>
                          <a:cubicBezTo>
                            <a:pt x="55983" y="139286"/>
                            <a:pt x="56554" y="142143"/>
                            <a:pt x="55126" y="144239"/>
                          </a:cubicBezTo>
                          <a:cubicBezTo>
                            <a:pt x="54269" y="145668"/>
                            <a:pt x="52840" y="146334"/>
                            <a:pt x="51316" y="14633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4" name="Google Shape;934;p52"/>
                    <p:cNvSpPr/>
                    <p:nvPr/>
                  </p:nvSpPr>
                  <p:spPr>
                    <a:xfrm>
                      <a:off x="6620309" y="4777031"/>
                      <a:ext cx="172364" cy="180445"/>
                    </a:xfrm>
                    <a:custGeom>
                      <a:rect b="b" l="l" r="r" t="t"/>
                      <a:pathLst>
                        <a:path extrusionOk="0" h="180445" w="172364">
                          <a:moveTo>
                            <a:pt x="144155" y="180445"/>
                          </a:moveTo>
                          <a:cubicBezTo>
                            <a:pt x="123581" y="180445"/>
                            <a:pt x="105865" y="174635"/>
                            <a:pt x="91196" y="163110"/>
                          </a:cubicBezTo>
                          <a:cubicBezTo>
                            <a:pt x="55287" y="134821"/>
                            <a:pt x="49953" y="81957"/>
                            <a:pt x="49286" y="72337"/>
                          </a:cubicBezTo>
                          <a:lnTo>
                            <a:pt x="899" y="7281"/>
                          </a:lnTo>
                          <a:cubicBezTo>
                            <a:pt x="-625" y="5281"/>
                            <a:pt x="-149" y="2328"/>
                            <a:pt x="1852" y="899"/>
                          </a:cubicBezTo>
                          <a:cubicBezTo>
                            <a:pt x="3852" y="-625"/>
                            <a:pt x="6805" y="-148"/>
                            <a:pt x="8233" y="1852"/>
                          </a:cubicBezTo>
                          <a:lnTo>
                            <a:pt x="57382" y="68051"/>
                          </a:lnTo>
                          <a:cubicBezTo>
                            <a:pt x="57954" y="68812"/>
                            <a:pt x="58240" y="69670"/>
                            <a:pt x="58240" y="70622"/>
                          </a:cubicBezTo>
                          <a:cubicBezTo>
                            <a:pt x="58240" y="71194"/>
                            <a:pt x="61288" y="128153"/>
                            <a:pt x="96816" y="156061"/>
                          </a:cubicBezTo>
                          <a:cubicBezTo>
                            <a:pt x="113961" y="169587"/>
                            <a:pt x="136154" y="174159"/>
                            <a:pt x="162824" y="169777"/>
                          </a:cubicBezTo>
                          <a:lnTo>
                            <a:pt x="154633" y="62431"/>
                          </a:lnTo>
                          <a:cubicBezTo>
                            <a:pt x="154442" y="59859"/>
                            <a:pt x="156347" y="57668"/>
                            <a:pt x="158824" y="57478"/>
                          </a:cubicBezTo>
                          <a:cubicBezTo>
                            <a:pt x="161491" y="57478"/>
                            <a:pt x="163586" y="59192"/>
                            <a:pt x="163777" y="61669"/>
                          </a:cubicBezTo>
                          <a:lnTo>
                            <a:pt x="172349" y="173206"/>
                          </a:lnTo>
                          <a:cubicBezTo>
                            <a:pt x="172540" y="175493"/>
                            <a:pt x="170920" y="177588"/>
                            <a:pt x="168634" y="178064"/>
                          </a:cubicBezTo>
                          <a:cubicBezTo>
                            <a:pt x="160157" y="179684"/>
                            <a:pt x="151870" y="180445"/>
                            <a:pt x="144155" y="18044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5" name="Google Shape;935;p52"/>
                    <p:cNvSpPr/>
                    <p:nvPr/>
                  </p:nvSpPr>
                  <p:spPr>
                    <a:xfrm>
                      <a:off x="6755040" y="4829127"/>
                      <a:ext cx="34987" cy="122920"/>
                    </a:xfrm>
                    <a:custGeom>
                      <a:rect b="b" l="l" r="r" t="t"/>
                      <a:pathLst>
                        <a:path extrusionOk="0" h="122920" w="34987">
                          <a:moveTo>
                            <a:pt x="30379" y="122920"/>
                          </a:moveTo>
                          <a:cubicBezTo>
                            <a:pt x="28951" y="122920"/>
                            <a:pt x="27522" y="122253"/>
                            <a:pt x="26664" y="121015"/>
                          </a:cubicBezTo>
                          <a:cubicBezTo>
                            <a:pt x="12186" y="101013"/>
                            <a:pt x="3804" y="82058"/>
                            <a:pt x="947" y="63198"/>
                          </a:cubicBezTo>
                          <a:cubicBezTo>
                            <a:pt x="-2482" y="40053"/>
                            <a:pt x="3519" y="17002"/>
                            <a:pt x="17044" y="1572"/>
                          </a:cubicBezTo>
                          <a:cubicBezTo>
                            <a:pt x="18759" y="-334"/>
                            <a:pt x="21616" y="-524"/>
                            <a:pt x="23521" y="1095"/>
                          </a:cubicBezTo>
                          <a:cubicBezTo>
                            <a:pt x="25426" y="2810"/>
                            <a:pt x="25617" y="5667"/>
                            <a:pt x="23902" y="7572"/>
                          </a:cubicBezTo>
                          <a:cubicBezTo>
                            <a:pt x="12186" y="21003"/>
                            <a:pt x="6948" y="41196"/>
                            <a:pt x="9996" y="61770"/>
                          </a:cubicBezTo>
                          <a:cubicBezTo>
                            <a:pt x="12568" y="79105"/>
                            <a:pt x="20473" y="96726"/>
                            <a:pt x="34094" y="115586"/>
                          </a:cubicBezTo>
                          <a:cubicBezTo>
                            <a:pt x="35618" y="117681"/>
                            <a:pt x="35142" y="120539"/>
                            <a:pt x="33046" y="121967"/>
                          </a:cubicBezTo>
                          <a:cubicBezTo>
                            <a:pt x="32284" y="122634"/>
                            <a:pt x="31332" y="122920"/>
                            <a:pt x="30379" y="12292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6" name="Google Shape;936;p52"/>
                    <p:cNvSpPr/>
                    <p:nvPr/>
                  </p:nvSpPr>
                  <p:spPr>
                    <a:xfrm>
                      <a:off x="6621707" y="4849295"/>
                      <a:ext cx="159731" cy="129136"/>
                    </a:xfrm>
                    <a:custGeom>
                      <a:rect b="b" l="l" r="r" t="t"/>
                      <a:pathLst>
                        <a:path extrusionOk="0" h="129136" w="159731">
                          <a:moveTo>
                            <a:pt x="116754" y="129136"/>
                          </a:moveTo>
                          <a:cubicBezTo>
                            <a:pt x="95608" y="129136"/>
                            <a:pt x="71796" y="121802"/>
                            <a:pt x="56079" y="109134"/>
                          </a:cubicBezTo>
                          <a:cubicBezTo>
                            <a:pt x="26838" y="85607"/>
                            <a:pt x="25123" y="42268"/>
                            <a:pt x="25218" y="32267"/>
                          </a:cubicBezTo>
                          <a:lnTo>
                            <a:pt x="1310" y="7788"/>
                          </a:lnTo>
                          <a:cubicBezTo>
                            <a:pt x="-499" y="5978"/>
                            <a:pt x="-404" y="3025"/>
                            <a:pt x="1406" y="1311"/>
                          </a:cubicBezTo>
                          <a:cubicBezTo>
                            <a:pt x="3216" y="-499"/>
                            <a:pt x="6168" y="-404"/>
                            <a:pt x="7883" y="1406"/>
                          </a:cubicBezTo>
                          <a:lnTo>
                            <a:pt x="33124" y="27314"/>
                          </a:lnTo>
                          <a:cubicBezTo>
                            <a:pt x="33981" y="28171"/>
                            <a:pt x="34458" y="29409"/>
                            <a:pt x="34458" y="30743"/>
                          </a:cubicBezTo>
                          <a:cubicBezTo>
                            <a:pt x="34458" y="31219"/>
                            <a:pt x="33029" y="78939"/>
                            <a:pt x="61890" y="102085"/>
                          </a:cubicBezTo>
                          <a:cubicBezTo>
                            <a:pt x="83321" y="119325"/>
                            <a:pt x="117992" y="123707"/>
                            <a:pt x="137042" y="116944"/>
                          </a:cubicBezTo>
                          <a:cubicBezTo>
                            <a:pt x="142471" y="115039"/>
                            <a:pt x="149139" y="111324"/>
                            <a:pt x="150663" y="104466"/>
                          </a:cubicBezTo>
                          <a:cubicBezTo>
                            <a:pt x="151234" y="101990"/>
                            <a:pt x="153615" y="100466"/>
                            <a:pt x="156092" y="100942"/>
                          </a:cubicBezTo>
                          <a:cubicBezTo>
                            <a:pt x="158568" y="101513"/>
                            <a:pt x="160188" y="103895"/>
                            <a:pt x="159616" y="106371"/>
                          </a:cubicBezTo>
                          <a:cubicBezTo>
                            <a:pt x="157711" y="115134"/>
                            <a:pt x="150948" y="121802"/>
                            <a:pt x="140090" y="125612"/>
                          </a:cubicBezTo>
                          <a:cubicBezTo>
                            <a:pt x="133232" y="127898"/>
                            <a:pt x="125231" y="129136"/>
                            <a:pt x="116754" y="12913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37" name="Google Shape;937;p52"/>
                  <p:cNvGrpSpPr/>
                  <p:nvPr/>
                </p:nvGrpSpPr>
                <p:grpSpPr>
                  <a:xfrm>
                    <a:off x="7583519" y="4342002"/>
                    <a:ext cx="448055" cy="497269"/>
                    <a:chOff x="7583519" y="4342002"/>
                    <a:chExt cx="448055" cy="497269"/>
                  </a:xfrm>
                </p:grpSpPr>
                <p:sp>
                  <p:nvSpPr>
                    <p:cNvPr id="938" name="Google Shape;938;p52"/>
                    <p:cNvSpPr/>
                    <p:nvPr/>
                  </p:nvSpPr>
                  <p:spPr>
                    <a:xfrm>
                      <a:off x="7583519" y="4342002"/>
                      <a:ext cx="448055" cy="497269"/>
                    </a:xfrm>
                    <a:custGeom>
                      <a:rect b="b" l="l" r="r" t="t"/>
                      <a:pathLst>
                        <a:path extrusionOk="0" h="497269" w="448055">
                          <a:moveTo>
                            <a:pt x="448056" y="154655"/>
                          </a:moveTo>
                          <a:cubicBezTo>
                            <a:pt x="448056" y="257811"/>
                            <a:pt x="429577" y="356680"/>
                            <a:pt x="395764" y="448025"/>
                          </a:cubicBezTo>
                          <a:cubicBezTo>
                            <a:pt x="389668" y="464694"/>
                            <a:pt x="383000" y="481172"/>
                            <a:pt x="375856" y="497269"/>
                          </a:cubicBezTo>
                          <a:cubicBezTo>
                            <a:pt x="318135" y="458979"/>
                            <a:pt x="254032" y="406306"/>
                            <a:pt x="254032" y="406306"/>
                          </a:cubicBezTo>
                          <a:cubicBezTo>
                            <a:pt x="251841" y="446882"/>
                            <a:pt x="205454" y="458693"/>
                            <a:pt x="205454" y="458693"/>
                          </a:cubicBezTo>
                          <a:cubicBezTo>
                            <a:pt x="205454" y="458693"/>
                            <a:pt x="192119" y="447073"/>
                            <a:pt x="175355" y="432023"/>
                          </a:cubicBezTo>
                          <a:cubicBezTo>
                            <a:pt x="175165" y="431832"/>
                            <a:pt x="174879" y="431642"/>
                            <a:pt x="174688" y="431451"/>
                          </a:cubicBezTo>
                          <a:cubicBezTo>
                            <a:pt x="148971" y="408401"/>
                            <a:pt x="115824" y="377635"/>
                            <a:pt x="110680" y="367920"/>
                          </a:cubicBezTo>
                          <a:cubicBezTo>
                            <a:pt x="109538" y="365634"/>
                            <a:pt x="108585" y="362872"/>
                            <a:pt x="108013" y="359919"/>
                          </a:cubicBezTo>
                          <a:cubicBezTo>
                            <a:pt x="108013" y="359824"/>
                            <a:pt x="108013" y="359633"/>
                            <a:pt x="107918" y="359538"/>
                          </a:cubicBezTo>
                          <a:cubicBezTo>
                            <a:pt x="104489" y="342869"/>
                            <a:pt x="107823" y="316770"/>
                            <a:pt x="108775" y="310008"/>
                          </a:cubicBezTo>
                          <a:cubicBezTo>
                            <a:pt x="108871" y="309722"/>
                            <a:pt x="108871" y="309436"/>
                            <a:pt x="108871" y="309246"/>
                          </a:cubicBezTo>
                          <a:lnTo>
                            <a:pt x="108871" y="309150"/>
                          </a:lnTo>
                          <a:cubicBezTo>
                            <a:pt x="108966" y="308674"/>
                            <a:pt x="108966" y="308389"/>
                            <a:pt x="108966" y="308389"/>
                          </a:cubicBezTo>
                          <a:lnTo>
                            <a:pt x="102394" y="292577"/>
                          </a:lnTo>
                          <a:lnTo>
                            <a:pt x="95059" y="274860"/>
                          </a:lnTo>
                          <a:cubicBezTo>
                            <a:pt x="95059" y="274860"/>
                            <a:pt x="84106" y="294673"/>
                            <a:pt x="59817" y="307531"/>
                          </a:cubicBezTo>
                          <a:cubicBezTo>
                            <a:pt x="37338" y="319533"/>
                            <a:pt x="4858" y="296958"/>
                            <a:pt x="476" y="293720"/>
                          </a:cubicBezTo>
                          <a:cubicBezTo>
                            <a:pt x="381" y="293720"/>
                            <a:pt x="286" y="293625"/>
                            <a:pt x="190" y="293625"/>
                          </a:cubicBezTo>
                          <a:cubicBezTo>
                            <a:pt x="95" y="293530"/>
                            <a:pt x="0" y="293434"/>
                            <a:pt x="0" y="293434"/>
                          </a:cubicBezTo>
                          <a:lnTo>
                            <a:pt x="63341" y="211233"/>
                          </a:lnTo>
                          <a:cubicBezTo>
                            <a:pt x="49721" y="200851"/>
                            <a:pt x="41338" y="189707"/>
                            <a:pt x="36671" y="178563"/>
                          </a:cubicBezTo>
                          <a:cubicBezTo>
                            <a:pt x="36671" y="178467"/>
                            <a:pt x="36576" y="178372"/>
                            <a:pt x="36576" y="178277"/>
                          </a:cubicBezTo>
                          <a:cubicBezTo>
                            <a:pt x="23146" y="145987"/>
                            <a:pt x="40291" y="113888"/>
                            <a:pt x="48577" y="101220"/>
                          </a:cubicBezTo>
                          <a:cubicBezTo>
                            <a:pt x="50959" y="97600"/>
                            <a:pt x="125730" y="103125"/>
                            <a:pt x="125730" y="103125"/>
                          </a:cubicBezTo>
                          <a:lnTo>
                            <a:pt x="159353" y="28353"/>
                          </a:lnTo>
                          <a:cubicBezTo>
                            <a:pt x="166878" y="12732"/>
                            <a:pt x="166211" y="2065"/>
                            <a:pt x="174212" y="1207"/>
                          </a:cubicBezTo>
                          <a:cubicBezTo>
                            <a:pt x="184499" y="159"/>
                            <a:pt x="189738" y="-412"/>
                            <a:pt x="200406" y="350"/>
                          </a:cubicBezTo>
                          <a:cubicBezTo>
                            <a:pt x="244602" y="3589"/>
                            <a:pt x="312230" y="9208"/>
                            <a:pt x="329660" y="14161"/>
                          </a:cubicBezTo>
                          <a:cubicBezTo>
                            <a:pt x="346615" y="19114"/>
                            <a:pt x="398431" y="70264"/>
                            <a:pt x="447294" y="117698"/>
                          </a:cubicBezTo>
                          <a:cubicBezTo>
                            <a:pt x="447770" y="129890"/>
                            <a:pt x="448056" y="142273"/>
                            <a:pt x="448056" y="154655"/>
                          </a:cubicBezTo>
                          <a:close/>
                        </a:path>
                      </a:pathLst>
                    </a:custGeom>
                    <a:solidFill>
                      <a:srgbClr val="FF98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39" name="Google Shape;939;p52"/>
                    <p:cNvGrpSpPr/>
                    <p:nvPr/>
                  </p:nvGrpSpPr>
                  <p:grpSpPr>
                    <a:xfrm>
                      <a:off x="7607491" y="4438364"/>
                      <a:ext cx="373315" cy="364997"/>
                      <a:chOff x="7607491" y="4438364"/>
                      <a:chExt cx="373315" cy="364997"/>
                    </a:xfrm>
                  </p:grpSpPr>
                  <p:sp>
                    <p:nvSpPr>
                      <p:cNvPr id="940" name="Google Shape;940;p52"/>
                      <p:cNvSpPr/>
                      <p:nvPr/>
                    </p:nvSpPr>
                    <p:spPr>
                      <a:xfrm>
                        <a:off x="7607491" y="4438364"/>
                        <a:ext cx="312369" cy="152876"/>
                      </a:xfrm>
                      <a:custGeom>
                        <a:rect b="b" l="l" r="r" t="t"/>
                        <a:pathLst>
                          <a:path extrusionOk="0" h="152876" w="312369">
                            <a:moveTo>
                              <a:pt x="234536" y="152876"/>
                            </a:moveTo>
                            <a:cubicBezTo>
                              <a:pt x="234441" y="152876"/>
                              <a:pt x="234441" y="152876"/>
                              <a:pt x="234536" y="152876"/>
                            </a:cubicBezTo>
                            <a:cubicBezTo>
                              <a:pt x="227012" y="152686"/>
                              <a:pt x="51942" y="148876"/>
                              <a:pt x="15366" y="95060"/>
                            </a:cubicBezTo>
                            <a:cubicBezTo>
                              <a:pt x="-22257" y="39910"/>
                              <a:pt x="20986" y="1524"/>
                              <a:pt x="21462" y="1143"/>
                            </a:cubicBezTo>
                            <a:cubicBezTo>
                              <a:pt x="22415" y="286"/>
                              <a:pt x="23653" y="0"/>
                              <a:pt x="24891" y="0"/>
                            </a:cubicBezTo>
                            <a:lnTo>
                              <a:pt x="308165" y="24003"/>
                            </a:lnTo>
                            <a:cubicBezTo>
                              <a:pt x="310736" y="24194"/>
                              <a:pt x="312546" y="26479"/>
                              <a:pt x="312356" y="28956"/>
                            </a:cubicBezTo>
                            <a:cubicBezTo>
                              <a:pt x="312165" y="31432"/>
                              <a:pt x="309975" y="33338"/>
                              <a:pt x="307403" y="33147"/>
                            </a:cubicBezTo>
                            <a:lnTo>
                              <a:pt x="26225" y="9335"/>
                            </a:lnTo>
                            <a:cubicBezTo>
                              <a:pt x="19652" y="15907"/>
                              <a:pt x="-6541" y="46387"/>
                              <a:pt x="23081" y="89916"/>
                            </a:cubicBezTo>
                            <a:cubicBezTo>
                              <a:pt x="57086" y="139732"/>
                              <a:pt x="233012" y="143637"/>
                              <a:pt x="234727" y="143637"/>
                            </a:cubicBezTo>
                            <a:cubicBezTo>
                              <a:pt x="237299" y="143732"/>
                              <a:pt x="239299" y="145828"/>
                              <a:pt x="239204" y="148304"/>
                            </a:cubicBezTo>
                            <a:cubicBezTo>
                              <a:pt x="239013" y="150876"/>
                              <a:pt x="237013" y="152876"/>
                              <a:pt x="234536" y="15287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1" name="Google Shape;941;p52"/>
                      <p:cNvSpPr/>
                      <p:nvPr/>
                    </p:nvSpPr>
                    <p:spPr>
                      <a:xfrm>
                        <a:off x="7781021" y="4578160"/>
                        <a:ext cx="199785" cy="216247"/>
                      </a:xfrm>
                      <a:custGeom>
                        <a:rect b="b" l="l" r="r" t="t"/>
                        <a:pathLst>
                          <a:path extrusionOk="0" h="216247" w="199785">
                            <a:moveTo>
                              <a:pt x="196642" y="216248"/>
                            </a:moveTo>
                            <a:cubicBezTo>
                              <a:pt x="119490" y="193769"/>
                              <a:pt x="55767" y="133476"/>
                              <a:pt x="30145" y="58800"/>
                            </a:cubicBezTo>
                            <a:lnTo>
                              <a:pt x="27954" y="52227"/>
                            </a:lnTo>
                            <a:cubicBezTo>
                              <a:pt x="22334" y="35178"/>
                              <a:pt x="16524" y="17652"/>
                              <a:pt x="2618" y="8889"/>
                            </a:cubicBezTo>
                            <a:cubicBezTo>
                              <a:pt x="2332" y="8793"/>
                              <a:pt x="2046" y="8508"/>
                              <a:pt x="1856" y="8317"/>
                            </a:cubicBezTo>
                            <a:cubicBezTo>
                              <a:pt x="46" y="6984"/>
                              <a:pt x="-526" y="4507"/>
                              <a:pt x="522" y="2412"/>
                            </a:cubicBezTo>
                            <a:cubicBezTo>
                              <a:pt x="1760" y="221"/>
                              <a:pt x="4427" y="-636"/>
                              <a:pt x="6713" y="507"/>
                            </a:cubicBezTo>
                            <a:cubicBezTo>
                              <a:pt x="6999" y="697"/>
                              <a:pt x="7380" y="888"/>
                              <a:pt x="7666" y="1173"/>
                            </a:cubicBezTo>
                            <a:cubicBezTo>
                              <a:pt x="24240" y="11651"/>
                              <a:pt x="30812" y="31653"/>
                              <a:pt x="36622" y="49275"/>
                            </a:cubicBezTo>
                            <a:lnTo>
                              <a:pt x="38813" y="55752"/>
                            </a:lnTo>
                            <a:cubicBezTo>
                              <a:pt x="63482" y="127761"/>
                              <a:pt x="125014" y="185863"/>
                              <a:pt x="199499" y="207485"/>
                            </a:cubicBezTo>
                            <a:cubicBezTo>
                              <a:pt x="199595" y="207485"/>
                              <a:pt x="199690" y="207580"/>
                              <a:pt x="199785" y="207580"/>
                            </a:cubicBezTo>
                            <a:lnTo>
                              <a:pt x="196642" y="216248"/>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2" name="Google Shape;942;p52"/>
                      <p:cNvSpPr/>
                      <p:nvPr/>
                    </p:nvSpPr>
                    <p:spPr>
                      <a:xfrm>
                        <a:off x="7630272" y="4439915"/>
                        <a:ext cx="107489" cy="65505"/>
                      </a:xfrm>
                      <a:custGeom>
                        <a:rect b="b" l="l" r="r" t="t"/>
                        <a:pathLst>
                          <a:path extrusionOk="0" h="65505" w="107489">
                            <a:moveTo>
                              <a:pt x="56688" y="65505"/>
                            </a:moveTo>
                            <a:cubicBezTo>
                              <a:pt x="40401" y="65505"/>
                              <a:pt x="23827" y="58266"/>
                              <a:pt x="12302" y="45407"/>
                            </a:cubicBezTo>
                            <a:cubicBezTo>
                              <a:pt x="9539" y="42264"/>
                              <a:pt x="7158" y="39026"/>
                              <a:pt x="5349" y="35787"/>
                            </a:cubicBezTo>
                            <a:cubicBezTo>
                              <a:pt x="14" y="25976"/>
                              <a:pt x="-1414" y="14165"/>
                              <a:pt x="1443" y="3402"/>
                            </a:cubicBezTo>
                            <a:cubicBezTo>
                              <a:pt x="2110" y="926"/>
                              <a:pt x="4682" y="-503"/>
                              <a:pt x="7063" y="164"/>
                            </a:cubicBezTo>
                            <a:cubicBezTo>
                              <a:pt x="9539" y="830"/>
                              <a:pt x="10968" y="3307"/>
                              <a:pt x="10301" y="5783"/>
                            </a:cubicBezTo>
                            <a:cubicBezTo>
                              <a:pt x="8016" y="14356"/>
                              <a:pt x="9159" y="23690"/>
                              <a:pt x="13350" y="31406"/>
                            </a:cubicBezTo>
                            <a:cubicBezTo>
                              <a:pt x="14778" y="34073"/>
                              <a:pt x="16683" y="36740"/>
                              <a:pt x="19064" y="39312"/>
                            </a:cubicBezTo>
                            <a:cubicBezTo>
                              <a:pt x="31637" y="53313"/>
                              <a:pt x="52211" y="59600"/>
                              <a:pt x="69071" y="54551"/>
                            </a:cubicBezTo>
                            <a:cubicBezTo>
                              <a:pt x="86787" y="49217"/>
                              <a:pt x="99551" y="31311"/>
                              <a:pt x="98217" y="13880"/>
                            </a:cubicBezTo>
                            <a:cubicBezTo>
                              <a:pt x="98027" y="11308"/>
                              <a:pt x="99932" y="9117"/>
                              <a:pt x="102408" y="8927"/>
                            </a:cubicBezTo>
                            <a:cubicBezTo>
                              <a:pt x="104980" y="8736"/>
                              <a:pt x="107171" y="10641"/>
                              <a:pt x="107361" y="13118"/>
                            </a:cubicBezTo>
                            <a:cubicBezTo>
                              <a:pt x="109076" y="34739"/>
                              <a:pt x="93455" y="56837"/>
                              <a:pt x="71738" y="63314"/>
                            </a:cubicBezTo>
                            <a:cubicBezTo>
                              <a:pt x="66880" y="64743"/>
                              <a:pt x="61736" y="65505"/>
                              <a:pt x="56688" y="6550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3" name="Google Shape;943;p52"/>
                      <p:cNvSpPr/>
                      <p:nvPr/>
                    </p:nvSpPr>
                    <p:spPr>
                      <a:xfrm>
                        <a:off x="7677993" y="4591394"/>
                        <a:ext cx="145689" cy="141101"/>
                      </a:xfrm>
                      <a:custGeom>
                        <a:rect b="b" l="l" r="r" t="t"/>
                        <a:pathLst>
                          <a:path extrusionOk="0" h="141101" w="145689">
                            <a:moveTo>
                              <a:pt x="92025" y="141101"/>
                            </a:moveTo>
                            <a:cubicBezTo>
                              <a:pt x="90882" y="141101"/>
                              <a:pt x="89739" y="140625"/>
                              <a:pt x="88882" y="139863"/>
                            </a:cubicBezTo>
                            <a:cubicBezTo>
                              <a:pt x="86215" y="137292"/>
                              <a:pt x="22779" y="77379"/>
                              <a:pt x="13158" y="65854"/>
                            </a:cubicBezTo>
                            <a:cubicBezTo>
                              <a:pt x="2776" y="53471"/>
                              <a:pt x="109" y="25468"/>
                              <a:pt x="14" y="24325"/>
                            </a:cubicBezTo>
                            <a:cubicBezTo>
                              <a:pt x="-177" y="21753"/>
                              <a:pt x="1633" y="19562"/>
                              <a:pt x="4205" y="19372"/>
                            </a:cubicBezTo>
                            <a:cubicBezTo>
                              <a:pt x="6776" y="19086"/>
                              <a:pt x="8967" y="20991"/>
                              <a:pt x="9158" y="23563"/>
                            </a:cubicBezTo>
                            <a:cubicBezTo>
                              <a:pt x="9824" y="30802"/>
                              <a:pt x="13063" y="51566"/>
                              <a:pt x="20207" y="60044"/>
                            </a:cubicBezTo>
                            <a:cubicBezTo>
                              <a:pt x="28493" y="69950"/>
                              <a:pt x="81357" y="120146"/>
                              <a:pt x="92978" y="131195"/>
                            </a:cubicBezTo>
                            <a:cubicBezTo>
                              <a:pt x="105551" y="125195"/>
                              <a:pt x="131459" y="109955"/>
                              <a:pt x="136031" y="93953"/>
                            </a:cubicBezTo>
                            <a:cubicBezTo>
                              <a:pt x="140793" y="77475"/>
                              <a:pt x="113171" y="51566"/>
                              <a:pt x="102122" y="42994"/>
                            </a:cubicBezTo>
                            <a:cubicBezTo>
                              <a:pt x="100693" y="41851"/>
                              <a:pt x="100026" y="39946"/>
                              <a:pt x="100503" y="38136"/>
                            </a:cubicBezTo>
                            <a:lnTo>
                              <a:pt x="110123" y="3370"/>
                            </a:lnTo>
                            <a:cubicBezTo>
                              <a:pt x="110790" y="893"/>
                              <a:pt x="113361" y="-440"/>
                              <a:pt x="115742" y="131"/>
                            </a:cubicBezTo>
                            <a:cubicBezTo>
                              <a:pt x="118219" y="798"/>
                              <a:pt x="119648" y="3370"/>
                              <a:pt x="118981" y="5751"/>
                            </a:cubicBezTo>
                            <a:lnTo>
                              <a:pt x="110123" y="37565"/>
                            </a:lnTo>
                            <a:cubicBezTo>
                              <a:pt x="119933" y="45661"/>
                              <a:pt x="151366" y="73569"/>
                              <a:pt x="144794" y="96429"/>
                            </a:cubicBezTo>
                            <a:cubicBezTo>
                              <a:pt x="137555" y="121385"/>
                              <a:pt x="95645" y="139958"/>
                              <a:pt x="93835" y="140816"/>
                            </a:cubicBezTo>
                            <a:cubicBezTo>
                              <a:pt x="93264" y="141006"/>
                              <a:pt x="92692" y="141101"/>
                              <a:pt x="92025" y="14110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4" name="Google Shape;944;p52"/>
                      <p:cNvSpPr/>
                      <p:nvPr/>
                    </p:nvSpPr>
                    <p:spPr>
                      <a:xfrm>
                        <a:off x="7697559" y="4652828"/>
                        <a:ext cx="78618" cy="73571"/>
                      </a:xfrm>
                      <a:custGeom>
                        <a:rect b="b" l="l" r="r" t="t"/>
                        <a:pathLst>
                          <a:path extrusionOk="0" h="73571" w="78618">
                            <a:moveTo>
                              <a:pt x="73221" y="73572"/>
                            </a:moveTo>
                            <a:cubicBezTo>
                              <a:pt x="72840" y="73572"/>
                              <a:pt x="72459" y="73572"/>
                              <a:pt x="72173" y="73476"/>
                            </a:cubicBezTo>
                            <a:cubicBezTo>
                              <a:pt x="69696" y="72905"/>
                              <a:pt x="68172" y="70428"/>
                              <a:pt x="68744" y="67952"/>
                            </a:cubicBezTo>
                            <a:cubicBezTo>
                              <a:pt x="70173" y="61951"/>
                              <a:pt x="69506" y="54903"/>
                              <a:pt x="66649" y="46997"/>
                            </a:cubicBezTo>
                            <a:cubicBezTo>
                              <a:pt x="61981" y="34043"/>
                              <a:pt x="53504" y="23280"/>
                              <a:pt x="42836" y="16612"/>
                            </a:cubicBezTo>
                            <a:cubicBezTo>
                              <a:pt x="31596" y="9564"/>
                              <a:pt x="17785" y="7373"/>
                              <a:pt x="5879" y="10706"/>
                            </a:cubicBezTo>
                            <a:cubicBezTo>
                              <a:pt x="3403" y="11373"/>
                              <a:pt x="926" y="9945"/>
                              <a:pt x="164" y="7563"/>
                            </a:cubicBezTo>
                            <a:cubicBezTo>
                              <a:pt x="-503" y="5087"/>
                              <a:pt x="926" y="2610"/>
                              <a:pt x="3307" y="1848"/>
                            </a:cubicBezTo>
                            <a:cubicBezTo>
                              <a:pt x="17690" y="-2152"/>
                              <a:pt x="34263" y="420"/>
                              <a:pt x="47694" y="8802"/>
                            </a:cubicBezTo>
                            <a:cubicBezTo>
                              <a:pt x="60076" y="16612"/>
                              <a:pt x="69887" y="29090"/>
                              <a:pt x="75221" y="43949"/>
                            </a:cubicBezTo>
                            <a:cubicBezTo>
                              <a:pt x="78745" y="53664"/>
                              <a:pt x="79507" y="62523"/>
                              <a:pt x="77602" y="70238"/>
                            </a:cubicBezTo>
                            <a:cubicBezTo>
                              <a:pt x="77126" y="72143"/>
                              <a:pt x="75221" y="73572"/>
                              <a:pt x="73221" y="7357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5" name="Google Shape;945;p52"/>
                      <p:cNvSpPr/>
                      <p:nvPr/>
                    </p:nvSpPr>
                    <p:spPr>
                      <a:xfrm>
                        <a:off x="7686075" y="4645598"/>
                        <a:ext cx="153183" cy="157763"/>
                      </a:xfrm>
                      <a:custGeom>
                        <a:rect b="b" l="l" r="r" t="t"/>
                        <a:pathLst>
                          <a:path extrusionOk="0" h="157763" w="153183">
                            <a:moveTo>
                              <a:pt x="104612" y="157764"/>
                            </a:moveTo>
                            <a:cubicBezTo>
                              <a:pt x="103660" y="157764"/>
                              <a:pt x="102612" y="157478"/>
                              <a:pt x="101850" y="156811"/>
                            </a:cubicBezTo>
                            <a:cubicBezTo>
                              <a:pt x="92896" y="150048"/>
                              <a:pt x="14029" y="90136"/>
                              <a:pt x="5266" y="73563"/>
                            </a:cubicBezTo>
                            <a:cubicBezTo>
                              <a:pt x="-3687" y="56703"/>
                              <a:pt x="1361" y="9459"/>
                              <a:pt x="1933" y="4125"/>
                            </a:cubicBezTo>
                            <a:cubicBezTo>
                              <a:pt x="2218" y="1554"/>
                              <a:pt x="4409" y="-256"/>
                              <a:pt x="6981" y="30"/>
                            </a:cubicBezTo>
                            <a:cubicBezTo>
                              <a:pt x="9553" y="315"/>
                              <a:pt x="11362" y="2601"/>
                              <a:pt x="11077" y="5078"/>
                            </a:cubicBezTo>
                            <a:cubicBezTo>
                              <a:pt x="9553" y="18794"/>
                              <a:pt x="6886" y="56989"/>
                              <a:pt x="13362" y="69181"/>
                            </a:cubicBezTo>
                            <a:cubicBezTo>
                              <a:pt x="19173" y="80135"/>
                              <a:pt x="70703" y="121473"/>
                              <a:pt x="105279" y="147762"/>
                            </a:cubicBezTo>
                            <a:cubicBezTo>
                              <a:pt x="113851" y="143762"/>
                              <a:pt x="142903" y="128617"/>
                              <a:pt x="143950" y="107281"/>
                            </a:cubicBezTo>
                            <a:cubicBezTo>
                              <a:pt x="145284" y="81183"/>
                              <a:pt x="128139" y="57084"/>
                              <a:pt x="127948" y="56799"/>
                            </a:cubicBezTo>
                            <a:cubicBezTo>
                              <a:pt x="126424" y="54703"/>
                              <a:pt x="126901" y="51846"/>
                              <a:pt x="128996" y="50417"/>
                            </a:cubicBezTo>
                            <a:cubicBezTo>
                              <a:pt x="131092" y="48988"/>
                              <a:pt x="133949" y="49369"/>
                              <a:pt x="135378" y="51465"/>
                            </a:cubicBezTo>
                            <a:cubicBezTo>
                              <a:pt x="136140" y="52512"/>
                              <a:pt x="154618" y="78325"/>
                              <a:pt x="153094" y="107757"/>
                            </a:cubicBezTo>
                            <a:cubicBezTo>
                              <a:pt x="151475" y="138428"/>
                              <a:pt x="108231" y="156525"/>
                              <a:pt x="106327" y="157287"/>
                            </a:cubicBezTo>
                            <a:cubicBezTo>
                              <a:pt x="105850" y="157668"/>
                              <a:pt x="105184" y="157764"/>
                              <a:pt x="104612" y="15776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6" name="Google Shape;946;p52"/>
                      <p:cNvSpPr/>
                      <p:nvPr/>
                    </p:nvSpPr>
                    <p:spPr>
                      <a:xfrm>
                        <a:off x="7720324" y="4734049"/>
                        <a:ext cx="73222" cy="63692"/>
                      </a:xfrm>
                      <a:custGeom>
                        <a:rect b="b" l="l" r="r" t="t"/>
                        <a:pathLst>
                          <a:path extrusionOk="0" h="63692" w="73222">
                            <a:moveTo>
                              <a:pt x="68554" y="63693"/>
                            </a:moveTo>
                            <a:cubicBezTo>
                              <a:pt x="68458" y="63693"/>
                              <a:pt x="68268" y="63693"/>
                              <a:pt x="68173" y="63693"/>
                            </a:cubicBezTo>
                            <a:cubicBezTo>
                              <a:pt x="65601" y="63502"/>
                              <a:pt x="63791" y="61216"/>
                              <a:pt x="63982" y="58740"/>
                            </a:cubicBezTo>
                            <a:cubicBezTo>
                              <a:pt x="65220" y="43976"/>
                              <a:pt x="58838" y="28927"/>
                              <a:pt x="47503" y="19592"/>
                            </a:cubicBezTo>
                            <a:cubicBezTo>
                              <a:pt x="36073" y="10162"/>
                              <a:pt x="20167" y="6829"/>
                              <a:pt x="5879" y="10734"/>
                            </a:cubicBezTo>
                            <a:cubicBezTo>
                              <a:pt x="3403" y="11401"/>
                              <a:pt x="926" y="9972"/>
                              <a:pt x="164" y="7591"/>
                            </a:cubicBezTo>
                            <a:cubicBezTo>
                              <a:pt x="-503" y="5114"/>
                              <a:pt x="926" y="2638"/>
                              <a:pt x="3307" y="1971"/>
                            </a:cubicBezTo>
                            <a:cubicBezTo>
                              <a:pt x="20357" y="-2792"/>
                              <a:pt x="39502" y="1209"/>
                              <a:pt x="53218" y="12543"/>
                            </a:cubicBezTo>
                            <a:cubicBezTo>
                              <a:pt x="66934" y="23878"/>
                              <a:pt x="74554" y="41881"/>
                              <a:pt x="73030" y="59597"/>
                            </a:cubicBezTo>
                            <a:cubicBezTo>
                              <a:pt x="72935" y="61883"/>
                              <a:pt x="70935" y="63693"/>
                              <a:pt x="68554" y="6369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947" name="Google Shape;947;p52"/>
                  <p:cNvSpPr/>
                  <p:nvPr/>
                </p:nvSpPr>
                <p:spPr>
                  <a:xfrm>
                    <a:off x="7578995" y="4568451"/>
                    <a:ext cx="125311" cy="91274"/>
                  </a:xfrm>
                  <a:custGeom>
                    <a:rect b="b" l="l" r="r" t="t"/>
                    <a:pathLst>
                      <a:path extrusionOk="0" h="91274" w="125311">
                        <a:moveTo>
                          <a:pt x="44243" y="91274"/>
                        </a:moveTo>
                        <a:cubicBezTo>
                          <a:pt x="19764" y="91274"/>
                          <a:pt x="1286" y="70034"/>
                          <a:pt x="1095" y="69843"/>
                        </a:cubicBezTo>
                        <a:cubicBezTo>
                          <a:pt x="-524" y="67938"/>
                          <a:pt x="-333" y="64985"/>
                          <a:pt x="1571" y="63366"/>
                        </a:cubicBezTo>
                        <a:cubicBezTo>
                          <a:pt x="3476" y="61747"/>
                          <a:pt x="6429" y="61937"/>
                          <a:pt x="8049" y="63842"/>
                        </a:cubicBezTo>
                        <a:cubicBezTo>
                          <a:pt x="9096" y="65080"/>
                          <a:pt x="34147" y="93560"/>
                          <a:pt x="62055" y="76987"/>
                        </a:cubicBezTo>
                        <a:cubicBezTo>
                          <a:pt x="92059" y="59175"/>
                          <a:pt x="116252" y="3358"/>
                          <a:pt x="116538" y="2787"/>
                        </a:cubicBezTo>
                        <a:cubicBezTo>
                          <a:pt x="117586" y="406"/>
                          <a:pt x="120253" y="-642"/>
                          <a:pt x="122539" y="406"/>
                        </a:cubicBezTo>
                        <a:cubicBezTo>
                          <a:pt x="124825" y="1358"/>
                          <a:pt x="125968" y="4120"/>
                          <a:pt x="124920" y="6406"/>
                        </a:cubicBezTo>
                        <a:cubicBezTo>
                          <a:pt x="123873" y="8788"/>
                          <a:pt x="99298" y="65557"/>
                          <a:pt x="66723" y="84892"/>
                        </a:cubicBezTo>
                        <a:cubicBezTo>
                          <a:pt x="58912" y="89464"/>
                          <a:pt x="51292" y="91274"/>
                          <a:pt x="44243" y="91274"/>
                        </a:cubicBezTo>
                        <a:close/>
                      </a:path>
                    </a:pathLst>
                  </a:custGeom>
                  <a:solidFill>
                    <a:srgbClr val="30294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48" name="Google Shape;948;p52"/>
                <p:cNvGrpSpPr/>
                <p:nvPr/>
              </p:nvGrpSpPr>
              <p:grpSpPr>
                <a:xfrm>
                  <a:off x="6491056" y="3820667"/>
                  <a:ext cx="499150" cy="547052"/>
                  <a:chOff x="6491056" y="3820667"/>
                  <a:chExt cx="499150" cy="547052"/>
                </a:xfrm>
              </p:grpSpPr>
              <p:grpSp>
                <p:nvGrpSpPr>
                  <p:cNvPr id="949" name="Google Shape;949;p52"/>
                  <p:cNvGrpSpPr/>
                  <p:nvPr/>
                </p:nvGrpSpPr>
                <p:grpSpPr>
                  <a:xfrm>
                    <a:off x="6576917" y="3820667"/>
                    <a:ext cx="413289" cy="413289"/>
                    <a:chOff x="6576917" y="3820667"/>
                    <a:chExt cx="413289" cy="413289"/>
                  </a:xfrm>
                </p:grpSpPr>
                <p:sp>
                  <p:nvSpPr>
                    <p:cNvPr id="950" name="Google Shape;950;p52"/>
                    <p:cNvSpPr/>
                    <p:nvPr/>
                  </p:nvSpPr>
                  <p:spPr>
                    <a:xfrm>
                      <a:off x="6576917" y="3820667"/>
                      <a:ext cx="413289" cy="413289"/>
                    </a:xfrm>
                    <a:custGeom>
                      <a:rect b="b" l="l" r="r" t="t"/>
                      <a:pathLst>
                        <a:path extrusionOk="0" h="413289" w="413289">
                          <a:moveTo>
                            <a:pt x="413290" y="206693"/>
                          </a:moveTo>
                          <a:cubicBezTo>
                            <a:pt x="413290" y="257270"/>
                            <a:pt x="395097" y="303562"/>
                            <a:pt x="364998" y="339471"/>
                          </a:cubicBezTo>
                          <a:cubicBezTo>
                            <a:pt x="362236" y="342900"/>
                            <a:pt x="359283" y="346138"/>
                            <a:pt x="356235" y="349282"/>
                          </a:cubicBezTo>
                          <a:cubicBezTo>
                            <a:pt x="318611" y="388715"/>
                            <a:pt x="265557" y="413290"/>
                            <a:pt x="206693" y="413290"/>
                          </a:cubicBezTo>
                          <a:cubicBezTo>
                            <a:pt x="92583" y="413290"/>
                            <a:pt x="0" y="320802"/>
                            <a:pt x="0" y="206693"/>
                          </a:cubicBezTo>
                          <a:cubicBezTo>
                            <a:pt x="0" y="178403"/>
                            <a:pt x="5715" y="151543"/>
                            <a:pt x="16002" y="126873"/>
                          </a:cubicBezTo>
                          <a:cubicBezTo>
                            <a:pt x="17812" y="122587"/>
                            <a:pt x="19717" y="118396"/>
                            <a:pt x="21812" y="114205"/>
                          </a:cubicBezTo>
                          <a:cubicBezTo>
                            <a:pt x="55817" y="46482"/>
                            <a:pt x="125730" y="0"/>
                            <a:pt x="206693" y="0"/>
                          </a:cubicBezTo>
                          <a:cubicBezTo>
                            <a:pt x="242888" y="0"/>
                            <a:pt x="276892" y="9239"/>
                            <a:pt x="306324" y="25622"/>
                          </a:cubicBezTo>
                          <a:cubicBezTo>
                            <a:pt x="310229" y="27718"/>
                            <a:pt x="313849" y="29909"/>
                            <a:pt x="317468" y="32290"/>
                          </a:cubicBezTo>
                          <a:cubicBezTo>
                            <a:pt x="375095" y="68866"/>
                            <a:pt x="413290" y="133350"/>
                            <a:pt x="413290" y="20669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1" name="Google Shape;951;p52"/>
                    <p:cNvSpPr/>
                    <p:nvPr/>
                  </p:nvSpPr>
                  <p:spPr>
                    <a:xfrm>
                      <a:off x="6592824" y="3934967"/>
                      <a:ext cx="348995" cy="234981"/>
                    </a:xfrm>
                    <a:custGeom>
                      <a:rect b="b" l="l" r="r" t="t"/>
                      <a:pathLst>
                        <a:path extrusionOk="0" h="234981" w="348995">
                          <a:moveTo>
                            <a:pt x="348996" y="225171"/>
                          </a:moveTo>
                          <a:cubicBezTo>
                            <a:pt x="346234" y="228600"/>
                            <a:pt x="343281" y="231838"/>
                            <a:pt x="340233" y="234982"/>
                          </a:cubicBezTo>
                          <a:cubicBezTo>
                            <a:pt x="258128" y="219742"/>
                            <a:pt x="180118" y="186404"/>
                            <a:pt x="112014" y="137351"/>
                          </a:cubicBezTo>
                          <a:cubicBezTo>
                            <a:pt x="73152" y="109347"/>
                            <a:pt x="43720" y="80296"/>
                            <a:pt x="21812" y="48863"/>
                          </a:cubicBezTo>
                          <a:cubicBezTo>
                            <a:pt x="13716" y="37243"/>
                            <a:pt x="6572" y="25146"/>
                            <a:pt x="0" y="12668"/>
                          </a:cubicBezTo>
                          <a:cubicBezTo>
                            <a:pt x="1810" y="8382"/>
                            <a:pt x="3715" y="4191"/>
                            <a:pt x="5810" y="0"/>
                          </a:cubicBezTo>
                          <a:cubicBezTo>
                            <a:pt x="13335" y="14669"/>
                            <a:pt x="21527" y="29146"/>
                            <a:pt x="30861" y="42577"/>
                          </a:cubicBezTo>
                          <a:cubicBezTo>
                            <a:pt x="46863" y="65722"/>
                            <a:pt x="67246" y="87344"/>
                            <a:pt x="92678" y="108490"/>
                          </a:cubicBezTo>
                          <a:cubicBezTo>
                            <a:pt x="95536" y="110871"/>
                            <a:pt x="98393" y="113252"/>
                            <a:pt x="101441" y="115538"/>
                          </a:cubicBezTo>
                          <a:cubicBezTo>
                            <a:pt x="106871" y="119920"/>
                            <a:pt x="112586" y="124111"/>
                            <a:pt x="118396" y="128492"/>
                          </a:cubicBezTo>
                          <a:cubicBezTo>
                            <a:pt x="167830" y="164116"/>
                            <a:pt x="222695" y="191262"/>
                            <a:pt x="280511" y="209074"/>
                          </a:cubicBezTo>
                          <a:cubicBezTo>
                            <a:pt x="284036" y="210217"/>
                            <a:pt x="287560" y="211264"/>
                            <a:pt x="291179" y="212122"/>
                          </a:cubicBezTo>
                          <a:cubicBezTo>
                            <a:pt x="310324" y="217551"/>
                            <a:pt x="329470" y="221837"/>
                            <a:pt x="348996" y="22517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2" name="Google Shape;952;p52"/>
                    <p:cNvSpPr/>
                    <p:nvPr/>
                  </p:nvSpPr>
                  <p:spPr>
                    <a:xfrm>
                      <a:off x="6683883" y="3846385"/>
                      <a:ext cx="210502" cy="205454"/>
                    </a:xfrm>
                    <a:custGeom>
                      <a:rect b="b" l="l" r="r" t="t"/>
                      <a:pathLst>
                        <a:path extrusionOk="0" h="205454" w="210502">
                          <a:moveTo>
                            <a:pt x="210503" y="6477"/>
                          </a:moveTo>
                          <a:cubicBezTo>
                            <a:pt x="197072" y="13430"/>
                            <a:pt x="184023" y="21050"/>
                            <a:pt x="171355" y="29242"/>
                          </a:cubicBezTo>
                          <a:cubicBezTo>
                            <a:pt x="168307" y="31242"/>
                            <a:pt x="165163" y="33338"/>
                            <a:pt x="162115" y="35433"/>
                          </a:cubicBezTo>
                          <a:cubicBezTo>
                            <a:pt x="124778" y="60674"/>
                            <a:pt x="91154" y="91535"/>
                            <a:pt x="62579" y="126301"/>
                          </a:cubicBezTo>
                          <a:cubicBezTo>
                            <a:pt x="59912" y="129349"/>
                            <a:pt x="57245" y="132588"/>
                            <a:pt x="54864" y="135826"/>
                          </a:cubicBezTo>
                          <a:cubicBezTo>
                            <a:pt x="38100" y="157353"/>
                            <a:pt x="23146" y="180213"/>
                            <a:pt x="10478" y="204121"/>
                          </a:cubicBezTo>
                          <a:cubicBezTo>
                            <a:pt x="10287" y="204597"/>
                            <a:pt x="10001" y="204978"/>
                            <a:pt x="9811" y="205454"/>
                          </a:cubicBezTo>
                          <a:lnTo>
                            <a:pt x="0" y="200406"/>
                          </a:lnTo>
                          <a:cubicBezTo>
                            <a:pt x="571" y="199263"/>
                            <a:pt x="1238" y="198215"/>
                            <a:pt x="1810" y="197072"/>
                          </a:cubicBezTo>
                          <a:cubicBezTo>
                            <a:pt x="46196" y="114109"/>
                            <a:pt x="116491" y="44482"/>
                            <a:pt x="199454" y="0"/>
                          </a:cubicBezTo>
                          <a:cubicBezTo>
                            <a:pt x="203263" y="2000"/>
                            <a:pt x="206883" y="4191"/>
                            <a:pt x="210503" y="647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3" name="Google Shape;953;p52"/>
                    <p:cNvSpPr/>
                    <p:nvPr/>
                  </p:nvSpPr>
                  <p:spPr>
                    <a:xfrm>
                      <a:off x="6843807" y="3872483"/>
                      <a:ext cx="49666" cy="281749"/>
                    </a:xfrm>
                    <a:custGeom>
                      <a:rect b="b" l="l" r="r" t="t"/>
                      <a:pathLst>
                        <a:path extrusionOk="0" h="281749" w="49666">
                          <a:moveTo>
                            <a:pt x="38767" y="281750"/>
                          </a:moveTo>
                          <a:lnTo>
                            <a:pt x="28004" y="279273"/>
                          </a:lnTo>
                          <a:cubicBezTo>
                            <a:pt x="48768" y="187643"/>
                            <a:pt x="38862" y="90106"/>
                            <a:pt x="0" y="4572"/>
                          </a:cubicBezTo>
                          <a:lnTo>
                            <a:pt x="10001" y="0"/>
                          </a:lnTo>
                          <a:cubicBezTo>
                            <a:pt x="49911" y="87725"/>
                            <a:pt x="60103" y="187738"/>
                            <a:pt x="38767" y="28175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4" name="Google Shape;954;p52"/>
                    <p:cNvSpPr/>
                    <p:nvPr/>
                  </p:nvSpPr>
                  <p:spPr>
                    <a:xfrm>
                      <a:off x="6733984" y="3967448"/>
                      <a:ext cx="154019" cy="137826"/>
                    </a:xfrm>
                    <a:custGeom>
                      <a:rect b="b" l="l" r="r" t="t"/>
                      <a:pathLst>
                        <a:path extrusionOk="0" h="137826" w="154019">
                          <a:moveTo>
                            <a:pt x="149638" y="137827"/>
                          </a:moveTo>
                          <a:cubicBezTo>
                            <a:pt x="114205" y="122587"/>
                            <a:pt x="85439" y="105632"/>
                            <a:pt x="61817" y="85915"/>
                          </a:cubicBezTo>
                          <a:cubicBezTo>
                            <a:pt x="33528" y="62389"/>
                            <a:pt x="12192" y="34099"/>
                            <a:pt x="0" y="4191"/>
                          </a:cubicBezTo>
                          <a:lnTo>
                            <a:pt x="10192" y="0"/>
                          </a:lnTo>
                          <a:cubicBezTo>
                            <a:pt x="21717" y="28289"/>
                            <a:pt x="42005" y="55054"/>
                            <a:pt x="68866" y="77438"/>
                          </a:cubicBezTo>
                          <a:cubicBezTo>
                            <a:pt x="91726" y="96488"/>
                            <a:pt x="119539" y="112967"/>
                            <a:pt x="154019" y="127730"/>
                          </a:cubicBezTo>
                          <a:lnTo>
                            <a:pt x="149638" y="137827"/>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5" name="Google Shape;955;p52"/>
                    <p:cNvSpPr/>
                    <p:nvPr/>
                  </p:nvSpPr>
                  <p:spPr>
                    <a:xfrm>
                      <a:off x="6764178" y="3976334"/>
                      <a:ext cx="117062" cy="39882"/>
                    </a:xfrm>
                    <a:custGeom>
                      <a:rect b="b" l="l" r="r" t="t"/>
                      <a:pathLst>
                        <a:path extrusionOk="0" h="39882" w="117062">
                          <a:moveTo>
                            <a:pt x="7049" y="39882"/>
                          </a:moveTo>
                          <a:lnTo>
                            <a:pt x="0" y="31405"/>
                          </a:lnTo>
                          <a:cubicBezTo>
                            <a:pt x="31813" y="4735"/>
                            <a:pt x="76676" y="-6028"/>
                            <a:pt x="117062" y="3306"/>
                          </a:cubicBezTo>
                          <a:lnTo>
                            <a:pt x="114586" y="14069"/>
                          </a:lnTo>
                          <a:cubicBezTo>
                            <a:pt x="77438" y="5497"/>
                            <a:pt x="36290" y="15403"/>
                            <a:pt x="7049" y="3988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6" name="Google Shape;956;p52"/>
                    <p:cNvSpPr/>
                    <p:nvPr/>
                  </p:nvSpPr>
                  <p:spPr>
                    <a:xfrm>
                      <a:off x="6821328" y="3981831"/>
                      <a:ext cx="23181" cy="95345"/>
                    </a:xfrm>
                    <a:custGeom>
                      <a:rect b="b" l="l" r="r" t="t"/>
                      <a:pathLst>
                        <a:path extrusionOk="0" h="95345" w="23181">
                          <a:moveTo>
                            <a:pt x="18288" y="6191"/>
                          </a:moveTo>
                          <a:cubicBezTo>
                            <a:pt x="17717" y="4096"/>
                            <a:pt x="17050" y="2000"/>
                            <a:pt x="16383" y="0"/>
                          </a:cubicBezTo>
                          <a:lnTo>
                            <a:pt x="6001" y="3620"/>
                          </a:lnTo>
                          <a:cubicBezTo>
                            <a:pt x="6477" y="4953"/>
                            <a:pt x="6858" y="6287"/>
                            <a:pt x="7239" y="7715"/>
                          </a:cubicBezTo>
                          <a:cubicBezTo>
                            <a:pt x="14478" y="31337"/>
                            <a:pt x="13716" y="57531"/>
                            <a:pt x="5048" y="80581"/>
                          </a:cubicBezTo>
                          <a:cubicBezTo>
                            <a:pt x="4763" y="81534"/>
                            <a:pt x="4286" y="82487"/>
                            <a:pt x="3905" y="83439"/>
                          </a:cubicBezTo>
                          <a:cubicBezTo>
                            <a:pt x="1714" y="84391"/>
                            <a:pt x="191" y="86678"/>
                            <a:pt x="0" y="89154"/>
                          </a:cubicBezTo>
                          <a:lnTo>
                            <a:pt x="95" y="90583"/>
                          </a:lnTo>
                          <a:lnTo>
                            <a:pt x="191" y="94107"/>
                          </a:lnTo>
                          <a:lnTo>
                            <a:pt x="4572" y="95250"/>
                          </a:lnTo>
                          <a:cubicBezTo>
                            <a:pt x="5048" y="95345"/>
                            <a:pt x="5429" y="95345"/>
                            <a:pt x="6001" y="95345"/>
                          </a:cubicBezTo>
                          <a:cubicBezTo>
                            <a:pt x="6477" y="95345"/>
                            <a:pt x="6763" y="95345"/>
                            <a:pt x="7239" y="95250"/>
                          </a:cubicBezTo>
                          <a:lnTo>
                            <a:pt x="7334" y="95250"/>
                          </a:lnTo>
                          <a:cubicBezTo>
                            <a:pt x="9430" y="94964"/>
                            <a:pt x="11430" y="93440"/>
                            <a:pt x="12763" y="90392"/>
                          </a:cubicBezTo>
                          <a:cubicBezTo>
                            <a:pt x="13335" y="89154"/>
                            <a:pt x="13906" y="88011"/>
                            <a:pt x="14288" y="86678"/>
                          </a:cubicBezTo>
                          <a:cubicBezTo>
                            <a:pt x="24670" y="61246"/>
                            <a:pt x="25908" y="32385"/>
                            <a:pt x="18288" y="6191"/>
                          </a:cubicBezTo>
                          <a:close/>
                          <a:moveTo>
                            <a:pt x="6763" y="88582"/>
                          </a:moveTo>
                          <a:lnTo>
                            <a:pt x="10668" y="87154"/>
                          </a:lnTo>
                          <a:cubicBezTo>
                            <a:pt x="10954" y="87916"/>
                            <a:pt x="11239" y="88678"/>
                            <a:pt x="11239" y="89440"/>
                          </a:cubicBezTo>
                          <a:lnTo>
                            <a:pt x="6763" y="8858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57" name="Google Shape;957;p52"/>
                  <p:cNvSpPr/>
                  <p:nvPr/>
                </p:nvSpPr>
                <p:spPr>
                  <a:xfrm>
                    <a:off x="6491056" y="4077557"/>
                    <a:ext cx="127872" cy="230505"/>
                  </a:xfrm>
                  <a:custGeom>
                    <a:rect b="b" l="l" r="r" t="t"/>
                    <a:pathLst>
                      <a:path extrusionOk="0" h="230505" w="127872">
                        <a:moveTo>
                          <a:pt x="117484" y="230505"/>
                        </a:moveTo>
                        <a:cubicBezTo>
                          <a:pt x="117484" y="230505"/>
                          <a:pt x="11376" y="211360"/>
                          <a:pt x="1565" y="133255"/>
                        </a:cubicBezTo>
                        <a:cubicBezTo>
                          <a:pt x="-8246" y="55054"/>
                          <a:pt x="31283" y="0"/>
                          <a:pt x="31283" y="0"/>
                        </a:cubicBezTo>
                        <a:cubicBezTo>
                          <a:pt x="31283" y="0"/>
                          <a:pt x="92338" y="22574"/>
                          <a:pt x="116817" y="90106"/>
                        </a:cubicBezTo>
                        <a:cubicBezTo>
                          <a:pt x="141296" y="157639"/>
                          <a:pt x="117484" y="230505"/>
                          <a:pt x="117484" y="230505"/>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8" name="Google Shape;958;p52"/>
                  <p:cNvSpPr/>
                  <p:nvPr/>
                </p:nvSpPr>
                <p:spPr>
                  <a:xfrm>
                    <a:off x="6661975" y="4240317"/>
                    <a:ext cx="231266" cy="127402"/>
                  </a:xfrm>
                  <a:custGeom>
                    <a:rect b="b" l="l" r="r" t="t"/>
                    <a:pathLst>
                      <a:path extrusionOk="0" h="127402" w="231266">
                        <a:moveTo>
                          <a:pt x="0" y="116323"/>
                        </a:moveTo>
                        <a:cubicBezTo>
                          <a:pt x="0" y="116323"/>
                          <a:pt x="20098" y="10405"/>
                          <a:pt x="98298" y="1356"/>
                        </a:cubicBezTo>
                        <a:cubicBezTo>
                          <a:pt x="176498" y="-7788"/>
                          <a:pt x="231267" y="32312"/>
                          <a:pt x="231267" y="32312"/>
                        </a:cubicBezTo>
                        <a:cubicBezTo>
                          <a:pt x="231267" y="32312"/>
                          <a:pt x="208121" y="93177"/>
                          <a:pt x="140398" y="116989"/>
                        </a:cubicBezTo>
                        <a:cubicBezTo>
                          <a:pt x="72580" y="140802"/>
                          <a:pt x="0" y="116323"/>
                          <a:pt x="0" y="116323"/>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59" name="Google Shape;959;p52"/>
                <p:cNvGrpSpPr/>
                <p:nvPr/>
              </p:nvGrpSpPr>
              <p:grpSpPr>
                <a:xfrm>
                  <a:off x="7329145" y="4621170"/>
                  <a:ext cx="448208" cy="556288"/>
                  <a:chOff x="7329145" y="4621170"/>
                  <a:chExt cx="448208" cy="556288"/>
                </a:xfrm>
              </p:grpSpPr>
              <p:grpSp>
                <p:nvGrpSpPr>
                  <p:cNvPr id="960" name="Google Shape;960;p52"/>
                  <p:cNvGrpSpPr/>
                  <p:nvPr/>
                </p:nvGrpSpPr>
                <p:grpSpPr>
                  <a:xfrm>
                    <a:off x="7329145" y="4621170"/>
                    <a:ext cx="413105" cy="413338"/>
                    <a:chOff x="7329145" y="4621170"/>
                    <a:chExt cx="413105" cy="413338"/>
                  </a:xfrm>
                </p:grpSpPr>
                <p:sp>
                  <p:nvSpPr>
                    <p:cNvPr id="961" name="Google Shape;961;p52"/>
                    <p:cNvSpPr/>
                    <p:nvPr/>
                  </p:nvSpPr>
                  <p:spPr>
                    <a:xfrm>
                      <a:off x="7329145" y="4621170"/>
                      <a:ext cx="413105" cy="413338"/>
                    </a:xfrm>
                    <a:custGeom>
                      <a:rect b="b" l="l" r="r" t="t"/>
                      <a:pathLst>
                        <a:path extrusionOk="0" h="413338" w="413105">
                          <a:moveTo>
                            <a:pt x="369627" y="79893"/>
                          </a:moveTo>
                          <a:cubicBezTo>
                            <a:pt x="400678" y="119803"/>
                            <a:pt x="414680" y="167523"/>
                            <a:pt x="412966" y="214386"/>
                          </a:cubicBezTo>
                          <a:cubicBezTo>
                            <a:pt x="412870" y="218768"/>
                            <a:pt x="412489" y="223149"/>
                            <a:pt x="412108" y="227530"/>
                          </a:cubicBezTo>
                          <a:cubicBezTo>
                            <a:pt x="406584" y="281728"/>
                            <a:pt x="379818" y="333734"/>
                            <a:pt x="333336" y="369834"/>
                          </a:cubicBezTo>
                          <a:cubicBezTo>
                            <a:pt x="243230" y="439843"/>
                            <a:pt x="113404" y="423650"/>
                            <a:pt x="43395" y="333544"/>
                          </a:cubicBezTo>
                          <a:cubicBezTo>
                            <a:pt x="26060" y="311255"/>
                            <a:pt x="14058" y="286490"/>
                            <a:pt x="7105" y="260773"/>
                          </a:cubicBezTo>
                          <a:cubicBezTo>
                            <a:pt x="5867" y="256296"/>
                            <a:pt x="4819" y="251724"/>
                            <a:pt x="3962" y="247152"/>
                          </a:cubicBezTo>
                          <a:cubicBezTo>
                            <a:pt x="-10802" y="172762"/>
                            <a:pt x="15964" y="93133"/>
                            <a:pt x="79781" y="43508"/>
                          </a:cubicBezTo>
                          <a:cubicBezTo>
                            <a:pt x="108356" y="21314"/>
                            <a:pt x="140932" y="7789"/>
                            <a:pt x="174174" y="2550"/>
                          </a:cubicBezTo>
                          <a:cubicBezTo>
                            <a:pt x="178555" y="1788"/>
                            <a:pt x="182746" y="1312"/>
                            <a:pt x="187033" y="931"/>
                          </a:cubicBezTo>
                          <a:cubicBezTo>
                            <a:pt x="254946" y="-5546"/>
                            <a:pt x="324574" y="21886"/>
                            <a:pt x="369627" y="7989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2" name="Google Shape;962;p52"/>
                    <p:cNvSpPr/>
                    <p:nvPr/>
                  </p:nvSpPr>
                  <p:spPr>
                    <a:xfrm>
                      <a:off x="7333011" y="4835461"/>
                      <a:ext cx="409098" cy="76440"/>
                    </a:xfrm>
                    <a:custGeom>
                      <a:rect b="b" l="l" r="r" t="t"/>
                      <a:pathLst>
                        <a:path extrusionOk="0" h="76440" w="409098">
                          <a:moveTo>
                            <a:pt x="409099" y="0"/>
                          </a:moveTo>
                          <a:cubicBezTo>
                            <a:pt x="409004" y="4381"/>
                            <a:pt x="408622" y="8763"/>
                            <a:pt x="408242" y="13145"/>
                          </a:cubicBezTo>
                          <a:cubicBezTo>
                            <a:pt x="334042" y="51530"/>
                            <a:pt x="252031" y="73057"/>
                            <a:pt x="168116" y="76105"/>
                          </a:cubicBezTo>
                          <a:cubicBezTo>
                            <a:pt x="120205" y="77819"/>
                            <a:pt x="79153" y="72962"/>
                            <a:pt x="42577" y="61531"/>
                          </a:cubicBezTo>
                          <a:cubicBezTo>
                            <a:pt x="29146" y="57340"/>
                            <a:pt x="16002" y="52102"/>
                            <a:pt x="3143" y="46387"/>
                          </a:cubicBezTo>
                          <a:cubicBezTo>
                            <a:pt x="1905" y="41910"/>
                            <a:pt x="857" y="37338"/>
                            <a:pt x="0" y="32766"/>
                          </a:cubicBezTo>
                          <a:cubicBezTo>
                            <a:pt x="14954" y="39719"/>
                            <a:pt x="30289" y="46196"/>
                            <a:pt x="45911" y="51054"/>
                          </a:cubicBezTo>
                          <a:cubicBezTo>
                            <a:pt x="72771" y="59531"/>
                            <a:pt x="102203" y="64103"/>
                            <a:pt x="135160" y="65151"/>
                          </a:cubicBezTo>
                          <a:cubicBezTo>
                            <a:pt x="138875" y="65341"/>
                            <a:pt x="142589" y="65341"/>
                            <a:pt x="146399" y="65341"/>
                          </a:cubicBezTo>
                          <a:cubicBezTo>
                            <a:pt x="153353" y="65532"/>
                            <a:pt x="160496" y="65341"/>
                            <a:pt x="167735" y="65151"/>
                          </a:cubicBezTo>
                          <a:cubicBezTo>
                            <a:pt x="228600" y="62960"/>
                            <a:pt x="288608" y="50768"/>
                            <a:pt x="345186" y="29242"/>
                          </a:cubicBezTo>
                          <a:cubicBezTo>
                            <a:pt x="348615" y="27908"/>
                            <a:pt x="352139" y="26670"/>
                            <a:pt x="355568" y="25146"/>
                          </a:cubicBezTo>
                          <a:cubicBezTo>
                            <a:pt x="373856" y="17812"/>
                            <a:pt x="391668" y="9430"/>
                            <a:pt x="409099"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3" name="Google Shape;963;p52"/>
                    <p:cNvSpPr/>
                    <p:nvPr/>
                  </p:nvSpPr>
                  <p:spPr>
                    <a:xfrm>
                      <a:off x="7461386" y="4622101"/>
                      <a:ext cx="54695" cy="282130"/>
                    </a:xfrm>
                    <a:custGeom>
                      <a:rect b="b" l="l" r="r" t="t"/>
                      <a:pathLst>
                        <a:path extrusionOk="0" h="282130" w="54695">
                          <a:moveTo>
                            <a:pt x="54696" y="0"/>
                          </a:moveTo>
                          <a:cubicBezTo>
                            <a:pt x="48314" y="13716"/>
                            <a:pt x="42694" y="27718"/>
                            <a:pt x="37741" y="42005"/>
                          </a:cubicBezTo>
                          <a:cubicBezTo>
                            <a:pt x="36503" y="45434"/>
                            <a:pt x="35360" y="49054"/>
                            <a:pt x="34217" y="52578"/>
                          </a:cubicBezTo>
                          <a:cubicBezTo>
                            <a:pt x="20311" y="95440"/>
                            <a:pt x="12595" y="140398"/>
                            <a:pt x="11357" y="185356"/>
                          </a:cubicBezTo>
                          <a:cubicBezTo>
                            <a:pt x="11166" y="189452"/>
                            <a:pt x="11071" y="193548"/>
                            <a:pt x="11071" y="197548"/>
                          </a:cubicBezTo>
                          <a:cubicBezTo>
                            <a:pt x="11071" y="224790"/>
                            <a:pt x="13262" y="252031"/>
                            <a:pt x="17929" y="278701"/>
                          </a:cubicBezTo>
                          <a:cubicBezTo>
                            <a:pt x="18024" y="279178"/>
                            <a:pt x="18120" y="279654"/>
                            <a:pt x="18215" y="280130"/>
                          </a:cubicBezTo>
                          <a:lnTo>
                            <a:pt x="7357" y="282130"/>
                          </a:lnTo>
                          <a:cubicBezTo>
                            <a:pt x="7071" y="280892"/>
                            <a:pt x="6975" y="279654"/>
                            <a:pt x="6690" y="278416"/>
                          </a:cubicBezTo>
                          <a:cubicBezTo>
                            <a:pt x="-9217" y="185642"/>
                            <a:pt x="3547" y="87535"/>
                            <a:pt x="41742" y="1524"/>
                          </a:cubicBezTo>
                          <a:cubicBezTo>
                            <a:pt x="46123" y="857"/>
                            <a:pt x="50410" y="381"/>
                            <a:pt x="54696"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4" name="Google Shape;964;p52"/>
                    <p:cNvSpPr/>
                    <p:nvPr/>
                  </p:nvSpPr>
                  <p:spPr>
                    <a:xfrm>
                      <a:off x="7490936" y="4662297"/>
                      <a:ext cx="200691" cy="209550"/>
                    </a:xfrm>
                    <a:custGeom>
                      <a:rect b="b" l="l" r="r" t="t"/>
                      <a:pathLst>
                        <a:path extrusionOk="0" h="209550" w="200691">
                          <a:moveTo>
                            <a:pt x="200692" y="204883"/>
                          </a:moveTo>
                          <a:lnTo>
                            <a:pt x="190690" y="209550"/>
                          </a:lnTo>
                          <a:cubicBezTo>
                            <a:pt x="150876" y="124492"/>
                            <a:pt x="83153" y="53530"/>
                            <a:pt x="0" y="9811"/>
                          </a:cubicBezTo>
                          <a:lnTo>
                            <a:pt x="5143" y="0"/>
                          </a:lnTo>
                          <a:cubicBezTo>
                            <a:pt x="90488" y="44958"/>
                            <a:pt x="159925" y="117634"/>
                            <a:pt x="200692" y="20488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5" name="Google Shape;965;p52"/>
                    <p:cNvSpPr/>
                    <p:nvPr/>
                  </p:nvSpPr>
                  <p:spPr>
                    <a:xfrm>
                      <a:off x="7462075" y="4804695"/>
                      <a:ext cx="200310" cy="36265"/>
                    </a:xfrm>
                    <a:custGeom>
                      <a:rect b="b" l="l" r="r" t="t"/>
                      <a:pathLst>
                        <a:path extrusionOk="0" h="36265" w="200310">
                          <a:moveTo>
                            <a:pt x="200311" y="23241"/>
                          </a:moveTo>
                          <a:cubicBezTo>
                            <a:pt x="178784" y="28861"/>
                            <a:pt x="158686" y="32576"/>
                            <a:pt x="139636" y="34576"/>
                          </a:cubicBezTo>
                          <a:cubicBezTo>
                            <a:pt x="136779" y="34862"/>
                            <a:pt x="134017" y="35147"/>
                            <a:pt x="131159" y="35338"/>
                          </a:cubicBezTo>
                          <a:cubicBezTo>
                            <a:pt x="120110" y="36195"/>
                            <a:pt x="109442" y="36481"/>
                            <a:pt x="98965" y="36100"/>
                          </a:cubicBezTo>
                          <a:cubicBezTo>
                            <a:pt x="62198" y="34862"/>
                            <a:pt x="28003" y="25622"/>
                            <a:pt x="0" y="9525"/>
                          </a:cubicBezTo>
                          <a:lnTo>
                            <a:pt x="5524" y="0"/>
                          </a:lnTo>
                          <a:cubicBezTo>
                            <a:pt x="32004" y="15240"/>
                            <a:pt x="64389" y="23908"/>
                            <a:pt x="99441" y="25146"/>
                          </a:cubicBezTo>
                          <a:cubicBezTo>
                            <a:pt x="108966" y="25432"/>
                            <a:pt x="118777" y="25241"/>
                            <a:pt x="128873" y="24575"/>
                          </a:cubicBezTo>
                          <a:cubicBezTo>
                            <a:pt x="132493" y="24289"/>
                            <a:pt x="136207" y="23908"/>
                            <a:pt x="140017" y="23527"/>
                          </a:cubicBezTo>
                          <a:cubicBezTo>
                            <a:pt x="158020" y="21527"/>
                            <a:pt x="177165" y="17907"/>
                            <a:pt x="197548" y="12573"/>
                          </a:cubicBezTo>
                          <a:lnTo>
                            <a:pt x="200311" y="2324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6" name="Google Shape;966;p52"/>
                    <p:cNvSpPr/>
                    <p:nvPr/>
                  </p:nvSpPr>
                  <p:spPr>
                    <a:xfrm>
                      <a:off x="7508366" y="4730305"/>
                      <a:ext cx="79819" cy="96297"/>
                    </a:xfrm>
                    <a:custGeom>
                      <a:rect b="b" l="l" r="r" t="t"/>
                      <a:pathLst>
                        <a:path extrusionOk="0" h="96297" w="79819">
                          <a:moveTo>
                            <a:pt x="10763" y="96298"/>
                          </a:moveTo>
                          <a:lnTo>
                            <a:pt x="0" y="94012"/>
                          </a:lnTo>
                          <a:cubicBezTo>
                            <a:pt x="8763" y="53435"/>
                            <a:pt x="37529" y="17431"/>
                            <a:pt x="75152" y="0"/>
                          </a:cubicBezTo>
                          <a:lnTo>
                            <a:pt x="79820" y="10001"/>
                          </a:lnTo>
                          <a:cubicBezTo>
                            <a:pt x="45244" y="26003"/>
                            <a:pt x="18764" y="59055"/>
                            <a:pt x="10763" y="9629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7" name="Google Shape;967;p52"/>
                    <p:cNvSpPr/>
                    <p:nvPr/>
                  </p:nvSpPr>
                  <p:spPr>
                    <a:xfrm>
                      <a:off x="7544657" y="4758690"/>
                      <a:ext cx="58864" cy="81438"/>
                    </a:xfrm>
                    <a:custGeom>
                      <a:rect b="b" l="l" r="r" t="t"/>
                      <a:pathLst>
                        <a:path extrusionOk="0" h="81438" w="58864">
                          <a:moveTo>
                            <a:pt x="58484" y="73438"/>
                          </a:moveTo>
                          <a:cubicBezTo>
                            <a:pt x="58198" y="72104"/>
                            <a:pt x="57912" y="70866"/>
                            <a:pt x="57436" y="69532"/>
                          </a:cubicBezTo>
                          <a:lnTo>
                            <a:pt x="57436" y="69532"/>
                          </a:lnTo>
                          <a:cubicBezTo>
                            <a:pt x="49911" y="43244"/>
                            <a:pt x="33242" y="19717"/>
                            <a:pt x="11144" y="3715"/>
                          </a:cubicBezTo>
                          <a:cubicBezTo>
                            <a:pt x="9430" y="2381"/>
                            <a:pt x="7620" y="1143"/>
                            <a:pt x="5905" y="0"/>
                          </a:cubicBezTo>
                          <a:lnTo>
                            <a:pt x="0" y="9239"/>
                          </a:lnTo>
                          <a:cubicBezTo>
                            <a:pt x="1143" y="10001"/>
                            <a:pt x="2286" y="10763"/>
                            <a:pt x="3429" y="11716"/>
                          </a:cubicBezTo>
                          <a:cubicBezTo>
                            <a:pt x="23622" y="25908"/>
                            <a:pt x="39053" y="46958"/>
                            <a:pt x="46387" y="70580"/>
                          </a:cubicBezTo>
                          <a:cubicBezTo>
                            <a:pt x="46387" y="70580"/>
                            <a:pt x="46387" y="70580"/>
                            <a:pt x="46387" y="70675"/>
                          </a:cubicBezTo>
                          <a:cubicBezTo>
                            <a:pt x="46672" y="71628"/>
                            <a:pt x="46863" y="72580"/>
                            <a:pt x="47244" y="73533"/>
                          </a:cubicBezTo>
                          <a:cubicBezTo>
                            <a:pt x="46101" y="75629"/>
                            <a:pt x="46292" y="78391"/>
                            <a:pt x="47720" y="80391"/>
                          </a:cubicBezTo>
                          <a:lnTo>
                            <a:pt x="48673" y="81439"/>
                          </a:lnTo>
                          <a:lnTo>
                            <a:pt x="48673" y="81439"/>
                          </a:lnTo>
                          <a:cubicBezTo>
                            <a:pt x="51435" y="81248"/>
                            <a:pt x="54293" y="80963"/>
                            <a:pt x="57150" y="80677"/>
                          </a:cubicBezTo>
                          <a:lnTo>
                            <a:pt x="57245" y="80581"/>
                          </a:lnTo>
                          <a:cubicBezTo>
                            <a:pt x="58674" y="78962"/>
                            <a:pt x="59341" y="76676"/>
                            <a:pt x="58484" y="73438"/>
                          </a:cubicBezTo>
                          <a:close/>
                          <a:moveTo>
                            <a:pt x="52578" y="75819"/>
                          </a:moveTo>
                          <a:lnTo>
                            <a:pt x="54769" y="72295"/>
                          </a:lnTo>
                          <a:cubicBezTo>
                            <a:pt x="55531" y="72676"/>
                            <a:pt x="56102" y="73152"/>
                            <a:pt x="56674" y="73819"/>
                          </a:cubicBezTo>
                          <a:lnTo>
                            <a:pt x="52578" y="75819"/>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68" name="Google Shape;968;p52"/>
                  <p:cNvSpPr/>
                  <p:nvPr/>
                </p:nvSpPr>
                <p:spPr>
                  <a:xfrm>
                    <a:off x="7360348" y="5022649"/>
                    <a:ext cx="209454" cy="154809"/>
                  </a:xfrm>
                  <a:custGeom>
                    <a:rect b="b" l="l" r="r" t="t"/>
                    <a:pathLst>
                      <a:path extrusionOk="0" h="154809" w="209454">
                        <a:moveTo>
                          <a:pt x="209455" y="134186"/>
                        </a:moveTo>
                        <a:cubicBezTo>
                          <a:pt x="209455" y="134186"/>
                          <a:pt x="114014" y="184192"/>
                          <a:pt x="58293" y="128471"/>
                        </a:cubicBezTo>
                        <a:cubicBezTo>
                          <a:pt x="2572" y="72845"/>
                          <a:pt x="0" y="5027"/>
                          <a:pt x="0" y="5027"/>
                        </a:cubicBezTo>
                        <a:cubicBezTo>
                          <a:pt x="0" y="5027"/>
                          <a:pt x="62103" y="-14595"/>
                          <a:pt x="122873" y="23696"/>
                        </a:cubicBezTo>
                        <a:cubicBezTo>
                          <a:pt x="183547" y="62081"/>
                          <a:pt x="209455" y="134186"/>
                          <a:pt x="209455" y="134186"/>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9" name="Google Shape;969;p52"/>
                  <p:cNvSpPr/>
                  <p:nvPr/>
                </p:nvSpPr>
                <p:spPr>
                  <a:xfrm>
                    <a:off x="7621820" y="4954047"/>
                    <a:ext cx="155533" cy="208311"/>
                  </a:xfrm>
                  <a:custGeom>
                    <a:rect b="b" l="l" r="r" t="t"/>
                    <a:pathLst>
                      <a:path extrusionOk="0" h="208311" w="155533">
                        <a:moveTo>
                          <a:pt x="19896" y="208312"/>
                        </a:moveTo>
                        <a:cubicBezTo>
                          <a:pt x="19896" y="208312"/>
                          <a:pt x="-29253" y="112395"/>
                          <a:pt x="26945" y="57150"/>
                        </a:cubicBezTo>
                        <a:cubicBezTo>
                          <a:pt x="83142" y="1905"/>
                          <a:pt x="150865" y="0"/>
                          <a:pt x="150865" y="0"/>
                        </a:cubicBezTo>
                        <a:cubicBezTo>
                          <a:pt x="150865" y="0"/>
                          <a:pt x="169915" y="62294"/>
                          <a:pt x="131053" y="122682"/>
                        </a:cubicBezTo>
                        <a:cubicBezTo>
                          <a:pt x="92286" y="183071"/>
                          <a:pt x="19896" y="208312"/>
                          <a:pt x="19896" y="208312"/>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70" name="Google Shape;970;p52"/>
                <p:cNvSpPr/>
                <p:nvPr/>
              </p:nvSpPr>
              <p:spPr>
                <a:xfrm>
                  <a:off x="7239370" y="3789161"/>
                  <a:ext cx="258328" cy="317161"/>
                </a:xfrm>
                <a:custGeom>
                  <a:rect b="b" l="l" r="r" t="t"/>
                  <a:pathLst>
                    <a:path extrusionOk="0" h="317161" w="258328">
                      <a:moveTo>
                        <a:pt x="258328" y="317162"/>
                      </a:moveTo>
                      <a:cubicBezTo>
                        <a:pt x="247279" y="231341"/>
                        <a:pt x="261091" y="141521"/>
                        <a:pt x="232706" y="59891"/>
                      </a:cubicBezTo>
                      <a:cubicBezTo>
                        <a:pt x="226610" y="42461"/>
                        <a:pt x="218228" y="25030"/>
                        <a:pt x="204131" y="13124"/>
                      </a:cubicBezTo>
                      <a:cubicBezTo>
                        <a:pt x="190034" y="1122"/>
                        <a:pt x="169174" y="-4307"/>
                        <a:pt x="152601" y="3980"/>
                      </a:cubicBezTo>
                      <a:cubicBezTo>
                        <a:pt x="138599" y="10933"/>
                        <a:pt x="130217" y="26268"/>
                        <a:pt x="127645" y="41699"/>
                      </a:cubicBezTo>
                      <a:cubicBezTo>
                        <a:pt x="125169" y="57129"/>
                        <a:pt x="127645" y="72941"/>
                        <a:pt x="130312" y="88371"/>
                      </a:cubicBezTo>
                      <a:cubicBezTo>
                        <a:pt x="110214" y="72750"/>
                        <a:pt x="87545" y="62749"/>
                        <a:pt x="62018" y="62082"/>
                      </a:cubicBezTo>
                      <a:cubicBezTo>
                        <a:pt x="36586" y="61415"/>
                        <a:pt x="9440" y="75989"/>
                        <a:pt x="2106" y="100373"/>
                      </a:cubicBezTo>
                      <a:cubicBezTo>
                        <a:pt x="-1228" y="111422"/>
                        <a:pt x="-275" y="123423"/>
                        <a:pt x="2677" y="134567"/>
                      </a:cubicBezTo>
                      <a:cubicBezTo>
                        <a:pt x="12107" y="169429"/>
                        <a:pt x="40968" y="196099"/>
                        <a:pt x="72877" y="213149"/>
                      </a:cubicBezTo>
                      <a:cubicBezTo>
                        <a:pt x="104690" y="230199"/>
                        <a:pt x="140028" y="239438"/>
                        <a:pt x="173937" y="252011"/>
                      </a:cubicBezTo>
                      <a:cubicBezTo>
                        <a:pt x="207846" y="264584"/>
                        <a:pt x="235754" y="288873"/>
                        <a:pt x="258328" y="31716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1" name="Google Shape;971;p52"/>
                <p:cNvSpPr/>
                <p:nvPr/>
              </p:nvSpPr>
              <p:spPr>
                <a:xfrm>
                  <a:off x="6867824" y="4862123"/>
                  <a:ext cx="242276" cy="328429"/>
                </a:xfrm>
                <a:custGeom>
                  <a:rect b="b" l="l" r="r" t="t"/>
                  <a:pathLst>
                    <a:path extrusionOk="0" h="328429" w="242276">
                      <a:moveTo>
                        <a:pt x="87521" y="328430"/>
                      </a:moveTo>
                      <a:cubicBezTo>
                        <a:pt x="60946" y="246134"/>
                        <a:pt x="10083" y="170791"/>
                        <a:pt x="1034" y="84780"/>
                      </a:cubicBezTo>
                      <a:cubicBezTo>
                        <a:pt x="-871" y="66397"/>
                        <a:pt x="-776" y="47157"/>
                        <a:pt x="6844" y="30297"/>
                      </a:cubicBezTo>
                      <a:cubicBezTo>
                        <a:pt x="14464" y="13438"/>
                        <a:pt x="31038" y="-373"/>
                        <a:pt x="49611" y="8"/>
                      </a:cubicBezTo>
                      <a:cubicBezTo>
                        <a:pt x="65232" y="293"/>
                        <a:pt x="79425" y="10581"/>
                        <a:pt x="88283" y="23534"/>
                      </a:cubicBezTo>
                      <a:cubicBezTo>
                        <a:pt x="97141" y="36489"/>
                        <a:pt x="101618" y="51824"/>
                        <a:pt x="105714" y="66968"/>
                      </a:cubicBezTo>
                      <a:cubicBezTo>
                        <a:pt x="117239" y="44204"/>
                        <a:pt x="133527" y="25535"/>
                        <a:pt x="156291" y="14105"/>
                      </a:cubicBezTo>
                      <a:cubicBezTo>
                        <a:pt x="179056" y="2675"/>
                        <a:pt x="209727" y="4199"/>
                        <a:pt x="226776" y="23154"/>
                      </a:cubicBezTo>
                      <a:cubicBezTo>
                        <a:pt x="234492" y="31726"/>
                        <a:pt x="238778" y="42966"/>
                        <a:pt x="240778" y="54300"/>
                      </a:cubicBezTo>
                      <a:cubicBezTo>
                        <a:pt x="247160" y="89829"/>
                        <a:pt x="232396" y="126309"/>
                        <a:pt x="210870" y="155360"/>
                      </a:cubicBezTo>
                      <a:cubicBezTo>
                        <a:pt x="189343" y="184412"/>
                        <a:pt x="161340" y="207748"/>
                        <a:pt x="136003" y="233561"/>
                      </a:cubicBezTo>
                      <a:cubicBezTo>
                        <a:pt x="110762" y="259374"/>
                        <a:pt x="95808" y="293283"/>
                        <a:pt x="87521" y="32843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72" name="Google Shape;972;p52"/>
                <p:cNvGrpSpPr/>
                <p:nvPr/>
              </p:nvGrpSpPr>
              <p:grpSpPr>
                <a:xfrm>
                  <a:off x="6386556" y="4041802"/>
                  <a:ext cx="1449711" cy="1237241"/>
                  <a:chOff x="6386556" y="4041802"/>
                  <a:chExt cx="1449711" cy="1237241"/>
                </a:xfrm>
              </p:grpSpPr>
              <p:sp>
                <p:nvSpPr>
                  <p:cNvPr id="973" name="Google Shape;973;p52"/>
                  <p:cNvSpPr/>
                  <p:nvPr/>
                </p:nvSpPr>
                <p:spPr>
                  <a:xfrm>
                    <a:off x="7662430" y="4041802"/>
                    <a:ext cx="173837" cy="181871"/>
                  </a:xfrm>
                  <a:custGeom>
                    <a:rect b="b" l="l" r="r" t="t"/>
                    <a:pathLst>
                      <a:path extrusionOk="0" h="181871" w="173837">
                        <a:moveTo>
                          <a:pt x="114256" y="65473"/>
                        </a:moveTo>
                        <a:lnTo>
                          <a:pt x="167310" y="75474"/>
                        </a:lnTo>
                        <a:cubicBezTo>
                          <a:pt x="175502" y="76998"/>
                          <a:pt x="176168" y="88523"/>
                          <a:pt x="168262" y="91000"/>
                        </a:cubicBezTo>
                        <a:lnTo>
                          <a:pt x="120352" y="106240"/>
                        </a:lnTo>
                        <a:cubicBezTo>
                          <a:pt x="117589" y="107097"/>
                          <a:pt x="115589" y="109383"/>
                          <a:pt x="114922" y="112145"/>
                        </a:cubicBezTo>
                        <a:lnTo>
                          <a:pt x="101016" y="175582"/>
                        </a:lnTo>
                        <a:cubicBezTo>
                          <a:pt x="99302" y="183297"/>
                          <a:pt x="88634" y="184154"/>
                          <a:pt x="85681" y="176820"/>
                        </a:cubicBezTo>
                        <a:lnTo>
                          <a:pt x="63202" y="119003"/>
                        </a:lnTo>
                        <a:cubicBezTo>
                          <a:pt x="62154" y="116432"/>
                          <a:pt x="59963" y="114526"/>
                          <a:pt x="57201" y="114050"/>
                        </a:cubicBezTo>
                        <a:lnTo>
                          <a:pt x="6528" y="104430"/>
                        </a:lnTo>
                        <a:cubicBezTo>
                          <a:pt x="-1664" y="102906"/>
                          <a:pt x="-2330" y="91381"/>
                          <a:pt x="5576" y="88904"/>
                        </a:cubicBezTo>
                        <a:lnTo>
                          <a:pt x="55010" y="73379"/>
                        </a:lnTo>
                        <a:cubicBezTo>
                          <a:pt x="57772" y="72521"/>
                          <a:pt x="59868" y="70140"/>
                          <a:pt x="60439" y="67282"/>
                        </a:cubicBezTo>
                        <a:lnTo>
                          <a:pt x="72727" y="6418"/>
                        </a:lnTo>
                        <a:cubicBezTo>
                          <a:pt x="74346" y="-1488"/>
                          <a:pt x="85395" y="-2345"/>
                          <a:pt x="88157" y="5275"/>
                        </a:cubicBezTo>
                        <a:lnTo>
                          <a:pt x="108160" y="60424"/>
                        </a:lnTo>
                        <a:cubicBezTo>
                          <a:pt x="109112" y="62996"/>
                          <a:pt x="111398" y="64901"/>
                          <a:pt x="114256" y="65473"/>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4" name="Google Shape;974;p52"/>
                  <p:cNvSpPr/>
                  <p:nvPr/>
                </p:nvSpPr>
                <p:spPr>
                  <a:xfrm>
                    <a:off x="6386556" y="4332314"/>
                    <a:ext cx="173837" cy="181871"/>
                  </a:xfrm>
                  <a:custGeom>
                    <a:rect b="b" l="l" r="r" t="t"/>
                    <a:pathLst>
                      <a:path extrusionOk="0" h="181871" w="173837">
                        <a:moveTo>
                          <a:pt x="114256" y="65473"/>
                        </a:moveTo>
                        <a:lnTo>
                          <a:pt x="167310" y="75474"/>
                        </a:lnTo>
                        <a:cubicBezTo>
                          <a:pt x="175501" y="76998"/>
                          <a:pt x="176168" y="88523"/>
                          <a:pt x="168263" y="91000"/>
                        </a:cubicBezTo>
                        <a:lnTo>
                          <a:pt x="120352" y="106240"/>
                        </a:lnTo>
                        <a:cubicBezTo>
                          <a:pt x="117590" y="107097"/>
                          <a:pt x="115589" y="109383"/>
                          <a:pt x="114923" y="112145"/>
                        </a:cubicBezTo>
                        <a:lnTo>
                          <a:pt x="101016" y="175582"/>
                        </a:lnTo>
                        <a:cubicBezTo>
                          <a:pt x="99301" y="183297"/>
                          <a:pt x="88633" y="184154"/>
                          <a:pt x="85681" y="176820"/>
                        </a:cubicBezTo>
                        <a:lnTo>
                          <a:pt x="63202" y="119003"/>
                        </a:lnTo>
                        <a:cubicBezTo>
                          <a:pt x="62154" y="116432"/>
                          <a:pt x="59963" y="114526"/>
                          <a:pt x="57201" y="114050"/>
                        </a:cubicBezTo>
                        <a:lnTo>
                          <a:pt x="6528" y="104430"/>
                        </a:lnTo>
                        <a:cubicBezTo>
                          <a:pt x="-1664" y="102906"/>
                          <a:pt x="-2330" y="91381"/>
                          <a:pt x="5575" y="88904"/>
                        </a:cubicBezTo>
                        <a:lnTo>
                          <a:pt x="55010" y="73379"/>
                        </a:lnTo>
                        <a:cubicBezTo>
                          <a:pt x="57773" y="72521"/>
                          <a:pt x="59868" y="70140"/>
                          <a:pt x="60440" y="67282"/>
                        </a:cubicBezTo>
                        <a:lnTo>
                          <a:pt x="72727" y="6418"/>
                        </a:lnTo>
                        <a:cubicBezTo>
                          <a:pt x="74346" y="-1488"/>
                          <a:pt x="85395" y="-2345"/>
                          <a:pt x="88157" y="5275"/>
                        </a:cubicBezTo>
                        <a:lnTo>
                          <a:pt x="108160" y="60424"/>
                        </a:lnTo>
                        <a:cubicBezTo>
                          <a:pt x="109207" y="62996"/>
                          <a:pt x="111493" y="64997"/>
                          <a:pt x="114256" y="65473"/>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5" name="Google Shape;975;p52"/>
                  <p:cNvSpPr/>
                  <p:nvPr/>
                </p:nvSpPr>
                <p:spPr>
                  <a:xfrm>
                    <a:off x="7158081" y="5097172"/>
                    <a:ext cx="173837" cy="181871"/>
                  </a:xfrm>
                  <a:custGeom>
                    <a:rect b="b" l="l" r="r" t="t"/>
                    <a:pathLst>
                      <a:path extrusionOk="0" h="181871" w="173837">
                        <a:moveTo>
                          <a:pt x="114256" y="65473"/>
                        </a:moveTo>
                        <a:lnTo>
                          <a:pt x="167310" y="75474"/>
                        </a:lnTo>
                        <a:cubicBezTo>
                          <a:pt x="175501" y="76998"/>
                          <a:pt x="176168" y="88428"/>
                          <a:pt x="168263" y="91000"/>
                        </a:cubicBezTo>
                        <a:lnTo>
                          <a:pt x="120352" y="106240"/>
                        </a:lnTo>
                        <a:cubicBezTo>
                          <a:pt x="117590" y="107097"/>
                          <a:pt x="115589" y="109383"/>
                          <a:pt x="114923" y="112145"/>
                        </a:cubicBezTo>
                        <a:lnTo>
                          <a:pt x="101016" y="175582"/>
                        </a:lnTo>
                        <a:cubicBezTo>
                          <a:pt x="99301" y="183297"/>
                          <a:pt x="88633" y="184154"/>
                          <a:pt x="85681" y="176820"/>
                        </a:cubicBezTo>
                        <a:lnTo>
                          <a:pt x="63202" y="119003"/>
                        </a:lnTo>
                        <a:cubicBezTo>
                          <a:pt x="62154" y="116431"/>
                          <a:pt x="59963" y="114526"/>
                          <a:pt x="57201" y="114050"/>
                        </a:cubicBezTo>
                        <a:lnTo>
                          <a:pt x="6528" y="104430"/>
                        </a:lnTo>
                        <a:cubicBezTo>
                          <a:pt x="-1664" y="102906"/>
                          <a:pt x="-2330" y="91381"/>
                          <a:pt x="5575" y="88904"/>
                        </a:cubicBezTo>
                        <a:lnTo>
                          <a:pt x="55010" y="73378"/>
                        </a:lnTo>
                        <a:cubicBezTo>
                          <a:pt x="57773" y="72521"/>
                          <a:pt x="59868" y="70140"/>
                          <a:pt x="60440" y="67283"/>
                        </a:cubicBezTo>
                        <a:lnTo>
                          <a:pt x="72727" y="6418"/>
                        </a:lnTo>
                        <a:cubicBezTo>
                          <a:pt x="74346" y="-1488"/>
                          <a:pt x="85395" y="-2345"/>
                          <a:pt x="88157" y="5275"/>
                        </a:cubicBezTo>
                        <a:lnTo>
                          <a:pt x="108160" y="60425"/>
                        </a:lnTo>
                        <a:cubicBezTo>
                          <a:pt x="109112" y="62996"/>
                          <a:pt x="111493" y="64996"/>
                          <a:pt x="114256" y="65473"/>
                        </a:cubicBezTo>
                        <a:close/>
                      </a:path>
                    </a:pathLst>
                  </a:custGeom>
                  <a:solidFill>
                    <a:srgbClr val="F7ED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grpSp>
        <p:nvGrpSpPr>
          <p:cNvPr id="976" name="Google Shape;976;p52"/>
          <p:cNvGrpSpPr/>
          <p:nvPr/>
        </p:nvGrpSpPr>
        <p:grpSpPr>
          <a:xfrm>
            <a:off x="5893476" y="2644076"/>
            <a:ext cx="1708251" cy="2029777"/>
            <a:chOff x="5893476" y="2644076"/>
            <a:chExt cx="1708251" cy="2029777"/>
          </a:xfrm>
        </p:grpSpPr>
        <p:sp>
          <p:nvSpPr>
            <p:cNvPr id="977" name="Google Shape;977;p52"/>
            <p:cNvSpPr/>
            <p:nvPr/>
          </p:nvSpPr>
          <p:spPr>
            <a:xfrm>
              <a:off x="5915701" y="2663126"/>
              <a:ext cx="1686026" cy="2010727"/>
            </a:xfrm>
            <a:custGeom>
              <a:rect b="b" l="l" r="r" t="t"/>
              <a:pathLst>
                <a:path extrusionOk="0" h="2010727" w="1686026">
                  <a:moveTo>
                    <a:pt x="501005" y="2010728"/>
                  </a:moveTo>
                  <a:cubicBezTo>
                    <a:pt x="430329" y="2010728"/>
                    <a:pt x="333270" y="1920812"/>
                    <a:pt x="293551" y="1880711"/>
                  </a:cubicBezTo>
                  <a:cubicBezTo>
                    <a:pt x="132578" y="1735360"/>
                    <a:pt x="39043" y="1481138"/>
                    <a:pt x="6277" y="1378458"/>
                  </a:cubicBezTo>
                  <a:cubicBezTo>
                    <a:pt x="-6487" y="1338358"/>
                    <a:pt x="466" y="1294067"/>
                    <a:pt x="24850" y="1259777"/>
                  </a:cubicBezTo>
                  <a:lnTo>
                    <a:pt x="97621" y="1153954"/>
                  </a:lnTo>
                  <a:cubicBezTo>
                    <a:pt x="93430" y="1146715"/>
                    <a:pt x="90858" y="1138523"/>
                    <a:pt x="90192" y="1129951"/>
                  </a:cubicBezTo>
                  <a:cubicBezTo>
                    <a:pt x="88954" y="1114616"/>
                    <a:pt x="94002" y="1099471"/>
                    <a:pt x="104003" y="1087850"/>
                  </a:cubicBezTo>
                  <a:cubicBezTo>
                    <a:pt x="115623" y="1074420"/>
                    <a:pt x="388420" y="759238"/>
                    <a:pt x="434711" y="707993"/>
                  </a:cubicBezTo>
                  <a:cubicBezTo>
                    <a:pt x="449856" y="691325"/>
                    <a:pt x="472239" y="677894"/>
                    <a:pt x="503577" y="666845"/>
                  </a:cubicBezTo>
                  <a:cubicBezTo>
                    <a:pt x="472525" y="641318"/>
                    <a:pt x="454904" y="591407"/>
                    <a:pt x="446522" y="506730"/>
                  </a:cubicBezTo>
                  <a:cubicBezTo>
                    <a:pt x="445284" y="503968"/>
                    <a:pt x="444141" y="501110"/>
                    <a:pt x="443283" y="498158"/>
                  </a:cubicBezTo>
                  <a:cubicBezTo>
                    <a:pt x="442045" y="493967"/>
                    <a:pt x="441283" y="489776"/>
                    <a:pt x="440997" y="485489"/>
                  </a:cubicBezTo>
                  <a:cubicBezTo>
                    <a:pt x="407946" y="473964"/>
                    <a:pt x="383276" y="457105"/>
                    <a:pt x="383276" y="421005"/>
                  </a:cubicBezTo>
                  <a:cubicBezTo>
                    <a:pt x="383276" y="388811"/>
                    <a:pt x="403945" y="370523"/>
                    <a:pt x="439569" y="352235"/>
                  </a:cubicBezTo>
                  <a:cubicBezTo>
                    <a:pt x="439473" y="349758"/>
                    <a:pt x="439473" y="347377"/>
                    <a:pt x="439473" y="344996"/>
                  </a:cubicBezTo>
                  <a:cubicBezTo>
                    <a:pt x="439473" y="243649"/>
                    <a:pt x="485194" y="150876"/>
                    <a:pt x="562918" y="91821"/>
                  </a:cubicBezTo>
                  <a:cubicBezTo>
                    <a:pt x="568156" y="67723"/>
                    <a:pt x="573966" y="51245"/>
                    <a:pt x="574824" y="48959"/>
                  </a:cubicBezTo>
                  <a:cubicBezTo>
                    <a:pt x="581587" y="30004"/>
                    <a:pt x="597874" y="16002"/>
                    <a:pt x="617591" y="12002"/>
                  </a:cubicBezTo>
                  <a:cubicBezTo>
                    <a:pt x="620068" y="11525"/>
                    <a:pt x="678075" y="0"/>
                    <a:pt x="758466" y="0"/>
                  </a:cubicBezTo>
                  <a:cubicBezTo>
                    <a:pt x="856573" y="0"/>
                    <a:pt x="997067" y="17431"/>
                    <a:pt x="1109081" y="100298"/>
                  </a:cubicBezTo>
                  <a:cubicBezTo>
                    <a:pt x="1197854" y="166021"/>
                    <a:pt x="1179756" y="299371"/>
                    <a:pt x="1162993" y="367951"/>
                  </a:cubicBezTo>
                  <a:cubicBezTo>
                    <a:pt x="1200045" y="396716"/>
                    <a:pt x="1256242" y="441770"/>
                    <a:pt x="1278055" y="466535"/>
                  </a:cubicBezTo>
                  <a:cubicBezTo>
                    <a:pt x="1322251" y="516541"/>
                    <a:pt x="1341396" y="626840"/>
                    <a:pt x="1264720" y="734854"/>
                  </a:cubicBezTo>
                  <a:cubicBezTo>
                    <a:pt x="1345872" y="826961"/>
                    <a:pt x="1561423" y="1075944"/>
                    <a:pt x="1571710" y="1087755"/>
                  </a:cubicBezTo>
                  <a:cubicBezTo>
                    <a:pt x="1581902" y="1099566"/>
                    <a:pt x="1586855" y="1114997"/>
                    <a:pt x="1585522" y="1130522"/>
                  </a:cubicBezTo>
                  <a:cubicBezTo>
                    <a:pt x="1584569" y="1140905"/>
                    <a:pt x="1580854" y="1150715"/>
                    <a:pt x="1574854" y="1159002"/>
                  </a:cubicBezTo>
                  <a:cubicBezTo>
                    <a:pt x="1574854" y="1159002"/>
                    <a:pt x="1663436" y="1303496"/>
                    <a:pt x="1663627" y="1303877"/>
                  </a:cubicBezTo>
                  <a:cubicBezTo>
                    <a:pt x="1696869" y="1360646"/>
                    <a:pt x="1692868" y="1431322"/>
                    <a:pt x="1653244" y="1483995"/>
                  </a:cubicBezTo>
                  <a:cubicBezTo>
                    <a:pt x="1594475" y="1562195"/>
                    <a:pt x="1473698" y="1701165"/>
                    <a:pt x="1317202" y="1767840"/>
                  </a:cubicBezTo>
                  <a:cubicBezTo>
                    <a:pt x="1313392" y="1770507"/>
                    <a:pt x="1309297" y="1772698"/>
                    <a:pt x="1304820" y="1774412"/>
                  </a:cubicBezTo>
                  <a:lnTo>
                    <a:pt x="1220428" y="1806607"/>
                  </a:lnTo>
                  <a:cubicBezTo>
                    <a:pt x="1215952" y="1812227"/>
                    <a:pt x="1210427" y="1820037"/>
                    <a:pt x="1207189" y="1827943"/>
                  </a:cubicBezTo>
                  <a:cubicBezTo>
                    <a:pt x="1195758" y="1856042"/>
                    <a:pt x="1172898" y="1873187"/>
                    <a:pt x="1147753" y="1882235"/>
                  </a:cubicBezTo>
                  <a:cubicBezTo>
                    <a:pt x="1147467" y="1883474"/>
                    <a:pt x="1147086" y="1884617"/>
                    <a:pt x="1146705" y="1885855"/>
                  </a:cubicBezTo>
                  <a:cubicBezTo>
                    <a:pt x="1136132" y="1922907"/>
                    <a:pt x="1097461" y="1950434"/>
                    <a:pt x="1063932" y="1968056"/>
                  </a:cubicBezTo>
                  <a:cubicBezTo>
                    <a:pt x="1049836" y="1980343"/>
                    <a:pt x="1021546" y="1999869"/>
                    <a:pt x="984399" y="1999869"/>
                  </a:cubicBezTo>
                  <a:cubicBezTo>
                    <a:pt x="963063" y="1999869"/>
                    <a:pt x="942108" y="1993106"/>
                    <a:pt x="923820" y="1980438"/>
                  </a:cubicBezTo>
                  <a:cubicBezTo>
                    <a:pt x="892482" y="1958626"/>
                    <a:pt x="853144" y="1916049"/>
                    <a:pt x="831713" y="1891665"/>
                  </a:cubicBezTo>
                  <a:lnTo>
                    <a:pt x="687790" y="1909477"/>
                  </a:lnTo>
                  <a:lnTo>
                    <a:pt x="682456" y="1910048"/>
                  </a:lnTo>
                  <a:lnTo>
                    <a:pt x="659406" y="1912906"/>
                  </a:lnTo>
                  <a:cubicBezTo>
                    <a:pt x="646547" y="1931765"/>
                    <a:pt x="631688" y="1947005"/>
                    <a:pt x="625687" y="1952816"/>
                  </a:cubicBezTo>
                  <a:cubicBezTo>
                    <a:pt x="619687" y="1958721"/>
                    <a:pt x="612543" y="1963198"/>
                    <a:pt x="604828" y="1966246"/>
                  </a:cubicBezTo>
                  <a:cubicBezTo>
                    <a:pt x="580539" y="1986439"/>
                    <a:pt x="547392" y="2006727"/>
                    <a:pt x="509387" y="2010156"/>
                  </a:cubicBezTo>
                  <a:cubicBezTo>
                    <a:pt x="506815" y="2010632"/>
                    <a:pt x="503958" y="2010728"/>
                    <a:pt x="501005" y="2010728"/>
                  </a:cubicBezTo>
                  <a:close/>
                </a:path>
              </a:pathLst>
            </a:custGeom>
            <a:solidFill>
              <a:srgbClr val="191919">
                <a:alpha val="1624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78" name="Google Shape;978;p52"/>
            <p:cNvGrpSpPr/>
            <p:nvPr/>
          </p:nvGrpSpPr>
          <p:grpSpPr>
            <a:xfrm>
              <a:off x="5893476" y="2644076"/>
              <a:ext cx="1686026" cy="2010727"/>
              <a:chOff x="6344326" y="1469326"/>
              <a:chExt cx="1686026" cy="2010727"/>
            </a:xfrm>
          </p:grpSpPr>
          <p:sp>
            <p:nvSpPr>
              <p:cNvPr id="979" name="Google Shape;979;p52"/>
              <p:cNvSpPr/>
              <p:nvPr/>
            </p:nvSpPr>
            <p:spPr>
              <a:xfrm>
                <a:off x="6344326" y="1469326"/>
                <a:ext cx="1686026" cy="2010727"/>
              </a:xfrm>
              <a:custGeom>
                <a:rect b="b" l="l" r="r" t="t"/>
                <a:pathLst>
                  <a:path extrusionOk="0" h="2010727" w="1686026">
                    <a:moveTo>
                      <a:pt x="501005" y="2010728"/>
                    </a:moveTo>
                    <a:cubicBezTo>
                      <a:pt x="430329" y="2010728"/>
                      <a:pt x="333270" y="1920812"/>
                      <a:pt x="293551" y="1880711"/>
                    </a:cubicBezTo>
                    <a:cubicBezTo>
                      <a:pt x="132578" y="1735360"/>
                      <a:pt x="39043" y="1481138"/>
                      <a:pt x="6277" y="1378458"/>
                    </a:cubicBezTo>
                    <a:cubicBezTo>
                      <a:pt x="-6487" y="1338358"/>
                      <a:pt x="466" y="1294067"/>
                      <a:pt x="24850" y="1259777"/>
                    </a:cubicBezTo>
                    <a:lnTo>
                      <a:pt x="97621" y="1153954"/>
                    </a:lnTo>
                    <a:cubicBezTo>
                      <a:pt x="93430" y="1146715"/>
                      <a:pt x="90858" y="1138523"/>
                      <a:pt x="90192" y="1129951"/>
                    </a:cubicBezTo>
                    <a:cubicBezTo>
                      <a:pt x="88954" y="1114616"/>
                      <a:pt x="94002" y="1099471"/>
                      <a:pt x="104003" y="1087850"/>
                    </a:cubicBezTo>
                    <a:cubicBezTo>
                      <a:pt x="115623" y="1074420"/>
                      <a:pt x="388420" y="759238"/>
                      <a:pt x="434711" y="707993"/>
                    </a:cubicBezTo>
                    <a:cubicBezTo>
                      <a:pt x="449856" y="691325"/>
                      <a:pt x="472239" y="677894"/>
                      <a:pt x="503577" y="666845"/>
                    </a:cubicBezTo>
                    <a:cubicBezTo>
                      <a:pt x="472525" y="641318"/>
                      <a:pt x="454904" y="591407"/>
                      <a:pt x="446522" y="506730"/>
                    </a:cubicBezTo>
                    <a:cubicBezTo>
                      <a:pt x="445284" y="503968"/>
                      <a:pt x="444141" y="501110"/>
                      <a:pt x="443283" y="498158"/>
                    </a:cubicBezTo>
                    <a:cubicBezTo>
                      <a:pt x="442045" y="493967"/>
                      <a:pt x="441283" y="489776"/>
                      <a:pt x="440997" y="485489"/>
                    </a:cubicBezTo>
                    <a:cubicBezTo>
                      <a:pt x="407946" y="473964"/>
                      <a:pt x="383276" y="457105"/>
                      <a:pt x="383276" y="421005"/>
                    </a:cubicBezTo>
                    <a:cubicBezTo>
                      <a:pt x="383276" y="388811"/>
                      <a:pt x="403945" y="370523"/>
                      <a:pt x="439569" y="352235"/>
                    </a:cubicBezTo>
                    <a:cubicBezTo>
                      <a:pt x="439473" y="349758"/>
                      <a:pt x="439473" y="347377"/>
                      <a:pt x="439473" y="344996"/>
                    </a:cubicBezTo>
                    <a:cubicBezTo>
                      <a:pt x="439473" y="243649"/>
                      <a:pt x="485194" y="150876"/>
                      <a:pt x="562918" y="91821"/>
                    </a:cubicBezTo>
                    <a:cubicBezTo>
                      <a:pt x="568156" y="67723"/>
                      <a:pt x="573966" y="51245"/>
                      <a:pt x="574824" y="48959"/>
                    </a:cubicBezTo>
                    <a:cubicBezTo>
                      <a:pt x="581587" y="30004"/>
                      <a:pt x="597874" y="16002"/>
                      <a:pt x="617591" y="12002"/>
                    </a:cubicBezTo>
                    <a:cubicBezTo>
                      <a:pt x="620068" y="11525"/>
                      <a:pt x="678075" y="0"/>
                      <a:pt x="758466" y="0"/>
                    </a:cubicBezTo>
                    <a:cubicBezTo>
                      <a:pt x="856573" y="0"/>
                      <a:pt x="997067" y="17431"/>
                      <a:pt x="1109081" y="100298"/>
                    </a:cubicBezTo>
                    <a:cubicBezTo>
                      <a:pt x="1197854" y="166021"/>
                      <a:pt x="1179756" y="299371"/>
                      <a:pt x="1162993" y="367951"/>
                    </a:cubicBezTo>
                    <a:cubicBezTo>
                      <a:pt x="1200045" y="396716"/>
                      <a:pt x="1256242" y="441770"/>
                      <a:pt x="1278055" y="466535"/>
                    </a:cubicBezTo>
                    <a:cubicBezTo>
                      <a:pt x="1322251" y="516541"/>
                      <a:pt x="1341396" y="626840"/>
                      <a:pt x="1264720" y="734854"/>
                    </a:cubicBezTo>
                    <a:cubicBezTo>
                      <a:pt x="1345872" y="826961"/>
                      <a:pt x="1561423" y="1075944"/>
                      <a:pt x="1571710" y="1087755"/>
                    </a:cubicBezTo>
                    <a:cubicBezTo>
                      <a:pt x="1581902" y="1099566"/>
                      <a:pt x="1586855" y="1114997"/>
                      <a:pt x="1585522" y="1130522"/>
                    </a:cubicBezTo>
                    <a:cubicBezTo>
                      <a:pt x="1584569" y="1140905"/>
                      <a:pt x="1580854" y="1150715"/>
                      <a:pt x="1574854" y="1159002"/>
                    </a:cubicBezTo>
                    <a:cubicBezTo>
                      <a:pt x="1574854" y="1159002"/>
                      <a:pt x="1663436" y="1303496"/>
                      <a:pt x="1663627" y="1303877"/>
                    </a:cubicBezTo>
                    <a:cubicBezTo>
                      <a:pt x="1696869" y="1360646"/>
                      <a:pt x="1692868" y="1431322"/>
                      <a:pt x="1653244" y="1483995"/>
                    </a:cubicBezTo>
                    <a:cubicBezTo>
                      <a:pt x="1594475" y="1562195"/>
                      <a:pt x="1473698" y="1701165"/>
                      <a:pt x="1317202" y="1767840"/>
                    </a:cubicBezTo>
                    <a:cubicBezTo>
                      <a:pt x="1313392" y="1770507"/>
                      <a:pt x="1309297" y="1772698"/>
                      <a:pt x="1304820" y="1774412"/>
                    </a:cubicBezTo>
                    <a:lnTo>
                      <a:pt x="1220428" y="1806607"/>
                    </a:lnTo>
                    <a:cubicBezTo>
                      <a:pt x="1215952" y="1812227"/>
                      <a:pt x="1210427" y="1820037"/>
                      <a:pt x="1207189" y="1827943"/>
                    </a:cubicBezTo>
                    <a:cubicBezTo>
                      <a:pt x="1195758" y="1856042"/>
                      <a:pt x="1172898" y="1873187"/>
                      <a:pt x="1147753" y="1882235"/>
                    </a:cubicBezTo>
                    <a:cubicBezTo>
                      <a:pt x="1147467" y="1883474"/>
                      <a:pt x="1147086" y="1884617"/>
                      <a:pt x="1146705" y="1885855"/>
                    </a:cubicBezTo>
                    <a:cubicBezTo>
                      <a:pt x="1136132" y="1922907"/>
                      <a:pt x="1097461" y="1950434"/>
                      <a:pt x="1063932" y="1968056"/>
                    </a:cubicBezTo>
                    <a:cubicBezTo>
                      <a:pt x="1049836" y="1980343"/>
                      <a:pt x="1021546" y="1999869"/>
                      <a:pt x="984399" y="1999869"/>
                    </a:cubicBezTo>
                    <a:cubicBezTo>
                      <a:pt x="963063" y="1999869"/>
                      <a:pt x="942108" y="1993106"/>
                      <a:pt x="923820" y="1980438"/>
                    </a:cubicBezTo>
                    <a:cubicBezTo>
                      <a:pt x="892482" y="1958626"/>
                      <a:pt x="853144" y="1916049"/>
                      <a:pt x="831713" y="1891665"/>
                    </a:cubicBezTo>
                    <a:lnTo>
                      <a:pt x="687790" y="1909477"/>
                    </a:lnTo>
                    <a:lnTo>
                      <a:pt x="682456" y="1910048"/>
                    </a:lnTo>
                    <a:lnTo>
                      <a:pt x="659406" y="1912906"/>
                    </a:lnTo>
                    <a:cubicBezTo>
                      <a:pt x="646547" y="1931765"/>
                      <a:pt x="631688" y="1947005"/>
                      <a:pt x="625687" y="1952816"/>
                    </a:cubicBezTo>
                    <a:cubicBezTo>
                      <a:pt x="619687" y="1958721"/>
                      <a:pt x="612543" y="1963198"/>
                      <a:pt x="604828" y="1966246"/>
                    </a:cubicBezTo>
                    <a:cubicBezTo>
                      <a:pt x="580539" y="1986439"/>
                      <a:pt x="547392" y="2006727"/>
                      <a:pt x="509387" y="2010156"/>
                    </a:cubicBezTo>
                    <a:cubicBezTo>
                      <a:pt x="506815" y="2010632"/>
                      <a:pt x="503958" y="2010728"/>
                      <a:pt x="501005" y="2010728"/>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80" name="Google Shape;980;p52"/>
              <p:cNvGrpSpPr/>
              <p:nvPr/>
            </p:nvGrpSpPr>
            <p:grpSpPr>
              <a:xfrm>
                <a:off x="6397423" y="1525654"/>
                <a:ext cx="1571102" cy="1895590"/>
                <a:chOff x="6397423" y="1525654"/>
                <a:chExt cx="1571102" cy="1895590"/>
              </a:xfrm>
            </p:grpSpPr>
            <p:grpSp>
              <p:nvGrpSpPr>
                <p:cNvPr id="981" name="Google Shape;981;p52"/>
                <p:cNvGrpSpPr/>
                <p:nvPr/>
              </p:nvGrpSpPr>
              <p:grpSpPr>
                <a:xfrm>
                  <a:off x="6487572" y="2153412"/>
                  <a:ext cx="1380744" cy="982502"/>
                  <a:chOff x="6487572" y="2153412"/>
                  <a:chExt cx="1380744" cy="982502"/>
                </a:xfrm>
              </p:grpSpPr>
              <p:sp>
                <p:nvSpPr>
                  <p:cNvPr id="982" name="Google Shape;982;p52"/>
                  <p:cNvSpPr/>
                  <p:nvPr/>
                </p:nvSpPr>
                <p:spPr>
                  <a:xfrm>
                    <a:off x="6487572" y="2153412"/>
                    <a:ext cx="1380744" cy="911066"/>
                  </a:xfrm>
                  <a:custGeom>
                    <a:rect b="b" l="l" r="r" t="t"/>
                    <a:pathLst>
                      <a:path extrusionOk="0" h="911066" w="1380744">
                        <a:moveTo>
                          <a:pt x="1380744" y="440055"/>
                        </a:moveTo>
                        <a:lnTo>
                          <a:pt x="1119283" y="650176"/>
                        </a:lnTo>
                        <a:lnTo>
                          <a:pt x="1062228" y="557308"/>
                        </a:lnTo>
                        <a:lnTo>
                          <a:pt x="944785" y="878014"/>
                        </a:lnTo>
                        <a:lnTo>
                          <a:pt x="391383" y="911066"/>
                        </a:lnTo>
                        <a:lnTo>
                          <a:pt x="308039" y="528828"/>
                        </a:lnTo>
                        <a:lnTo>
                          <a:pt x="219933" y="625697"/>
                        </a:lnTo>
                        <a:lnTo>
                          <a:pt x="0" y="439960"/>
                        </a:lnTo>
                        <a:cubicBezTo>
                          <a:pt x="0" y="439960"/>
                          <a:pt x="283464" y="112395"/>
                          <a:pt x="329851" y="61055"/>
                        </a:cubicBezTo>
                        <a:cubicBezTo>
                          <a:pt x="344138" y="45339"/>
                          <a:pt x="375761" y="33528"/>
                          <a:pt x="412909" y="24670"/>
                        </a:cubicBezTo>
                        <a:cubicBezTo>
                          <a:pt x="459200" y="13621"/>
                          <a:pt x="513969" y="7239"/>
                          <a:pt x="553784" y="3715"/>
                        </a:cubicBezTo>
                        <a:cubicBezTo>
                          <a:pt x="586074" y="952"/>
                          <a:pt x="608457" y="0"/>
                          <a:pt x="608457" y="0"/>
                        </a:cubicBezTo>
                        <a:lnTo>
                          <a:pt x="690277" y="4000"/>
                        </a:lnTo>
                        <a:lnTo>
                          <a:pt x="772192" y="0"/>
                        </a:lnTo>
                        <a:cubicBezTo>
                          <a:pt x="772192" y="0"/>
                          <a:pt x="849821" y="3238"/>
                          <a:pt x="924306" y="16002"/>
                        </a:cubicBezTo>
                        <a:cubicBezTo>
                          <a:pt x="978599" y="25241"/>
                          <a:pt x="1031177" y="39433"/>
                          <a:pt x="1050798" y="61055"/>
                        </a:cubicBezTo>
                        <a:cubicBezTo>
                          <a:pt x="1050893" y="61150"/>
                          <a:pt x="1050989" y="61246"/>
                          <a:pt x="1050989" y="61341"/>
                        </a:cubicBezTo>
                        <a:cubicBezTo>
                          <a:pt x="1098233" y="113729"/>
                          <a:pt x="1380744" y="440055"/>
                          <a:pt x="1380744" y="44005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83" name="Google Shape;983;p52"/>
                  <p:cNvSpPr/>
                  <p:nvPr/>
                </p:nvSpPr>
                <p:spPr>
                  <a:xfrm>
                    <a:off x="6790658" y="2157222"/>
                    <a:ext cx="794194" cy="973931"/>
                  </a:xfrm>
                  <a:custGeom>
                    <a:rect b="b" l="l" r="r" t="t"/>
                    <a:pathLst>
                      <a:path extrusionOk="0" h="973931" w="794194">
                        <a:moveTo>
                          <a:pt x="794195" y="973931"/>
                        </a:moveTo>
                        <a:lnTo>
                          <a:pt x="0" y="973931"/>
                        </a:lnTo>
                        <a:lnTo>
                          <a:pt x="7239" y="533971"/>
                        </a:lnTo>
                        <a:cubicBezTo>
                          <a:pt x="8096" y="534638"/>
                          <a:pt x="8858" y="535400"/>
                          <a:pt x="9716" y="535972"/>
                        </a:cubicBezTo>
                        <a:cubicBezTo>
                          <a:pt x="225933" y="715042"/>
                          <a:pt x="368903" y="423958"/>
                          <a:pt x="368903" y="423958"/>
                        </a:cubicBezTo>
                        <a:lnTo>
                          <a:pt x="109823" y="20955"/>
                        </a:lnTo>
                        <a:cubicBezTo>
                          <a:pt x="156115" y="9906"/>
                          <a:pt x="210884" y="3524"/>
                          <a:pt x="250698" y="0"/>
                        </a:cubicBezTo>
                        <a:lnTo>
                          <a:pt x="437388" y="382429"/>
                        </a:lnTo>
                        <a:lnTo>
                          <a:pt x="621221" y="12287"/>
                        </a:lnTo>
                        <a:cubicBezTo>
                          <a:pt x="675513" y="21526"/>
                          <a:pt x="728091" y="35719"/>
                          <a:pt x="747713" y="57340"/>
                        </a:cubicBezTo>
                        <a:cubicBezTo>
                          <a:pt x="747808" y="57436"/>
                          <a:pt x="747903" y="57531"/>
                          <a:pt x="747903" y="57626"/>
                        </a:cubicBezTo>
                        <a:lnTo>
                          <a:pt x="510730" y="438626"/>
                        </a:lnTo>
                        <a:cubicBezTo>
                          <a:pt x="613315" y="575500"/>
                          <a:pt x="747713" y="477774"/>
                          <a:pt x="747713" y="477774"/>
                        </a:cubicBezTo>
                        <a:lnTo>
                          <a:pt x="764858" y="660845"/>
                        </a:lnTo>
                        <a:lnTo>
                          <a:pt x="794195" y="973931"/>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84" name="Google Shape;984;p52"/>
                  <p:cNvSpPr/>
                  <p:nvPr/>
                </p:nvSpPr>
                <p:spPr>
                  <a:xfrm>
                    <a:off x="6702719" y="2573917"/>
                    <a:ext cx="185497" cy="210049"/>
                  </a:xfrm>
                  <a:custGeom>
                    <a:rect b="b" l="l" r="r" t="t"/>
                    <a:pathLst>
                      <a:path extrusionOk="0" h="210049" w="185497">
                        <a:moveTo>
                          <a:pt x="4786" y="210049"/>
                        </a:moveTo>
                        <a:cubicBezTo>
                          <a:pt x="3642" y="210049"/>
                          <a:pt x="2499" y="209668"/>
                          <a:pt x="1642" y="208811"/>
                        </a:cubicBezTo>
                        <a:cubicBezTo>
                          <a:pt x="-358" y="207097"/>
                          <a:pt x="-548" y="204049"/>
                          <a:pt x="1166" y="202048"/>
                        </a:cubicBezTo>
                        <a:lnTo>
                          <a:pt x="177093" y="1642"/>
                        </a:lnTo>
                        <a:cubicBezTo>
                          <a:pt x="178807" y="-358"/>
                          <a:pt x="181855" y="-548"/>
                          <a:pt x="183856" y="1166"/>
                        </a:cubicBezTo>
                        <a:cubicBezTo>
                          <a:pt x="185856" y="2881"/>
                          <a:pt x="186046" y="5929"/>
                          <a:pt x="184332" y="7929"/>
                        </a:cubicBezTo>
                        <a:lnTo>
                          <a:pt x="8405" y="208335"/>
                        </a:lnTo>
                        <a:cubicBezTo>
                          <a:pt x="7453" y="209573"/>
                          <a:pt x="6119" y="210049"/>
                          <a:pt x="4786" y="21004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85" name="Google Shape;985;p52"/>
                  <p:cNvSpPr/>
                  <p:nvPr/>
                </p:nvSpPr>
                <p:spPr>
                  <a:xfrm>
                    <a:off x="7528737" y="2508095"/>
                    <a:ext cx="60890" cy="627819"/>
                  </a:xfrm>
                  <a:custGeom>
                    <a:rect b="b" l="l" r="r" t="t"/>
                    <a:pathLst>
                      <a:path extrusionOk="0" h="627819" w="60890">
                        <a:moveTo>
                          <a:pt x="56115" y="627820"/>
                        </a:moveTo>
                        <a:cubicBezTo>
                          <a:pt x="53639" y="627820"/>
                          <a:pt x="51543" y="625915"/>
                          <a:pt x="51353" y="623438"/>
                        </a:cubicBezTo>
                        <a:lnTo>
                          <a:pt x="13" y="5171"/>
                        </a:lnTo>
                        <a:cubicBezTo>
                          <a:pt x="-178" y="2504"/>
                          <a:pt x="1728" y="218"/>
                          <a:pt x="4395" y="27"/>
                        </a:cubicBezTo>
                        <a:cubicBezTo>
                          <a:pt x="7062" y="-259"/>
                          <a:pt x="9347" y="1742"/>
                          <a:pt x="9538" y="4409"/>
                        </a:cubicBezTo>
                        <a:lnTo>
                          <a:pt x="60878" y="622676"/>
                        </a:lnTo>
                        <a:cubicBezTo>
                          <a:pt x="61068" y="625343"/>
                          <a:pt x="59163" y="627629"/>
                          <a:pt x="56496" y="627820"/>
                        </a:cubicBezTo>
                        <a:cubicBezTo>
                          <a:pt x="56401" y="627820"/>
                          <a:pt x="56306" y="627820"/>
                          <a:pt x="56115" y="62782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86" name="Google Shape;986;p52"/>
                  <p:cNvSpPr/>
                  <p:nvPr/>
                </p:nvSpPr>
                <p:spPr>
                  <a:xfrm>
                    <a:off x="6851808" y="2727959"/>
                    <a:ext cx="9525" cy="405479"/>
                  </a:xfrm>
                  <a:custGeom>
                    <a:rect b="b" l="l" r="r" t="t"/>
                    <a:pathLst>
                      <a:path extrusionOk="0" h="405479" w="9525">
                        <a:moveTo>
                          <a:pt x="4763" y="405479"/>
                        </a:moveTo>
                        <a:cubicBezTo>
                          <a:pt x="2096" y="405479"/>
                          <a:pt x="0" y="403384"/>
                          <a:pt x="0" y="400717"/>
                        </a:cubicBezTo>
                        <a:lnTo>
                          <a:pt x="0" y="4763"/>
                        </a:lnTo>
                        <a:cubicBezTo>
                          <a:pt x="0" y="2096"/>
                          <a:pt x="2096" y="0"/>
                          <a:pt x="4763" y="0"/>
                        </a:cubicBezTo>
                        <a:cubicBezTo>
                          <a:pt x="7429" y="0"/>
                          <a:pt x="9525" y="2096"/>
                          <a:pt x="9525" y="4763"/>
                        </a:cubicBezTo>
                        <a:lnTo>
                          <a:pt x="9525" y="400717"/>
                        </a:lnTo>
                        <a:cubicBezTo>
                          <a:pt x="9525" y="403384"/>
                          <a:pt x="7429" y="405479"/>
                          <a:pt x="4763" y="405479"/>
                        </a:cubicBezTo>
                        <a:close/>
                      </a:path>
                    </a:pathLst>
                  </a:custGeom>
                  <a:solidFill>
                    <a:srgbClr val="30294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87" name="Google Shape;987;p52"/>
                <p:cNvGrpSpPr/>
                <p:nvPr/>
              </p:nvGrpSpPr>
              <p:grpSpPr>
                <a:xfrm>
                  <a:off x="6724650" y="2660046"/>
                  <a:ext cx="938708" cy="687514"/>
                  <a:chOff x="6724650" y="2660046"/>
                  <a:chExt cx="938708" cy="687514"/>
                </a:xfrm>
              </p:grpSpPr>
              <p:grpSp>
                <p:nvGrpSpPr>
                  <p:cNvPr id="988" name="Google Shape;988;p52"/>
                  <p:cNvGrpSpPr/>
                  <p:nvPr/>
                </p:nvGrpSpPr>
                <p:grpSpPr>
                  <a:xfrm>
                    <a:off x="6724650" y="2660046"/>
                    <a:ext cx="518159" cy="687514"/>
                    <a:chOff x="6724650" y="2660046"/>
                    <a:chExt cx="518159" cy="687514"/>
                  </a:xfrm>
                </p:grpSpPr>
                <p:sp>
                  <p:nvSpPr>
                    <p:cNvPr id="989" name="Google Shape;989;p52"/>
                    <p:cNvSpPr/>
                    <p:nvPr/>
                  </p:nvSpPr>
                  <p:spPr>
                    <a:xfrm>
                      <a:off x="6785419" y="2660046"/>
                      <a:ext cx="457390" cy="680942"/>
                    </a:xfrm>
                    <a:custGeom>
                      <a:rect b="b" l="l" r="r" t="t"/>
                      <a:pathLst>
                        <a:path extrusionOk="0" h="680942" w="457390">
                          <a:moveTo>
                            <a:pt x="0" y="46863"/>
                          </a:moveTo>
                          <a:lnTo>
                            <a:pt x="148304" y="28575"/>
                          </a:lnTo>
                          <a:lnTo>
                            <a:pt x="153162" y="27908"/>
                          </a:lnTo>
                          <a:lnTo>
                            <a:pt x="379190" y="0"/>
                          </a:lnTo>
                          <a:lnTo>
                            <a:pt x="418147" y="315659"/>
                          </a:lnTo>
                          <a:lnTo>
                            <a:pt x="418814" y="320611"/>
                          </a:lnTo>
                          <a:lnTo>
                            <a:pt x="457390" y="633222"/>
                          </a:lnTo>
                          <a:lnTo>
                            <a:pt x="235648" y="660559"/>
                          </a:lnTo>
                          <a:lnTo>
                            <a:pt x="230791" y="661130"/>
                          </a:lnTo>
                          <a:lnTo>
                            <a:pt x="70675" y="680942"/>
                          </a:lnTo>
                          <a:lnTo>
                            <a:pt x="23813" y="363284"/>
                          </a:lnTo>
                          <a:lnTo>
                            <a:pt x="23813" y="349186"/>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90" name="Google Shape;990;p52"/>
                    <p:cNvGrpSpPr/>
                    <p:nvPr/>
                  </p:nvGrpSpPr>
                  <p:grpSpPr>
                    <a:xfrm>
                      <a:off x="6846813" y="2707371"/>
                      <a:ext cx="349238" cy="566005"/>
                      <a:chOff x="6846813" y="2707371"/>
                      <a:chExt cx="349238" cy="566005"/>
                    </a:xfrm>
                  </p:grpSpPr>
                  <p:sp>
                    <p:nvSpPr>
                      <p:cNvPr id="991" name="Google Shape;991;p52"/>
                      <p:cNvSpPr/>
                      <p:nvPr/>
                    </p:nvSpPr>
                    <p:spPr>
                      <a:xfrm>
                        <a:off x="7012834" y="2824638"/>
                        <a:ext cx="82728" cy="111457"/>
                      </a:xfrm>
                      <a:custGeom>
                        <a:rect b="b" l="l" r="r" t="t"/>
                        <a:pathLst>
                          <a:path extrusionOk="0" h="111457" w="82728">
                            <a:moveTo>
                              <a:pt x="49191" y="60293"/>
                            </a:moveTo>
                            <a:cubicBezTo>
                              <a:pt x="49191" y="60293"/>
                              <a:pt x="62526" y="110871"/>
                              <a:pt x="79385" y="102870"/>
                            </a:cubicBezTo>
                            <a:cubicBezTo>
                              <a:pt x="96244" y="94869"/>
                              <a:pt x="43857" y="0"/>
                              <a:pt x="43857" y="0"/>
                            </a:cubicBezTo>
                            <a:cubicBezTo>
                              <a:pt x="43857" y="0"/>
                              <a:pt x="-13769" y="98488"/>
                              <a:pt x="3090" y="110014"/>
                            </a:cubicBezTo>
                            <a:cubicBezTo>
                              <a:pt x="19949" y="121539"/>
                              <a:pt x="49191" y="60293"/>
                              <a:pt x="49191" y="6029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2" name="Google Shape;992;p52"/>
                      <p:cNvSpPr/>
                      <p:nvPr/>
                    </p:nvSpPr>
                    <p:spPr>
                      <a:xfrm>
                        <a:off x="7012929" y="3021615"/>
                        <a:ext cx="82728" cy="111457"/>
                      </a:xfrm>
                      <a:custGeom>
                        <a:rect b="b" l="l" r="r" t="t"/>
                        <a:pathLst>
                          <a:path extrusionOk="0" h="111457" w="82728">
                            <a:moveTo>
                              <a:pt x="49191" y="60293"/>
                            </a:moveTo>
                            <a:cubicBezTo>
                              <a:pt x="49191" y="60293"/>
                              <a:pt x="62526" y="110871"/>
                              <a:pt x="79385" y="102870"/>
                            </a:cubicBezTo>
                            <a:cubicBezTo>
                              <a:pt x="96244" y="94869"/>
                              <a:pt x="43857" y="0"/>
                              <a:pt x="43857" y="0"/>
                            </a:cubicBezTo>
                            <a:cubicBezTo>
                              <a:pt x="43857" y="0"/>
                              <a:pt x="-13769" y="98489"/>
                              <a:pt x="3090" y="110014"/>
                            </a:cubicBezTo>
                            <a:cubicBezTo>
                              <a:pt x="19949" y="121539"/>
                              <a:pt x="49191" y="60293"/>
                              <a:pt x="49191" y="6029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3" name="Google Shape;993;p52"/>
                      <p:cNvSpPr/>
                      <p:nvPr/>
                    </p:nvSpPr>
                    <p:spPr>
                      <a:xfrm>
                        <a:off x="7113323" y="3155537"/>
                        <a:ext cx="82728" cy="111457"/>
                      </a:xfrm>
                      <a:custGeom>
                        <a:rect b="b" l="l" r="r" t="t"/>
                        <a:pathLst>
                          <a:path extrusionOk="0" h="111457" w="82728">
                            <a:moveTo>
                              <a:pt x="49191" y="60293"/>
                            </a:moveTo>
                            <a:cubicBezTo>
                              <a:pt x="49191" y="60293"/>
                              <a:pt x="62526" y="110871"/>
                              <a:pt x="79385" y="102870"/>
                            </a:cubicBezTo>
                            <a:cubicBezTo>
                              <a:pt x="96244" y="94869"/>
                              <a:pt x="43857" y="0"/>
                              <a:pt x="43857" y="0"/>
                            </a:cubicBezTo>
                            <a:cubicBezTo>
                              <a:pt x="43857" y="0"/>
                              <a:pt x="-13769" y="98489"/>
                              <a:pt x="3090" y="110014"/>
                            </a:cubicBezTo>
                            <a:cubicBezTo>
                              <a:pt x="19949" y="121539"/>
                              <a:pt x="49191" y="60293"/>
                              <a:pt x="49191" y="6029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4" name="Google Shape;994;p52"/>
                      <p:cNvSpPr/>
                      <p:nvPr/>
                    </p:nvSpPr>
                    <p:spPr>
                      <a:xfrm>
                        <a:off x="6892438" y="3161919"/>
                        <a:ext cx="82728" cy="111457"/>
                      </a:xfrm>
                      <a:custGeom>
                        <a:rect b="b" l="l" r="r" t="t"/>
                        <a:pathLst>
                          <a:path extrusionOk="0" h="111457" w="82728">
                            <a:moveTo>
                              <a:pt x="49191" y="60293"/>
                            </a:moveTo>
                            <a:cubicBezTo>
                              <a:pt x="49191" y="60293"/>
                              <a:pt x="62526" y="110871"/>
                              <a:pt x="79385" y="102870"/>
                            </a:cubicBezTo>
                            <a:cubicBezTo>
                              <a:pt x="96244" y="94869"/>
                              <a:pt x="43857" y="0"/>
                              <a:pt x="43857" y="0"/>
                            </a:cubicBezTo>
                            <a:cubicBezTo>
                              <a:pt x="43857" y="0"/>
                              <a:pt x="-13769" y="98488"/>
                              <a:pt x="3090" y="110014"/>
                            </a:cubicBezTo>
                            <a:cubicBezTo>
                              <a:pt x="19949" y="121539"/>
                              <a:pt x="49191" y="60293"/>
                              <a:pt x="49191" y="60293"/>
                            </a:cubicBezTo>
                            <a:close/>
                          </a:path>
                        </a:pathLst>
                      </a:custGeom>
                      <a:solidFill>
                        <a:srgbClr val="F8BD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5" name="Google Shape;995;p52"/>
                      <p:cNvSpPr/>
                      <p:nvPr/>
                    </p:nvSpPr>
                    <p:spPr>
                      <a:xfrm>
                        <a:off x="6870912" y="2947225"/>
                        <a:ext cx="82728" cy="111457"/>
                      </a:xfrm>
                      <a:custGeom>
                        <a:rect b="b" l="l" r="r" t="t"/>
                        <a:pathLst>
                          <a:path extrusionOk="0" h="111457" w="82728">
                            <a:moveTo>
                              <a:pt x="49191" y="60293"/>
                            </a:moveTo>
                            <a:cubicBezTo>
                              <a:pt x="49191" y="60293"/>
                              <a:pt x="62526" y="110871"/>
                              <a:pt x="79385" y="102870"/>
                            </a:cubicBezTo>
                            <a:cubicBezTo>
                              <a:pt x="96244" y="94869"/>
                              <a:pt x="43857" y="0"/>
                              <a:pt x="43857" y="0"/>
                            </a:cubicBezTo>
                            <a:cubicBezTo>
                              <a:pt x="43857" y="0"/>
                              <a:pt x="-13769" y="98488"/>
                              <a:pt x="3090" y="110014"/>
                            </a:cubicBezTo>
                            <a:cubicBezTo>
                              <a:pt x="20044" y="121539"/>
                              <a:pt x="49191" y="60293"/>
                              <a:pt x="49191" y="6029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6" name="Google Shape;996;p52"/>
                      <p:cNvSpPr/>
                      <p:nvPr/>
                    </p:nvSpPr>
                    <p:spPr>
                      <a:xfrm>
                        <a:off x="6846813" y="2714815"/>
                        <a:ext cx="82728" cy="111457"/>
                      </a:xfrm>
                      <a:custGeom>
                        <a:rect b="b" l="l" r="r" t="t"/>
                        <a:pathLst>
                          <a:path extrusionOk="0" h="111457" w="82728">
                            <a:moveTo>
                              <a:pt x="49191" y="60293"/>
                            </a:moveTo>
                            <a:cubicBezTo>
                              <a:pt x="49191" y="60293"/>
                              <a:pt x="62526" y="110871"/>
                              <a:pt x="79385" y="102870"/>
                            </a:cubicBezTo>
                            <a:cubicBezTo>
                              <a:pt x="96244" y="94869"/>
                              <a:pt x="43857" y="0"/>
                              <a:pt x="43857" y="0"/>
                            </a:cubicBezTo>
                            <a:cubicBezTo>
                              <a:pt x="43857" y="0"/>
                              <a:pt x="-13769" y="98488"/>
                              <a:pt x="3090" y="110014"/>
                            </a:cubicBezTo>
                            <a:cubicBezTo>
                              <a:pt x="19949" y="121539"/>
                              <a:pt x="49191" y="60293"/>
                              <a:pt x="49191" y="6029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7" name="Google Shape;997;p52"/>
                      <p:cNvSpPr/>
                      <p:nvPr/>
                    </p:nvSpPr>
                    <p:spPr>
                      <a:xfrm>
                        <a:off x="7023830" y="2707371"/>
                        <a:ext cx="108495" cy="84914"/>
                      </a:xfrm>
                      <a:custGeom>
                        <a:rect b="b" l="l" r="r" t="t"/>
                        <a:pathLst>
                          <a:path extrusionOk="0" h="84914" w="108495">
                            <a:moveTo>
                              <a:pt x="57436" y="21922"/>
                            </a:moveTo>
                            <a:cubicBezTo>
                              <a:pt x="57436" y="21922"/>
                              <a:pt x="109156" y="29828"/>
                              <a:pt x="108490" y="11254"/>
                            </a:cubicBezTo>
                            <a:cubicBezTo>
                              <a:pt x="107918" y="-7415"/>
                              <a:pt x="0" y="2777"/>
                              <a:pt x="0" y="2777"/>
                            </a:cubicBezTo>
                            <a:cubicBezTo>
                              <a:pt x="0" y="2777"/>
                              <a:pt x="67342" y="94883"/>
                              <a:pt x="84677" y="84025"/>
                            </a:cubicBezTo>
                            <a:cubicBezTo>
                              <a:pt x="101917" y="73166"/>
                              <a:pt x="57436" y="21922"/>
                              <a:pt x="57436" y="2192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98" name="Google Shape;998;p52"/>
                    <p:cNvGrpSpPr/>
                    <p:nvPr/>
                  </p:nvGrpSpPr>
                  <p:grpSpPr>
                    <a:xfrm>
                      <a:off x="6819518" y="2687954"/>
                      <a:ext cx="384714" cy="633221"/>
                      <a:chOff x="6819518" y="2687954"/>
                      <a:chExt cx="384714" cy="633221"/>
                    </a:xfrm>
                  </p:grpSpPr>
                  <p:grpSp>
                    <p:nvGrpSpPr>
                      <p:cNvPr id="999" name="Google Shape;999;p52"/>
                      <p:cNvGrpSpPr/>
                      <p:nvPr/>
                    </p:nvGrpSpPr>
                    <p:grpSpPr>
                      <a:xfrm>
                        <a:off x="6819518" y="2687954"/>
                        <a:ext cx="384714" cy="633221"/>
                        <a:chOff x="6819518" y="2687954"/>
                        <a:chExt cx="384714" cy="633221"/>
                      </a:xfrm>
                    </p:grpSpPr>
                    <p:sp>
                      <p:nvSpPr>
                        <p:cNvPr id="1000" name="Google Shape;1000;p52"/>
                        <p:cNvSpPr/>
                        <p:nvPr/>
                      </p:nvSpPr>
                      <p:spPr>
                        <a:xfrm>
                          <a:off x="6819518" y="2975705"/>
                          <a:ext cx="384714" cy="41719"/>
                        </a:xfrm>
                        <a:custGeom>
                          <a:rect b="b" l="l" r="r" t="t"/>
                          <a:pathLst>
                            <a:path extrusionOk="0" h="41719" w="384714">
                              <a:moveTo>
                                <a:pt x="0" y="36767"/>
                              </a:moveTo>
                              <a:lnTo>
                                <a:pt x="154496" y="22003"/>
                              </a:lnTo>
                              <a:lnTo>
                                <a:pt x="156210" y="21812"/>
                              </a:lnTo>
                              <a:lnTo>
                                <a:pt x="159353" y="21526"/>
                              </a:lnTo>
                              <a:lnTo>
                                <a:pt x="159544" y="21526"/>
                              </a:lnTo>
                              <a:lnTo>
                                <a:pt x="384048" y="0"/>
                              </a:lnTo>
                              <a:lnTo>
                                <a:pt x="384715" y="4953"/>
                              </a:lnTo>
                              <a:lnTo>
                                <a:pt x="161163" y="26289"/>
                              </a:lnTo>
                              <a:lnTo>
                                <a:pt x="160020" y="26384"/>
                              </a:lnTo>
                              <a:lnTo>
                                <a:pt x="155162" y="26860"/>
                              </a:lnTo>
                              <a:lnTo>
                                <a:pt x="153067" y="27146"/>
                              </a:lnTo>
                              <a:lnTo>
                                <a:pt x="476" y="4171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1" name="Google Shape;1001;p52"/>
                        <p:cNvSpPr/>
                        <p:nvPr/>
                      </p:nvSpPr>
                      <p:spPr>
                        <a:xfrm>
                          <a:off x="6933723" y="2687954"/>
                          <a:ext cx="87344" cy="633221"/>
                        </a:xfrm>
                        <a:custGeom>
                          <a:rect b="b" l="l" r="r" t="t"/>
                          <a:pathLst>
                            <a:path extrusionOk="0" h="633221" w="87344">
                              <a:moveTo>
                                <a:pt x="0" y="667"/>
                              </a:moveTo>
                              <a:lnTo>
                                <a:pt x="4858" y="0"/>
                              </a:lnTo>
                              <a:lnTo>
                                <a:pt x="45148" y="309086"/>
                              </a:lnTo>
                              <a:lnTo>
                                <a:pt x="45148" y="309277"/>
                              </a:lnTo>
                              <a:lnTo>
                                <a:pt x="45244" y="310039"/>
                              </a:lnTo>
                              <a:lnTo>
                                <a:pt x="45244" y="310515"/>
                              </a:lnTo>
                              <a:lnTo>
                                <a:pt x="45815" y="314134"/>
                              </a:lnTo>
                              <a:lnTo>
                                <a:pt x="46101" y="316516"/>
                              </a:lnTo>
                              <a:lnTo>
                                <a:pt x="87344" y="632651"/>
                              </a:lnTo>
                              <a:lnTo>
                                <a:pt x="82486" y="633222"/>
                              </a:lnTo>
                              <a:lnTo>
                                <a:pt x="42386" y="326327"/>
                              </a:lnTo>
                              <a:lnTo>
                                <a:pt x="40957" y="314611"/>
                              </a:lnTo>
                              <a:lnTo>
                                <a:pt x="40672" y="313087"/>
                              </a:lnTo>
                              <a:lnTo>
                                <a:pt x="40291" y="309753"/>
                              </a:lnTo>
                              <a:lnTo>
                                <a:pt x="40196" y="309086"/>
                              </a:lnTo>
                              <a:lnTo>
                                <a:pt x="39338" y="30299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002" name="Google Shape;1002;p52"/>
                      <p:cNvSpPr/>
                      <p:nvPr/>
                    </p:nvSpPr>
                    <p:spPr>
                      <a:xfrm>
                        <a:off x="6877556" y="2997835"/>
                        <a:ext cx="103543" cy="144930"/>
                      </a:xfrm>
                      <a:custGeom>
                        <a:rect b="b" l="l" r="r" t="t"/>
                        <a:pathLst>
                          <a:path extrusionOk="0" h="144930" w="103543">
                            <a:moveTo>
                              <a:pt x="161" y="132460"/>
                            </a:moveTo>
                            <a:cubicBezTo>
                              <a:pt x="828" y="137318"/>
                              <a:pt x="3399" y="140937"/>
                              <a:pt x="7781" y="143128"/>
                            </a:cubicBezTo>
                            <a:cubicBezTo>
                              <a:pt x="12257" y="145414"/>
                              <a:pt x="17210" y="145509"/>
                              <a:pt x="22354" y="143509"/>
                            </a:cubicBezTo>
                            <a:cubicBezTo>
                              <a:pt x="51786" y="131793"/>
                              <a:pt x="85981" y="49021"/>
                              <a:pt x="98554" y="16350"/>
                            </a:cubicBezTo>
                            <a:cubicBezTo>
                              <a:pt x="100173" y="12159"/>
                              <a:pt x="101412" y="8826"/>
                              <a:pt x="102269" y="6540"/>
                            </a:cubicBezTo>
                            <a:cubicBezTo>
                              <a:pt x="102650" y="5492"/>
                              <a:pt x="102935" y="4635"/>
                              <a:pt x="103126" y="4063"/>
                            </a:cubicBezTo>
                            <a:cubicBezTo>
                              <a:pt x="103221" y="3682"/>
                              <a:pt x="103316" y="3396"/>
                              <a:pt x="103412" y="3206"/>
                            </a:cubicBezTo>
                            <a:cubicBezTo>
                              <a:pt x="103697" y="2444"/>
                              <a:pt x="103507" y="1491"/>
                              <a:pt x="102935" y="920"/>
                            </a:cubicBezTo>
                            <a:cubicBezTo>
                              <a:pt x="102935" y="825"/>
                              <a:pt x="102840" y="825"/>
                              <a:pt x="102840" y="729"/>
                            </a:cubicBezTo>
                            <a:cubicBezTo>
                              <a:pt x="102745" y="634"/>
                              <a:pt x="102745" y="634"/>
                              <a:pt x="102555" y="539"/>
                            </a:cubicBezTo>
                            <a:lnTo>
                              <a:pt x="102459" y="444"/>
                            </a:lnTo>
                            <a:cubicBezTo>
                              <a:pt x="102173" y="253"/>
                              <a:pt x="101792" y="63"/>
                              <a:pt x="101412" y="63"/>
                            </a:cubicBezTo>
                            <a:cubicBezTo>
                              <a:pt x="101030" y="-33"/>
                              <a:pt x="100649" y="-33"/>
                              <a:pt x="100268" y="158"/>
                            </a:cubicBezTo>
                            <a:cubicBezTo>
                              <a:pt x="99888" y="253"/>
                              <a:pt x="99602" y="348"/>
                              <a:pt x="99411" y="634"/>
                            </a:cubicBezTo>
                            <a:cubicBezTo>
                              <a:pt x="99125" y="920"/>
                              <a:pt x="98173" y="1777"/>
                              <a:pt x="96839" y="3111"/>
                            </a:cubicBezTo>
                            <a:cubicBezTo>
                              <a:pt x="96268" y="3587"/>
                              <a:pt x="95697" y="4254"/>
                              <a:pt x="94934" y="4920"/>
                            </a:cubicBezTo>
                            <a:cubicBezTo>
                              <a:pt x="74932" y="24161"/>
                              <a:pt x="-4030" y="101885"/>
                              <a:pt x="161" y="132460"/>
                            </a:cubicBezTo>
                            <a:close/>
                            <a:moveTo>
                              <a:pt x="20639" y="138937"/>
                            </a:moveTo>
                            <a:cubicBezTo>
                              <a:pt x="16734" y="140461"/>
                              <a:pt x="13305" y="140461"/>
                              <a:pt x="10162" y="138842"/>
                            </a:cubicBezTo>
                            <a:cubicBezTo>
                              <a:pt x="9114" y="138366"/>
                              <a:pt x="8257" y="137699"/>
                              <a:pt x="7590" y="137032"/>
                            </a:cubicBezTo>
                            <a:cubicBezTo>
                              <a:pt x="6257" y="135699"/>
                              <a:pt x="5399" y="133984"/>
                              <a:pt x="5114" y="131793"/>
                            </a:cubicBezTo>
                            <a:cubicBezTo>
                              <a:pt x="1399" y="105219"/>
                              <a:pt x="71408" y="34734"/>
                              <a:pt x="95125" y="11683"/>
                            </a:cubicBezTo>
                            <a:cubicBezTo>
                              <a:pt x="83790" y="41401"/>
                              <a:pt x="48738" y="127793"/>
                              <a:pt x="20639" y="138937"/>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3" name="Google Shape;1003;p52"/>
                      <p:cNvSpPr/>
                      <p:nvPr/>
                    </p:nvSpPr>
                    <p:spPr>
                      <a:xfrm>
                        <a:off x="6855803" y="2913215"/>
                        <a:ext cx="124688" cy="85540"/>
                      </a:xfrm>
                      <a:custGeom>
                        <a:rect b="b" l="l" r="r" t="t"/>
                        <a:pathLst>
                          <a:path extrusionOk="0" h="85540" w="124688">
                            <a:moveTo>
                              <a:pt x="1149" y="9245"/>
                            </a:moveTo>
                            <a:cubicBezTo>
                              <a:pt x="-756" y="14293"/>
                              <a:pt x="-280" y="19627"/>
                              <a:pt x="2483" y="25056"/>
                            </a:cubicBezTo>
                            <a:cubicBezTo>
                              <a:pt x="18770" y="56489"/>
                              <a:pt x="112401" y="82206"/>
                              <a:pt x="116402" y="83349"/>
                            </a:cubicBezTo>
                            <a:lnTo>
                              <a:pt x="118116" y="83826"/>
                            </a:lnTo>
                            <a:lnTo>
                              <a:pt x="119926" y="84302"/>
                            </a:lnTo>
                            <a:lnTo>
                              <a:pt x="122021" y="84873"/>
                            </a:lnTo>
                            <a:lnTo>
                              <a:pt x="123165" y="85159"/>
                            </a:lnTo>
                            <a:lnTo>
                              <a:pt x="124688" y="85540"/>
                            </a:lnTo>
                            <a:lnTo>
                              <a:pt x="124212" y="85064"/>
                            </a:lnTo>
                            <a:lnTo>
                              <a:pt x="123260" y="83921"/>
                            </a:lnTo>
                            <a:lnTo>
                              <a:pt x="123069" y="83730"/>
                            </a:lnTo>
                            <a:lnTo>
                              <a:pt x="118878" y="79254"/>
                            </a:lnTo>
                            <a:cubicBezTo>
                              <a:pt x="118688" y="78968"/>
                              <a:pt x="118211" y="78492"/>
                              <a:pt x="117354" y="77634"/>
                            </a:cubicBezTo>
                            <a:cubicBezTo>
                              <a:pt x="115259" y="75444"/>
                              <a:pt x="111163" y="71158"/>
                              <a:pt x="105734" y="65728"/>
                            </a:cubicBezTo>
                            <a:cubicBezTo>
                              <a:pt x="81921" y="42011"/>
                              <a:pt x="32582" y="-4090"/>
                              <a:pt x="10865" y="291"/>
                            </a:cubicBezTo>
                            <a:cubicBezTo>
                              <a:pt x="6293" y="1339"/>
                              <a:pt x="2864" y="4387"/>
                              <a:pt x="1149" y="9245"/>
                            </a:cubicBezTo>
                            <a:close/>
                            <a:moveTo>
                              <a:pt x="11817" y="5244"/>
                            </a:moveTo>
                            <a:cubicBezTo>
                              <a:pt x="31343" y="1244"/>
                              <a:pt x="83636" y="50107"/>
                              <a:pt x="108877" y="76110"/>
                            </a:cubicBezTo>
                            <a:cubicBezTo>
                              <a:pt x="84969" y="68776"/>
                              <a:pt x="19342" y="47059"/>
                              <a:pt x="6769" y="22866"/>
                            </a:cubicBezTo>
                            <a:cubicBezTo>
                              <a:pt x="4578" y="18675"/>
                              <a:pt x="4292" y="14769"/>
                              <a:pt x="5626" y="10959"/>
                            </a:cubicBezTo>
                            <a:cubicBezTo>
                              <a:pt x="6959" y="7626"/>
                              <a:pt x="8865" y="5816"/>
                              <a:pt x="11817" y="524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004" name="Google Shape;1004;p52"/>
                    <p:cNvSpPr/>
                    <p:nvPr/>
                  </p:nvSpPr>
                  <p:spPr>
                    <a:xfrm>
                      <a:off x="6724650" y="2706909"/>
                      <a:ext cx="131444" cy="640651"/>
                    </a:xfrm>
                    <a:custGeom>
                      <a:rect b="b" l="l" r="r" t="t"/>
                      <a:pathLst>
                        <a:path extrusionOk="0" h="640651" w="131444">
                          <a:moveTo>
                            <a:pt x="0" y="7525"/>
                          </a:moveTo>
                          <a:lnTo>
                            <a:pt x="60770" y="0"/>
                          </a:lnTo>
                          <a:lnTo>
                            <a:pt x="131445" y="634079"/>
                          </a:lnTo>
                          <a:lnTo>
                            <a:pt x="78200" y="64065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005" name="Google Shape;1005;p52"/>
                  <p:cNvSpPr/>
                  <p:nvPr/>
                </p:nvSpPr>
                <p:spPr>
                  <a:xfrm>
                    <a:off x="7042694" y="2744748"/>
                    <a:ext cx="620664" cy="558140"/>
                  </a:xfrm>
                  <a:custGeom>
                    <a:rect b="b" l="l" r="r" t="t"/>
                    <a:pathLst>
                      <a:path extrusionOk="0" h="558140" w="620664">
                        <a:moveTo>
                          <a:pt x="328798" y="558140"/>
                        </a:moveTo>
                        <a:cubicBezTo>
                          <a:pt x="266600" y="537662"/>
                          <a:pt x="206497" y="488608"/>
                          <a:pt x="153348" y="450413"/>
                        </a:cubicBezTo>
                        <a:cubicBezTo>
                          <a:pt x="97150" y="409931"/>
                          <a:pt x="42858" y="361735"/>
                          <a:pt x="16664" y="297632"/>
                        </a:cubicBezTo>
                        <a:cubicBezTo>
                          <a:pt x="1138" y="259627"/>
                          <a:pt x="-3720" y="217431"/>
                          <a:pt x="2853" y="176855"/>
                        </a:cubicBezTo>
                        <a:cubicBezTo>
                          <a:pt x="7901" y="145327"/>
                          <a:pt x="20093" y="114561"/>
                          <a:pt x="40667" y="90177"/>
                        </a:cubicBezTo>
                        <a:cubicBezTo>
                          <a:pt x="61241" y="65793"/>
                          <a:pt x="90578" y="48172"/>
                          <a:pt x="122296" y="44933"/>
                        </a:cubicBezTo>
                        <a:cubicBezTo>
                          <a:pt x="138679" y="43219"/>
                          <a:pt x="155253" y="45314"/>
                          <a:pt x="171350" y="48934"/>
                        </a:cubicBezTo>
                        <a:cubicBezTo>
                          <a:pt x="226023" y="61602"/>
                          <a:pt x="275744" y="94178"/>
                          <a:pt x="309081" y="139231"/>
                        </a:cubicBezTo>
                        <a:cubicBezTo>
                          <a:pt x="330036" y="96178"/>
                          <a:pt x="356325" y="56363"/>
                          <a:pt x="395949" y="29312"/>
                        </a:cubicBezTo>
                        <a:cubicBezTo>
                          <a:pt x="435573" y="2261"/>
                          <a:pt x="487866" y="-9073"/>
                          <a:pt x="532538" y="8262"/>
                        </a:cubicBezTo>
                        <a:cubicBezTo>
                          <a:pt x="572353" y="23788"/>
                          <a:pt x="601880" y="60554"/>
                          <a:pt x="613786" y="101607"/>
                        </a:cubicBezTo>
                        <a:cubicBezTo>
                          <a:pt x="625692" y="142660"/>
                          <a:pt x="621311" y="187237"/>
                          <a:pt x="607023" y="227623"/>
                        </a:cubicBezTo>
                        <a:cubicBezTo>
                          <a:pt x="580830" y="301823"/>
                          <a:pt x="559208" y="344113"/>
                          <a:pt x="487389" y="425648"/>
                        </a:cubicBezTo>
                        <a:cubicBezTo>
                          <a:pt x="444051" y="475082"/>
                          <a:pt x="384900" y="522326"/>
                          <a:pt x="328798" y="55814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006" name="Google Shape;1006;p52"/>
                  <p:cNvGrpSpPr/>
                  <p:nvPr/>
                </p:nvGrpSpPr>
                <p:grpSpPr>
                  <a:xfrm>
                    <a:off x="7157463" y="2957988"/>
                    <a:ext cx="385383" cy="114966"/>
                    <a:chOff x="7157463" y="2957988"/>
                    <a:chExt cx="385383" cy="114966"/>
                  </a:xfrm>
                </p:grpSpPr>
                <p:sp>
                  <p:nvSpPr>
                    <p:cNvPr id="1007" name="Google Shape;1007;p52"/>
                    <p:cNvSpPr/>
                    <p:nvPr/>
                  </p:nvSpPr>
                  <p:spPr>
                    <a:xfrm>
                      <a:off x="7157463" y="2959226"/>
                      <a:ext cx="129161" cy="112299"/>
                    </a:xfrm>
                    <a:custGeom>
                      <a:rect b="b" l="l" r="r" t="t"/>
                      <a:pathLst>
                        <a:path extrusionOk="0" h="112299" w="129161">
                          <a:moveTo>
                            <a:pt x="111921" y="112300"/>
                          </a:moveTo>
                          <a:cubicBezTo>
                            <a:pt x="102396" y="112300"/>
                            <a:pt x="97729" y="111252"/>
                            <a:pt x="97729" y="109061"/>
                          </a:cubicBezTo>
                          <a:lnTo>
                            <a:pt x="94395" y="44958"/>
                          </a:lnTo>
                          <a:lnTo>
                            <a:pt x="74869" y="109823"/>
                          </a:lnTo>
                          <a:cubicBezTo>
                            <a:pt x="74488" y="111062"/>
                            <a:pt x="70773" y="111728"/>
                            <a:pt x="64011" y="111728"/>
                          </a:cubicBezTo>
                          <a:cubicBezTo>
                            <a:pt x="57248" y="111728"/>
                            <a:pt x="53724" y="111157"/>
                            <a:pt x="53438" y="110014"/>
                          </a:cubicBezTo>
                          <a:lnTo>
                            <a:pt x="33340" y="44291"/>
                          </a:lnTo>
                          <a:lnTo>
                            <a:pt x="31054" y="108109"/>
                          </a:lnTo>
                          <a:cubicBezTo>
                            <a:pt x="30959" y="109728"/>
                            <a:pt x="28959" y="110776"/>
                            <a:pt x="24958" y="111347"/>
                          </a:cubicBezTo>
                          <a:cubicBezTo>
                            <a:pt x="21053" y="111919"/>
                            <a:pt x="17719" y="112205"/>
                            <a:pt x="15147" y="112205"/>
                          </a:cubicBezTo>
                          <a:cubicBezTo>
                            <a:pt x="12576" y="112205"/>
                            <a:pt x="10004" y="112014"/>
                            <a:pt x="7527" y="111728"/>
                          </a:cubicBezTo>
                          <a:cubicBezTo>
                            <a:pt x="2384" y="110966"/>
                            <a:pt x="-93" y="109633"/>
                            <a:pt x="3" y="107728"/>
                          </a:cubicBezTo>
                          <a:lnTo>
                            <a:pt x="3717" y="3810"/>
                          </a:lnTo>
                          <a:cubicBezTo>
                            <a:pt x="3717" y="1238"/>
                            <a:pt x="10194" y="0"/>
                            <a:pt x="23244" y="0"/>
                          </a:cubicBezTo>
                          <a:cubicBezTo>
                            <a:pt x="27054" y="0"/>
                            <a:pt x="31721" y="286"/>
                            <a:pt x="37340" y="857"/>
                          </a:cubicBezTo>
                          <a:cubicBezTo>
                            <a:pt x="42865" y="1429"/>
                            <a:pt x="46008" y="2572"/>
                            <a:pt x="46580" y="4286"/>
                          </a:cubicBezTo>
                          <a:lnTo>
                            <a:pt x="64487" y="54674"/>
                          </a:lnTo>
                          <a:lnTo>
                            <a:pt x="80108" y="4191"/>
                          </a:lnTo>
                          <a:cubicBezTo>
                            <a:pt x="81060" y="1429"/>
                            <a:pt x="88395" y="0"/>
                            <a:pt x="102206" y="0"/>
                          </a:cubicBezTo>
                          <a:cubicBezTo>
                            <a:pt x="106111" y="0"/>
                            <a:pt x="110874" y="286"/>
                            <a:pt x="116303" y="857"/>
                          </a:cubicBezTo>
                          <a:cubicBezTo>
                            <a:pt x="121827" y="1429"/>
                            <a:pt x="124494" y="2477"/>
                            <a:pt x="124494" y="4001"/>
                          </a:cubicBezTo>
                          <a:lnTo>
                            <a:pt x="129162" y="108871"/>
                          </a:lnTo>
                          <a:cubicBezTo>
                            <a:pt x="129162" y="110014"/>
                            <a:pt x="127066" y="110871"/>
                            <a:pt x="122970" y="111443"/>
                          </a:cubicBezTo>
                          <a:cubicBezTo>
                            <a:pt x="118779" y="112109"/>
                            <a:pt x="115065" y="112300"/>
                            <a:pt x="111921" y="1123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8" name="Google Shape;1008;p52"/>
                    <p:cNvSpPr/>
                    <p:nvPr/>
                  </p:nvSpPr>
                  <p:spPr>
                    <a:xfrm>
                      <a:off x="7299198" y="2957988"/>
                      <a:ext cx="101631" cy="114966"/>
                    </a:xfrm>
                    <a:custGeom>
                      <a:rect b="b" l="l" r="r" t="t"/>
                      <a:pathLst>
                        <a:path extrusionOk="0" h="114966" w="101631">
                          <a:moveTo>
                            <a:pt x="50768" y="114967"/>
                          </a:moveTo>
                          <a:cubicBezTo>
                            <a:pt x="35814" y="114967"/>
                            <a:pt x="23622" y="110109"/>
                            <a:pt x="14192" y="100298"/>
                          </a:cubicBezTo>
                          <a:cubicBezTo>
                            <a:pt x="4763" y="90488"/>
                            <a:pt x="0" y="76200"/>
                            <a:pt x="0" y="57341"/>
                          </a:cubicBezTo>
                          <a:cubicBezTo>
                            <a:pt x="0" y="38576"/>
                            <a:pt x="4763" y="24289"/>
                            <a:pt x="14288" y="14573"/>
                          </a:cubicBezTo>
                          <a:cubicBezTo>
                            <a:pt x="23813" y="4858"/>
                            <a:pt x="36100" y="0"/>
                            <a:pt x="51245" y="0"/>
                          </a:cubicBezTo>
                          <a:cubicBezTo>
                            <a:pt x="66294" y="0"/>
                            <a:pt x="78486" y="4763"/>
                            <a:pt x="87725" y="14288"/>
                          </a:cubicBezTo>
                          <a:cubicBezTo>
                            <a:pt x="96964" y="23813"/>
                            <a:pt x="101632" y="38291"/>
                            <a:pt x="101632" y="57626"/>
                          </a:cubicBezTo>
                          <a:cubicBezTo>
                            <a:pt x="101632" y="76962"/>
                            <a:pt x="96869" y="91345"/>
                            <a:pt x="87439" y="100775"/>
                          </a:cubicBezTo>
                          <a:cubicBezTo>
                            <a:pt x="78010" y="110300"/>
                            <a:pt x="65722" y="114967"/>
                            <a:pt x="50768" y="114967"/>
                          </a:cubicBezTo>
                          <a:close/>
                          <a:moveTo>
                            <a:pt x="50863" y="30766"/>
                          </a:moveTo>
                          <a:cubicBezTo>
                            <a:pt x="45720" y="30766"/>
                            <a:pt x="41434" y="33147"/>
                            <a:pt x="38005" y="37814"/>
                          </a:cubicBezTo>
                          <a:cubicBezTo>
                            <a:pt x="34576" y="42481"/>
                            <a:pt x="32766" y="49054"/>
                            <a:pt x="32766" y="57531"/>
                          </a:cubicBezTo>
                          <a:cubicBezTo>
                            <a:pt x="32766" y="66008"/>
                            <a:pt x="34385" y="72485"/>
                            <a:pt x="37719" y="77057"/>
                          </a:cubicBezTo>
                          <a:cubicBezTo>
                            <a:pt x="41053" y="81629"/>
                            <a:pt x="45339" y="83820"/>
                            <a:pt x="50768" y="83820"/>
                          </a:cubicBezTo>
                          <a:cubicBezTo>
                            <a:pt x="56102" y="83820"/>
                            <a:pt x="60484" y="81534"/>
                            <a:pt x="63913" y="76962"/>
                          </a:cubicBezTo>
                          <a:cubicBezTo>
                            <a:pt x="67246" y="72390"/>
                            <a:pt x="68961" y="65818"/>
                            <a:pt x="68961" y="57341"/>
                          </a:cubicBezTo>
                          <a:cubicBezTo>
                            <a:pt x="68961" y="48863"/>
                            <a:pt x="67246" y="42291"/>
                            <a:pt x="63722" y="37719"/>
                          </a:cubicBezTo>
                          <a:cubicBezTo>
                            <a:pt x="60293" y="33052"/>
                            <a:pt x="56007" y="30766"/>
                            <a:pt x="50863" y="30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9" name="Google Shape;1009;p52"/>
                    <p:cNvSpPr/>
                    <p:nvPr/>
                  </p:nvSpPr>
                  <p:spPr>
                    <a:xfrm>
                      <a:off x="7413685" y="2959226"/>
                      <a:ext cx="129161" cy="112299"/>
                    </a:xfrm>
                    <a:custGeom>
                      <a:rect b="b" l="l" r="r" t="t"/>
                      <a:pathLst>
                        <a:path extrusionOk="0" h="112299" w="129161">
                          <a:moveTo>
                            <a:pt x="111921" y="112300"/>
                          </a:moveTo>
                          <a:cubicBezTo>
                            <a:pt x="102396" y="112300"/>
                            <a:pt x="97729" y="111252"/>
                            <a:pt x="97729" y="109061"/>
                          </a:cubicBezTo>
                          <a:lnTo>
                            <a:pt x="94395" y="44958"/>
                          </a:lnTo>
                          <a:lnTo>
                            <a:pt x="74869" y="109823"/>
                          </a:lnTo>
                          <a:cubicBezTo>
                            <a:pt x="74488" y="111062"/>
                            <a:pt x="70773" y="111728"/>
                            <a:pt x="64011" y="111728"/>
                          </a:cubicBezTo>
                          <a:cubicBezTo>
                            <a:pt x="57153" y="111728"/>
                            <a:pt x="53724" y="111157"/>
                            <a:pt x="53438" y="110014"/>
                          </a:cubicBezTo>
                          <a:lnTo>
                            <a:pt x="33340" y="44291"/>
                          </a:lnTo>
                          <a:lnTo>
                            <a:pt x="31054" y="108109"/>
                          </a:lnTo>
                          <a:cubicBezTo>
                            <a:pt x="30959" y="109728"/>
                            <a:pt x="28959" y="110776"/>
                            <a:pt x="24958" y="111347"/>
                          </a:cubicBezTo>
                          <a:cubicBezTo>
                            <a:pt x="21053" y="111919"/>
                            <a:pt x="17719" y="112205"/>
                            <a:pt x="15147" y="112205"/>
                          </a:cubicBezTo>
                          <a:cubicBezTo>
                            <a:pt x="12576" y="112205"/>
                            <a:pt x="10004" y="112014"/>
                            <a:pt x="7527" y="111728"/>
                          </a:cubicBezTo>
                          <a:cubicBezTo>
                            <a:pt x="2384" y="110966"/>
                            <a:pt x="-93" y="109633"/>
                            <a:pt x="3" y="107728"/>
                          </a:cubicBezTo>
                          <a:lnTo>
                            <a:pt x="3718" y="3810"/>
                          </a:lnTo>
                          <a:cubicBezTo>
                            <a:pt x="3718" y="1238"/>
                            <a:pt x="10194" y="0"/>
                            <a:pt x="23244" y="0"/>
                          </a:cubicBezTo>
                          <a:cubicBezTo>
                            <a:pt x="27054" y="0"/>
                            <a:pt x="31721" y="286"/>
                            <a:pt x="37341" y="857"/>
                          </a:cubicBezTo>
                          <a:cubicBezTo>
                            <a:pt x="42865" y="1429"/>
                            <a:pt x="46009" y="2572"/>
                            <a:pt x="46580" y="4286"/>
                          </a:cubicBezTo>
                          <a:lnTo>
                            <a:pt x="64487" y="54674"/>
                          </a:lnTo>
                          <a:lnTo>
                            <a:pt x="80108" y="4191"/>
                          </a:lnTo>
                          <a:cubicBezTo>
                            <a:pt x="81060" y="1429"/>
                            <a:pt x="88395" y="0"/>
                            <a:pt x="102206" y="0"/>
                          </a:cubicBezTo>
                          <a:cubicBezTo>
                            <a:pt x="106111" y="0"/>
                            <a:pt x="110874" y="286"/>
                            <a:pt x="116303" y="857"/>
                          </a:cubicBezTo>
                          <a:cubicBezTo>
                            <a:pt x="121827" y="1429"/>
                            <a:pt x="124494" y="2477"/>
                            <a:pt x="124494" y="4001"/>
                          </a:cubicBezTo>
                          <a:lnTo>
                            <a:pt x="129162" y="108871"/>
                          </a:lnTo>
                          <a:cubicBezTo>
                            <a:pt x="129162" y="110014"/>
                            <a:pt x="127066" y="110871"/>
                            <a:pt x="122970" y="111443"/>
                          </a:cubicBezTo>
                          <a:cubicBezTo>
                            <a:pt x="118779" y="112109"/>
                            <a:pt x="115065" y="112300"/>
                            <a:pt x="111921" y="1123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1010" name="Google Shape;1010;p52"/>
                <p:cNvGrpSpPr/>
                <p:nvPr/>
              </p:nvGrpSpPr>
              <p:grpSpPr>
                <a:xfrm>
                  <a:off x="6780847" y="1525654"/>
                  <a:ext cx="817976" cy="738075"/>
                  <a:chOff x="6780847" y="1525654"/>
                  <a:chExt cx="817976" cy="738075"/>
                </a:xfrm>
              </p:grpSpPr>
              <p:sp>
                <p:nvSpPr>
                  <p:cNvPr id="1011" name="Google Shape;1011;p52"/>
                  <p:cNvSpPr/>
                  <p:nvPr/>
                </p:nvSpPr>
                <p:spPr>
                  <a:xfrm>
                    <a:off x="6780847" y="1556861"/>
                    <a:ext cx="544925" cy="555213"/>
                  </a:xfrm>
                  <a:custGeom>
                    <a:rect b="b" l="l" r="r" t="t"/>
                    <a:pathLst>
                      <a:path extrusionOk="0" h="555213" w="544925">
                        <a:moveTo>
                          <a:pt x="300609" y="0"/>
                        </a:moveTo>
                        <a:cubicBezTo>
                          <a:pt x="165640" y="0"/>
                          <a:pt x="56197" y="114776"/>
                          <a:pt x="56197" y="256318"/>
                        </a:cubicBezTo>
                        <a:cubicBezTo>
                          <a:pt x="56197" y="266224"/>
                          <a:pt x="56769" y="275939"/>
                          <a:pt x="57817" y="285464"/>
                        </a:cubicBezTo>
                        <a:cubicBezTo>
                          <a:pt x="57817" y="289846"/>
                          <a:pt x="57817" y="294513"/>
                          <a:pt x="57817" y="299371"/>
                        </a:cubicBezTo>
                        <a:cubicBezTo>
                          <a:pt x="50863" y="302419"/>
                          <a:pt x="0" y="325183"/>
                          <a:pt x="0" y="332327"/>
                        </a:cubicBezTo>
                        <a:cubicBezTo>
                          <a:pt x="0" y="338042"/>
                          <a:pt x="38862" y="348615"/>
                          <a:pt x="58960" y="353758"/>
                        </a:cubicBezTo>
                        <a:cubicBezTo>
                          <a:pt x="62103" y="430530"/>
                          <a:pt x="72771" y="521589"/>
                          <a:pt x="105061" y="537401"/>
                        </a:cubicBezTo>
                        <a:cubicBezTo>
                          <a:pt x="158591" y="563689"/>
                          <a:pt x="326517" y="567690"/>
                          <a:pt x="370999" y="501777"/>
                        </a:cubicBezTo>
                        <a:cubicBezTo>
                          <a:pt x="471583" y="470059"/>
                          <a:pt x="544925" y="372237"/>
                          <a:pt x="544925" y="256318"/>
                        </a:cubicBezTo>
                        <a:cubicBezTo>
                          <a:pt x="544925" y="114776"/>
                          <a:pt x="435578" y="0"/>
                          <a:pt x="300609" y="0"/>
                        </a:cubicBezTo>
                        <a:close/>
                      </a:path>
                    </a:pathLst>
                  </a:custGeom>
                  <a:solidFill>
                    <a:srgbClr val="A7664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2" name="Google Shape;1012;p52"/>
                  <p:cNvSpPr/>
                  <p:nvPr/>
                </p:nvSpPr>
                <p:spPr>
                  <a:xfrm>
                    <a:off x="6951405" y="1525654"/>
                    <a:ext cx="647418" cy="738075"/>
                  </a:xfrm>
                  <a:custGeom>
                    <a:rect b="b" l="l" r="r" t="t"/>
                    <a:pathLst>
                      <a:path extrusionOk="0" h="738075" w="647418">
                        <a:moveTo>
                          <a:pt x="17560" y="10824"/>
                        </a:moveTo>
                        <a:cubicBezTo>
                          <a:pt x="17560" y="10824"/>
                          <a:pt x="-15396" y="102454"/>
                          <a:pt x="8988" y="169701"/>
                        </a:cubicBezTo>
                        <a:cubicBezTo>
                          <a:pt x="33467" y="236947"/>
                          <a:pt x="111667" y="277238"/>
                          <a:pt x="111667" y="277238"/>
                        </a:cubicBezTo>
                        <a:cubicBezTo>
                          <a:pt x="111667" y="277238"/>
                          <a:pt x="-727" y="395729"/>
                          <a:pt x="16322" y="546034"/>
                        </a:cubicBezTo>
                        <a:cubicBezTo>
                          <a:pt x="33467" y="696338"/>
                          <a:pt x="123859" y="741582"/>
                          <a:pt x="214252" y="737867"/>
                        </a:cubicBezTo>
                        <a:cubicBezTo>
                          <a:pt x="304644" y="734248"/>
                          <a:pt x="349888" y="690242"/>
                          <a:pt x="349888" y="690242"/>
                        </a:cubicBezTo>
                        <a:cubicBezTo>
                          <a:pt x="349888" y="690242"/>
                          <a:pt x="478190" y="780634"/>
                          <a:pt x="575916" y="680431"/>
                        </a:cubicBezTo>
                        <a:cubicBezTo>
                          <a:pt x="673643" y="580228"/>
                          <a:pt x="651640" y="478787"/>
                          <a:pt x="623541" y="447069"/>
                        </a:cubicBezTo>
                        <a:cubicBezTo>
                          <a:pt x="595442" y="415255"/>
                          <a:pt x="485428" y="332197"/>
                          <a:pt x="485428" y="332197"/>
                        </a:cubicBezTo>
                        <a:cubicBezTo>
                          <a:pt x="485428" y="332197"/>
                          <a:pt x="548389" y="151889"/>
                          <a:pt x="463426" y="89024"/>
                        </a:cubicBezTo>
                        <a:cubicBezTo>
                          <a:pt x="285213" y="-42897"/>
                          <a:pt x="17560" y="10824"/>
                          <a:pt x="17560" y="1082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3" name="Google Shape;1013;p52"/>
                  <p:cNvSpPr/>
                  <p:nvPr/>
                </p:nvSpPr>
                <p:spPr>
                  <a:xfrm>
                    <a:off x="6874859" y="1822418"/>
                    <a:ext cx="25717" cy="47625"/>
                  </a:xfrm>
                  <a:custGeom>
                    <a:rect b="b" l="l" r="r" t="t"/>
                    <a:pathLst>
                      <a:path extrusionOk="0" h="47625" w="25717">
                        <a:moveTo>
                          <a:pt x="25718" y="23813"/>
                        </a:moveTo>
                        <a:cubicBezTo>
                          <a:pt x="25718" y="36957"/>
                          <a:pt x="20003" y="47625"/>
                          <a:pt x="12859" y="47625"/>
                        </a:cubicBezTo>
                        <a:cubicBezTo>
                          <a:pt x="5810" y="47625"/>
                          <a:pt x="0" y="36957"/>
                          <a:pt x="0" y="23813"/>
                        </a:cubicBezTo>
                        <a:cubicBezTo>
                          <a:pt x="0" y="10668"/>
                          <a:pt x="5715" y="0"/>
                          <a:pt x="12859" y="0"/>
                        </a:cubicBezTo>
                        <a:cubicBezTo>
                          <a:pt x="20003" y="0"/>
                          <a:pt x="25718" y="10668"/>
                          <a:pt x="25718" y="2381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4" name="Google Shape;1014;p52"/>
                  <p:cNvSpPr/>
                  <p:nvPr/>
                </p:nvSpPr>
                <p:spPr>
                  <a:xfrm>
                    <a:off x="6838421" y="1909972"/>
                    <a:ext cx="54421" cy="42843"/>
                  </a:xfrm>
                  <a:custGeom>
                    <a:rect b="b" l="l" r="r" t="t"/>
                    <a:pathLst>
                      <a:path extrusionOk="0" h="42843" w="54421">
                        <a:moveTo>
                          <a:pt x="3577" y="42843"/>
                        </a:moveTo>
                        <a:cubicBezTo>
                          <a:pt x="2053" y="42843"/>
                          <a:pt x="624" y="41796"/>
                          <a:pt x="148" y="40272"/>
                        </a:cubicBezTo>
                        <a:cubicBezTo>
                          <a:pt x="-424" y="38367"/>
                          <a:pt x="719" y="36366"/>
                          <a:pt x="2624" y="35795"/>
                        </a:cubicBezTo>
                        <a:cubicBezTo>
                          <a:pt x="21103" y="30366"/>
                          <a:pt x="37486" y="17983"/>
                          <a:pt x="47773" y="1695"/>
                        </a:cubicBezTo>
                        <a:cubicBezTo>
                          <a:pt x="48821" y="-19"/>
                          <a:pt x="51011" y="-495"/>
                          <a:pt x="52726" y="552"/>
                        </a:cubicBezTo>
                        <a:cubicBezTo>
                          <a:pt x="54440" y="1600"/>
                          <a:pt x="54916" y="3791"/>
                          <a:pt x="53869" y="5505"/>
                        </a:cubicBezTo>
                        <a:cubicBezTo>
                          <a:pt x="42724" y="23222"/>
                          <a:pt x="24722" y="36747"/>
                          <a:pt x="4624" y="42558"/>
                        </a:cubicBezTo>
                        <a:cubicBezTo>
                          <a:pt x="4244" y="42748"/>
                          <a:pt x="3958" y="42843"/>
                          <a:pt x="3577" y="4284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5" name="Google Shape;1015;p52"/>
                  <p:cNvSpPr/>
                  <p:nvPr/>
                </p:nvSpPr>
                <p:spPr>
                  <a:xfrm>
                    <a:off x="6864645" y="1760934"/>
                    <a:ext cx="43766" cy="12049"/>
                  </a:xfrm>
                  <a:custGeom>
                    <a:rect b="b" l="l" r="r" t="t"/>
                    <a:pathLst>
                      <a:path extrusionOk="0" h="12049" w="43766">
                        <a:moveTo>
                          <a:pt x="40217" y="12049"/>
                        </a:moveTo>
                        <a:cubicBezTo>
                          <a:pt x="39455" y="12049"/>
                          <a:pt x="38788" y="11859"/>
                          <a:pt x="38122" y="11383"/>
                        </a:cubicBezTo>
                        <a:cubicBezTo>
                          <a:pt x="34121" y="8430"/>
                          <a:pt x="28501" y="7001"/>
                          <a:pt x="22310" y="7287"/>
                        </a:cubicBezTo>
                        <a:cubicBezTo>
                          <a:pt x="16119" y="7572"/>
                          <a:pt x="10023" y="9573"/>
                          <a:pt x="4784" y="11383"/>
                        </a:cubicBezTo>
                        <a:cubicBezTo>
                          <a:pt x="2974" y="12049"/>
                          <a:pt x="879" y="11097"/>
                          <a:pt x="212" y="9192"/>
                        </a:cubicBezTo>
                        <a:cubicBezTo>
                          <a:pt x="-455" y="7287"/>
                          <a:pt x="498" y="5287"/>
                          <a:pt x="2403" y="4620"/>
                        </a:cubicBezTo>
                        <a:cubicBezTo>
                          <a:pt x="8118" y="2524"/>
                          <a:pt x="14881" y="429"/>
                          <a:pt x="21929" y="48"/>
                        </a:cubicBezTo>
                        <a:cubicBezTo>
                          <a:pt x="29740" y="-333"/>
                          <a:pt x="36979" y="1572"/>
                          <a:pt x="42313" y="5572"/>
                        </a:cubicBezTo>
                        <a:cubicBezTo>
                          <a:pt x="43932" y="6715"/>
                          <a:pt x="44218" y="9001"/>
                          <a:pt x="43075" y="10620"/>
                        </a:cubicBezTo>
                        <a:cubicBezTo>
                          <a:pt x="42408" y="11573"/>
                          <a:pt x="41360" y="12049"/>
                          <a:pt x="40217" y="1204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016" name="Google Shape;1016;p52"/>
                  <p:cNvGrpSpPr/>
                  <p:nvPr/>
                </p:nvGrpSpPr>
                <p:grpSpPr>
                  <a:xfrm>
                    <a:off x="7019034" y="1682955"/>
                    <a:ext cx="272607" cy="314151"/>
                    <a:chOff x="7019034" y="1682955"/>
                    <a:chExt cx="272607" cy="314151"/>
                  </a:xfrm>
                </p:grpSpPr>
                <p:sp>
                  <p:nvSpPr>
                    <p:cNvPr id="1017" name="Google Shape;1017;p52"/>
                    <p:cNvSpPr/>
                    <p:nvPr/>
                  </p:nvSpPr>
                  <p:spPr>
                    <a:xfrm>
                      <a:off x="7019034" y="1706148"/>
                      <a:ext cx="152782" cy="128461"/>
                    </a:xfrm>
                    <a:custGeom>
                      <a:rect b="b" l="l" r="r" t="t"/>
                      <a:pathLst>
                        <a:path extrusionOk="0" h="128461" w="152782">
                          <a:moveTo>
                            <a:pt x="149195" y="128461"/>
                          </a:moveTo>
                          <a:cubicBezTo>
                            <a:pt x="148718" y="128461"/>
                            <a:pt x="148147" y="128366"/>
                            <a:pt x="147671" y="128080"/>
                          </a:cubicBezTo>
                          <a:cubicBezTo>
                            <a:pt x="132812" y="121032"/>
                            <a:pt x="2319" y="57691"/>
                            <a:pt x="33" y="20353"/>
                          </a:cubicBezTo>
                          <a:cubicBezTo>
                            <a:pt x="-252" y="15876"/>
                            <a:pt x="1176" y="9494"/>
                            <a:pt x="9177" y="4446"/>
                          </a:cubicBezTo>
                          <a:cubicBezTo>
                            <a:pt x="16035" y="64"/>
                            <a:pt x="24132" y="-1079"/>
                            <a:pt x="33180" y="1017"/>
                          </a:cubicBezTo>
                          <a:cubicBezTo>
                            <a:pt x="82615" y="12256"/>
                            <a:pt x="149385" y="118365"/>
                            <a:pt x="152243" y="122937"/>
                          </a:cubicBezTo>
                          <a:cubicBezTo>
                            <a:pt x="153100" y="124270"/>
                            <a:pt x="152909" y="126080"/>
                            <a:pt x="151862" y="127223"/>
                          </a:cubicBezTo>
                          <a:cubicBezTo>
                            <a:pt x="151100" y="127985"/>
                            <a:pt x="150147" y="128461"/>
                            <a:pt x="149195" y="128461"/>
                          </a:cubicBezTo>
                          <a:close/>
                          <a:moveTo>
                            <a:pt x="24703" y="7208"/>
                          </a:moveTo>
                          <a:cubicBezTo>
                            <a:pt x="20417" y="7208"/>
                            <a:pt x="16512" y="8351"/>
                            <a:pt x="12987" y="10542"/>
                          </a:cubicBezTo>
                          <a:cubicBezTo>
                            <a:pt x="7463" y="13971"/>
                            <a:pt x="7082" y="17590"/>
                            <a:pt x="7177" y="19972"/>
                          </a:cubicBezTo>
                          <a:cubicBezTo>
                            <a:pt x="8701" y="45499"/>
                            <a:pt x="94140" y="93409"/>
                            <a:pt x="139003" y="115888"/>
                          </a:cubicBezTo>
                          <a:cubicBezTo>
                            <a:pt x="120429" y="88171"/>
                            <a:pt x="69185" y="16638"/>
                            <a:pt x="31561" y="8065"/>
                          </a:cubicBezTo>
                          <a:cubicBezTo>
                            <a:pt x="29180" y="7494"/>
                            <a:pt x="26894" y="7208"/>
                            <a:pt x="24703" y="720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8" name="Google Shape;1018;p52"/>
                    <p:cNvSpPr/>
                    <p:nvPr/>
                  </p:nvSpPr>
                  <p:spPr>
                    <a:xfrm>
                      <a:off x="7163211" y="1682955"/>
                      <a:ext cx="128430" cy="152797"/>
                    </a:xfrm>
                    <a:custGeom>
                      <a:rect b="b" l="l" r="r" t="t"/>
                      <a:pathLst>
                        <a:path extrusionOk="0" h="152797" w="128430">
                          <a:moveTo>
                            <a:pt x="3589" y="152798"/>
                          </a:moveTo>
                          <a:cubicBezTo>
                            <a:pt x="2731" y="152798"/>
                            <a:pt x="1874" y="152512"/>
                            <a:pt x="1207" y="151845"/>
                          </a:cubicBezTo>
                          <a:cubicBezTo>
                            <a:pt x="-31" y="150797"/>
                            <a:pt x="-317" y="149083"/>
                            <a:pt x="350" y="147654"/>
                          </a:cubicBezTo>
                          <a:cubicBezTo>
                            <a:pt x="7399" y="132795"/>
                            <a:pt x="70740" y="2303"/>
                            <a:pt x="108078" y="17"/>
                          </a:cubicBezTo>
                          <a:cubicBezTo>
                            <a:pt x="112554" y="-174"/>
                            <a:pt x="118936" y="1160"/>
                            <a:pt x="123984" y="9161"/>
                          </a:cubicBezTo>
                          <a:cubicBezTo>
                            <a:pt x="128366" y="16019"/>
                            <a:pt x="129509" y="24115"/>
                            <a:pt x="127414" y="33164"/>
                          </a:cubicBezTo>
                          <a:cubicBezTo>
                            <a:pt x="116174" y="82599"/>
                            <a:pt x="10066" y="149369"/>
                            <a:pt x="5493" y="152226"/>
                          </a:cubicBezTo>
                          <a:cubicBezTo>
                            <a:pt x="4922" y="152607"/>
                            <a:pt x="4255" y="152798"/>
                            <a:pt x="3589" y="152798"/>
                          </a:cubicBezTo>
                          <a:close/>
                          <a:moveTo>
                            <a:pt x="109126" y="7256"/>
                          </a:moveTo>
                          <a:cubicBezTo>
                            <a:pt x="108935" y="7256"/>
                            <a:pt x="108649" y="7256"/>
                            <a:pt x="108459" y="7256"/>
                          </a:cubicBezTo>
                          <a:cubicBezTo>
                            <a:pt x="82932" y="8780"/>
                            <a:pt x="35021" y="94219"/>
                            <a:pt x="12542" y="139082"/>
                          </a:cubicBezTo>
                          <a:cubicBezTo>
                            <a:pt x="40260" y="120508"/>
                            <a:pt x="111793" y="69263"/>
                            <a:pt x="120365" y="31640"/>
                          </a:cubicBezTo>
                          <a:cubicBezTo>
                            <a:pt x="121984" y="24401"/>
                            <a:pt x="121222" y="18305"/>
                            <a:pt x="117889" y="13066"/>
                          </a:cubicBezTo>
                          <a:cubicBezTo>
                            <a:pt x="114650" y="8018"/>
                            <a:pt x="111411" y="7256"/>
                            <a:pt x="109126" y="725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9" name="Google Shape;1019;p52"/>
                    <p:cNvSpPr/>
                    <p:nvPr/>
                  </p:nvSpPr>
                  <p:spPr>
                    <a:xfrm>
                      <a:off x="7072913" y="1825656"/>
                      <a:ext cx="157855" cy="171450"/>
                    </a:xfrm>
                    <a:custGeom>
                      <a:rect b="b" l="l" r="r" t="t"/>
                      <a:pathLst>
                        <a:path extrusionOk="0" h="171450" w="157855">
                          <a:moveTo>
                            <a:pt x="3590" y="171450"/>
                          </a:moveTo>
                          <a:cubicBezTo>
                            <a:pt x="3114" y="171450"/>
                            <a:pt x="2542" y="171355"/>
                            <a:pt x="2066" y="171164"/>
                          </a:cubicBezTo>
                          <a:cubicBezTo>
                            <a:pt x="256" y="170307"/>
                            <a:pt x="-505" y="168212"/>
                            <a:pt x="352" y="166402"/>
                          </a:cubicBezTo>
                          <a:cubicBezTo>
                            <a:pt x="26450" y="109823"/>
                            <a:pt x="56454" y="54388"/>
                            <a:pt x="89696" y="1715"/>
                          </a:cubicBezTo>
                          <a:cubicBezTo>
                            <a:pt x="90363" y="572"/>
                            <a:pt x="91697" y="0"/>
                            <a:pt x="93030" y="0"/>
                          </a:cubicBezTo>
                          <a:cubicBezTo>
                            <a:pt x="94364" y="95"/>
                            <a:pt x="95506" y="952"/>
                            <a:pt x="96078" y="2096"/>
                          </a:cubicBezTo>
                          <a:cubicBezTo>
                            <a:pt x="112747" y="40196"/>
                            <a:pt x="133130" y="85154"/>
                            <a:pt x="157419" y="129921"/>
                          </a:cubicBezTo>
                          <a:cubicBezTo>
                            <a:pt x="158372" y="131636"/>
                            <a:pt x="157705" y="133826"/>
                            <a:pt x="155990" y="134779"/>
                          </a:cubicBezTo>
                          <a:cubicBezTo>
                            <a:pt x="154276" y="135731"/>
                            <a:pt x="152085" y="135065"/>
                            <a:pt x="151132" y="133350"/>
                          </a:cubicBezTo>
                          <a:cubicBezTo>
                            <a:pt x="127987" y="90773"/>
                            <a:pt x="108461" y="48006"/>
                            <a:pt x="92268" y="11144"/>
                          </a:cubicBezTo>
                          <a:cubicBezTo>
                            <a:pt x="60740" y="61817"/>
                            <a:pt x="32070" y="115062"/>
                            <a:pt x="7019" y="169259"/>
                          </a:cubicBezTo>
                          <a:cubicBezTo>
                            <a:pt x="6257" y="170688"/>
                            <a:pt x="4924" y="171450"/>
                            <a:pt x="3590" y="17145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1020" name="Google Shape;1020;p52"/>
                <p:cNvSpPr/>
                <p:nvPr/>
              </p:nvSpPr>
              <p:spPr>
                <a:xfrm>
                  <a:off x="6673310" y="3142379"/>
                  <a:ext cx="319278" cy="278865"/>
                </a:xfrm>
                <a:custGeom>
                  <a:rect b="b" l="l" r="r" t="t"/>
                  <a:pathLst>
                    <a:path extrusionOk="0" h="278865" w="319278">
                      <a:moveTo>
                        <a:pt x="0" y="164701"/>
                      </a:moveTo>
                      <a:cubicBezTo>
                        <a:pt x="0" y="164701"/>
                        <a:pt x="117348" y="283668"/>
                        <a:pt x="171069" y="278715"/>
                      </a:cubicBezTo>
                      <a:cubicBezTo>
                        <a:pt x="224790" y="273857"/>
                        <a:pt x="280226" y="205372"/>
                        <a:pt x="285083" y="184227"/>
                      </a:cubicBezTo>
                      <a:cubicBezTo>
                        <a:pt x="289941" y="163081"/>
                        <a:pt x="319278" y="1728"/>
                        <a:pt x="319278" y="1728"/>
                      </a:cubicBezTo>
                      <a:cubicBezTo>
                        <a:pt x="319278" y="1728"/>
                        <a:pt x="293180" y="-11321"/>
                        <a:pt x="272034" y="34303"/>
                      </a:cubicBezTo>
                      <a:cubicBezTo>
                        <a:pt x="272034" y="34303"/>
                        <a:pt x="234601" y="3347"/>
                        <a:pt x="218313" y="52210"/>
                      </a:cubicBezTo>
                      <a:cubicBezTo>
                        <a:pt x="218313" y="52210"/>
                        <a:pt x="190595" y="31065"/>
                        <a:pt x="169450" y="78309"/>
                      </a:cubicBezTo>
                      <a:cubicBezTo>
                        <a:pt x="148304" y="125553"/>
                        <a:pt x="124016" y="157366"/>
                        <a:pt x="124016" y="157366"/>
                      </a:cubicBezTo>
                      <a:lnTo>
                        <a:pt x="110871" y="54211"/>
                      </a:lnTo>
                      <a:lnTo>
                        <a:pt x="70961" y="88024"/>
                      </a:lnTo>
                      <a:lnTo>
                        <a:pt x="0" y="164701"/>
                      </a:lnTo>
                      <a:close/>
                    </a:path>
                  </a:pathLst>
                </a:custGeom>
                <a:solidFill>
                  <a:srgbClr val="A7664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1" name="Google Shape;1021;p52"/>
                <p:cNvSpPr/>
                <p:nvPr/>
              </p:nvSpPr>
              <p:spPr>
                <a:xfrm>
                  <a:off x="6397423" y="2611850"/>
                  <a:ext cx="386757" cy="695325"/>
                </a:xfrm>
                <a:custGeom>
                  <a:rect b="b" l="l" r="r" t="t"/>
                  <a:pathLst>
                    <a:path extrusionOk="0" h="695325" w="386757">
                      <a:moveTo>
                        <a:pt x="117010" y="0"/>
                      </a:moveTo>
                      <a:lnTo>
                        <a:pt x="14521" y="148971"/>
                      </a:lnTo>
                      <a:cubicBezTo>
                        <a:pt x="233" y="168688"/>
                        <a:pt x="-3767" y="193929"/>
                        <a:pt x="3662" y="217170"/>
                      </a:cubicBezTo>
                      <a:cubicBezTo>
                        <a:pt x="33666" y="311086"/>
                        <a:pt x="123582" y="558641"/>
                        <a:pt x="275886" y="695325"/>
                      </a:cubicBezTo>
                      <a:lnTo>
                        <a:pt x="386758" y="584740"/>
                      </a:lnTo>
                      <a:lnTo>
                        <a:pt x="229405" y="240792"/>
                      </a:lnTo>
                      <a:lnTo>
                        <a:pt x="299032" y="160115"/>
                      </a:lnTo>
                      <a:lnTo>
                        <a:pt x="117010" y="0"/>
                      </a:lnTo>
                      <a:close/>
                    </a:path>
                  </a:pathLst>
                </a:custGeom>
                <a:solidFill>
                  <a:srgbClr val="A7664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022" name="Google Shape;1022;p52"/>
                <p:cNvGrpSpPr/>
                <p:nvPr/>
              </p:nvGrpSpPr>
              <p:grpSpPr>
                <a:xfrm>
                  <a:off x="6785940" y="3138107"/>
                  <a:ext cx="211569" cy="242981"/>
                  <a:chOff x="6785940" y="3138107"/>
                  <a:chExt cx="211569" cy="242981"/>
                </a:xfrm>
              </p:grpSpPr>
              <p:sp>
                <p:nvSpPr>
                  <p:cNvPr id="1023" name="Google Shape;1023;p52"/>
                  <p:cNvSpPr/>
                  <p:nvPr/>
                </p:nvSpPr>
                <p:spPr>
                  <a:xfrm>
                    <a:off x="6785940" y="3184192"/>
                    <a:ext cx="110550" cy="169274"/>
                  </a:xfrm>
                  <a:custGeom>
                    <a:rect b="b" l="l" r="r" t="t"/>
                    <a:pathLst>
                      <a:path extrusionOk="0" h="169274" w="110550">
                        <a:moveTo>
                          <a:pt x="74345" y="169274"/>
                        </a:moveTo>
                        <a:cubicBezTo>
                          <a:pt x="74060" y="169274"/>
                          <a:pt x="73679" y="169274"/>
                          <a:pt x="73393" y="169179"/>
                        </a:cubicBezTo>
                        <a:cubicBezTo>
                          <a:pt x="70821" y="168607"/>
                          <a:pt x="69107" y="166131"/>
                          <a:pt x="69678" y="163559"/>
                        </a:cubicBezTo>
                        <a:lnTo>
                          <a:pt x="100444" y="12588"/>
                        </a:lnTo>
                        <a:cubicBezTo>
                          <a:pt x="96062" y="9730"/>
                          <a:pt x="91871" y="8873"/>
                          <a:pt x="87681" y="9921"/>
                        </a:cubicBezTo>
                        <a:cubicBezTo>
                          <a:pt x="70631" y="13921"/>
                          <a:pt x="55010" y="47164"/>
                          <a:pt x="44723" y="69166"/>
                        </a:cubicBezTo>
                        <a:lnTo>
                          <a:pt x="40817" y="77358"/>
                        </a:lnTo>
                        <a:cubicBezTo>
                          <a:pt x="26149" y="108028"/>
                          <a:pt x="9194" y="129841"/>
                          <a:pt x="8528" y="130793"/>
                        </a:cubicBezTo>
                        <a:cubicBezTo>
                          <a:pt x="6908" y="132889"/>
                          <a:pt x="3956" y="133270"/>
                          <a:pt x="1860" y="131650"/>
                        </a:cubicBezTo>
                        <a:cubicBezTo>
                          <a:pt x="-235" y="130031"/>
                          <a:pt x="-616" y="126983"/>
                          <a:pt x="1003" y="124983"/>
                        </a:cubicBezTo>
                        <a:cubicBezTo>
                          <a:pt x="1193" y="124792"/>
                          <a:pt x="17957" y="102980"/>
                          <a:pt x="32245" y="73262"/>
                        </a:cubicBezTo>
                        <a:lnTo>
                          <a:pt x="36055" y="65166"/>
                        </a:lnTo>
                        <a:cubicBezTo>
                          <a:pt x="47771" y="40115"/>
                          <a:pt x="63868" y="5730"/>
                          <a:pt x="85490" y="682"/>
                        </a:cubicBezTo>
                        <a:cubicBezTo>
                          <a:pt x="93300" y="-1223"/>
                          <a:pt x="101206" y="872"/>
                          <a:pt x="108731" y="6873"/>
                        </a:cubicBezTo>
                        <a:cubicBezTo>
                          <a:pt x="110159" y="8016"/>
                          <a:pt x="110826" y="9826"/>
                          <a:pt x="110445" y="11540"/>
                        </a:cubicBezTo>
                        <a:lnTo>
                          <a:pt x="79108" y="165464"/>
                        </a:lnTo>
                        <a:cubicBezTo>
                          <a:pt x="78536" y="167655"/>
                          <a:pt x="76536" y="169274"/>
                          <a:pt x="74345" y="16927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4" name="Google Shape;1024;p52"/>
                  <p:cNvSpPr/>
                  <p:nvPr/>
                </p:nvSpPr>
                <p:spPr>
                  <a:xfrm>
                    <a:off x="6886825" y="3163042"/>
                    <a:ext cx="63379" cy="166802"/>
                  </a:xfrm>
                  <a:custGeom>
                    <a:rect b="b" l="l" r="r" t="t"/>
                    <a:pathLst>
                      <a:path extrusionOk="0" h="166802" w="63379">
                        <a:moveTo>
                          <a:pt x="27563" y="166802"/>
                        </a:moveTo>
                        <a:cubicBezTo>
                          <a:pt x="27277" y="166802"/>
                          <a:pt x="26896" y="166802"/>
                          <a:pt x="26610" y="166707"/>
                        </a:cubicBezTo>
                        <a:cubicBezTo>
                          <a:pt x="24038" y="166136"/>
                          <a:pt x="22324" y="163659"/>
                          <a:pt x="22895" y="161088"/>
                        </a:cubicBezTo>
                        <a:lnTo>
                          <a:pt x="53185" y="15831"/>
                        </a:lnTo>
                        <a:cubicBezTo>
                          <a:pt x="44993" y="10211"/>
                          <a:pt x="37374" y="8402"/>
                          <a:pt x="30611" y="10402"/>
                        </a:cubicBezTo>
                        <a:cubicBezTo>
                          <a:pt x="16609" y="14498"/>
                          <a:pt x="9370" y="33167"/>
                          <a:pt x="9275" y="33357"/>
                        </a:cubicBezTo>
                        <a:cubicBezTo>
                          <a:pt x="8322" y="35834"/>
                          <a:pt x="5560" y="37072"/>
                          <a:pt x="3084" y="36119"/>
                        </a:cubicBezTo>
                        <a:cubicBezTo>
                          <a:pt x="607" y="35167"/>
                          <a:pt x="-631" y="32405"/>
                          <a:pt x="321" y="29928"/>
                        </a:cubicBezTo>
                        <a:cubicBezTo>
                          <a:pt x="702" y="28976"/>
                          <a:pt x="9275" y="6592"/>
                          <a:pt x="27944" y="1163"/>
                        </a:cubicBezTo>
                        <a:cubicBezTo>
                          <a:pt x="38517" y="-1885"/>
                          <a:pt x="49756" y="1067"/>
                          <a:pt x="61472" y="9926"/>
                        </a:cubicBezTo>
                        <a:cubicBezTo>
                          <a:pt x="62900" y="11069"/>
                          <a:pt x="63662" y="12878"/>
                          <a:pt x="63282" y="14688"/>
                        </a:cubicBezTo>
                        <a:lnTo>
                          <a:pt x="32325" y="162992"/>
                        </a:lnTo>
                        <a:cubicBezTo>
                          <a:pt x="31849" y="165183"/>
                          <a:pt x="29849" y="166802"/>
                          <a:pt x="27563" y="16680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5" name="Google Shape;1025;p52"/>
                  <p:cNvSpPr/>
                  <p:nvPr/>
                </p:nvSpPr>
                <p:spPr>
                  <a:xfrm>
                    <a:off x="6917804" y="3138107"/>
                    <a:ext cx="79705" cy="242981"/>
                  </a:xfrm>
                  <a:custGeom>
                    <a:rect b="b" l="l" r="r" t="t"/>
                    <a:pathLst>
                      <a:path extrusionOk="0" h="242981" w="79705">
                        <a:moveTo>
                          <a:pt x="4775" y="242982"/>
                        </a:moveTo>
                        <a:cubicBezTo>
                          <a:pt x="3536" y="242982"/>
                          <a:pt x="2298" y="242506"/>
                          <a:pt x="1346" y="241553"/>
                        </a:cubicBezTo>
                        <a:cubicBezTo>
                          <a:pt x="-464" y="239648"/>
                          <a:pt x="-464" y="236600"/>
                          <a:pt x="1441" y="234790"/>
                        </a:cubicBezTo>
                        <a:cubicBezTo>
                          <a:pt x="1726" y="234505"/>
                          <a:pt x="30016" y="206882"/>
                          <a:pt x="36017" y="187165"/>
                        </a:cubicBezTo>
                        <a:cubicBezTo>
                          <a:pt x="41732" y="168496"/>
                          <a:pt x="64782" y="35908"/>
                          <a:pt x="69354" y="9715"/>
                        </a:cubicBezTo>
                        <a:cubicBezTo>
                          <a:pt x="48494" y="7429"/>
                          <a:pt x="32016" y="40385"/>
                          <a:pt x="31921" y="40766"/>
                        </a:cubicBezTo>
                        <a:cubicBezTo>
                          <a:pt x="30778" y="43147"/>
                          <a:pt x="27920" y="44100"/>
                          <a:pt x="25539" y="42957"/>
                        </a:cubicBezTo>
                        <a:cubicBezTo>
                          <a:pt x="23158" y="41814"/>
                          <a:pt x="22205" y="38956"/>
                          <a:pt x="23348" y="36575"/>
                        </a:cubicBezTo>
                        <a:cubicBezTo>
                          <a:pt x="24301" y="34765"/>
                          <a:pt x="45923" y="-8573"/>
                          <a:pt x="76402" y="1523"/>
                        </a:cubicBezTo>
                        <a:cubicBezTo>
                          <a:pt x="78689" y="2285"/>
                          <a:pt x="80022" y="4571"/>
                          <a:pt x="79641" y="6857"/>
                        </a:cubicBezTo>
                        <a:cubicBezTo>
                          <a:pt x="78498" y="13429"/>
                          <a:pt x="51828" y="168687"/>
                          <a:pt x="45256" y="189928"/>
                        </a:cubicBezTo>
                        <a:cubicBezTo>
                          <a:pt x="38493" y="212026"/>
                          <a:pt x="9442" y="240410"/>
                          <a:pt x="8204" y="241648"/>
                        </a:cubicBezTo>
                        <a:cubicBezTo>
                          <a:pt x="7156" y="242601"/>
                          <a:pt x="6013" y="242982"/>
                          <a:pt x="4775" y="24298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026" name="Google Shape;1026;p52"/>
                <p:cNvGrpSpPr/>
                <p:nvPr/>
              </p:nvGrpSpPr>
              <p:grpSpPr>
                <a:xfrm>
                  <a:off x="7200804" y="2614612"/>
                  <a:ext cx="767721" cy="796092"/>
                  <a:chOff x="7200804" y="2614612"/>
                  <a:chExt cx="767721" cy="796092"/>
                </a:xfrm>
              </p:grpSpPr>
              <p:sp>
                <p:nvSpPr>
                  <p:cNvPr id="1027" name="Google Shape;1027;p52"/>
                  <p:cNvSpPr/>
                  <p:nvPr/>
                </p:nvSpPr>
                <p:spPr>
                  <a:xfrm>
                    <a:off x="7200804" y="2614612"/>
                    <a:ext cx="767721" cy="796092"/>
                  </a:xfrm>
                  <a:custGeom>
                    <a:rect b="b" l="l" r="r" t="t"/>
                    <a:pathLst>
                      <a:path extrusionOk="0" h="796092" w="767721">
                        <a:moveTo>
                          <a:pt x="639032" y="0"/>
                        </a:moveTo>
                        <a:lnTo>
                          <a:pt x="430530" y="167830"/>
                        </a:lnTo>
                        <a:lnTo>
                          <a:pt x="507111" y="268891"/>
                        </a:lnTo>
                        <a:lnTo>
                          <a:pt x="424053" y="353473"/>
                        </a:lnTo>
                        <a:cubicBezTo>
                          <a:pt x="393002" y="385096"/>
                          <a:pt x="357283" y="411766"/>
                          <a:pt x="318802" y="433578"/>
                        </a:cubicBezTo>
                        <a:cubicBezTo>
                          <a:pt x="292799" y="448342"/>
                          <a:pt x="266129" y="466439"/>
                          <a:pt x="257080" y="479870"/>
                        </a:cubicBezTo>
                        <a:cubicBezTo>
                          <a:pt x="237744" y="508635"/>
                          <a:pt x="196882" y="598265"/>
                          <a:pt x="196882" y="598265"/>
                        </a:cubicBezTo>
                        <a:cubicBezTo>
                          <a:pt x="196882" y="598265"/>
                          <a:pt x="156020" y="600170"/>
                          <a:pt x="145066" y="578644"/>
                        </a:cubicBezTo>
                        <a:cubicBezTo>
                          <a:pt x="134112" y="557022"/>
                          <a:pt x="97631" y="528828"/>
                          <a:pt x="75248" y="546545"/>
                        </a:cubicBezTo>
                        <a:lnTo>
                          <a:pt x="98203" y="584645"/>
                        </a:lnTo>
                        <a:cubicBezTo>
                          <a:pt x="98203" y="584645"/>
                          <a:pt x="54102" y="560737"/>
                          <a:pt x="38957" y="583978"/>
                        </a:cubicBezTo>
                        <a:lnTo>
                          <a:pt x="58865" y="624173"/>
                        </a:lnTo>
                        <a:cubicBezTo>
                          <a:pt x="58865" y="624173"/>
                          <a:pt x="37814" y="613696"/>
                          <a:pt x="21908" y="630555"/>
                        </a:cubicBezTo>
                        <a:lnTo>
                          <a:pt x="45434" y="673513"/>
                        </a:lnTo>
                        <a:cubicBezTo>
                          <a:pt x="45434" y="673513"/>
                          <a:pt x="12668" y="661321"/>
                          <a:pt x="0" y="690848"/>
                        </a:cubicBezTo>
                        <a:cubicBezTo>
                          <a:pt x="0" y="690848"/>
                          <a:pt x="58198" y="760571"/>
                          <a:pt x="96107" y="786955"/>
                        </a:cubicBezTo>
                        <a:cubicBezTo>
                          <a:pt x="134017" y="813340"/>
                          <a:pt x="170021" y="774192"/>
                          <a:pt x="170021" y="774192"/>
                        </a:cubicBezTo>
                        <a:cubicBezTo>
                          <a:pt x="170021" y="774192"/>
                          <a:pt x="224123" y="747522"/>
                          <a:pt x="230886" y="723709"/>
                        </a:cubicBezTo>
                        <a:cubicBezTo>
                          <a:pt x="237649" y="699897"/>
                          <a:pt x="237649" y="686753"/>
                          <a:pt x="237649" y="686753"/>
                        </a:cubicBezTo>
                        <a:cubicBezTo>
                          <a:pt x="237649" y="686753"/>
                          <a:pt x="282130" y="687610"/>
                          <a:pt x="293370" y="659892"/>
                        </a:cubicBezTo>
                        <a:cubicBezTo>
                          <a:pt x="304610" y="632174"/>
                          <a:pt x="326612" y="611314"/>
                          <a:pt x="326612" y="611314"/>
                        </a:cubicBezTo>
                        <a:lnTo>
                          <a:pt x="423672" y="574262"/>
                        </a:lnTo>
                        <a:lnTo>
                          <a:pt x="423196" y="573024"/>
                        </a:lnTo>
                        <a:cubicBezTo>
                          <a:pt x="571691" y="514064"/>
                          <a:pt x="688372" y="380524"/>
                          <a:pt x="746570" y="303086"/>
                        </a:cubicBezTo>
                        <a:cubicBezTo>
                          <a:pt x="772097" y="269176"/>
                          <a:pt x="774763" y="223266"/>
                          <a:pt x="753237" y="186595"/>
                        </a:cubicBezTo>
                        <a:lnTo>
                          <a:pt x="639032" y="0"/>
                        </a:lnTo>
                        <a:close/>
                      </a:path>
                    </a:pathLst>
                  </a:custGeom>
                  <a:solidFill>
                    <a:srgbClr val="A7664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8" name="Google Shape;1028;p52"/>
                  <p:cNvSpPr/>
                  <p:nvPr/>
                </p:nvSpPr>
                <p:spPr>
                  <a:xfrm>
                    <a:off x="7271233" y="3145659"/>
                    <a:ext cx="162853" cy="131226"/>
                  </a:xfrm>
                  <a:custGeom>
                    <a:rect b="b" l="l" r="r" t="t"/>
                    <a:pathLst>
                      <a:path extrusionOk="0" h="131226" w="162853">
                        <a:moveTo>
                          <a:pt x="99402" y="131226"/>
                        </a:moveTo>
                        <a:cubicBezTo>
                          <a:pt x="98736" y="131226"/>
                          <a:pt x="98164" y="131131"/>
                          <a:pt x="97497" y="130846"/>
                        </a:cubicBezTo>
                        <a:cubicBezTo>
                          <a:pt x="93687" y="129226"/>
                          <a:pt x="59969" y="114367"/>
                          <a:pt x="52920" y="101985"/>
                        </a:cubicBezTo>
                        <a:cubicBezTo>
                          <a:pt x="46539" y="90840"/>
                          <a:pt x="1200" y="18736"/>
                          <a:pt x="723" y="18069"/>
                        </a:cubicBezTo>
                        <a:cubicBezTo>
                          <a:pt x="-134" y="16641"/>
                          <a:pt x="-229" y="14926"/>
                          <a:pt x="438" y="13402"/>
                        </a:cubicBezTo>
                        <a:cubicBezTo>
                          <a:pt x="3962" y="5973"/>
                          <a:pt x="9105" y="1591"/>
                          <a:pt x="15582" y="353"/>
                        </a:cubicBezTo>
                        <a:cubicBezTo>
                          <a:pt x="32442" y="-2886"/>
                          <a:pt x="53587" y="16736"/>
                          <a:pt x="74066" y="35691"/>
                        </a:cubicBezTo>
                        <a:cubicBezTo>
                          <a:pt x="84258" y="45121"/>
                          <a:pt x="93878" y="54074"/>
                          <a:pt x="100927" y="57884"/>
                        </a:cubicBezTo>
                        <a:cubicBezTo>
                          <a:pt x="124072" y="70552"/>
                          <a:pt x="156362" y="60837"/>
                          <a:pt x="156648" y="60742"/>
                        </a:cubicBezTo>
                        <a:cubicBezTo>
                          <a:pt x="159124" y="59980"/>
                          <a:pt x="161886" y="61408"/>
                          <a:pt x="162648" y="63885"/>
                        </a:cubicBezTo>
                        <a:cubicBezTo>
                          <a:pt x="163410" y="66361"/>
                          <a:pt x="161982" y="69123"/>
                          <a:pt x="159505" y="69885"/>
                        </a:cubicBezTo>
                        <a:cubicBezTo>
                          <a:pt x="157981" y="70362"/>
                          <a:pt x="123024" y="80935"/>
                          <a:pt x="96354" y="66266"/>
                        </a:cubicBezTo>
                        <a:cubicBezTo>
                          <a:pt x="88353" y="61885"/>
                          <a:pt x="78257" y="52550"/>
                          <a:pt x="67589" y="42644"/>
                        </a:cubicBezTo>
                        <a:cubicBezTo>
                          <a:pt x="50635" y="26928"/>
                          <a:pt x="29584" y="7497"/>
                          <a:pt x="17392" y="9688"/>
                        </a:cubicBezTo>
                        <a:cubicBezTo>
                          <a:pt x="14630" y="10259"/>
                          <a:pt x="12249" y="12069"/>
                          <a:pt x="10344" y="15212"/>
                        </a:cubicBezTo>
                        <a:cubicBezTo>
                          <a:pt x="18440" y="28071"/>
                          <a:pt x="55302" y="86840"/>
                          <a:pt x="61207" y="97127"/>
                        </a:cubicBezTo>
                        <a:cubicBezTo>
                          <a:pt x="65398" y="104461"/>
                          <a:pt x="88068" y="116272"/>
                          <a:pt x="101307" y="121987"/>
                        </a:cubicBezTo>
                        <a:cubicBezTo>
                          <a:pt x="103689" y="123035"/>
                          <a:pt x="104832" y="125893"/>
                          <a:pt x="103784" y="128274"/>
                        </a:cubicBezTo>
                        <a:cubicBezTo>
                          <a:pt x="103022" y="130084"/>
                          <a:pt x="101212" y="131226"/>
                          <a:pt x="99402" y="13122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9" name="Google Shape;1029;p52"/>
                  <p:cNvSpPr/>
                  <p:nvPr/>
                </p:nvSpPr>
                <p:spPr>
                  <a:xfrm>
                    <a:off x="7234934" y="3183778"/>
                    <a:ext cx="102965" cy="153400"/>
                  </a:xfrm>
                  <a:custGeom>
                    <a:rect b="b" l="l" r="r" t="t"/>
                    <a:pathLst>
                      <a:path extrusionOk="0" h="153400" w="102965">
                        <a:moveTo>
                          <a:pt x="98172" y="153401"/>
                        </a:moveTo>
                        <a:cubicBezTo>
                          <a:pt x="97220" y="153401"/>
                          <a:pt x="96267" y="153115"/>
                          <a:pt x="95410" y="152544"/>
                        </a:cubicBezTo>
                        <a:cubicBezTo>
                          <a:pt x="94077" y="151591"/>
                          <a:pt x="62454" y="129493"/>
                          <a:pt x="54262" y="122064"/>
                        </a:cubicBezTo>
                        <a:cubicBezTo>
                          <a:pt x="45785" y="114444"/>
                          <a:pt x="7971" y="33100"/>
                          <a:pt x="446" y="16812"/>
                        </a:cubicBezTo>
                        <a:cubicBezTo>
                          <a:pt x="-221" y="15383"/>
                          <a:pt x="-126" y="13764"/>
                          <a:pt x="637" y="12431"/>
                        </a:cubicBezTo>
                        <a:cubicBezTo>
                          <a:pt x="16067" y="-14239"/>
                          <a:pt x="64168" y="10145"/>
                          <a:pt x="66168" y="11192"/>
                        </a:cubicBezTo>
                        <a:cubicBezTo>
                          <a:pt x="68550" y="12431"/>
                          <a:pt x="69407" y="15288"/>
                          <a:pt x="68264" y="17669"/>
                        </a:cubicBezTo>
                        <a:cubicBezTo>
                          <a:pt x="67026" y="20051"/>
                          <a:pt x="64168" y="20908"/>
                          <a:pt x="61787" y="19765"/>
                        </a:cubicBezTo>
                        <a:cubicBezTo>
                          <a:pt x="61406" y="19574"/>
                          <a:pt x="22734" y="334"/>
                          <a:pt x="10257" y="15288"/>
                        </a:cubicBezTo>
                        <a:cubicBezTo>
                          <a:pt x="31307" y="60723"/>
                          <a:pt x="55786" y="110443"/>
                          <a:pt x="60644" y="114920"/>
                        </a:cubicBezTo>
                        <a:cubicBezTo>
                          <a:pt x="68455" y="121968"/>
                          <a:pt x="100554" y="144447"/>
                          <a:pt x="100935" y="144733"/>
                        </a:cubicBezTo>
                        <a:cubicBezTo>
                          <a:pt x="103125" y="146257"/>
                          <a:pt x="103602" y="149210"/>
                          <a:pt x="102078" y="151400"/>
                        </a:cubicBezTo>
                        <a:cubicBezTo>
                          <a:pt x="101221" y="152639"/>
                          <a:pt x="99697" y="153401"/>
                          <a:pt x="98172" y="15340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0" name="Google Shape;1030;p52"/>
                  <p:cNvSpPr/>
                  <p:nvPr/>
                </p:nvSpPr>
                <p:spPr>
                  <a:xfrm>
                    <a:off x="7217926" y="3232168"/>
                    <a:ext cx="92466" cy="137585"/>
                  </a:xfrm>
                  <a:custGeom>
                    <a:rect b="b" l="l" r="r" t="t"/>
                    <a:pathLst>
                      <a:path extrusionOk="0" h="137585" w="92466">
                        <a:moveTo>
                          <a:pt x="87559" y="137586"/>
                        </a:moveTo>
                        <a:cubicBezTo>
                          <a:pt x="86511" y="137586"/>
                          <a:pt x="85558" y="137300"/>
                          <a:pt x="84606" y="136633"/>
                        </a:cubicBezTo>
                        <a:cubicBezTo>
                          <a:pt x="83272" y="135585"/>
                          <a:pt x="52126" y="111582"/>
                          <a:pt x="43648" y="98819"/>
                        </a:cubicBezTo>
                        <a:cubicBezTo>
                          <a:pt x="35457" y="86436"/>
                          <a:pt x="1929" y="17952"/>
                          <a:pt x="500" y="15094"/>
                        </a:cubicBezTo>
                        <a:cubicBezTo>
                          <a:pt x="-262" y="13570"/>
                          <a:pt x="-167" y="11665"/>
                          <a:pt x="881" y="10332"/>
                        </a:cubicBezTo>
                        <a:cubicBezTo>
                          <a:pt x="10977" y="-4432"/>
                          <a:pt x="37743" y="902"/>
                          <a:pt x="38886" y="1092"/>
                        </a:cubicBezTo>
                        <a:cubicBezTo>
                          <a:pt x="41458" y="1664"/>
                          <a:pt x="43172" y="4140"/>
                          <a:pt x="42601" y="6712"/>
                        </a:cubicBezTo>
                        <a:cubicBezTo>
                          <a:pt x="42029" y="9284"/>
                          <a:pt x="39552" y="10998"/>
                          <a:pt x="36981" y="10427"/>
                        </a:cubicBezTo>
                        <a:cubicBezTo>
                          <a:pt x="31551" y="9284"/>
                          <a:pt x="17264" y="8046"/>
                          <a:pt x="10596" y="13761"/>
                        </a:cubicBezTo>
                        <a:cubicBezTo>
                          <a:pt x="17169" y="27096"/>
                          <a:pt x="44791" y="83103"/>
                          <a:pt x="51744" y="93580"/>
                        </a:cubicBezTo>
                        <a:cubicBezTo>
                          <a:pt x="58031" y="103105"/>
                          <a:pt x="81939" y="122441"/>
                          <a:pt x="90606" y="129108"/>
                        </a:cubicBezTo>
                        <a:cubicBezTo>
                          <a:pt x="92702" y="130728"/>
                          <a:pt x="93083" y="133680"/>
                          <a:pt x="91464" y="135776"/>
                        </a:cubicBezTo>
                        <a:cubicBezTo>
                          <a:pt x="90416" y="136919"/>
                          <a:pt x="88987" y="137586"/>
                          <a:pt x="87559" y="13758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grpSp>
        <p:nvGrpSpPr>
          <p:cNvPr id="1031" name="Google Shape;1031;p52"/>
          <p:cNvGrpSpPr/>
          <p:nvPr/>
        </p:nvGrpSpPr>
        <p:grpSpPr>
          <a:xfrm>
            <a:off x="1365758" y="2813205"/>
            <a:ext cx="2045664" cy="1819945"/>
            <a:chOff x="1365758" y="2813205"/>
            <a:chExt cx="2045664" cy="1819945"/>
          </a:xfrm>
        </p:grpSpPr>
        <p:sp>
          <p:nvSpPr>
            <p:cNvPr id="1032" name="Google Shape;1032;p52"/>
            <p:cNvSpPr/>
            <p:nvPr/>
          </p:nvSpPr>
          <p:spPr>
            <a:xfrm>
              <a:off x="1400696" y="2842355"/>
              <a:ext cx="2010727" cy="1790795"/>
            </a:xfrm>
            <a:custGeom>
              <a:rect b="b" l="l" r="r" t="t"/>
              <a:pathLst>
                <a:path extrusionOk="0" h="1790795" w="2010727">
                  <a:moveTo>
                    <a:pt x="1911096" y="329851"/>
                  </a:moveTo>
                  <a:cubicBezTo>
                    <a:pt x="1907286" y="327374"/>
                    <a:pt x="1903381" y="325088"/>
                    <a:pt x="1899666" y="323088"/>
                  </a:cubicBezTo>
                  <a:cubicBezTo>
                    <a:pt x="1889665" y="317563"/>
                    <a:pt x="1879187" y="312896"/>
                    <a:pt x="1868424" y="309086"/>
                  </a:cubicBezTo>
                  <a:cubicBezTo>
                    <a:pt x="1873282" y="299371"/>
                    <a:pt x="1876330" y="288703"/>
                    <a:pt x="1877378" y="277368"/>
                  </a:cubicBezTo>
                  <a:cubicBezTo>
                    <a:pt x="1877473" y="276130"/>
                    <a:pt x="1877568" y="274892"/>
                    <a:pt x="1877663" y="273653"/>
                  </a:cubicBezTo>
                  <a:cubicBezTo>
                    <a:pt x="1919192" y="268986"/>
                    <a:pt x="1953006" y="235077"/>
                    <a:pt x="1956626" y="192596"/>
                  </a:cubicBezTo>
                  <a:cubicBezTo>
                    <a:pt x="1960817" y="143637"/>
                    <a:pt x="1924336" y="100298"/>
                    <a:pt x="1875377" y="96107"/>
                  </a:cubicBezTo>
                  <a:cubicBezTo>
                    <a:pt x="1872806" y="95917"/>
                    <a:pt x="1870234" y="95821"/>
                    <a:pt x="1867757" y="95821"/>
                  </a:cubicBezTo>
                  <a:cubicBezTo>
                    <a:pt x="1832610" y="95821"/>
                    <a:pt x="1802321" y="115729"/>
                    <a:pt x="1787747" y="145447"/>
                  </a:cubicBezTo>
                  <a:cubicBezTo>
                    <a:pt x="1772888" y="147733"/>
                    <a:pt x="1757839" y="148780"/>
                    <a:pt x="1742885" y="149161"/>
                  </a:cubicBezTo>
                  <a:cubicBezTo>
                    <a:pt x="1743456" y="148304"/>
                    <a:pt x="1744123" y="147447"/>
                    <a:pt x="1744599" y="146590"/>
                  </a:cubicBezTo>
                  <a:cubicBezTo>
                    <a:pt x="1753172" y="139065"/>
                    <a:pt x="1759553" y="129254"/>
                    <a:pt x="1762887" y="118110"/>
                  </a:cubicBezTo>
                  <a:cubicBezTo>
                    <a:pt x="1767554" y="102489"/>
                    <a:pt x="1765840" y="86011"/>
                    <a:pt x="1758029" y="71533"/>
                  </a:cubicBezTo>
                  <a:cubicBezTo>
                    <a:pt x="1749457" y="55816"/>
                    <a:pt x="1734598" y="44767"/>
                    <a:pt x="1717548" y="41053"/>
                  </a:cubicBezTo>
                  <a:cubicBezTo>
                    <a:pt x="1704404" y="33718"/>
                    <a:pt x="1685544" y="24860"/>
                    <a:pt x="1662113" y="18193"/>
                  </a:cubicBezTo>
                  <a:cubicBezTo>
                    <a:pt x="1659922" y="16764"/>
                    <a:pt x="1657541" y="15430"/>
                    <a:pt x="1655159" y="14288"/>
                  </a:cubicBezTo>
                  <a:cubicBezTo>
                    <a:pt x="1646968" y="10382"/>
                    <a:pt x="1637919" y="8382"/>
                    <a:pt x="1628870" y="8382"/>
                  </a:cubicBezTo>
                  <a:cubicBezTo>
                    <a:pt x="1624679" y="8382"/>
                    <a:pt x="1620584" y="8858"/>
                    <a:pt x="1616678" y="9620"/>
                  </a:cubicBezTo>
                  <a:cubicBezTo>
                    <a:pt x="1608487" y="8858"/>
                    <a:pt x="1600200" y="8382"/>
                    <a:pt x="1592104" y="8382"/>
                  </a:cubicBezTo>
                  <a:cubicBezTo>
                    <a:pt x="1585055" y="8382"/>
                    <a:pt x="1577912" y="8668"/>
                    <a:pt x="1570958" y="9239"/>
                  </a:cubicBezTo>
                  <a:cubicBezTo>
                    <a:pt x="1567529" y="9525"/>
                    <a:pt x="1564196" y="9906"/>
                    <a:pt x="1560767" y="10477"/>
                  </a:cubicBezTo>
                  <a:cubicBezTo>
                    <a:pt x="1558576" y="10287"/>
                    <a:pt x="1556480" y="10096"/>
                    <a:pt x="1554480" y="10096"/>
                  </a:cubicBezTo>
                  <a:cubicBezTo>
                    <a:pt x="1537906" y="10096"/>
                    <a:pt x="1522476" y="16859"/>
                    <a:pt x="1511237" y="28194"/>
                  </a:cubicBezTo>
                  <a:cubicBezTo>
                    <a:pt x="1498568" y="35528"/>
                    <a:pt x="1487519" y="44577"/>
                    <a:pt x="1477994" y="54292"/>
                  </a:cubicBezTo>
                  <a:cubicBezTo>
                    <a:pt x="1477613" y="52959"/>
                    <a:pt x="1477232" y="51530"/>
                    <a:pt x="1476756" y="50197"/>
                  </a:cubicBezTo>
                  <a:cubicBezTo>
                    <a:pt x="1469231" y="26860"/>
                    <a:pt x="1450943" y="9620"/>
                    <a:pt x="1426559" y="2857"/>
                  </a:cubicBezTo>
                  <a:cubicBezTo>
                    <a:pt x="1419701" y="952"/>
                    <a:pt x="1412653" y="0"/>
                    <a:pt x="1405604" y="0"/>
                  </a:cubicBezTo>
                  <a:cubicBezTo>
                    <a:pt x="1353979" y="0"/>
                    <a:pt x="1326737" y="44196"/>
                    <a:pt x="1311783" y="88487"/>
                  </a:cubicBezTo>
                  <a:cubicBezTo>
                    <a:pt x="1294162" y="83820"/>
                    <a:pt x="1275779" y="81439"/>
                    <a:pt x="1257395" y="81439"/>
                  </a:cubicBezTo>
                  <a:cubicBezTo>
                    <a:pt x="1175956" y="81439"/>
                    <a:pt x="1102709" y="126682"/>
                    <a:pt x="1066133" y="199644"/>
                  </a:cubicBezTo>
                  <a:cubicBezTo>
                    <a:pt x="1063943" y="204121"/>
                    <a:pt x="1061847" y="208598"/>
                    <a:pt x="1060037" y="212884"/>
                  </a:cubicBezTo>
                  <a:cubicBezTo>
                    <a:pt x="1049084" y="239173"/>
                    <a:pt x="1043464" y="266986"/>
                    <a:pt x="1043464" y="295370"/>
                  </a:cubicBezTo>
                  <a:cubicBezTo>
                    <a:pt x="1043464" y="305181"/>
                    <a:pt x="1044130" y="314992"/>
                    <a:pt x="1045464" y="324803"/>
                  </a:cubicBezTo>
                  <a:cubicBezTo>
                    <a:pt x="1032605" y="340328"/>
                    <a:pt x="1019937" y="356711"/>
                    <a:pt x="1007269" y="374142"/>
                  </a:cubicBezTo>
                  <a:cubicBezTo>
                    <a:pt x="990124" y="352330"/>
                    <a:pt x="971455" y="331565"/>
                    <a:pt x="951452" y="311753"/>
                  </a:cubicBezTo>
                  <a:cubicBezTo>
                    <a:pt x="1011746" y="291941"/>
                    <a:pt x="1023938" y="267176"/>
                    <a:pt x="1028986" y="256889"/>
                  </a:cubicBezTo>
                  <a:cubicBezTo>
                    <a:pt x="1040035" y="234125"/>
                    <a:pt x="1038511" y="208502"/>
                    <a:pt x="1024795" y="186500"/>
                  </a:cubicBezTo>
                  <a:cubicBezTo>
                    <a:pt x="1010031" y="162973"/>
                    <a:pt x="984980" y="149447"/>
                    <a:pt x="956024" y="149447"/>
                  </a:cubicBezTo>
                  <a:cubicBezTo>
                    <a:pt x="924973" y="149447"/>
                    <a:pt x="889540" y="166592"/>
                    <a:pt x="858964" y="186309"/>
                  </a:cubicBezTo>
                  <a:cubicBezTo>
                    <a:pt x="847630" y="131731"/>
                    <a:pt x="814959" y="83725"/>
                    <a:pt x="766667" y="53054"/>
                  </a:cubicBezTo>
                  <a:cubicBezTo>
                    <a:pt x="762857" y="50673"/>
                    <a:pt x="759047" y="48387"/>
                    <a:pt x="755523" y="46482"/>
                  </a:cubicBezTo>
                  <a:cubicBezTo>
                    <a:pt x="724853" y="29527"/>
                    <a:pt x="689991" y="20574"/>
                    <a:pt x="654653" y="20574"/>
                  </a:cubicBezTo>
                  <a:cubicBezTo>
                    <a:pt x="598361" y="20574"/>
                    <a:pt x="546068" y="42672"/>
                    <a:pt x="507682" y="80963"/>
                  </a:cubicBezTo>
                  <a:cubicBezTo>
                    <a:pt x="506635" y="76771"/>
                    <a:pt x="505587" y="72962"/>
                    <a:pt x="504539" y="69532"/>
                  </a:cubicBezTo>
                  <a:cubicBezTo>
                    <a:pt x="504539" y="52483"/>
                    <a:pt x="497396" y="35528"/>
                    <a:pt x="483584" y="23527"/>
                  </a:cubicBezTo>
                  <a:cubicBezTo>
                    <a:pt x="472440" y="13906"/>
                    <a:pt x="458248" y="8572"/>
                    <a:pt x="443579" y="8572"/>
                  </a:cubicBezTo>
                  <a:cubicBezTo>
                    <a:pt x="430530" y="8572"/>
                    <a:pt x="417957" y="12763"/>
                    <a:pt x="407575" y="20288"/>
                  </a:cubicBezTo>
                  <a:cubicBezTo>
                    <a:pt x="390906" y="26289"/>
                    <a:pt x="368713" y="36671"/>
                    <a:pt x="346519" y="54292"/>
                  </a:cubicBezTo>
                  <a:cubicBezTo>
                    <a:pt x="331756" y="60484"/>
                    <a:pt x="320516" y="72009"/>
                    <a:pt x="314325" y="86011"/>
                  </a:cubicBezTo>
                  <a:cubicBezTo>
                    <a:pt x="307562" y="94298"/>
                    <a:pt x="301466" y="103156"/>
                    <a:pt x="296132" y="112395"/>
                  </a:cubicBezTo>
                  <a:cubicBezTo>
                    <a:pt x="294418" y="115348"/>
                    <a:pt x="292798" y="118300"/>
                    <a:pt x="291179" y="121444"/>
                  </a:cubicBezTo>
                  <a:cubicBezTo>
                    <a:pt x="282226" y="131540"/>
                    <a:pt x="276892" y="144494"/>
                    <a:pt x="275939" y="158020"/>
                  </a:cubicBezTo>
                  <a:cubicBezTo>
                    <a:pt x="271082" y="173069"/>
                    <a:pt x="267748" y="187833"/>
                    <a:pt x="265652" y="201740"/>
                  </a:cubicBezTo>
                  <a:cubicBezTo>
                    <a:pt x="264128" y="201740"/>
                    <a:pt x="262700" y="201644"/>
                    <a:pt x="261175" y="201644"/>
                  </a:cubicBezTo>
                  <a:cubicBezTo>
                    <a:pt x="216694" y="201644"/>
                    <a:pt x="174593" y="220885"/>
                    <a:pt x="145447" y="254698"/>
                  </a:cubicBezTo>
                  <a:cubicBezTo>
                    <a:pt x="143161" y="257461"/>
                    <a:pt x="140779" y="260223"/>
                    <a:pt x="138684" y="263080"/>
                  </a:cubicBezTo>
                  <a:cubicBezTo>
                    <a:pt x="138493" y="263366"/>
                    <a:pt x="138303" y="263652"/>
                    <a:pt x="138113" y="263842"/>
                  </a:cubicBezTo>
                  <a:cubicBezTo>
                    <a:pt x="118777" y="290227"/>
                    <a:pt x="108490" y="321564"/>
                    <a:pt x="108490" y="354330"/>
                  </a:cubicBezTo>
                  <a:cubicBezTo>
                    <a:pt x="108490" y="395097"/>
                    <a:pt x="124968" y="433578"/>
                    <a:pt x="152876" y="461772"/>
                  </a:cubicBezTo>
                  <a:cubicBezTo>
                    <a:pt x="151638" y="465868"/>
                    <a:pt x="150495" y="469963"/>
                    <a:pt x="149352" y="474059"/>
                  </a:cubicBezTo>
                  <a:cubicBezTo>
                    <a:pt x="94964" y="492061"/>
                    <a:pt x="49340" y="531019"/>
                    <a:pt x="23050" y="583406"/>
                  </a:cubicBezTo>
                  <a:cubicBezTo>
                    <a:pt x="20765" y="587978"/>
                    <a:pt x="18669" y="592455"/>
                    <a:pt x="16859" y="596836"/>
                  </a:cubicBezTo>
                  <a:cubicBezTo>
                    <a:pt x="5715" y="623697"/>
                    <a:pt x="0" y="651891"/>
                    <a:pt x="0" y="680942"/>
                  </a:cubicBezTo>
                  <a:cubicBezTo>
                    <a:pt x="0" y="768953"/>
                    <a:pt x="52483" y="844868"/>
                    <a:pt x="127730" y="879253"/>
                  </a:cubicBezTo>
                  <a:cubicBezTo>
                    <a:pt x="111728" y="885349"/>
                    <a:pt x="97536" y="895922"/>
                    <a:pt x="87249" y="910018"/>
                  </a:cubicBezTo>
                  <a:cubicBezTo>
                    <a:pt x="73152" y="929259"/>
                    <a:pt x="67437" y="952786"/>
                    <a:pt x="71056" y="976408"/>
                  </a:cubicBezTo>
                  <a:cubicBezTo>
                    <a:pt x="74676" y="999934"/>
                    <a:pt x="87344" y="1020699"/>
                    <a:pt x="106585" y="1034701"/>
                  </a:cubicBezTo>
                  <a:cubicBezTo>
                    <a:pt x="122015" y="1045940"/>
                    <a:pt x="140208" y="1051941"/>
                    <a:pt x="159258" y="1051941"/>
                  </a:cubicBezTo>
                  <a:cubicBezTo>
                    <a:pt x="176308" y="1051941"/>
                    <a:pt x="192881" y="1046988"/>
                    <a:pt x="206978" y="1038130"/>
                  </a:cubicBezTo>
                  <a:cubicBezTo>
                    <a:pt x="237268" y="1050798"/>
                    <a:pt x="265462" y="1067372"/>
                    <a:pt x="291370" y="1087755"/>
                  </a:cubicBezTo>
                  <a:cubicBezTo>
                    <a:pt x="286131" y="1106424"/>
                    <a:pt x="283559" y="1125760"/>
                    <a:pt x="283559" y="1145381"/>
                  </a:cubicBezTo>
                  <a:cubicBezTo>
                    <a:pt x="283559" y="1264158"/>
                    <a:pt x="380238" y="1360837"/>
                    <a:pt x="499015" y="1360837"/>
                  </a:cubicBezTo>
                  <a:cubicBezTo>
                    <a:pt x="506349" y="1360837"/>
                    <a:pt x="513588" y="1360360"/>
                    <a:pt x="520732" y="1359599"/>
                  </a:cubicBezTo>
                  <a:cubicBezTo>
                    <a:pt x="506349" y="1366838"/>
                    <a:pt x="495681" y="1376172"/>
                    <a:pt x="487871" y="1387888"/>
                  </a:cubicBezTo>
                  <a:cubicBezTo>
                    <a:pt x="474345" y="1408271"/>
                    <a:pt x="472250" y="1433322"/>
                    <a:pt x="482155" y="1456468"/>
                  </a:cubicBezTo>
                  <a:cubicBezTo>
                    <a:pt x="490919" y="1477137"/>
                    <a:pt x="507492" y="1491996"/>
                    <a:pt x="528447" y="1499426"/>
                  </a:cubicBezTo>
                  <a:cubicBezTo>
                    <a:pt x="525685" y="1507617"/>
                    <a:pt x="524637" y="1516285"/>
                    <a:pt x="525590" y="1525048"/>
                  </a:cubicBezTo>
                  <a:cubicBezTo>
                    <a:pt x="526828" y="1536764"/>
                    <a:pt x="531209" y="1547527"/>
                    <a:pt x="538353" y="1556480"/>
                  </a:cubicBezTo>
                  <a:cubicBezTo>
                    <a:pt x="544925" y="1572863"/>
                    <a:pt x="556070" y="1594676"/>
                    <a:pt x="574453" y="1616107"/>
                  </a:cubicBezTo>
                  <a:cubicBezTo>
                    <a:pt x="581120" y="1630585"/>
                    <a:pt x="593122" y="1641729"/>
                    <a:pt x="607600" y="1647444"/>
                  </a:cubicBezTo>
                  <a:cubicBezTo>
                    <a:pt x="616077" y="1653826"/>
                    <a:pt x="625030" y="1659541"/>
                    <a:pt x="634365" y="1664589"/>
                  </a:cubicBezTo>
                  <a:cubicBezTo>
                    <a:pt x="637318" y="1666208"/>
                    <a:pt x="640366" y="1667732"/>
                    <a:pt x="643604" y="1669161"/>
                  </a:cubicBezTo>
                  <a:cubicBezTo>
                    <a:pt x="653986" y="1677734"/>
                    <a:pt x="667036" y="1682782"/>
                    <a:pt x="680942" y="1683163"/>
                  </a:cubicBezTo>
                  <a:cubicBezTo>
                    <a:pt x="706184" y="1690402"/>
                    <a:pt x="733425" y="1694021"/>
                    <a:pt x="762095" y="1694021"/>
                  </a:cubicBezTo>
                  <a:cubicBezTo>
                    <a:pt x="769620" y="1694021"/>
                    <a:pt x="776383" y="1693735"/>
                    <a:pt x="782193" y="1693355"/>
                  </a:cubicBezTo>
                  <a:cubicBezTo>
                    <a:pt x="786955" y="1694593"/>
                    <a:pt x="791909" y="1695164"/>
                    <a:pt x="796861" y="1695164"/>
                  </a:cubicBezTo>
                  <a:cubicBezTo>
                    <a:pt x="799529" y="1695164"/>
                    <a:pt x="802196" y="1694879"/>
                    <a:pt x="804767" y="1694498"/>
                  </a:cubicBezTo>
                  <a:cubicBezTo>
                    <a:pt x="841153" y="1752219"/>
                    <a:pt x="905351" y="1790795"/>
                    <a:pt x="978503" y="1790795"/>
                  </a:cubicBezTo>
                  <a:cubicBezTo>
                    <a:pt x="1034320" y="1790795"/>
                    <a:pt x="1088422" y="1767650"/>
                    <a:pt x="1127665" y="1726597"/>
                  </a:cubicBezTo>
                  <a:cubicBezTo>
                    <a:pt x="1130522" y="1723549"/>
                    <a:pt x="1133380" y="1720406"/>
                    <a:pt x="1136047" y="1717072"/>
                  </a:cubicBezTo>
                  <a:cubicBezTo>
                    <a:pt x="1138904" y="1713643"/>
                    <a:pt x="1141476" y="1710118"/>
                    <a:pt x="1144048" y="1706594"/>
                  </a:cubicBezTo>
                  <a:cubicBezTo>
                    <a:pt x="1147286" y="1712595"/>
                    <a:pt x="1150525" y="1718120"/>
                    <a:pt x="1153478" y="1722596"/>
                  </a:cubicBezTo>
                  <a:cubicBezTo>
                    <a:pt x="1153859" y="1724025"/>
                    <a:pt x="1154335" y="1725454"/>
                    <a:pt x="1154906" y="1726787"/>
                  </a:cubicBezTo>
                  <a:cubicBezTo>
                    <a:pt x="1160526" y="1742123"/>
                    <a:pt x="1171861" y="1754314"/>
                    <a:pt x="1186529" y="1760982"/>
                  </a:cubicBezTo>
                  <a:cubicBezTo>
                    <a:pt x="1194530" y="1764697"/>
                    <a:pt x="1203293" y="1766602"/>
                    <a:pt x="1212152" y="1766602"/>
                  </a:cubicBezTo>
                  <a:cubicBezTo>
                    <a:pt x="1231392" y="1766602"/>
                    <a:pt x="1249204" y="1757458"/>
                    <a:pt x="1260539" y="1742694"/>
                  </a:cubicBezTo>
                  <a:cubicBezTo>
                    <a:pt x="1274826" y="1732312"/>
                    <a:pt x="1293114" y="1716119"/>
                    <a:pt x="1309497" y="1693069"/>
                  </a:cubicBezTo>
                  <a:cubicBezTo>
                    <a:pt x="1320260" y="1684401"/>
                    <a:pt x="1327690" y="1672495"/>
                    <a:pt x="1330738" y="1658779"/>
                  </a:cubicBezTo>
                  <a:cubicBezTo>
                    <a:pt x="1331119" y="1656969"/>
                    <a:pt x="1331500" y="1655159"/>
                    <a:pt x="1331690" y="1653350"/>
                  </a:cubicBezTo>
                  <a:cubicBezTo>
                    <a:pt x="1335786" y="1643539"/>
                    <a:pt x="1339120" y="1633442"/>
                    <a:pt x="1341692" y="1623155"/>
                  </a:cubicBezTo>
                  <a:cubicBezTo>
                    <a:pt x="1342454" y="1619917"/>
                    <a:pt x="1343216" y="1616678"/>
                    <a:pt x="1343882" y="1613249"/>
                  </a:cubicBezTo>
                  <a:cubicBezTo>
                    <a:pt x="1346740" y="1607249"/>
                    <a:pt x="1348645" y="1600867"/>
                    <a:pt x="1349407" y="1594104"/>
                  </a:cubicBezTo>
                  <a:cubicBezTo>
                    <a:pt x="1349978" y="1588865"/>
                    <a:pt x="1349788" y="1583722"/>
                    <a:pt x="1349026" y="1578674"/>
                  </a:cubicBezTo>
                  <a:cubicBezTo>
                    <a:pt x="1359503" y="1583055"/>
                    <a:pt x="1370933" y="1585436"/>
                    <a:pt x="1383030" y="1585436"/>
                  </a:cubicBezTo>
                  <a:cubicBezTo>
                    <a:pt x="1432179" y="1585436"/>
                    <a:pt x="1472279" y="1545431"/>
                    <a:pt x="1472279" y="1496187"/>
                  </a:cubicBezTo>
                  <a:cubicBezTo>
                    <a:pt x="1472279" y="1458563"/>
                    <a:pt x="1448848" y="1426274"/>
                    <a:pt x="1415796" y="1413224"/>
                  </a:cubicBezTo>
                  <a:cubicBezTo>
                    <a:pt x="1415510" y="1411891"/>
                    <a:pt x="1415129" y="1410557"/>
                    <a:pt x="1414843" y="1409224"/>
                  </a:cubicBezTo>
                  <a:cubicBezTo>
                    <a:pt x="1439704" y="1418844"/>
                    <a:pt x="1466469" y="1424083"/>
                    <a:pt x="1493901" y="1424083"/>
                  </a:cubicBezTo>
                  <a:cubicBezTo>
                    <a:pt x="1554004" y="1424083"/>
                    <a:pt x="1610011" y="1400080"/>
                    <a:pt x="1652016" y="1356074"/>
                  </a:cubicBezTo>
                  <a:cubicBezTo>
                    <a:pt x="1655159" y="1352741"/>
                    <a:pt x="1658207" y="1349407"/>
                    <a:pt x="1661065" y="1345787"/>
                  </a:cubicBezTo>
                  <a:cubicBezTo>
                    <a:pt x="1693735" y="1306735"/>
                    <a:pt x="1711738" y="1257110"/>
                    <a:pt x="1711738" y="1206151"/>
                  </a:cubicBezTo>
                  <a:cubicBezTo>
                    <a:pt x="1711738" y="1200245"/>
                    <a:pt x="1711452" y="1194340"/>
                    <a:pt x="1710976" y="1188434"/>
                  </a:cubicBezTo>
                  <a:cubicBezTo>
                    <a:pt x="1729645" y="1187958"/>
                    <a:pt x="1746980" y="1179100"/>
                    <a:pt x="1758029" y="1164622"/>
                  </a:cubicBezTo>
                  <a:cubicBezTo>
                    <a:pt x="1772317" y="1154239"/>
                    <a:pt x="1790700" y="1138047"/>
                    <a:pt x="1806988" y="1114997"/>
                  </a:cubicBezTo>
                  <a:cubicBezTo>
                    <a:pt x="1817751" y="1106329"/>
                    <a:pt x="1825181" y="1094327"/>
                    <a:pt x="1828229" y="1080611"/>
                  </a:cubicBezTo>
                  <a:cubicBezTo>
                    <a:pt x="1828610" y="1078802"/>
                    <a:pt x="1828895" y="1077087"/>
                    <a:pt x="1829181" y="1075277"/>
                  </a:cubicBezTo>
                  <a:cubicBezTo>
                    <a:pt x="1833277" y="1065467"/>
                    <a:pt x="1836610" y="1055370"/>
                    <a:pt x="1839182" y="1045083"/>
                  </a:cubicBezTo>
                  <a:cubicBezTo>
                    <a:pt x="1840039" y="1041749"/>
                    <a:pt x="1840706" y="1038511"/>
                    <a:pt x="1841373" y="1034987"/>
                  </a:cubicBezTo>
                  <a:cubicBezTo>
                    <a:pt x="1847183" y="1022699"/>
                    <a:pt x="1848707" y="1008793"/>
                    <a:pt x="1845755" y="995458"/>
                  </a:cubicBezTo>
                  <a:cubicBezTo>
                    <a:pt x="1846993" y="954500"/>
                    <a:pt x="1838325" y="918115"/>
                    <a:pt x="1830705" y="894588"/>
                  </a:cubicBezTo>
                  <a:cubicBezTo>
                    <a:pt x="1830610" y="876681"/>
                    <a:pt x="1822609" y="860298"/>
                    <a:pt x="1809941" y="849154"/>
                  </a:cubicBezTo>
                  <a:cubicBezTo>
                    <a:pt x="1811560" y="846772"/>
                    <a:pt x="1813084" y="844391"/>
                    <a:pt x="1814322" y="841820"/>
                  </a:cubicBezTo>
                  <a:cubicBezTo>
                    <a:pt x="1849850" y="801719"/>
                    <a:pt x="1857947" y="747903"/>
                    <a:pt x="1859280" y="714851"/>
                  </a:cubicBezTo>
                  <a:cubicBezTo>
                    <a:pt x="1894142" y="704279"/>
                    <a:pt x="1925955" y="684752"/>
                    <a:pt x="1952244" y="657225"/>
                  </a:cubicBezTo>
                  <a:cubicBezTo>
                    <a:pt x="1955292" y="653986"/>
                    <a:pt x="1958245" y="650748"/>
                    <a:pt x="1961007" y="647319"/>
                  </a:cubicBezTo>
                  <a:cubicBezTo>
                    <a:pt x="1993011" y="608933"/>
                    <a:pt x="2010728" y="560356"/>
                    <a:pt x="2010728" y="510350"/>
                  </a:cubicBezTo>
                  <a:cubicBezTo>
                    <a:pt x="2010156" y="436817"/>
                    <a:pt x="1973104" y="369284"/>
                    <a:pt x="1911096" y="329851"/>
                  </a:cubicBezTo>
                  <a:close/>
                </a:path>
              </a:pathLst>
            </a:custGeom>
            <a:solidFill>
              <a:srgbClr val="191919">
                <a:alpha val="239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3" name="Google Shape;1033;p52"/>
            <p:cNvSpPr/>
            <p:nvPr/>
          </p:nvSpPr>
          <p:spPr>
            <a:xfrm>
              <a:off x="1365758" y="2813205"/>
              <a:ext cx="2010727" cy="1790795"/>
            </a:xfrm>
            <a:custGeom>
              <a:rect b="b" l="l" r="r" t="t"/>
              <a:pathLst>
                <a:path extrusionOk="0" h="1790795" w="2010727">
                  <a:moveTo>
                    <a:pt x="1911096" y="329851"/>
                  </a:moveTo>
                  <a:cubicBezTo>
                    <a:pt x="1907286" y="327374"/>
                    <a:pt x="1903381" y="325088"/>
                    <a:pt x="1899666" y="323088"/>
                  </a:cubicBezTo>
                  <a:cubicBezTo>
                    <a:pt x="1889665" y="317563"/>
                    <a:pt x="1879187" y="312896"/>
                    <a:pt x="1868424" y="309086"/>
                  </a:cubicBezTo>
                  <a:cubicBezTo>
                    <a:pt x="1873282" y="299371"/>
                    <a:pt x="1876330" y="288703"/>
                    <a:pt x="1877378" y="277368"/>
                  </a:cubicBezTo>
                  <a:cubicBezTo>
                    <a:pt x="1877473" y="276130"/>
                    <a:pt x="1877568" y="274892"/>
                    <a:pt x="1877663" y="273653"/>
                  </a:cubicBezTo>
                  <a:cubicBezTo>
                    <a:pt x="1919192" y="268986"/>
                    <a:pt x="1953006" y="235077"/>
                    <a:pt x="1956626" y="192596"/>
                  </a:cubicBezTo>
                  <a:cubicBezTo>
                    <a:pt x="1960817" y="143637"/>
                    <a:pt x="1924336" y="100298"/>
                    <a:pt x="1875377" y="96107"/>
                  </a:cubicBezTo>
                  <a:cubicBezTo>
                    <a:pt x="1872806" y="95917"/>
                    <a:pt x="1870234" y="95821"/>
                    <a:pt x="1867757" y="95821"/>
                  </a:cubicBezTo>
                  <a:cubicBezTo>
                    <a:pt x="1832610" y="95821"/>
                    <a:pt x="1802321" y="115729"/>
                    <a:pt x="1787747" y="145447"/>
                  </a:cubicBezTo>
                  <a:cubicBezTo>
                    <a:pt x="1772888" y="147733"/>
                    <a:pt x="1757839" y="148780"/>
                    <a:pt x="1742885" y="149161"/>
                  </a:cubicBezTo>
                  <a:cubicBezTo>
                    <a:pt x="1743456" y="148304"/>
                    <a:pt x="1744123" y="147447"/>
                    <a:pt x="1744599" y="146590"/>
                  </a:cubicBezTo>
                  <a:cubicBezTo>
                    <a:pt x="1753172" y="139065"/>
                    <a:pt x="1759553" y="129254"/>
                    <a:pt x="1762887" y="118110"/>
                  </a:cubicBezTo>
                  <a:cubicBezTo>
                    <a:pt x="1767554" y="102489"/>
                    <a:pt x="1765840" y="86011"/>
                    <a:pt x="1758029" y="71533"/>
                  </a:cubicBezTo>
                  <a:cubicBezTo>
                    <a:pt x="1749457" y="55816"/>
                    <a:pt x="1734598" y="44767"/>
                    <a:pt x="1717548" y="41053"/>
                  </a:cubicBezTo>
                  <a:cubicBezTo>
                    <a:pt x="1704404" y="33718"/>
                    <a:pt x="1685544" y="24860"/>
                    <a:pt x="1662113" y="18193"/>
                  </a:cubicBezTo>
                  <a:cubicBezTo>
                    <a:pt x="1659922" y="16764"/>
                    <a:pt x="1657541" y="15430"/>
                    <a:pt x="1655159" y="14288"/>
                  </a:cubicBezTo>
                  <a:cubicBezTo>
                    <a:pt x="1646968" y="10382"/>
                    <a:pt x="1637919" y="8382"/>
                    <a:pt x="1628870" y="8382"/>
                  </a:cubicBezTo>
                  <a:cubicBezTo>
                    <a:pt x="1624679" y="8382"/>
                    <a:pt x="1620584" y="8858"/>
                    <a:pt x="1616678" y="9620"/>
                  </a:cubicBezTo>
                  <a:cubicBezTo>
                    <a:pt x="1608487" y="8858"/>
                    <a:pt x="1600200" y="8382"/>
                    <a:pt x="1592104" y="8382"/>
                  </a:cubicBezTo>
                  <a:cubicBezTo>
                    <a:pt x="1585055" y="8382"/>
                    <a:pt x="1577912" y="8668"/>
                    <a:pt x="1570958" y="9239"/>
                  </a:cubicBezTo>
                  <a:cubicBezTo>
                    <a:pt x="1567529" y="9525"/>
                    <a:pt x="1564196" y="9906"/>
                    <a:pt x="1560767" y="10477"/>
                  </a:cubicBezTo>
                  <a:cubicBezTo>
                    <a:pt x="1558576" y="10287"/>
                    <a:pt x="1556480" y="10096"/>
                    <a:pt x="1554480" y="10096"/>
                  </a:cubicBezTo>
                  <a:cubicBezTo>
                    <a:pt x="1537906" y="10096"/>
                    <a:pt x="1522476" y="16859"/>
                    <a:pt x="1511237" y="28194"/>
                  </a:cubicBezTo>
                  <a:cubicBezTo>
                    <a:pt x="1498568" y="35528"/>
                    <a:pt x="1487519" y="44577"/>
                    <a:pt x="1477994" y="54292"/>
                  </a:cubicBezTo>
                  <a:cubicBezTo>
                    <a:pt x="1477613" y="52959"/>
                    <a:pt x="1477232" y="51530"/>
                    <a:pt x="1476756" y="50197"/>
                  </a:cubicBezTo>
                  <a:cubicBezTo>
                    <a:pt x="1469231" y="26860"/>
                    <a:pt x="1450943" y="9620"/>
                    <a:pt x="1426559" y="2857"/>
                  </a:cubicBezTo>
                  <a:cubicBezTo>
                    <a:pt x="1419701" y="952"/>
                    <a:pt x="1412653" y="0"/>
                    <a:pt x="1405604" y="0"/>
                  </a:cubicBezTo>
                  <a:cubicBezTo>
                    <a:pt x="1353979" y="0"/>
                    <a:pt x="1326737" y="44196"/>
                    <a:pt x="1311783" y="88487"/>
                  </a:cubicBezTo>
                  <a:cubicBezTo>
                    <a:pt x="1294162" y="83820"/>
                    <a:pt x="1275779" y="81439"/>
                    <a:pt x="1257395" y="81439"/>
                  </a:cubicBezTo>
                  <a:cubicBezTo>
                    <a:pt x="1175956" y="81439"/>
                    <a:pt x="1102709" y="126682"/>
                    <a:pt x="1066133" y="199644"/>
                  </a:cubicBezTo>
                  <a:cubicBezTo>
                    <a:pt x="1063943" y="204121"/>
                    <a:pt x="1061847" y="208598"/>
                    <a:pt x="1060037" y="212884"/>
                  </a:cubicBezTo>
                  <a:cubicBezTo>
                    <a:pt x="1049084" y="239173"/>
                    <a:pt x="1043464" y="266986"/>
                    <a:pt x="1043464" y="295370"/>
                  </a:cubicBezTo>
                  <a:cubicBezTo>
                    <a:pt x="1043464" y="305181"/>
                    <a:pt x="1044130" y="314992"/>
                    <a:pt x="1045464" y="324803"/>
                  </a:cubicBezTo>
                  <a:cubicBezTo>
                    <a:pt x="1032605" y="340328"/>
                    <a:pt x="1019937" y="356711"/>
                    <a:pt x="1007269" y="374142"/>
                  </a:cubicBezTo>
                  <a:cubicBezTo>
                    <a:pt x="990124" y="352330"/>
                    <a:pt x="971455" y="331565"/>
                    <a:pt x="951452" y="311753"/>
                  </a:cubicBezTo>
                  <a:cubicBezTo>
                    <a:pt x="1011746" y="291941"/>
                    <a:pt x="1023938" y="267176"/>
                    <a:pt x="1028986" y="256889"/>
                  </a:cubicBezTo>
                  <a:cubicBezTo>
                    <a:pt x="1040035" y="234125"/>
                    <a:pt x="1038511" y="208502"/>
                    <a:pt x="1024795" y="186500"/>
                  </a:cubicBezTo>
                  <a:cubicBezTo>
                    <a:pt x="1010031" y="162973"/>
                    <a:pt x="984980" y="149447"/>
                    <a:pt x="956024" y="149447"/>
                  </a:cubicBezTo>
                  <a:cubicBezTo>
                    <a:pt x="924973" y="149447"/>
                    <a:pt x="889540" y="166592"/>
                    <a:pt x="858964" y="186309"/>
                  </a:cubicBezTo>
                  <a:cubicBezTo>
                    <a:pt x="847630" y="131731"/>
                    <a:pt x="814959" y="83725"/>
                    <a:pt x="766667" y="53054"/>
                  </a:cubicBezTo>
                  <a:cubicBezTo>
                    <a:pt x="762857" y="50673"/>
                    <a:pt x="759047" y="48387"/>
                    <a:pt x="755523" y="46482"/>
                  </a:cubicBezTo>
                  <a:cubicBezTo>
                    <a:pt x="724853" y="29527"/>
                    <a:pt x="689991" y="20574"/>
                    <a:pt x="654653" y="20574"/>
                  </a:cubicBezTo>
                  <a:cubicBezTo>
                    <a:pt x="598361" y="20574"/>
                    <a:pt x="546068" y="42672"/>
                    <a:pt x="507682" y="80963"/>
                  </a:cubicBezTo>
                  <a:cubicBezTo>
                    <a:pt x="506635" y="76771"/>
                    <a:pt x="505587" y="72962"/>
                    <a:pt x="504539" y="69532"/>
                  </a:cubicBezTo>
                  <a:cubicBezTo>
                    <a:pt x="504539" y="52483"/>
                    <a:pt x="497396" y="35528"/>
                    <a:pt x="483584" y="23527"/>
                  </a:cubicBezTo>
                  <a:cubicBezTo>
                    <a:pt x="472440" y="13906"/>
                    <a:pt x="458248" y="8572"/>
                    <a:pt x="443579" y="8572"/>
                  </a:cubicBezTo>
                  <a:cubicBezTo>
                    <a:pt x="430530" y="8572"/>
                    <a:pt x="417957" y="12763"/>
                    <a:pt x="407575" y="20288"/>
                  </a:cubicBezTo>
                  <a:cubicBezTo>
                    <a:pt x="390906" y="26289"/>
                    <a:pt x="368713" y="36671"/>
                    <a:pt x="346519" y="54292"/>
                  </a:cubicBezTo>
                  <a:cubicBezTo>
                    <a:pt x="331756" y="60484"/>
                    <a:pt x="320516" y="72009"/>
                    <a:pt x="314325" y="86011"/>
                  </a:cubicBezTo>
                  <a:cubicBezTo>
                    <a:pt x="307562" y="94298"/>
                    <a:pt x="301466" y="103156"/>
                    <a:pt x="296132" y="112395"/>
                  </a:cubicBezTo>
                  <a:cubicBezTo>
                    <a:pt x="294418" y="115348"/>
                    <a:pt x="292798" y="118300"/>
                    <a:pt x="291179" y="121444"/>
                  </a:cubicBezTo>
                  <a:cubicBezTo>
                    <a:pt x="282226" y="131540"/>
                    <a:pt x="276892" y="144494"/>
                    <a:pt x="275939" y="158020"/>
                  </a:cubicBezTo>
                  <a:cubicBezTo>
                    <a:pt x="271082" y="173069"/>
                    <a:pt x="267748" y="187833"/>
                    <a:pt x="265652" y="201740"/>
                  </a:cubicBezTo>
                  <a:cubicBezTo>
                    <a:pt x="264128" y="201740"/>
                    <a:pt x="262700" y="201644"/>
                    <a:pt x="261175" y="201644"/>
                  </a:cubicBezTo>
                  <a:cubicBezTo>
                    <a:pt x="216694" y="201644"/>
                    <a:pt x="174593" y="220885"/>
                    <a:pt x="145447" y="254698"/>
                  </a:cubicBezTo>
                  <a:cubicBezTo>
                    <a:pt x="143161" y="257461"/>
                    <a:pt x="140779" y="260223"/>
                    <a:pt x="138684" y="263080"/>
                  </a:cubicBezTo>
                  <a:cubicBezTo>
                    <a:pt x="138493" y="263366"/>
                    <a:pt x="138303" y="263652"/>
                    <a:pt x="138113" y="263842"/>
                  </a:cubicBezTo>
                  <a:cubicBezTo>
                    <a:pt x="118777" y="290227"/>
                    <a:pt x="108490" y="321564"/>
                    <a:pt x="108490" y="354330"/>
                  </a:cubicBezTo>
                  <a:cubicBezTo>
                    <a:pt x="108490" y="395097"/>
                    <a:pt x="124968" y="433578"/>
                    <a:pt x="152876" y="461772"/>
                  </a:cubicBezTo>
                  <a:cubicBezTo>
                    <a:pt x="151638" y="465868"/>
                    <a:pt x="150495" y="469963"/>
                    <a:pt x="149352" y="474059"/>
                  </a:cubicBezTo>
                  <a:cubicBezTo>
                    <a:pt x="94964" y="492061"/>
                    <a:pt x="49340" y="531019"/>
                    <a:pt x="23050" y="583406"/>
                  </a:cubicBezTo>
                  <a:cubicBezTo>
                    <a:pt x="20765" y="587978"/>
                    <a:pt x="18669" y="592455"/>
                    <a:pt x="16859" y="596836"/>
                  </a:cubicBezTo>
                  <a:cubicBezTo>
                    <a:pt x="5715" y="623697"/>
                    <a:pt x="0" y="651891"/>
                    <a:pt x="0" y="680942"/>
                  </a:cubicBezTo>
                  <a:cubicBezTo>
                    <a:pt x="0" y="768953"/>
                    <a:pt x="52483" y="844868"/>
                    <a:pt x="127730" y="879253"/>
                  </a:cubicBezTo>
                  <a:cubicBezTo>
                    <a:pt x="111728" y="885349"/>
                    <a:pt x="97536" y="895922"/>
                    <a:pt x="87249" y="910018"/>
                  </a:cubicBezTo>
                  <a:cubicBezTo>
                    <a:pt x="73152" y="929259"/>
                    <a:pt x="67437" y="952786"/>
                    <a:pt x="71056" y="976408"/>
                  </a:cubicBezTo>
                  <a:cubicBezTo>
                    <a:pt x="74676" y="999934"/>
                    <a:pt x="87344" y="1020699"/>
                    <a:pt x="106585" y="1034701"/>
                  </a:cubicBezTo>
                  <a:cubicBezTo>
                    <a:pt x="122015" y="1045940"/>
                    <a:pt x="140208" y="1051941"/>
                    <a:pt x="159258" y="1051941"/>
                  </a:cubicBezTo>
                  <a:cubicBezTo>
                    <a:pt x="176308" y="1051941"/>
                    <a:pt x="192881" y="1046988"/>
                    <a:pt x="206978" y="1038130"/>
                  </a:cubicBezTo>
                  <a:cubicBezTo>
                    <a:pt x="237268" y="1050798"/>
                    <a:pt x="265462" y="1067372"/>
                    <a:pt x="291370" y="1087755"/>
                  </a:cubicBezTo>
                  <a:cubicBezTo>
                    <a:pt x="286131" y="1106424"/>
                    <a:pt x="283559" y="1125760"/>
                    <a:pt x="283559" y="1145381"/>
                  </a:cubicBezTo>
                  <a:cubicBezTo>
                    <a:pt x="283559" y="1264158"/>
                    <a:pt x="380238" y="1360837"/>
                    <a:pt x="499015" y="1360837"/>
                  </a:cubicBezTo>
                  <a:cubicBezTo>
                    <a:pt x="506349" y="1360837"/>
                    <a:pt x="513588" y="1360360"/>
                    <a:pt x="520732" y="1359599"/>
                  </a:cubicBezTo>
                  <a:cubicBezTo>
                    <a:pt x="506349" y="1366838"/>
                    <a:pt x="495681" y="1376172"/>
                    <a:pt x="487871" y="1387888"/>
                  </a:cubicBezTo>
                  <a:cubicBezTo>
                    <a:pt x="474345" y="1408271"/>
                    <a:pt x="472250" y="1433322"/>
                    <a:pt x="482155" y="1456468"/>
                  </a:cubicBezTo>
                  <a:cubicBezTo>
                    <a:pt x="490919" y="1477137"/>
                    <a:pt x="507492" y="1491996"/>
                    <a:pt x="528447" y="1499426"/>
                  </a:cubicBezTo>
                  <a:cubicBezTo>
                    <a:pt x="525685" y="1507617"/>
                    <a:pt x="524637" y="1516285"/>
                    <a:pt x="525590" y="1525048"/>
                  </a:cubicBezTo>
                  <a:cubicBezTo>
                    <a:pt x="526828" y="1536764"/>
                    <a:pt x="531209" y="1547527"/>
                    <a:pt x="538353" y="1556480"/>
                  </a:cubicBezTo>
                  <a:cubicBezTo>
                    <a:pt x="544925" y="1572863"/>
                    <a:pt x="556070" y="1594676"/>
                    <a:pt x="574453" y="1616107"/>
                  </a:cubicBezTo>
                  <a:cubicBezTo>
                    <a:pt x="581120" y="1630585"/>
                    <a:pt x="593122" y="1641729"/>
                    <a:pt x="607600" y="1647444"/>
                  </a:cubicBezTo>
                  <a:cubicBezTo>
                    <a:pt x="616077" y="1653826"/>
                    <a:pt x="625030" y="1659541"/>
                    <a:pt x="634365" y="1664589"/>
                  </a:cubicBezTo>
                  <a:cubicBezTo>
                    <a:pt x="637318" y="1666208"/>
                    <a:pt x="640366" y="1667732"/>
                    <a:pt x="643604" y="1669161"/>
                  </a:cubicBezTo>
                  <a:cubicBezTo>
                    <a:pt x="653986" y="1677734"/>
                    <a:pt x="667036" y="1682782"/>
                    <a:pt x="680942" y="1683163"/>
                  </a:cubicBezTo>
                  <a:cubicBezTo>
                    <a:pt x="706184" y="1690402"/>
                    <a:pt x="733425" y="1694021"/>
                    <a:pt x="762095" y="1694021"/>
                  </a:cubicBezTo>
                  <a:cubicBezTo>
                    <a:pt x="769620" y="1694021"/>
                    <a:pt x="776383" y="1693735"/>
                    <a:pt x="782193" y="1693355"/>
                  </a:cubicBezTo>
                  <a:cubicBezTo>
                    <a:pt x="786955" y="1694593"/>
                    <a:pt x="791909" y="1695164"/>
                    <a:pt x="796861" y="1695164"/>
                  </a:cubicBezTo>
                  <a:cubicBezTo>
                    <a:pt x="799529" y="1695164"/>
                    <a:pt x="802196" y="1694879"/>
                    <a:pt x="804767" y="1694498"/>
                  </a:cubicBezTo>
                  <a:cubicBezTo>
                    <a:pt x="841153" y="1752219"/>
                    <a:pt x="905351" y="1790795"/>
                    <a:pt x="978503" y="1790795"/>
                  </a:cubicBezTo>
                  <a:cubicBezTo>
                    <a:pt x="1034320" y="1790795"/>
                    <a:pt x="1088422" y="1767650"/>
                    <a:pt x="1127665" y="1726597"/>
                  </a:cubicBezTo>
                  <a:cubicBezTo>
                    <a:pt x="1130522" y="1723549"/>
                    <a:pt x="1133380" y="1720406"/>
                    <a:pt x="1136047" y="1717072"/>
                  </a:cubicBezTo>
                  <a:cubicBezTo>
                    <a:pt x="1138904" y="1713643"/>
                    <a:pt x="1141476" y="1710118"/>
                    <a:pt x="1144048" y="1706594"/>
                  </a:cubicBezTo>
                  <a:cubicBezTo>
                    <a:pt x="1147286" y="1712595"/>
                    <a:pt x="1150525" y="1718120"/>
                    <a:pt x="1153478" y="1722596"/>
                  </a:cubicBezTo>
                  <a:cubicBezTo>
                    <a:pt x="1153859" y="1724025"/>
                    <a:pt x="1154335" y="1725454"/>
                    <a:pt x="1154906" y="1726787"/>
                  </a:cubicBezTo>
                  <a:cubicBezTo>
                    <a:pt x="1160526" y="1742123"/>
                    <a:pt x="1171861" y="1754314"/>
                    <a:pt x="1186529" y="1760982"/>
                  </a:cubicBezTo>
                  <a:cubicBezTo>
                    <a:pt x="1194530" y="1764697"/>
                    <a:pt x="1203293" y="1766602"/>
                    <a:pt x="1212152" y="1766602"/>
                  </a:cubicBezTo>
                  <a:cubicBezTo>
                    <a:pt x="1231392" y="1766602"/>
                    <a:pt x="1249204" y="1757458"/>
                    <a:pt x="1260539" y="1742694"/>
                  </a:cubicBezTo>
                  <a:cubicBezTo>
                    <a:pt x="1274826" y="1732312"/>
                    <a:pt x="1293114" y="1716119"/>
                    <a:pt x="1309497" y="1693069"/>
                  </a:cubicBezTo>
                  <a:cubicBezTo>
                    <a:pt x="1320260" y="1684401"/>
                    <a:pt x="1327690" y="1672495"/>
                    <a:pt x="1330738" y="1658779"/>
                  </a:cubicBezTo>
                  <a:cubicBezTo>
                    <a:pt x="1331119" y="1656969"/>
                    <a:pt x="1331500" y="1655159"/>
                    <a:pt x="1331690" y="1653350"/>
                  </a:cubicBezTo>
                  <a:cubicBezTo>
                    <a:pt x="1335786" y="1643539"/>
                    <a:pt x="1339120" y="1633442"/>
                    <a:pt x="1341692" y="1623155"/>
                  </a:cubicBezTo>
                  <a:cubicBezTo>
                    <a:pt x="1342454" y="1619917"/>
                    <a:pt x="1343216" y="1616678"/>
                    <a:pt x="1343882" y="1613249"/>
                  </a:cubicBezTo>
                  <a:cubicBezTo>
                    <a:pt x="1346740" y="1607249"/>
                    <a:pt x="1348645" y="1600867"/>
                    <a:pt x="1349407" y="1594104"/>
                  </a:cubicBezTo>
                  <a:cubicBezTo>
                    <a:pt x="1349978" y="1588865"/>
                    <a:pt x="1349788" y="1583722"/>
                    <a:pt x="1349026" y="1578674"/>
                  </a:cubicBezTo>
                  <a:cubicBezTo>
                    <a:pt x="1359503" y="1583055"/>
                    <a:pt x="1370933" y="1585436"/>
                    <a:pt x="1383030" y="1585436"/>
                  </a:cubicBezTo>
                  <a:cubicBezTo>
                    <a:pt x="1432179" y="1585436"/>
                    <a:pt x="1472279" y="1545431"/>
                    <a:pt x="1472279" y="1496187"/>
                  </a:cubicBezTo>
                  <a:cubicBezTo>
                    <a:pt x="1472279" y="1458563"/>
                    <a:pt x="1448848" y="1426274"/>
                    <a:pt x="1415796" y="1413224"/>
                  </a:cubicBezTo>
                  <a:cubicBezTo>
                    <a:pt x="1415510" y="1411891"/>
                    <a:pt x="1415129" y="1410557"/>
                    <a:pt x="1414843" y="1409224"/>
                  </a:cubicBezTo>
                  <a:cubicBezTo>
                    <a:pt x="1439704" y="1418844"/>
                    <a:pt x="1466469" y="1424083"/>
                    <a:pt x="1493901" y="1424083"/>
                  </a:cubicBezTo>
                  <a:cubicBezTo>
                    <a:pt x="1554004" y="1424083"/>
                    <a:pt x="1610011" y="1400080"/>
                    <a:pt x="1652016" y="1356074"/>
                  </a:cubicBezTo>
                  <a:cubicBezTo>
                    <a:pt x="1655159" y="1352741"/>
                    <a:pt x="1658207" y="1349407"/>
                    <a:pt x="1661065" y="1345787"/>
                  </a:cubicBezTo>
                  <a:cubicBezTo>
                    <a:pt x="1693735" y="1306735"/>
                    <a:pt x="1711738" y="1257110"/>
                    <a:pt x="1711738" y="1206151"/>
                  </a:cubicBezTo>
                  <a:cubicBezTo>
                    <a:pt x="1711738" y="1200245"/>
                    <a:pt x="1711452" y="1194340"/>
                    <a:pt x="1710976" y="1188434"/>
                  </a:cubicBezTo>
                  <a:cubicBezTo>
                    <a:pt x="1729645" y="1187958"/>
                    <a:pt x="1746980" y="1179100"/>
                    <a:pt x="1758029" y="1164622"/>
                  </a:cubicBezTo>
                  <a:cubicBezTo>
                    <a:pt x="1772317" y="1154239"/>
                    <a:pt x="1790700" y="1138047"/>
                    <a:pt x="1806988" y="1114997"/>
                  </a:cubicBezTo>
                  <a:cubicBezTo>
                    <a:pt x="1817751" y="1106329"/>
                    <a:pt x="1825181" y="1094327"/>
                    <a:pt x="1828229" y="1080611"/>
                  </a:cubicBezTo>
                  <a:cubicBezTo>
                    <a:pt x="1828610" y="1078802"/>
                    <a:pt x="1828895" y="1077087"/>
                    <a:pt x="1829181" y="1075277"/>
                  </a:cubicBezTo>
                  <a:cubicBezTo>
                    <a:pt x="1833277" y="1065467"/>
                    <a:pt x="1836610" y="1055370"/>
                    <a:pt x="1839182" y="1045083"/>
                  </a:cubicBezTo>
                  <a:cubicBezTo>
                    <a:pt x="1840039" y="1041749"/>
                    <a:pt x="1840706" y="1038511"/>
                    <a:pt x="1841373" y="1034987"/>
                  </a:cubicBezTo>
                  <a:cubicBezTo>
                    <a:pt x="1847183" y="1022699"/>
                    <a:pt x="1848707" y="1008793"/>
                    <a:pt x="1845755" y="995458"/>
                  </a:cubicBezTo>
                  <a:cubicBezTo>
                    <a:pt x="1846993" y="954500"/>
                    <a:pt x="1838325" y="918115"/>
                    <a:pt x="1830705" y="894588"/>
                  </a:cubicBezTo>
                  <a:cubicBezTo>
                    <a:pt x="1830610" y="876681"/>
                    <a:pt x="1822609" y="860298"/>
                    <a:pt x="1809941" y="849154"/>
                  </a:cubicBezTo>
                  <a:cubicBezTo>
                    <a:pt x="1811560" y="846772"/>
                    <a:pt x="1813084" y="844391"/>
                    <a:pt x="1814322" y="841820"/>
                  </a:cubicBezTo>
                  <a:cubicBezTo>
                    <a:pt x="1849850" y="801719"/>
                    <a:pt x="1857947" y="747903"/>
                    <a:pt x="1859280" y="714851"/>
                  </a:cubicBezTo>
                  <a:cubicBezTo>
                    <a:pt x="1894142" y="704279"/>
                    <a:pt x="1925955" y="684752"/>
                    <a:pt x="1952244" y="657225"/>
                  </a:cubicBezTo>
                  <a:cubicBezTo>
                    <a:pt x="1955292" y="653986"/>
                    <a:pt x="1958245" y="650748"/>
                    <a:pt x="1961007" y="647319"/>
                  </a:cubicBezTo>
                  <a:cubicBezTo>
                    <a:pt x="1993011" y="608933"/>
                    <a:pt x="2010728" y="560356"/>
                    <a:pt x="2010728" y="510350"/>
                  </a:cubicBezTo>
                  <a:cubicBezTo>
                    <a:pt x="2010156" y="436817"/>
                    <a:pt x="1973104" y="369284"/>
                    <a:pt x="1911096" y="329851"/>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4" name="Google Shape;1034;p52"/>
            <p:cNvSpPr/>
            <p:nvPr/>
          </p:nvSpPr>
          <p:spPr>
            <a:xfrm>
              <a:off x="1545177" y="2979585"/>
              <a:ext cx="1630554" cy="1405530"/>
            </a:xfrm>
            <a:custGeom>
              <a:rect b="b" l="l" r="r" t="t"/>
              <a:pathLst>
                <a:path extrusionOk="0" h="1405530" w="1630554">
                  <a:moveTo>
                    <a:pt x="761745" y="1405531"/>
                  </a:moveTo>
                  <a:cubicBezTo>
                    <a:pt x="606107" y="1335617"/>
                    <a:pt x="463708" y="1192266"/>
                    <a:pt x="336264" y="1078823"/>
                  </a:cubicBezTo>
                  <a:cubicBezTo>
                    <a:pt x="201485" y="958808"/>
                    <a:pt x="74040" y="819076"/>
                    <a:pt x="23367" y="645817"/>
                  </a:cubicBezTo>
                  <a:cubicBezTo>
                    <a:pt x="-6636" y="543233"/>
                    <a:pt x="-7779" y="432361"/>
                    <a:pt x="20129" y="329206"/>
                  </a:cubicBezTo>
                  <a:cubicBezTo>
                    <a:pt x="41846" y="249005"/>
                    <a:pt x="81660" y="172519"/>
                    <a:pt x="141477" y="114893"/>
                  </a:cubicBezTo>
                  <a:cubicBezTo>
                    <a:pt x="201390" y="57267"/>
                    <a:pt x="282257" y="19643"/>
                    <a:pt x="365315" y="19643"/>
                  </a:cubicBezTo>
                  <a:cubicBezTo>
                    <a:pt x="408273" y="19643"/>
                    <a:pt x="450659" y="29454"/>
                    <a:pt x="491235" y="43360"/>
                  </a:cubicBezTo>
                  <a:cubicBezTo>
                    <a:pt x="629348" y="90890"/>
                    <a:pt x="749553" y="188902"/>
                    <a:pt x="823848" y="314632"/>
                  </a:cubicBezTo>
                  <a:cubicBezTo>
                    <a:pt x="889857" y="208619"/>
                    <a:pt x="968724" y="112607"/>
                    <a:pt x="1078642" y="53266"/>
                  </a:cubicBezTo>
                  <a:cubicBezTo>
                    <a:pt x="1188561" y="-6074"/>
                    <a:pt x="1327245" y="-21314"/>
                    <a:pt x="1438306" y="35740"/>
                  </a:cubicBezTo>
                  <a:cubicBezTo>
                    <a:pt x="1537366" y="86604"/>
                    <a:pt x="1603851" y="190045"/>
                    <a:pt x="1623567" y="299583"/>
                  </a:cubicBezTo>
                  <a:cubicBezTo>
                    <a:pt x="1643284" y="409120"/>
                    <a:pt x="1619757" y="523611"/>
                    <a:pt x="1572037" y="624195"/>
                  </a:cubicBezTo>
                  <a:cubicBezTo>
                    <a:pt x="1484121" y="809361"/>
                    <a:pt x="1416589" y="913088"/>
                    <a:pt x="1208563" y="1105112"/>
                  </a:cubicBezTo>
                  <a:cubicBezTo>
                    <a:pt x="1082738" y="1221317"/>
                    <a:pt x="916622" y="1327902"/>
                    <a:pt x="761745" y="140553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035" name="Google Shape;1035;p52"/>
            <p:cNvGrpSpPr/>
            <p:nvPr/>
          </p:nvGrpSpPr>
          <p:grpSpPr>
            <a:xfrm>
              <a:off x="1998787" y="3435378"/>
              <a:ext cx="768764" cy="391668"/>
              <a:chOff x="4754687" y="2201703"/>
              <a:chExt cx="768764" cy="391668"/>
            </a:xfrm>
          </p:grpSpPr>
          <p:sp>
            <p:nvSpPr>
              <p:cNvPr id="1036" name="Google Shape;1036;p52"/>
              <p:cNvSpPr/>
              <p:nvPr/>
            </p:nvSpPr>
            <p:spPr>
              <a:xfrm>
                <a:off x="4843176" y="2203513"/>
                <a:ext cx="80295" cy="142779"/>
              </a:xfrm>
              <a:custGeom>
                <a:rect b="b" l="l" r="r" t="t"/>
                <a:pathLst>
                  <a:path extrusionOk="0" h="142779" w="80295">
                    <a:moveTo>
                      <a:pt x="19907" y="107728"/>
                    </a:moveTo>
                    <a:lnTo>
                      <a:pt x="19907" y="35052"/>
                    </a:lnTo>
                    <a:lnTo>
                      <a:pt x="5429" y="35052"/>
                    </a:lnTo>
                    <a:cubicBezTo>
                      <a:pt x="3143" y="35052"/>
                      <a:pt x="1524" y="32099"/>
                      <a:pt x="571" y="26289"/>
                    </a:cubicBezTo>
                    <a:cubicBezTo>
                      <a:pt x="190" y="23432"/>
                      <a:pt x="0" y="20479"/>
                      <a:pt x="0" y="17526"/>
                    </a:cubicBezTo>
                    <a:cubicBezTo>
                      <a:pt x="0" y="14573"/>
                      <a:pt x="190" y="11621"/>
                      <a:pt x="571" y="8763"/>
                    </a:cubicBezTo>
                    <a:cubicBezTo>
                      <a:pt x="1524" y="2953"/>
                      <a:pt x="3143" y="0"/>
                      <a:pt x="5429" y="0"/>
                    </a:cubicBezTo>
                    <a:lnTo>
                      <a:pt x="74009" y="0"/>
                    </a:lnTo>
                    <a:cubicBezTo>
                      <a:pt x="76295" y="0"/>
                      <a:pt x="77915" y="2953"/>
                      <a:pt x="78677" y="8763"/>
                    </a:cubicBezTo>
                    <a:cubicBezTo>
                      <a:pt x="79248" y="11621"/>
                      <a:pt x="79534" y="14573"/>
                      <a:pt x="79534" y="17526"/>
                    </a:cubicBezTo>
                    <a:cubicBezTo>
                      <a:pt x="79534" y="20479"/>
                      <a:pt x="79248" y="23432"/>
                      <a:pt x="78677" y="26289"/>
                    </a:cubicBezTo>
                    <a:cubicBezTo>
                      <a:pt x="77819" y="32099"/>
                      <a:pt x="76295" y="35052"/>
                      <a:pt x="74009" y="35052"/>
                    </a:cubicBezTo>
                    <a:lnTo>
                      <a:pt x="60293" y="35052"/>
                    </a:lnTo>
                    <a:lnTo>
                      <a:pt x="60293" y="107728"/>
                    </a:lnTo>
                    <a:lnTo>
                      <a:pt x="74581" y="107728"/>
                    </a:lnTo>
                    <a:cubicBezTo>
                      <a:pt x="76867" y="107728"/>
                      <a:pt x="78486" y="110681"/>
                      <a:pt x="79438" y="116491"/>
                    </a:cubicBezTo>
                    <a:cubicBezTo>
                      <a:pt x="80010" y="119348"/>
                      <a:pt x="80296" y="122301"/>
                      <a:pt x="80296" y="125254"/>
                    </a:cubicBezTo>
                    <a:cubicBezTo>
                      <a:pt x="80296" y="128207"/>
                      <a:pt x="80010" y="131159"/>
                      <a:pt x="79438" y="134017"/>
                    </a:cubicBezTo>
                    <a:cubicBezTo>
                      <a:pt x="78486" y="139827"/>
                      <a:pt x="76867" y="142780"/>
                      <a:pt x="74581" y="142780"/>
                    </a:cubicBezTo>
                    <a:lnTo>
                      <a:pt x="5810" y="142780"/>
                    </a:lnTo>
                    <a:cubicBezTo>
                      <a:pt x="3524" y="142780"/>
                      <a:pt x="1905" y="139827"/>
                      <a:pt x="1143" y="134017"/>
                    </a:cubicBezTo>
                    <a:cubicBezTo>
                      <a:pt x="571" y="131159"/>
                      <a:pt x="286" y="128207"/>
                      <a:pt x="286" y="125254"/>
                    </a:cubicBezTo>
                    <a:cubicBezTo>
                      <a:pt x="286" y="122301"/>
                      <a:pt x="571" y="119348"/>
                      <a:pt x="1143" y="116491"/>
                    </a:cubicBezTo>
                    <a:cubicBezTo>
                      <a:pt x="2000" y="110681"/>
                      <a:pt x="3524" y="107728"/>
                      <a:pt x="5810" y="107728"/>
                    </a:cubicBezTo>
                    <a:lnTo>
                      <a:pt x="19907" y="107728"/>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7" name="Google Shape;1037;p52"/>
              <p:cNvSpPr/>
              <p:nvPr/>
            </p:nvSpPr>
            <p:spPr>
              <a:xfrm>
                <a:off x="4973478" y="2203132"/>
                <a:ext cx="78486" cy="143351"/>
              </a:xfrm>
              <a:custGeom>
                <a:rect b="b" l="l" r="r" t="t"/>
                <a:pathLst>
                  <a:path extrusionOk="0" h="143351" w="78486">
                    <a:moveTo>
                      <a:pt x="0" y="131254"/>
                    </a:moveTo>
                    <a:lnTo>
                      <a:pt x="0" y="4286"/>
                    </a:lnTo>
                    <a:cubicBezTo>
                      <a:pt x="0" y="1429"/>
                      <a:pt x="6858" y="0"/>
                      <a:pt x="20669" y="0"/>
                    </a:cubicBezTo>
                    <a:cubicBezTo>
                      <a:pt x="34481" y="0"/>
                      <a:pt x="41339" y="1429"/>
                      <a:pt x="41339" y="4286"/>
                    </a:cubicBezTo>
                    <a:lnTo>
                      <a:pt x="41339" y="104299"/>
                    </a:lnTo>
                    <a:lnTo>
                      <a:pt x="72771" y="104299"/>
                    </a:lnTo>
                    <a:cubicBezTo>
                      <a:pt x="75248" y="104299"/>
                      <a:pt x="76962" y="107537"/>
                      <a:pt x="77915" y="113919"/>
                    </a:cubicBezTo>
                    <a:cubicBezTo>
                      <a:pt x="78296" y="117062"/>
                      <a:pt x="78486" y="120205"/>
                      <a:pt x="78486" y="123539"/>
                    </a:cubicBezTo>
                    <a:cubicBezTo>
                      <a:pt x="78486" y="126778"/>
                      <a:pt x="78296" y="130112"/>
                      <a:pt x="77915" y="133541"/>
                    </a:cubicBezTo>
                    <a:cubicBezTo>
                      <a:pt x="76867" y="140113"/>
                      <a:pt x="75057" y="143351"/>
                      <a:pt x="72581" y="143351"/>
                    </a:cubicBezTo>
                    <a:lnTo>
                      <a:pt x="9716" y="143351"/>
                    </a:lnTo>
                    <a:cubicBezTo>
                      <a:pt x="6763" y="143351"/>
                      <a:pt x="4382" y="142113"/>
                      <a:pt x="2572" y="139637"/>
                    </a:cubicBezTo>
                    <a:cubicBezTo>
                      <a:pt x="953" y="137160"/>
                      <a:pt x="0" y="134302"/>
                      <a:pt x="0" y="13125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8" name="Google Shape;1038;p52"/>
              <p:cNvSpPr/>
              <p:nvPr/>
            </p:nvSpPr>
            <p:spPr>
              <a:xfrm>
                <a:off x="5060156" y="2201703"/>
                <a:ext cx="129825" cy="146685"/>
              </a:xfrm>
              <a:custGeom>
                <a:rect b="b" l="l" r="r" t="t"/>
                <a:pathLst>
                  <a:path extrusionOk="0" h="146685" w="129825">
                    <a:moveTo>
                      <a:pt x="64865" y="146685"/>
                    </a:moveTo>
                    <a:cubicBezTo>
                      <a:pt x="45720" y="146685"/>
                      <a:pt x="30194" y="140398"/>
                      <a:pt x="18097" y="127921"/>
                    </a:cubicBezTo>
                    <a:cubicBezTo>
                      <a:pt x="6096" y="115443"/>
                      <a:pt x="0" y="97155"/>
                      <a:pt x="0" y="73152"/>
                    </a:cubicBezTo>
                    <a:cubicBezTo>
                      <a:pt x="0" y="49149"/>
                      <a:pt x="6096" y="30956"/>
                      <a:pt x="18288" y="18574"/>
                    </a:cubicBezTo>
                    <a:cubicBezTo>
                      <a:pt x="30480" y="6191"/>
                      <a:pt x="46196" y="0"/>
                      <a:pt x="65437" y="0"/>
                    </a:cubicBezTo>
                    <a:cubicBezTo>
                      <a:pt x="84677" y="0"/>
                      <a:pt x="100203" y="6096"/>
                      <a:pt x="112109" y="18288"/>
                    </a:cubicBezTo>
                    <a:cubicBezTo>
                      <a:pt x="123920" y="30480"/>
                      <a:pt x="129826" y="48863"/>
                      <a:pt x="129826" y="73628"/>
                    </a:cubicBezTo>
                    <a:cubicBezTo>
                      <a:pt x="129826" y="98298"/>
                      <a:pt x="123730" y="116681"/>
                      <a:pt x="111633" y="128778"/>
                    </a:cubicBezTo>
                    <a:cubicBezTo>
                      <a:pt x="99632" y="140684"/>
                      <a:pt x="84011" y="146685"/>
                      <a:pt x="64865" y="146685"/>
                    </a:cubicBezTo>
                    <a:close/>
                    <a:moveTo>
                      <a:pt x="64961" y="39148"/>
                    </a:moveTo>
                    <a:cubicBezTo>
                      <a:pt x="58388" y="39148"/>
                      <a:pt x="52959" y="42100"/>
                      <a:pt x="48578" y="48101"/>
                    </a:cubicBezTo>
                    <a:cubicBezTo>
                      <a:pt x="44196" y="54102"/>
                      <a:pt x="41910" y="62484"/>
                      <a:pt x="41910" y="73343"/>
                    </a:cubicBezTo>
                    <a:cubicBezTo>
                      <a:pt x="41910" y="84201"/>
                      <a:pt x="44005" y="92488"/>
                      <a:pt x="48196" y="98203"/>
                    </a:cubicBezTo>
                    <a:cubicBezTo>
                      <a:pt x="52388" y="104013"/>
                      <a:pt x="58007" y="106870"/>
                      <a:pt x="64865" y="106870"/>
                    </a:cubicBezTo>
                    <a:cubicBezTo>
                      <a:pt x="71723" y="106870"/>
                      <a:pt x="77343" y="103918"/>
                      <a:pt x="81629" y="98107"/>
                    </a:cubicBezTo>
                    <a:cubicBezTo>
                      <a:pt x="85916" y="92297"/>
                      <a:pt x="88011" y="83915"/>
                      <a:pt x="88011" y="72961"/>
                    </a:cubicBezTo>
                    <a:cubicBezTo>
                      <a:pt x="88011" y="62103"/>
                      <a:pt x="85820" y="53721"/>
                      <a:pt x="81343" y="47815"/>
                    </a:cubicBezTo>
                    <a:cubicBezTo>
                      <a:pt x="76962" y="42100"/>
                      <a:pt x="71533" y="39148"/>
                      <a:pt x="64961" y="39148"/>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9" name="Google Shape;1039;p52"/>
              <p:cNvSpPr/>
              <p:nvPr/>
            </p:nvSpPr>
            <p:spPr>
              <a:xfrm>
                <a:off x="5198363" y="2203322"/>
                <a:ext cx="130397" cy="143231"/>
              </a:xfrm>
              <a:custGeom>
                <a:rect b="b" l="l" r="r" t="t"/>
                <a:pathLst>
                  <a:path extrusionOk="0" h="143231" w="130397">
                    <a:moveTo>
                      <a:pt x="0" y="2858"/>
                    </a:moveTo>
                    <a:cubicBezTo>
                      <a:pt x="0" y="2191"/>
                      <a:pt x="2953" y="1524"/>
                      <a:pt x="8858" y="952"/>
                    </a:cubicBezTo>
                    <a:cubicBezTo>
                      <a:pt x="14764" y="381"/>
                      <a:pt x="19622" y="0"/>
                      <a:pt x="23432" y="0"/>
                    </a:cubicBezTo>
                    <a:cubicBezTo>
                      <a:pt x="38576" y="0"/>
                      <a:pt x="46387" y="2000"/>
                      <a:pt x="47149" y="5906"/>
                    </a:cubicBezTo>
                    <a:lnTo>
                      <a:pt x="64675" y="95726"/>
                    </a:lnTo>
                    <a:lnTo>
                      <a:pt x="81248" y="5906"/>
                    </a:lnTo>
                    <a:cubicBezTo>
                      <a:pt x="82106" y="2000"/>
                      <a:pt x="90488" y="0"/>
                      <a:pt x="106585" y="0"/>
                    </a:cubicBezTo>
                    <a:cubicBezTo>
                      <a:pt x="110490" y="0"/>
                      <a:pt x="115538" y="286"/>
                      <a:pt x="121444" y="857"/>
                    </a:cubicBezTo>
                    <a:cubicBezTo>
                      <a:pt x="127445" y="1429"/>
                      <a:pt x="130397" y="2000"/>
                      <a:pt x="130397" y="2667"/>
                    </a:cubicBezTo>
                    <a:lnTo>
                      <a:pt x="94298" y="137827"/>
                    </a:lnTo>
                    <a:cubicBezTo>
                      <a:pt x="93726" y="140018"/>
                      <a:pt x="89725" y="141446"/>
                      <a:pt x="82296" y="142113"/>
                    </a:cubicBezTo>
                    <a:cubicBezTo>
                      <a:pt x="70771" y="143351"/>
                      <a:pt x="60198" y="143542"/>
                      <a:pt x="50768" y="142780"/>
                    </a:cubicBezTo>
                    <a:cubicBezTo>
                      <a:pt x="41339" y="142018"/>
                      <a:pt x="36290" y="140684"/>
                      <a:pt x="35814" y="138779"/>
                    </a:cubicBezTo>
                    <a:lnTo>
                      <a:pt x="0" y="2858"/>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0" name="Google Shape;1040;p52"/>
              <p:cNvSpPr/>
              <p:nvPr/>
            </p:nvSpPr>
            <p:spPr>
              <a:xfrm>
                <a:off x="5341238" y="2203513"/>
                <a:ext cx="82867" cy="142875"/>
              </a:xfrm>
              <a:custGeom>
                <a:rect b="b" l="l" r="r" t="t"/>
                <a:pathLst>
                  <a:path extrusionOk="0" h="142875" w="82867">
                    <a:moveTo>
                      <a:pt x="66389" y="56769"/>
                    </a:moveTo>
                    <a:cubicBezTo>
                      <a:pt x="68961" y="56769"/>
                      <a:pt x="70295" y="61532"/>
                      <a:pt x="70295" y="71057"/>
                    </a:cubicBezTo>
                    <a:cubicBezTo>
                      <a:pt x="70295" y="73914"/>
                      <a:pt x="70009" y="77248"/>
                      <a:pt x="69342" y="81153"/>
                    </a:cubicBezTo>
                    <a:cubicBezTo>
                      <a:pt x="68771" y="85058"/>
                      <a:pt x="67628" y="86963"/>
                      <a:pt x="66008" y="86963"/>
                    </a:cubicBezTo>
                    <a:lnTo>
                      <a:pt x="40100" y="86963"/>
                    </a:lnTo>
                    <a:lnTo>
                      <a:pt x="40100" y="107347"/>
                    </a:lnTo>
                    <a:lnTo>
                      <a:pt x="77629" y="107347"/>
                    </a:lnTo>
                    <a:cubicBezTo>
                      <a:pt x="79915" y="107347"/>
                      <a:pt x="81534" y="110300"/>
                      <a:pt x="82296" y="116300"/>
                    </a:cubicBezTo>
                    <a:cubicBezTo>
                      <a:pt x="82677" y="118872"/>
                      <a:pt x="82868" y="121634"/>
                      <a:pt x="82868" y="124587"/>
                    </a:cubicBezTo>
                    <a:cubicBezTo>
                      <a:pt x="82868" y="127540"/>
                      <a:pt x="82487" y="131254"/>
                      <a:pt x="81629" y="135922"/>
                    </a:cubicBezTo>
                    <a:cubicBezTo>
                      <a:pt x="80772" y="140589"/>
                      <a:pt x="79439" y="142875"/>
                      <a:pt x="77533" y="142875"/>
                    </a:cubicBezTo>
                    <a:lnTo>
                      <a:pt x="7715" y="142875"/>
                    </a:lnTo>
                    <a:cubicBezTo>
                      <a:pt x="2572" y="142875"/>
                      <a:pt x="0" y="140779"/>
                      <a:pt x="0" y="136588"/>
                    </a:cubicBezTo>
                    <a:lnTo>
                      <a:pt x="0" y="5334"/>
                    </a:lnTo>
                    <a:cubicBezTo>
                      <a:pt x="0" y="1810"/>
                      <a:pt x="1524" y="0"/>
                      <a:pt x="4667" y="0"/>
                    </a:cubicBezTo>
                    <a:lnTo>
                      <a:pt x="77724" y="0"/>
                    </a:lnTo>
                    <a:cubicBezTo>
                      <a:pt x="80582" y="0"/>
                      <a:pt x="82010" y="6001"/>
                      <a:pt x="82010" y="18098"/>
                    </a:cubicBezTo>
                    <a:cubicBezTo>
                      <a:pt x="82010" y="30194"/>
                      <a:pt x="80582" y="36195"/>
                      <a:pt x="77724" y="36195"/>
                    </a:cubicBezTo>
                    <a:lnTo>
                      <a:pt x="40005" y="36195"/>
                    </a:lnTo>
                    <a:lnTo>
                      <a:pt x="40005" y="56769"/>
                    </a:lnTo>
                    <a:lnTo>
                      <a:pt x="66389" y="567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1" name="Google Shape;1041;p52"/>
              <p:cNvSpPr/>
              <p:nvPr/>
            </p:nvSpPr>
            <p:spPr>
              <a:xfrm>
                <a:off x="4754687" y="2448210"/>
                <a:ext cx="164879" cy="143256"/>
              </a:xfrm>
              <a:custGeom>
                <a:rect b="b" l="l" r="r" t="t"/>
                <a:pathLst>
                  <a:path extrusionOk="0" h="143256" w="164879">
                    <a:moveTo>
                      <a:pt x="142877" y="143256"/>
                    </a:moveTo>
                    <a:cubicBezTo>
                      <a:pt x="130780" y="143256"/>
                      <a:pt x="124684" y="141922"/>
                      <a:pt x="124684" y="139160"/>
                    </a:cubicBezTo>
                    <a:lnTo>
                      <a:pt x="120398" y="57341"/>
                    </a:lnTo>
                    <a:lnTo>
                      <a:pt x="95538" y="140208"/>
                    </a:lnTo>
                    <a:cubicBezTo>
                      <a:pt x="94966" y="141827"/>
                      <a:pt x="90394" y="142684"/>
                      <a:pt x="81631" y="142684"/>
                    </a:cubicBezTo>
                    <a:cubicBezTo>
                      <a:pt x="72964" y="142684"/>
                      <a:pt x="68392" y="141922"/>
                      <a:pt x="68201" y="140399"/>
                    </a:cubicBezTo>
                    <a:lnTo>
                      <a:pt x="42484" y="56483"/>
                    </a:lnTo>
                    <a:lnTo>
                      <a:pt x="39626" y="137922"/>
                    </a:lnTo>
                    <a:cubicBezTo>
                      <a:pt x="39531" y="139922"/>
                      <a:pt x="36864" y="141351"/>
                      <a:pt x="31911" y="142113"/>
                    </a:cubicBezTo>
                    <a:cubicBezTo>
                      <a:pt x="26863" y="142875"/>
                      <a:pt x="22672" y="143256"/>
                      <a:pt x="19338" y="143256"/>
                    </a:cubicBezTo>
                    <a:cubicBezTo>
                      <a:pt x="16004" y="143256"/>
                      <a:pt x="12766" y="143066"/>
                      <a:pt x="9622" y="142684"/>
                    </a:cubicBezTo>
                    <a:cubicBezTo>
                      <a:pt x="3050" y="141732"/>
                      <a:pt x="-93" y="140017"/>
                      <a:pt x="2" y="137541"/>
                    </a:cubicBezTo>
                    <a:lnTo>
                      <a:pt x="4669" y="4858"/>
                    </a:lnTo>
                    <a:cubicBezTo>
                      <a:pt x="4669" y="1619"/>
                      <a:pt x="12956" y="0"/>
                      <a:pt x="29530" y="0"/>
                    </a:cubicBezTo>
                    <a:cubicBezTo>
                      <a:pt x="34387" y="0"/>
                      <a:pt x="40388" y="381"/>
                      <a:pt x="47532" y="1143"/>
                    </a:cubicBezTo>
                    <a:cubicBezTo>
                      <a:pt x="54580" y="1905"/>
                      <a:pt x="58581" y="3334"/>
                      <a:pt x="59343" y="5525"/>
                    </a:cubicBezTo>
                    <a:lnTo>
                      <a:pt x="82203" y="69818"/>
                    </a:lnTo>
                    <a:lnTo>
                      <a:pt x="102205" y="5334"/>
                    </a:lnTo>
                    <a:cubicBezTo>
                      <a:pt x="103444" y="1810"/>
                      <a:pt x="112778" y="0"/>
                      <a:pt x="130399" y="0"/>
                    </a:cubicBezTo>
                    <a:cubicBezTo>
                      <a:pt x="135448" y="0"/>
                      <a:pt x="141448" y="381"/>
                      <a:pt x="148497" y="1143"/>
                    </a:cubicBezTo>
                    <a:cubicBezTo>
                      <a:pt x="155545" y="1905"/>
                      <a:pt x="158974" y="3238"/>
                      <a:pt x="158974" y="5144"/>
                    </a:cubicBezTo>
                    <a:lnTo>
                      <a:pt x="164880" y="139065"/>
                    </a:lnTo>
                    <a:cubicBezTo>
                      <a:pt x="164880" y="140589"/>
                      <a:pt x="162213" y="141637"/>
                      <a:pt x="156879" y="142304"/>
                    </a:cubicBezTo>
                    <a:cubicBezTo>
                      <a:pt x="151640" y="142970"/>
                      <a:pt x="146973" y="143256"/>
                      <a:pt x="142877" y="14325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2" name="Google Shape;1042;p52"/>
              <p:cNvSpPr/>
              <p:nvPr/>
            </p:nvSpPr>
            <p:spPr>
              <a:xfrm>
                <a:off x="4935664" y="2446686"/>
                <a:ext cx="129825" cy="146685"/>
              </a:xfrm>
              <a:custGeom>
                <a:rect b="b" l="l" r="r" t="t"/>
                <a:pathLst>
                  <a:path extrusionOk="0" h="146685" w="129825">
                    <a:moveTo>
                      <a:pt x="64865" y="146685"/>
                    </a:moveTo>
                    <a:cubicBezTo>
                      <a:pt x="45720" y="146685"/>
                      <a:pt x="30194" y="140399"/>
                      <a:pt x="18098" y="127921"/>
                    </a:cubicBezTo>
                    <a:cubicBezTo>
                      <a:pt x="6096" y="115443"/>
                      <a:pt x="0" y="97155"/>
                      <a:pt x="0" y="73152"/>
                    </a:cubicBezTo>
                    <a:cubicBezTo>
                      <a:pt x="0" y="49149"/>
                      <a:pt x="6096" y="30956"/>
                      <a:pt x="18288" y="18574"/>
                    </a:cubicBezTo>
                    <a:cubicBezTo>
                      <a:pt x="30480" y="6191"/>
                      <a:pt x="46196" y="0"/>
                      <a:pt x="65437" y="0"/>
                    </a:cubicBezTo>
                    <a:cubicBezTo>
                      <a:pt x="84677" y="0"/>
                      <a:pt x="100203" y="6096"/>
                      <a:pt x="112109" y="18288"/>
                    </a:cubicBezTo>
                    <a:cubicBezTo>
                      <a:pt x="123920" y="30480"/>
                      <a:pt x="129826" y="48863"/>
                      <a:pt x="129826" y="73628"/>
                    </a:cubicBezTo>
                    <a:cubicBezTo>
                      <a:pt x="129826" y="98298"/>
                      <a:pt x="123730" y="116681"/>
                      <a:pt x="111633" y="128778"/>
                    </a:cubicBezTo>
                    <a:cubicBezTo>
                      <a:pt x="99632" y="140589"/>
                      <a:pt x="84011" y="146685"/>
                      <a:pt x="64865" y="146685"/>
                    </a:cubicBezTo>
                    <a:close/>
                    <a:moveTo>
                      <a:pt x="64961" y="39053"/>
                    </a:moveTo>
                    <a:cubicBezTo>
                      <a:pt x="58388" y="39053"/>
                      <a:pt x="52959" y="42005"/>
                      <a:pt x="48578" y="48006"/>
                    </a:cubicBezTo>
                    <a:cubicBezTo>
                      <a:pt x="44196" y="54007"/>
                      <a:pt x="41910" y="62389"/>
                      <a:pt x="41910" y="73247"/>
                    </a:cubicBezTo>
                    <a:cubicBezTo>
                      <a:pt x="41910" y="84106"/>
                      <a:pt x="44006" y="92393"/>
                      <a:pt x="48197" y="98108"/>
                    </a:cubicBezTo>
                    <a:cubicBezTo>
                      <a:pt x="52388" y="103918"/>
                      <a:pt x="58007" y="106775"/>
                      <a:pt x="64865" y="106775"/>
                    </a:cubicBezTo>
                    <a:cubicBezTo>
                      <a:pt x="71723" y="106775"/>
                      <a:pt x="77343" y="103823"/>
                      <a:pt x="81629" y="98012"/>
                    </a:cubicBezTo>
                    <a:cubicBezTo>
                      <a:pt x="85916" y="92202"/>
                      <a:pt x="88011" y="83820"/>
                      <a:pt x="88011" y="72866"/>
                    </a:cubicBezTo>
                    <a:cubicBezTo>
                      <a:pt x="88011" y="62008"/>
                      <a:pt x="85820" y="53626"/>
                      <a:pt x="81344" y="47720"/>
                    </a:cubicBezTo>
                    <a:cubicBezTo>
                      <a:pt x="76962" y="42005"/>
                      <a:pt x="71533" y="39053"/>
                      <a:pt x="64961" y="39053"/>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3" name="Google Shape;1043;p52"/>
              <p:cNvSpPr/>
              <p:nvPr/>
            </p:nvSpPr>
            <p:spPr>
              <a:xfrm>
                <a:off x="5073015" y="2448401"/>
                <a:ext cx="99631" cy="143732"/>
              </a:xfrm>
              <a:custGeom>
                <a:rect b="b" l="l" r="r" t="t"/>
                <a:pathLst>
                  <a:path extrusionOk="0" h="143732" w="99631">
                    <a:moveTo>
                      <a:pt x="70294" y="139637"/>
                    </a:moveTo>
                    <a:cubicBezTo>
                      <a:pt x="70294" y="142399"/>
                      <a:pt x="63532" y="143732"/>
                      <a:pt x="50101" y="143732"/>
                    </a:cubicBezTo>
                    <a:cubicBezTo>
                      <a:pt x="36671" y="143732"/>
                      <a:pt x="29908" y="142399"/>
                      <a:pt x="29908" y="139637"/>
                    </a:cubicBezTo>
                    <a:lnTo>
                      <a:pt x="29908" y="37147"/>
                    </a:lnTo>
                    <a:lnTo>
                      <a:pt x="5429" y="37147"/>
                    </a:lnTo>
                    <a:cubicBezTo>
                      <a:pt x="3143" y="37147"/>
                      <a:pt x="1524" y="34004"/>
                      <a:pt x="571" y="27718"/>
                    </a:cubicBezTo>
                    <a:cubicBezTo>
                      <a:pt x="190" y="24765"/>
                      <a:pt x="0" y="21622"/>
                      <a:pt x="0" y="18574"/>
                    </a:cubicBezTo>
                    <a:cubicBezTo>
                      <a:pt x="0" y="15430"/>
                      <a:pt x="190" y="12383"/>
                      <a:pt x="571" y="9430"/>
                    </a:cubicBezTo>
                    <a:cubicBezTo>
                      <a:pt x="1524" y="3143"/>
                      <a:pt x="3143" y="0"/>
                      <a:pt x="5429" y="0"/>
                    </a:cubicBezTo>
                    <a:lnTo>
                      <a:pt x="94202" y="0"/>
                    </a:lnTo>
                    <a:cubicBezTo>
                      <a:pt x="96488" y="0"/>
                      <a:pt x="98107" y="3143"/>
                      <a:pt x="99060" y="9430"/>
                    </a:cubicBezTo>
                    <a:cubicBezTo>
                      <a:pt x="99441" y="12383"/>
                      <a:pt x="99631" y="15526"/>
                      <a:pt x="99631" y="18574"/>
                    </a:cubicBezTo>
                    <a:cubicBezTo>
                      <a:pt x="99631" y="21717"/>
                      <a:pt x="99441" y="24765"/>
                      <a:pt x="99060" y="27718"/>
                    </a:cubicBezTo>
                    <a:cubicBezTo>
                      <a:pt x="98107" y="34004"/>
                      <a:pt x="96488" y="37147"/>
                      <a:pt x="94202" y="37147"/>
                    </a:cubicBezTo>
                    <a:lnTo>
                      <a:pt x="70294" y="37147"/>
                    </a:lnTo>
                    <a:lnTo>
                      <a:pt x="70294" y="13963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4" name="Google Shape;1044;p52"/>
              <p:cNvSpPr/>
              <p:nvPr/>
            </p:nvSpPr>
            <p:spPr>
              <a:xfrm>
                <a:off x="5184457" y="2448210"/>
                <a:ext cx="110870" cy="143065"/>
              </a:xfrm>
              <a:custGeom>
                <a:rect b="b" l="l" r="r" t="t"/>
                <a:pathLst>
                  <a:path extrusionOk="0" h="143065" w="110870">
                    <a:moveTo>
                      <a:pt x="110871" y="139637"/>
                    </a:moveTo>
                    <a:cubicBezTo>
                      <a:pt x="110871" y="141922"/>
                      <a:pt x="104013" y="143066"/>
                      <a:pt x="90297" y="143066"/>
                    </a:cubicBezTo>
                    <a:cubicBezTo>
                      <a:pt x="76581" y="143066"/>
                      <a:pt x="69723" y="141922"/>
                      <a:pt x="69723" y="139637"/>
                    </a:cubicBezTo>
                    <a:lnTo>
                      <a:pt x="69723" y="92678"/>
                    </a:lnTo>
                    <a:lnTo>
                      <a:pt x="41148" y="92678"/>
                    </a:lnTo>
                    <a:lnTo>
                      <a:pt x="41148" y="139637"/>
                    </a:lnTo>
                    <a:cubicBezTo>
                      <a:pt x="41148" y="141922"/>
                      <a:pt x="34290" y="143066"/>
                      <a:pt x="20574" y="143066"/>
                    </a:cubicBezTo>
                    <a:cubicBezTo>
                      <a:pt x="6858" y="143066"/>
                      <a:pt x="0" y="141922"/>
                      <a:pt x="0" y="139637"/>
                    </a:cubicBezTo>
                    <a:lnTo>
                      <a:pt x="0" y="4286"/>
                    </a:lnTo>
                    <a:cubicBezTo>
                      <a:pt x="0" y="1429"/>
                      <a:pt x="6858" y="0"/>
                      <a:pt x="20574" y="0"/>
                    </a:cubicBezTo>
                    <a:cubicBezTo>
                      <a:pt x="34290" y="0"/>
                      <a:pt x="41148" y="1429"/>
                      <a:pt x="41148" y="4286"/>
                    </a:cubicBezTo>
                    <a:lnTo>
                      <a:pt x="41148" y="52292"/>
                    </a:lnTo>
                    <a:lnTo>
                      <a:pt x="69723" y="52292"/>
                    </a:lnTo>
                    <a:lnTo>
                      <a:pt x="69723" y="4763"/>
                    </a:lnTo>
                    <a:cubicBezTo>
                      <a:pt x="69723" y="2858"/>
                      <a:pt x="73152" y="1524"/>
                      <a:pt x="79915" y="667"/>
                    </a:cubicBezTo>
                    <a:cubicBezTo>
                      <a:pt x="83439" y="381"/>
                      <a:pt x="86963" y="286"/>
                      <a:pt x="90297" y="286"/>
                    </a:cubicBezTo>
                    <a:lnTo>
                      <a:pt x="100679" y="667"/>
                    </a:lnTo>
                    <a:cubicBezTo>
                      <a:pt x="107442" y="1524"/>
                      <a:pt x="110871" y="2858"/>
                      <a:pt x="110871" y="4763"/>
                    </a:cubicBezTo>
                    <a:lnTo>
                      <a:pt x="110871" y="13963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5" name="Google Shape;1045;p52"/>
              <p:cNvSpPr/>
              <p:nvPr/>
            </p:nvSpPr>
            <p:spPr>
              <a:xfrm>
                <a:off x="5315712" y="2448401"/>
                <a:ext cx="82867" cy="142875"/>
              </a:xfrm>
              <a:custGeom>
                <a:rect b="b" l="l" r="r" t="t"/>
                <a:pathLst>
                  <a:path extrusionOk="0" h="142875" w="82867">
                    <a:moveTo>
                      <a:pt x="66389" y="56769"/>
                    </a:moveTo>
                    <a:cubicBezTo>
                      <a:pt x="68961" y="56769"/>
                      <a:pt x="70295" y="61531"/>
                      <a:pt x="70295" y="71056"/>
                    </a:cubicBezTo>
                    <a:cubicBezTo>
                      <a:pt x="70295" y="73914"/>
                      <a:pt x="70009" y="77248"/>
                      <a:pt x="69342" y="81153"/>
                    </a:cubicBezTo>
                    <a:cubicBezTo>
                      <a:pt x="68771" y="85058"/>
                      <a:pt x="67627" y="86963"/>
                      <a:pt x="66008" y="86963"/>
                    </a:cubicBezTo>
                    <a:lnTo>
                      <a:pt x="40100" y="86963"/>
                    </a:lnTo>
                    <a:lnTo>
                      <a:pt x="40100" y="107347"/>
                    </a:lnTo>
                    <a:lnTo>
                      <a:pt x="77629" y="107347"/>
                    </a:lnTo>
                    <a:cubicBezTo>
                      <a:pt x="79915" y="107347"/>
                      <a:pt x="81534" y="110300"/>
                      <a:pt x="82296" y="116300"/>
                    </a:cubicBezTo>
                    <a:cubicBezTo>
                      <a:pt x="82677" y="118872"/>
                      <a:pt x="82867" y="121634"/>
                      <a:pt x="82867" y="124587"/>
                    </a:cubicBezTo>
                    <a:cubicBezTo>
                      <a:pt x="82867" y="127540"/>
                      <a:pt x="82487" y="131254"/>
                      <a:pt x="81629" y="135922"/>
                    </a:cubicBezTo>
                    <a:cubicBezTo>
                      <a:pt x="80772" y="140589"/>
                      <a:pt x="79438" y="142875"/>
                      <a:pt x="77533" y="142875"/>
                    </a:cubicBezTo>
                    <a:lnTo>
                      <a:pt x="7715" y="142875"/>
                    </a:lnTo>
                    <a:cubicBezTo>
                      <a:pt x="2572" y="142875"/>
                      <a:pt x="0" y="140779"/>
                      <a:pt x="0" y="136588"/>
                    </a:cubicBezTo>
                    <a:lnTo>
                      <a:pt x="0" y="5334"/>
                    </a:lnTo>
                    <a:cubicBezTo>
                      <a:pt x="0" y="1810"/>
                      <a:pt x="1524" y="0"/>
                      <a:pt x="4667" y="0"/>
                    </a:cubicBezTo>
                    <a:lnTo>
                      <a:pt x="77724" y="0"/>
                    </a:lnTo>
                    <a:cubicBezTo>
                      <a:pt x="80581" y="0"/>
                      <a:pt x="82010" y="6001"/>
                      <a:pt x="82010" y="18097"/>
                    </a:cubicBezTo>
                    <a:cubicBezTo>
                      <a:pt x="82010" y="30194"/>
                      <a:pt x="80581" y="36195"/>
                      <a:pt x="77724" y="36195"/>
                    </a:cubicBezTo>
                    <a:lnTo>
                      <a:pt x="40005" y="36195"/>
                    </a:lnTo>
                    <a:lnTo>
                      <a:pt x="40005" y="56769"/>
                    </a:lnTo>
                    <a:lnTo>
                      <a:pt x="66389" y="567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6" name="Google Shape;1046;p52"/>
              <p:cNvSpPr/>
              <p:nvPr/>
            </p:nvSpPr>
            <p:spPr>
              <a:xfrm>
                <a:off x="5416295" y="2448401"/>
                <a:ext cx="107156" cy="144017"/>
              </a:xfrm>
              <a:custGeom>
                <a:rect b="b" l="l" r="r" t="t"/>
                <a:pathLst>
                  <a:path extrusionOk="0" h="144017" w="107156">
                    <a:moveTo>
                      <a:pt x="39053" y="140017"/>
                    </a:moveTo>
                    <a:cubicBezTo>
                      <a:pt x="39053" y="142208"/>
                      <a:pt x="32575" y="143256"/>
                      <a:pt x="19621" y="143256"/>
                    </a:cubicBezTo>
                    <a:cubicBezTo>
                      <a:pt x="6572" y="143256"/>
                      <a:pt x="0" y="142208"/>
                      <a:pt x="0" y="140208"/>
                    </a:cubicBezTo>
                    <a:lnTo>
                      <a:pt x="0" y="7144"/>
                    </a:lnTo>
                    <a:cubicBezTo>
                      <a:pt x="0" y="2381"/>
                      <a:pt x="2476" y="0"/>
                      <a:pt x="7525" y="0"/>
                    </a:cubicBezTo>
                    <a:lnTo>
                      <a:pt x="46482" y="0"/>
                    </a:lnTo>
                    <a:cubicBezTo>
                      <a:pt x="82296" y="0"/>
                      <a:pt x="100203" y="13906"/>
                      <a:pt x="100203" y="41815"/>
                    </a:cubicBezTo>
                    <a:cubicBezTo>
                      <a:pt x="100203" y="50292"/>
                      <a:pt x="98584" y="57912"/>
                      <a:pt x="95345" y="64770"/>
                    </a:cubicBezTo>
                    <a:cubicBezTo>
                      <a:pt x="92107" y="71628"/>
                      <a:pt x="87440" y="77152"/>
                      <a:pt x="81439" y="81153"/>
                    </a:cubicBezTo>
                    <a:lnTo>
                      <a:pt x="107156" y="124016"/>
                    </a:lnTo>
                    <a:cubicBezTo>
                      <a:pt x="106108" y="127254"/>
                      <a:pt x="102489" y="131064"/>
                      <a:pt x="96583" y="135255"/>
                    </a:cubicBezTo>
                    <a:cubicBezTo>
                      <a:pt x="88392" y="141065"/>
                      <a:pt x="81725" y="144018"/>
                      <a:pt x="76391" y="144018"/>
                    </a:cubicBezTo>
                    <a:cubicBezTo>
                      <a:pt x="71057" y="144018"/>
                      <a:pt x="67151" y="142113"/>
                      <a:pt x="64579" y="138303"/>
                    </a:cubicBezTo>
                    <a:lnTo>
                      <a:pt x="45434" y="93631"/>
                    </a:lnTo>
                    <a:lnTo>
                      <a:pt x="39148" y="93631"/>
                    </a:lnTo>
                    <a:lnTo>
                      <a:pt x="39148" y="140017"/>
                    </a:lnTo>
                    <a:close/>
                    <a:moveTo>
                      <a:pt x="39053" y="36195"/>
                    </a:moveTo>
                    <a:lnTo>
                      <a:pt x="39053" y="66770"/>
                    </a:lnTo>
                    <a:lnTo>
                      <a:pt x="40100" y="66770"/>
                    </a:lnTo>
                    <a:cubicBezTo>
                      <a:pt x="53054" y="66770"/>
                      <a:pt x="59531" y="61436"/>
                      <a:pt x="59531" y="50673"/>
                    </a:cubicBezTo>
                    <a:cubicBezTo>
                      <a:pt x="59531" y="45815"/>
                      <a:pt x="58293" y="42100"/>
                      <a:pt x="55721" y="39719"/>
                    </a:cubicBezTo>
                    <a:cubicBezTo>
                      <a:pt x="53245" y="37338"/>
                      <a:pt x="49054" y="36195"/>
                      <a:pt x="43339" y="36195"/>
                    </a:cubicBezTo>
                    <a:lnTo>
                      <a:pt x="39053" y="3619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047" name="Google Shape;1047;p52"/>
            <p:cNvGrpSpPr/>
            <p:nvPr/>
          </p:nvGrpSpPr>
          <p:grpSpPr>
            <a:xfrm>
              <a:off x="3001391" y="3172012"/>
              <a:ext cx="312705" cy="312800"/>
              <a:chOff x="5757291" y="1938337"/>
              <a:chExt cx="312705" cy="312800"/>
            </a:xfrm>
          </p:grpSpPr>
          <p:sp>
            <p:nvSpPr>
              <p:cNvPr id="1048" name="Google Shape;1048;p52"/>
              <p:cNvSpPr/>
              <p:nvPr/>
            </p:nvSpPr>
            <p:spPr>
              <a:xfrm>
                <a:off x="5757291" y="1938337"/>
                <a:ext cx="312705" cy="312800"/>
              </a:xfrm>
              <a:custGeom>
                <a:rect b="b" l="l" r="r" t="t"/>
                <a:pathLst>
                  <a:path extrusionOk="0" h="312800" w="312705">
                    <a:moveTo>
                      <a:pt x="312706" y="156400"/>
                    </a:moveTo>
                    <a:cubicBezTo>
                      <a:pt x="312706" y="194691"/>
                      <a:pt x="298895" y="229743"/>
                      <a:pt x="276130" y="256889"/>
                    </a:cubicBezTo>
                    <a:cubicBezTo>
                      <a:pt x="274034" y="259461"/>
                      <a:pt x="271748" y="261938"/>
                      <a:pt x="269558" y="264319"/>
                    </a:cubicBezTo>
                    <a:cubicBezTo>
                      <a:pt x="241078" y="294132"/>
                      <a:pt x="200882" y="312801"/>
                      <a:pt x="156400" y="312801"/>
                    </a:cubicBezTo>
                    <a:cubicBezTo>
                      <a:pt x="70009" y="312801"/>
                      <a:pt x="0" y="242792"/>
                      <a:pt x="0" y="156496"/>
                    </a:cubicBezTo>
                    <a:cubicBezTo>
                      <a:pt x="0" y="135160"/>
                      <a:pt x="4381" y="114776"/>
                      <a:pt x="12097" y="96107"/>
                    </a:cubicBezTo>
                    <a:cubicBezTo>
                      <a:pt x="13430" y="92869"/>
                      <a:pt x="14954" y="89630"/>
                      <a:pt x="16478" y="86487"/>
                    </a:cubicBezTo>
                    <a:cubicBezTo>
                      <a:pt x="42196" y="35242"/>
                      <a:pt x="95155" y="0"/>
                      <a:pt x="156400" y="0"/>
                    </a:cubicBezTo>
                    <a:cubicBezTo>
                      <a:pt x="183833" y="0"/>
                      <a:pt x="209550" y="7048"/>
                      <a:pt x="231838" y="19336"/>
                    </a:cubicBezTo>
                    <a:cubicBezTo>
                      <a:pt x="234791" y="20955"/>
                      <a:pt x="237554" y="22574"/>
                      <a:pt x="240316" y="24384"/>
                    </a:cubicBezTo>
                    <a:cubicBezTo>
                      <a:pt x="283750" y="52102"/>
                      <a:pt x="312706" y="100870"/>
                      <a:pt x="312706" y="15640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9" name="Google Shape;1049;p52"/>
              <p:cNvSpPr/>
              <p:nvPr/>
            </p:nvSpPr>
            <p:spPr>
              <a:xfrm>
                <a:off x="5769292" y="2024729"/>
                <a:ext cx="264033" cy="177927"/>
              </a:xfrm>
              <a:custGeom>
                <a:rect b="b" l="l" r="r" t="t"/>
                <a:pathLst>
                  <a:path extrusionOk="0" h="177927" w="264033">
                    <a:moveTo>
                      <a:pt x="264033" y="170498"/>
                    </a:moveTo>
                    <a:cubicBezTo>
                      <a:pt x="261938" y="173069"/>
                      <a:pt x="259652" y="175546"/>
                      <a:pt x="257461" y="177927"/>
                    </a:cubicBezTo>
                    <a:cubicBezTo>
                      <a:pt x="195358" y="166402"/>
                      <a:pt x="136303" y="141161"/>
                      <a:pt x="84773" y="104013"/>
                    </a:cubicBezTo>
                    <a:cubicBezTo>
                      <a:pt x="55340" y="82772"/>
                      <a:pt x="33052" y="60865"/>
                      <a:pt x="16574" y="37052"/>
                    </a:cubicBezTo>
                    <a:cubicBezTo>
                      <a:pt x="10478" y="28289"/>
                      <a:pt x="5048" y="19050"/>
                      <a:pt x="0" y="9620"/>
                    </a:cubicBezTo>
                    <a:cubicBezTo>
                      <a:pt x="1333" y="6382"/>
                      <a:pt x="2858" y="3143"/>
                      <a:pt x="4382" y="0"/>
                    </a:cubicBezTo>
                    <a:cubicBezTo>
                      <a:pt x="10096" y="11144"/>
                      <a:pt x="16288" y="22003"/>
                      <a:pt x="23336" y="32194"/>
                    </a:cubicBezTo>
                    <a:cubicBezTo>
                      <a:pt x="35433" y="49721"/>
                      <a:pt x="50863" y="66104"/>
                      <a:pt x="70104" y="82010"/>
                    </a:cubicBezTo>
                    <a:cubicBezTo>
                      <a:pt x="72295" y="83820"/>
                      <a:pt x="74486" y="85630"/>
                      <a:pt x="76676" y="87344"/>
                    </a:cubicBezTo>
                    <a:cubicBezTo>
                      <a:pt x="80772" y="90678"/>
                      <a:pt x="85154" y="93821"/>
                      <a:pt x="89535" y="97155"/>
                    </a:cubicBezTo>
                    <a:cubicBezTo>
                      <a:pt x="126968" y="124111"/>
                      <a:pt x="168497" y="144685"/>
                      <a:pt x="212217" y="158115"/>
                    </a:cubicBezTo>
                    <a:cubicBezTo>
                      <a:pt x="214884" y="158972"/>
                      <a:pt x="217551" y="159829"/>
                      <a:pt x="220313" y="160496"/>
                    </a:cubicBezTo>
                    <a:cubicBezTo>
                      <a:pt x="234791" y="164783"/>
                      <a:pt x="249269" y="168021"/>
                      <a:pt x="264033" y="17049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0" name="Google Shape;1050;p52"/>
              <p:cNvSpPr/>
              <p:nvPr/>
            </p:nvSpPr>
            <p:spPr>
              <a:xfrm>
                <a:off x="5838158" y="1957863"/>
                <a:ext cx="159258" cy="155447"/>
              </a:xfrm>
              <a:custGeom>
                <a:rect b="b" l="l" r="r" t="t"/>
                <a:pathLst>
                  <a:path extrusionOk="0" h="155447" w="159258">
                    <a:moveTo>
                      <a:pt x="159258" y="4858"/>
                    </a:moveTo>
                    <a:cubicBezTo>
                      <a:pt x="149066" y="10096"/>
                      <a:pt x="139256" y="15907"/>
                      <a:pt x="129635" y="22098"/>
                    </a:cubicBezTo>
                    <a:cubicBezTo>
                      <a:pt x="127254" y="23622"/>
                      <a:pt x="124968" y="25146"/>
                      <a:pt x="122587" y="26765"/>
                    </a:cubicBezTo>
                    <a:cubicBezTo>
                      <a:pt x="94393" y="45910"/>
                      <a:pt x="68866" y="69151"/>
                      <a:pt x="47244" y="95536"/>
                    </a:cubicBezTo>
                    <a:cubicBezTo>
                      <a:pt x="45244" y="97917"/>
                      <a:pt x="43244" y="100298"/>
                      <a:pt x="41434" y="102679"/>
                    </a:cubicBezTo>
                    <a:cubicBezTo>
                      <a:pt x="28766" y="118967"/>
                      <a:pt x="17431" y="136303"/>
                      <a:pt x="7906" y="154400"/>
                    </a:cubicBezTo>
                    <a:cubicBezTo>
                      <a:pt x="7715" y="154781"/>
                      <a:pt x="7525" y="155067"/>
                      <a:pt x="7430" y="155448"/>
                    </a:cubicBezTo>
                    <a:lnTo>
                      <a:pt x="0" y="151638"/>
                    </a:lnTo>
                    <a:cubicBezTo>
                      <a:pt x="381" y="150781"/>
                      <a:pt x="953" y="149923"/>
                      <a:pt x="1334" y="149161"/>
                    </a:cubicBezTo>
                    <a:cubicBezTo>
                      <a:pt x="34862" y="86392"/>
                      <a:pt x="88106" y="33623"/>
                      <a:pt x="150876" y="0"/>
                    </a:cubicBezTo>
                    <a:cubicBezTo>
                      <a:pt x="153829" y="1429"/>
                      <a:pt x="156496" y="3143"/>
                      <a:pt x="159258" y="485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1" name="Google Shape;1051;p52"/>
              <p:cNvSpPr/>
              <p:nvPr/>
            </p:nvSpPr>
            <p:spPr>
              <a:xfrm>
                <a:off x="5959125" y="1977580"/>
                <a:ext cx="37618" cy="213169"/>
              </a:xfrm>
              <a:custGeom>
                <a:rect b="b" l="l" r="r" t="t"/>
                <a:pathLst>
                  <a:path extrusionOk="0" h="213169" w="37618">
                    <a:moveTo>
                      <a:pt x="29337" y="213169"/>
                    </a:moveTo>
                    <a:lnTo>
                      <a:pt x="21146" y="211360"/>
                    </a:lnTo>
                    <a:cubicBezTo>
                      <a:pt x="36862" y="142018"/>
                      <a:pt x="29337" y="68199"/>
                      <a:pt x="0" y="3429"/>
                    </a:cubicBezTo>
                    <a:lnTo>
                      <a:pt x="7620" y="0"/>
                    </a:lnTo>
                    <a:cubicBezTo>
                      <a:pt x="37814" y="66389"/>
                      <a:pt x="45529" y="142113"/>
                      <a:pt x="29337" y="21316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2" name="Google Shape;1052;p52"/>
              <p:cNvSpPr/>
              <p:nvPr/>
            </p:nvSpPr>
            <p:spPr>
              <a:xfrm>
                <a:off x="5875972" y="2049303"/>
                <a:ext cx="116490" cy="104393"/>
              </a:xfrm>
              <a:custGeom>
                <a:rect b="b" l="l" r="r" t="t"/>
                <a:pathLst>
                  <a:path extrusionOk="0" h="104393" w="116490">
                    <a:moveTo>
                      <a:pt x="113252" y="104394"/>
                    </a:moveTo>
                    <a:cubicBezTo>
                      <a:pt x="86392" y="92869"/>
                      <a:pt x="64675" y="80010"/>
                      <a:pt x="46768" y="65056"/>
                    </a:cubicBezTo>
                    <a:cubicBezTo>
                      <a:pt x="25432" y="47244"/>
                      <a:pt x="9239" y="25813"/>
                      <a:pt x="0" y="3143"/>
                    </a:cubicBezTo>
                    <a:lnTo>
                      <a:pt x="7715" y="0"/>
                    </a:lnTo>
                    <a:cubicBezTo>
                      <a:pt x="16383" y="21336"/>
                      <a:pt x="31814" y="41624"/>
                      <a:pt x="52102" y="58579"/>
                    </a:cubicBezTo>
                    <a:cubicBezTo>
                      <a:pt x="69342" y="72961"/>
                      <a:pt x="90488" y="85439"/>
                      <a:pt x="116491" y="96679"/>
                    </a:cubicBezTo>
                    <a:lnTo>
                      <a:pt x="113252" y="104394"/>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3" name="Google Shape;1053;p52"/>
              <p:cNvSpPr/>
              <p:nvPr/>
            </p:nvSpPr>
            <p:spPr>
              <a:xfrm>
                <a:off x="5898927" y="2056233"/>
                <a:ext cx="88582" cy="30122"/>
              </a:xfrm>
              <a:custGeom>
                <a:rect b="b" l="l" r="r" t="t"/>
                <a:pathLst>
                  <a:path extrusionOk="0" h="30122" w="88582">
                    <a:moveTo>
                      <a:pt x="5334" y="30123"/>
                    </a:moveTo>
                    <a:lnTo>
                      <a:pt x="0" y="23741"/>
                    </a:lnTo>
                    <a:cubicBezTo>
                      <a:pt x="24098" y="3548"/>
                      <a:pt x="58007" y="-4548"/>
                      <a:pt x="88583" y="2500"/>
                    </a:cubicBezTo>
                    <a:lnTo>
                      <a:pt x="86678" y="10596"/>
                    </a:lnTo>
                    <a:cubicBezTo>
                      <a:pt x="58579" y="4119"/>
                      <a:pt x="27432" y="11549"/>
                      <a:pt x="5334" y="3012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4" name="Google Shape;1054;p52"/>
              <p:cNvSpPr/>
              <p:nvPr/>
            </p:nvSpPr>
            <p:spPr>
              <a:xfrm>
                <a:off x="5942171" y="2060257"/>
                <a:ext cx="17517" cy="72199"/>
              </a:xfrm>
              <a:custGeom>
                <a:rect b="b" l="l" r="r" t="t"/>
                <a:pathLst>
                  <a:path extrusionOk="0" h="72199" w="17517">
                    <a:moveTo>
                      <a:pt x="13811" y="4667"/>
                    </a:moveTo>
                    <a:cubicBezTo>
                      <a:pt x="13430" y="3048"/>
                      <a:pt x="12859" y="1524"/>
                      <a:pt x="12382" y="0"/>
                    </a:cubicBezTo>
                    <a:lnTo>
                      <a:pt x="4572" y="2762"/>
                    </a:lnTo>
                    <a:cubicBezTo>
                      <a:pt x="4953" y="3810"/>
                      <a:pt x="5239" y="4763"/>
                      <a:pt x="5524" y="5810"/>
                    </a:cubicBezTo>
                    <a:cubicBezTo>
                      <a:pt x="11049" y="23717"/>
                      <a:pt x="10477" y="43434"/>
                      <a:pt x="3810" y="60960"/>
                    </a:cubicBezTo>
                    <a:cubicBezTo>
                      <a:pt x="3524" y="61722"/>
                      <a:pt x="3238" y="62389"/>
                      <a:pt x="2953" y="63151"/>
                    </a:cubicBezTo>
                    <a:cubicBezTo>
                      <a:pt x="1238" y="63913"/>
                      <a:pt x="95" y="65532"/>
                      <a:pt x="0" y="67532"/>
                    </a:cubicBezTo>
                    <a:lnTo>
                      <a:pt x="95" y="68580"/>
                    </a:lnTo>
                    <a:lnTo>
                      <a:pt x="190" y="71247"/>
                    </a:lnTo>
                    <a:lnTo>
                      <a:pt x="3524" y="72104"/>
                    </a:lnTo>
                    <a:cubicBezTo>
                      <a:pt x="3810" y="72199"/>
                      <a:pt x="4191" y="72199"/>
                      <a:pt x="4572" y="72199"/>
                    </a:cubicBezTo>
                    <a:cubicBezTo>
                      <a:pt x="4953" y="72199"/>
                      <a:pt x="5143" y="72199"/>
                      <a:pt x="5524" y="72104"/>
                    </a:cubicBezTo>
                    <a:lnTo>
                      <a:pt x="5620" y="72104"/>
                    </a:lnTo>
                    <a:cubicBezTo>
                      <a:pt x="7239" y="71818"/>
                      <a:pt x="8668" y="70771"/>
                      <a:pt x="9715" y="68390"/>
                    </a:cubicBezTo>
                    <a:cubicBezTo>
                      <a:pt x="10096" y="67437"/>
                      <a:pt x="10573" y="66580"/>
                      <a:pt x="10858" y="65532"/>
                    </a:cubicBezTo>
                    <a:cubicBezTo>
                      <a:pt x="18574" y="46387"/>
                      <a:pt x="19621" y="24574"/>
                      <a:pt x="13811" y="4667"/>
                    </a:cubicBezTo>
                    <a:close/>
                    <a:moveTo>
                      <a:pt x="5048" y="67056"/>
                    </a:moveTo>
                    <a:lnTo>
                      <a:pt x="8001" y="66008"/>
                    </a:lnTo>
                    <a:cubicBezTo>
                      <a:pt x="8287" y="66580"/>
                      <a:pt x="8382" y="67151"/>
                      <a:pt x="8382" y="67723"/>
                    </a:cubicBezTo>
                    <a:lnTo>
                      <a:pt x="5048" y="67056"/>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055" name="Google Shape;1055;p52"/>
            <p:cNvGrpSpPr/>
            <p:nvPr/>
          </p:nvGrpSpPr>
          <p:grpSpPr>
            <a:xfrm>
              <a:off x="3027573" y="3709492"/>
              <a:ext cx="122896" cy="239569"/>
              <a:chOff x="5783473" y="2475817"/>
              <a:chExt cx="122896" cy="239569"/>
            </a:xfrm>
          </p:grpSpPr>
          <p:sp>
            <p:nvSpPr>
              <p:cNvPr id="1056" name="Google Shape;1056;p52"/>
              <p:cNvSpPr/>
              <p:nvPr/>
            </p:nvSpPr>
            <p:spPr>
              <a:xfrm>
                <a:off x="5783726" y="2479357"/>
                <a:ext cx="121331" cy="232409"/>
              </a:xfrm>
              <a:custGeom>
                <a:rect b="b" l="l" r="r" t="t"/>
                <a:pathLst>
                  <a:path extrusionOk="0" h="232409" w="121331">
                    <a:moveTo>
                      <a:pt x="102628" y="0"/>
                    </a:moveTo>
                    <a:cubicBezTo>
                      <a:pt x="102628" y="0"/>
                      <a:pt x="1663" y="29337"/>
                      <a:pt x="44" y="106204"/>
                    </a:cubicBezTo>
                    <a:cubicBezTo>
                      <a:pt x="-1576" y="183071"/>
                      <a:pt x="42430" y="232410"/>
                      <a:pt x="42430" y="232410"/>
                    </a:cubicBezTo>
                    <a:cubicBezTo>
                      <a:pt x="42430" y="232410"/>
                      <a:pt x="99389" y="204216"/>
                      <a:pt x="116249" y="136208"/>
                    </a:cubicBezTo>
                    <a:cubicBezTo>
                      <a:pt x="133108" y="68294"/>
                      <a:pt x="102628" y="0"/>
                      <a:pt x="102628"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7" name="Google Shape;1057;p52"/>
              <p:cNvSpPr/>
              <p:nvPr/>
            </p:nvSpPr>
            <p:spPr>
              <a:xfrm>
                <a:off x="5822661" y="2475817"/>
                <a:ext cx="67328" cy="239569"/>
              </a:xfrm>
              <a:custGeom>
                <a:rect b="b" l="l" r="r" t="t"/>
                <a:pathLst>
                  <a:path extrusionOk="0" h="239569" w="67328">
                    <a:moveTo>
                      <a:pt x="3590" y="239570"/>
                    </a:moveTo>
                    <a:cubicBezTo>
                      <a:pt x="3114" y="239570"/>
                      <a:pt x="2543" y="239475"/>
                      <a:pt x="2066" y="239284"/>
                    </a:cubicBezTo>
                    <a:cubicBezTo>
                      <a:pt x="257" y="238427"/>
                      <a:pt x="-505" y="236331"/>
                      <a:pt x="352" y="234522"/>
                    </a:cubicBezTo>
                    <a:cubicBezTo>
                      <a:pt x="52835" y="120793"/>
                      <a:pt x="60074" y="4493"/>
                      <a:pt x="60169" y="3350"/>
                    </a:cubicBezTo>
                    <a:cubicBezTo>
                      <a:pt x="60264" y="1350"/>
                      <a:pt x="61883" y="-174"/>
                      <a:pt x="63979" y="16"/>
                    </a:cubicBezTo>
                    <a:cubicBezTo>
                      <a:pt x="65979" y="111"/>
                      <a:pt x="67503" y="1826"/>
                      <a:pt x="67313" y="3826"/>
                    </a:cubicBezTo>
                    <a:cubicBezTo>
                      <a:pt x="67217" y="4969"/>
                      <a:pt x="59883" y="122603"/>
                      <a:pt x="6829" y="237570"/>
                    </a:cubicBezTo>
                    <a:cubicBezTo>
                      <a:pt x="6162" y="238808"/>
                      <a:pt x="4924" y="239570"/>
                      <a:pt x="3590" y="23957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8" name="Google Shape;1058;p52"/>
              <p:cNvSpPr/>
              <p:nvPr/>
            </p:nvSpPr>
            <p:spPr>
              <a:xfrm>
                <a:off x="5786454" y="2592055"/>
                <a:ext cx="83308" cy="49988"/>
              </a:xfrm>
              <a:custGeom>
                <a:rect b="b" l="l" r="r" t="t"/>
                <a:pathLst>
                  <a:path extrusionOk="0" h="49988" w="83308">
                    <a:moveTo>
                      <a:pt x="3602" y="49989"/>
                    </a:moveTo>
                    <a:cubicBezTo>
                      <a:pt x="2364" y="49989"/>
                      <a:pt x="1126" y="49322"/>
                      <a:pt x="459" y="48179"/>
                    </a:cubicBezTo>
                    <a:cubicBezTo>
                      <a:pt x="-494" y="46465"/>
                      <a:pt x="78" y="44274"/>
                      <a:pt x="1792" y="43321"/>
                    </a:cubicBezTo>
                    <a:lnTo>
                      <a:pt x="77992" y="459"/>
                    </a:lnTo>
                    <a:cubicBezTo>
                      <a:pt x="79707" y="-494"/>
                      <a:pt x="81898" y="78"/>
                      <a:pt x="82850" y="1792"/>
                    </a:cubicBezTo>
                    <a:cubicBezTo>
                      <a:pt x="83803" y="3507"/>
                      <a:pt x="83231" y="5698"/>
                      <a:pt x="81517" y="6650"/>
                    </a:cubicBezTo>
                    <a:lnTo>
                      <a:pt x="5317" y="49513"/>
                    </a:lnTo>
                    <a:cubicBezTo>
                      <a:pt x="4745" y="49798"/>
                      <a:pt x="4174" y="49989"/>
                      <a:pt x="3602" y="4998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9" name="Google Shape;1059;p52"/>
              <p:cNvSpPr/>
              <p:nvPr/>
            </p:nvSpPr>
            <p:spPr>
              <a:xfrm>
                <a:off x="5859794" y="2614246"/>
                <a:ext cx="28926" cy="41228"/>
              </a:xfrm>
              <a:custGeom>
                <a:rect b="b" l="l" r="r" t="t"/>
                <a:pathLst>
                  <a:path extrusionOk="0" h="41228" w="28926">
                    <a:moveTo>
                      <a:pt x="25417" y="41228"/>
                    </a:moveTo>
                    <a:cubicBezTo>
                      <a:pt x="24274" y="41228"/>
                      <a:pt x="23036" y="40657"/>
                      <a:pt x="22369" y="39609"/>
                    </a:cubicBezTo>
                    <a:lnTo>
                      <a:pt x="557" y="5510"/>
                    </a:lnTo>
                    <a:cubicBezTo>
                      <a:pt x="-491" y="3795"/>
                      <a:pt x="-15" y="1605"/>
                      <a:pt x="1605" y="557"/>
                    </a:cubicBezTo>
                    <a:cubicBezTo>
                      <a:pt x="3319" y="-491"/>
                      <a:pt x="5510" y="-15"/>
                      <a:pt x="6558" y="1605"/>
                    </a:cubicBezTo>
                    <a:lnTo>
                      <a:pt x="28370" y="35704"/>
                    </a:lnTo>
                    <a:cubicBezTo>
                      <a:pt x="29418" y="37419"/>
                      <a:pt x="28941" y="39609"/>
                      <a:pt x="27322" y="40657"/>
                    </a:cubicBezTo>
                    <a:cubicBezTo>
                      <a:pt x="26751" y="41038"/>
                      <a:pt x="26084" y="41228"/>
                      <a:pt x="25417" y="4122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0" name="Google Shape;1060;p52"/>
              <p:cNvSpPr/>
              <p:nvPr/>
            </p:nvSpPr>
            <p:spPr>
              <a:xfrm>
                <a:off x="5783473" y="2528780"/>
                <a:ext cx="98797" cy="38778"/>
              </a:xfrm>
              <a:custGeom>
                <a:rect b="b" l="l" r="r" t="t"/>
                <a:pathLst>
                  <a:path extrusionOk="0" h="38778" w="98797">
                    <a:moveTo>
                      <a:pt x="3631" y="38778"/>
                    </a:moveTo>
                    <a:cubicBezTo>
                      <a:pt x="2107" y="38778"/>
                      <a:pt x="774" y="37826"/>
                      <a:pt x="202" y="36397"/>
                    </a:cubicBezTo>
                    <a:cubicBezTo>
                      <a:pt x="-465" y="34492"/>
                      <a:pt x="583" y="32492"/>
                      <a:pt x="2393" y="31825"/>
                    </a:cubicBezTo>
                    <a:lnTo>
                      <a:pt x="94023" y="202"/>
                    </a:lnTo>
                    <a:cubicBezTo>
                      <a:pt x="95928" y="-465"/>
                      <a:pt x="97929" y="583"/>
                      <a:pt x="98595" y="2393"/>
                    </a:cubicBezTo>
                    <a:cubicBezTo>
                      <a:pt x="99262" y="4298"/>
                      <a:pt x="98214" y="6298"/>
                      <a:pt x="96405" y="6965"/>
                    </a:cubicBezTo>
                    <a:lnTo>
                      <a:pt x="4774" y="38588"/>
                    </a:lnTo>
                    <a:cubicBezTo>
                      <a:pt x="4393" y="38683"/>
                      <a:pt x="4012" y="38778"/>
                      <a:pt x="3631" y="3877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1" name="Google Shape;1061;p52"/>
              <p:cNvSpPr/>
              <p:nvPr/>
            </p:nvSpPr>
            <p:spPr>
              <a:xfrm>
                <a:off x="5872530" y="2555830"/>
                <a:ext cx="33839" cy="40970"/>
              </a:xfrm>
              <a:custGeom>
                <a:rect b="b" l="l" r="r" t="t"/>
                <a:pathLst>
                  <a:path extrusionOk="0" h="40970" w="33839">
                    <a:moveTo>
                      <a:pt x="30302" y="40970"/>
                    </a:moveTo>
                    <a:cubicBezTo>
                      <a:pt x="29255" y="40970"/>
                      <a:pt x="28207" y="40494"/>
                      <a:pt x="27445" y="39637"/>
                    </a:cubicBezTo>
                    <a:lnTo>
                      <a:pt x="775" y="5823"/>
                    </a:lnTo>
                    <a:cubicBezTo>
                      <a:pt x="-463" y="4299"/>
                      <a:pt x="-178" y="2013"/>
                      <a:pt x="1346" y="775"/>
                    </a:cubicBezTo>
                    <a:cubicBezTo>
                      <a:pt x="2870" y="-463"/>
                      <a:pt x="5156" y="-178"/>
                      <a:pt x="6395" y="1346"/>
                    </a:cubicBezTo>
                    <a:lnTo>
                      <a:pt x="33065" y="35160"/>
                    </a:lnTo>
                    <a:cubicBezTo>
                      <a:pt x="34303" y="36684"/>
                      <a:pt x="34017" y="38970"/>
                      <a:pt x="32493" y="40208"/>
                    </a:cubicBezTo>
                    <a:cubicBezTo>
                      <a:pt x="31922" y="40685"/>
                      <a:pt x="31064" y="40970"/>
                      <a:pt x="30302" y="4097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062" name="Google Shape;1062;p52"/>
            <p:cNvGrpSpPr/>
            <p:nvPr/>
          </p:nvGrpSpPr>
          <p:grpSpPr>
            <a:xfrm>
              <a:off x="2461990" y="2956937"/>
              <a:ext cx="312705" cy="312801"/>
              <a:chOff x="5217890" y="1723262"/>
              <a:chExt cx="312705" cy="312801"/>
            </a:xfrm>
          </p:grpSpPr>
          <p:sp>
            <p:nvSpPr>
              <p:cNvPr id="1063" name="Google Shape;1063;p52"/>
              <p:cNvSpPr/>
              <p:nvPr/>
            </p:nvSpPr>
            <p:spPr>
              <a:xfrm>
                <a:off x="5217890" y="1723262"/>
                <a:ext cx="312705" cy="312801"/>
              </a:xfrm>
              <a:custGeom>
                <a:rect b="b" l="l" r="r" t="t"/>
                <a:pathLst>
                  <a:path extrusionOk="0" h="312801" w="312705">
                    <a:moveTo>
                      <a:pt x="312706" y="156400"/>
                    </a:moveTo>
                    <a:cubicBezTo>
                      <a:pt x="312706" y="194691"/>
                      <a:pt x="298895" y="229743"/>
                      <a:pt x="276130" y="256889"/>
                    </a:cubicBezTo>
                    <a:cubicBezTo>
                      <a:pt x="274034" y="259461"/>
                      <a:pt x="271748" y="261938"/>
                      <a:pt x="269558" y="264319"/>
                    </a:cubicBezTo>
                    <a:cubicBezTo>
                      <a:pt x="241078" y="294132"/>
                      <a:pt x="200882" y="312801"/>
                      <a:pt x="156400" y="312801"/>
                    </a:cubicBezTo>
                    <a:cubicBezTo>
                      <a:pt x="70009" y="312801"/>
                      <a:pt x="0" y="242792"/>
                      <a:pt x="0" y="156496"/>
                    </a:cubicBezTo>
                    <a:cubicBezTo>
                      <a:pt x="0" y="135160"/>
                      <a:pt x="4382" y="114776"/>
                      <a:pt x="12097" y="96107"/>
                    </a:cubicBezTo>
                    <a:cubicBezTo>
                      <a:pt x="13430" y="92869"/>
                      <a:pt x="14954" y="89630"/>
                      <a:pt x="16478" y="86487"/>
                    </a:cubicBezTo>
                    <a:cubicBezTo>
                      <a:pt x="42196" y="35243"/>
                      <a:pt x="95155" y="0"/>
                      <a:pt x="156400" y="0"/>
                    </a:cubicBezTo>
                    <a:cubicBezTo>
                      <a:pt x="183833" y="0"/>
                      <a:pt x="209550" y="7049"/>
                      <a:pt x="231838" y="19336"/>
                    </a:cubicBezTo>
                    <a:cubicBezTo>
                      <a:pt x="234791" y="20955"/>
                      <a:pt x="237554" y="22574"/>
                      <a:pt x="240316" y="24384"/>
                    </a:cubicBezTo>
                    <a:cubicBezTo>
                      <a:pt x="283845" y="52102"/>
                      <a:pt x="312706" y="100870"/>
                      <a:pt x="312706" y="15640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4" name="Google Shape;1064;p52"/>
              <p:cNvSpPr/>
              <p:nvPr/>
            </p:nvSpPr>
            <p:spPr>
              <a:xfrm>
                <a:off x="5229987" y="1809654"/>
                <a:ext cx="264033" cy="177927"/>
              </a:xfrm>
              <a:custGeom>
                <a:rect b="b" l="l" r="r" t="t"/>
                <a:pathLst>
                  <a:path extrusionOk="0" h="177927" w="264033">
                    <a:moveTo>
                      <a:pt x="264033" y="170498"/>
                    </a:moveTo>
                    <a:cubicBezTo>
                      <a:pt x="261938" y="173069"/>
                      <a:pt x="259651" y="175546"/>
                      <a:pt x="257461" y="177927"/>
                    </a:cubicBezTo>
                    <a:cubicBezTo>
                      <a:pt x="195358" y="166402"/>
                      <a:pt x="136303" y="141161"/>
                      <a:pt x="84772" y="104013"/>
                    </a:cubicBezTo>
                    <a:cubicBezTo>
                      <a:pt x="55340" y="82772"/>
                      <a:pt x="33052" y="60865"/>
                      <a:pt x="16574" y="37052"/>
                    </a:cubicBezTo>
                    <a:cubicBezTo>
                      <a:pt x="10477" y="28289"/>
                      <a:pt x="5048" y="19050"/>
                      <a:pt x="0" y="9620"/>
                    </a:cubicBezTo>
                    <a:cubicBezTo>
                      <a:pt x="1333" y="6382"/>
                      <a:pt x="2858" y="3143"/>
                      <a:pt x="4381" y="0"/>
                    </a:cubicBezTo>
                    <a:cubicBezTo>
                      <a:pt x="10096" y="11144"/>
                      <a:pt x="16288" y="22003"/>
                      <a:pt x="23336" y="32195"/>
                    </a:cubicBezTo>
                    <a:cubicBezTo>
                      <a:pt x="35433" y="49721"/>
                      <a:pt x="50863" y="66104"/>
                      <a:pt x="70104" y="82010"/>
                    </a:cubicBezTo>
                    <a:cubicBezTo>
                      <a:pt x="72295" y="83820"/>
                      <a:pt x="74485" y="85630"/>
                      <a:pt x="76676" y="87344"/>
                    </a:cubicBezTo>
                    <a:cubicBezTo>
                      <a:pt x="80772" y="90678"/>
                      <a:pt x="85154" y="93821"/>
                      <a:pt x="89535" y="97155"/>
                    </a:cubicBezTo>
                    <a:cubicBezTo>
                      <a:pt x="126968" y="124111"/>
                      <a:pt x="168497" y="144685"/>
                      <a:pt x="212217" y="158115"/>
                    </a:cubicBezTo>
                    <a:cubicBezTo>
                      <a:pt x="214884" y="158972"/>
                      <a:pt x="217551" y="159829"/>
                      <a:pt x="220313" y="160496"/>
                    </a:cubicBezTo>
                    <a:cubicBezTo>
                      <a:pt x="234791" y="164783"/>
                      <a:pt x="249269" y="168021"/>
                      <a:pt x="264033" y="17049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5" name="Google Shape;1065;p52"/>
              <p:cNvSpPr/>
              <p:nvPr/>
            </p:nvSpPr>
            <p:spPr>
              <a:xfrm>
                <a:off x="5298757" y="1742789"/>
                <a:ext cx="159353" cy="155447"/>
              </a:xfrm>
              <a:custGeom>
                <a:rect b="b" l="l" r="r" t="t"/>
                <a:pathLst>
                  <a:path extrusionOk="0" h="155447" w="159353">
                    <a:moveTo>
                      <a:pt x="159353" y="4858"/>
                    </a:moveTo>
                    <a:cubicBezTo>
                      <a:pt x="149162" y="10096"/>
                      <a:pt x="139351" y="15907"/>
                      <a:pt x="129730" y="22098"/>
                    </a:cubicBezTo>
                    <a:cubicBezTo>
                      <a:pt x="127349" y="23622"/>
                      <a:pt x="125063" y="25146"/>
                      <a:pt x="122682" y="26765"/>
                    </a:cubicBezTo>
                    <a:cubicBezTo>
                      <a:pt x="94488" y="45910"/>
                      <a:pt x="68961" y="69152"/>
                      <a:pt x="47339" y="95536"/>
                    </a:cubicBezTo>
                    <a:cubicBezTo>
                      <a:pt x="45339" y="97917"/>
                      <a:pt x="43339" y="100298"/>
                      <a:pt x="41529" y="102679"/>
                    </a:cubicBezTo>
                    <a:cubicBezTo>
                      <a:pt x="28861" y="118967"/>
                      <a:pt x="17526" y="136207"/>
                      <a:pt x="7906" y="154400"/>
                    </a:cubicBezTo>
                    <a:cubicBezTo>
                      <a:pt x="7715" y="154781"/>
                      <a:pt x="7525" y="155067"/>
                      <a:pt x="7429" y="155448"/>
                    </a:cubicBezTo>
                    <a:lnTo>
                      <a:pt x="0" y="151638"/>
                    </a:lnTo>
                    <a:cubicBezTo>
                      <a:pt x="381" y="150781"/>
                      <a:pt x="952" y="149923"/>
                      <a:pt x="1333" y="149161"/>
                    </a:cubicBezTo>
                    <a:cubicBezTo>
                      <a:pt x="34957" y="86392"/>
                      <a:pt x="88106" y="33623"/>
                      <a:pt x="150876" y="0"/>
                    </a:cubicBezTo>
                    <a:cubicBezTo>
                      <a:pt x="153829" y="1429"/>
                      <a:pt x="156591" y="3143"/>
                      <a:pt x="159353" y="485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6" name="Google Shape;1066;p52"/>
              <p:cNvSpPr/>
              <p:nvPr/>
            </p:nvSpPr>
            <p:spPr>
              <a:xfrm>
                <a:off x="5419820" y="1762506"/>
                <a:ext cx="37618" cy="213169"/>
              </a:xfrm>
              <a:custGeom>
                <a:rect b="b" l="l" r="r" t="t"/>
                <a:pathLst>
                  <a:path extrusionOk="0" h="213169" w="37618">
                    <a:moveTo>
                      <a:pt x="29337" y="213169"/>
                    </a:moveTo>
                    <a:lnTo>
                      <a:pt x="21146" y="211360"/>
                    </a:lnTo>
                    <a:cubicBezTo>
                      <a:pt x="36862" y="142018"/>
                      <a:pt x="29337" y="68199"/>
                      <a:pt x="0" y="3429"/>
                    </a:cubicBezTo>
                    <a:lnTo>
                      <a:pt x="7620" y="0"/>
                    </a:lnTo>
                    <a:cubicBezTo>
                      <a:pt x="37814" y="66389"/>
                      <a:pt x="45529" y="142113"/>
                      <a:pt x="29337" y="21316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7" name="Google Shape;1067;p52"/>
              <p:cNvSpPr/>
              <p:nvPr/>
            </p:nvSpPr>
            <p:spPr>
              <a:xfrm>
                <a:off x="5336666" y="1834229"/>
                <a:ext cx="116490" cy="104393"/>
              </a:xfrm>
              <a:custGeom>
                <a:rect b="b" l="l" r="r" t="t"/>
                <a:pathLst>
                  <a:path extrusionOk="0" h="104393" w="116490">
                    <a:moveTo>
                      <a:pt x="113252" y="104394"/>
                    </a:moveTo>
                    <a:cubicBezTo>
                      <a:pt x="86392" y="92869"/>
                      <a:pt x="64675" y="80010"/>
                      <a:pt x="46768" y="65056"/>
                    </a:cubicBezTo>
                    <a:cubicBezTo>
                      <a:pt x="25432" y="47244"/>
                      <a:pt x="9239" y="25813"/>
                      <a:pt x="0" y="3143"/>
                    </a:cubicBezTo>
                    <a:lnTo>
                      <a:pt x="7715" y="0"/>
                    </a:lnTo>
                    <a:cubicBezTo>
                      <a:pt x="16383" y="21336"/>
                      <a:pt x="31813" y="41624"/>
                      <a:pt x="52102" y="58579"/>
                    </a:cubicBezTo>
                    <a:cubicBezTo>
                      <a:pt x="69342" y="72962"/>
                      <a:pt x="90488" y="85439"/>
                      <a:pt x="116491" y="96679"/>
                    </a:cubicBezTo>
                    <a:lnTo>
                      <a:pt x="113252" y="104394"/>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8" name="Google Shape;1068;p52"/>
              <p:cNvSpPr/>
              <p:nvPr/>
            </p:nvSpPr>
            <p:spPr>
              <a:xfrm>
                <a:off x="5359622" y="1841158"/>
                <a:ext cx="88582" cy="30122"/>
              </a:xfrm>
              <a:custGeom>
                <a:rect b="b" l="l" r="r" t="t"/>
                <a:pathLst>
                  <a:path extrusionOk="0" h="30122" w="88582">
                    <a:moveTo>
                      <a:pt x="5334" y="30123"/>
                    </a:moveTo>
                    <a:lnTo>
                      <a:pt x="0" y="23741"/>
                    </a:lnTo>
                    <a:cubicBezTo>
                      <a:pt x="24098" y="3548"/>
                      <a:pt x="58007" y="-4548"/>
                      <a:pt x="88583" y="2500"/>
                    </a:cubicBezTo>
                    <a:lnTo>
                      <a:pt x="86677" y="10596"/>
                    </a:lnTo>
                    <a:cubicBezTo>
                      <a:pt x="58579" y="4119"/>
                      <a:pt x="27432" y="11549"/>
                      <a:pt x="5334" y="3012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9" name="Google Shape;1069;p52"/>
              <p:cNvSpPr/>
              <p:nvPr/>
            </p:nvSpPr>
            <p:spPr>
              <a:xfrm>
                <a:off x="5402865" y="1845183"/>
                <a:ext cx="17517" cy="72199"/>
              </a:xfrm>
              <a:custGeom>
                <a:rect b="b" l="l" r="r" t="t"/>
                <a:pathLst>
                  <a:path extrusionOk="0" h="72199" w="17517">
                    <a:moveTo>
                      <a:pt x="13811" y="4667"/>
                    </a:moveTo>
                    <a:cubicBezTo>
                      <a:pt x="13430" y="3048"/>
                      <a:pt x="12859" y="1524"/>
                      <a:pt x="12383" y="0"/>
                    </a:cubicBezTo>
                    <a:lnTo>
                      <a:pt x="4572" y="2762"/>
                    </a:lnTo>
                    <a:cubicBezTo>
                      <a:pt x="4953" y="3810"/>
                      <a:pt x="5239" y="4763"/>
                      <a:pt x="5525" y="5810"/>
                    </a:cubicBezTo>
                    <a:cubicBezTo>
                      <a:pt x="11049" y="23717"/>
                      <a:pt x="10478" y="43434"/>
                      <a:pt x="3810" y="60960"/>
                    </a:cubicBezTo>
                    <a:cubicBezTo>
                      <a:pt x="3524" y="61722"/>
                      <a:pt x="3239" y="62389"/>
                      <a:pt x="2953" y="63151"/>
                    </a:cubicBezTo>
                    <a:cubicBezTo>
                      <a:pt x="1238" y="63913"/>
                      <a:pt x="95" y="65532"/>
                      <a:pt x="0" y="67532"/>
                    </a:cubicBezTo>
                    <a:lnTo>
                      <a:pt x="95" y="68580"/>
                    </a:lnTo>
                    <a:lnTo>
                      <a:pt x="191" y="71247"/>
                    </a:lnTo>
                    <a:lnTo>
                      <a:pt x="3524" y="72104"/>
                    </a:lnTo>
                    <a:cubicBezTo>
                      <a:pt x="3905" y="72200"/>
                      <a:pt x="4191" y="72200"/>
                      <a:pt x="4572" y="72200"/>
                    </a:cubicBezTo>
                    <a:cubicBezTo>
                      <a:pt x="4953" y="72200"/>
                      <a:pt x="5144" y="72200"/>
                      <a:pt x="5525" y="72104"/>
                    </a:cubicBezTo>
                    <a:lnTo>
                      <a:pt x="5620" y="72104"/>
                    </a:lnTo>
                    <a:cubicBezTo>
                      <a:pt x="7239" y="71819"/>
                      <a:pt x="8668" y="70771"/>
                      <a:pt x="9716" y="68390"/>
                    </a:cubicBezTo>
                    <a:cubicBezTo>
                      <a:pt x="10096" y="67437"/>
                      <a:pt x="10573" y="66580"/>
                      <a:pt x="10858" y="65532"/>
                    </a:cubicBezTo>
                    <a:cubicBezTo>
                      <a:pt x="18574" y="46387"/>
                      <a:pt x="19621" y="24575"/>
                      <a:pt x="13811" y="4667"/>
                    </a:cubicBezTo>
                    <a:close/>
                    <a:moveTo>
                      <a:pt x="5048" y="67056"/>
                    </a:moveTo>
                    <a:lnTo>
                      <a:pt x="8001" y="66008"/>
                    </a:lnTo>
                    <a:cubicBezTo>
                      <a:pt x="8287" y="66580"/>
                      <a:pt x="8382" y="67151"/>
                      <a:pt x="8382" y="67723"/>
                    </a:cubicBezTo>
                    <a:lnTo>
                      <a:pt x="5048" y="67056"/>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070" name="Google Shape;1070;p52"/>
            <p:cNvGrpSpPr/>
            <p:nvPr/>
          </p:nvGrpSpPr>
          <p:grpSpPr>
            <a:xfrm>
              <a:off x="2694209" y="3863813"/>
              <a:ext cx="320897" cy="320801"/>
              <a:chOff x="5450109" y="2630138"/>
              <a:chExt cx="320897" cy="320801"/>
            </a:xfrm>
          </p:grpSpPr>
          <p:sp>
            <p:nvSpPr>
              <p:cNvPr id="1071" name="Google Shape;1071;p52"/>
              <p:cNvSpPr/>
              <p:nvPr/>
            </p:nvSpPr>
            <p:spPr>
              <a:xfrm>
                <a:off x="5450109" y="2630138"/>
                <a:ext cx="320897" cy="320801"/>
              </a:xfrm>
              <a:custGeom>
                <a:rect b="b" l="l" r="r" t="t"/>
                <a:pathLst>
                  <a:path extrusionOk="0" h="320801" w="320897">
                    <a:moveTo>
                      <a:pt x="320897" y="160401"/>
                    </a:moveTo>
                    <a:cubicBezTo>
                      <a:pt x="320897" y="199644"/>
                      <a:pt x="306800" y="235648"/>
                      <a:pt x="283369" y="263461"/>
                    </a:cubicBezTo>
                    <a:cubicBezTo>
                      <a:pt x="281273" y="266129"/>
                      <a:pt x="278892" y="268605"/>
                      <a:pt x="276606" y="271081"/>
                    </a:cubicBezTo>
                    <a:cubicBezTo>
                      <a:pt x="247364" y="301657"/>
                      <a:pt x="206121" y="320802"/>
                      <a:pt x="160496" y="320802"/>
                    </a:cubicBezTo>
                    <a:cubicBezTo>
                      <a:pt x="71914" y="320802"/>
                      <a:pt x="0" y="248984"/>
                      <a:pt x="0" y="160401"/>
                    </a:cubicBezTo>
                    <a:cubicBezTo>
                      <a:pt x="0" y="138493"/>
                      <a:pt x="4477" y="117538"/>
                      <a:pt x="12383" y="98488"/>
                    </a:cubicBezTo>
                    <a:cubicBezTo>
                      <a:pt x="13716" y="95155"/>
                      <a:pt x="15335" y="91916"/>
                      <a:pt x="16954" y="88678"/>
                    </a:cubicBezTo>
                    <a:cubicBezTo>
                      <a:pt x="43339" y="36100"/>
                      <a:pt x="97726" y="0"/>
                      <a:pt x="160496" y="0"/>
                    </a:cubicBezTo>
                    <a:cubicBezTo>
                      <a:pt x="188595" y="0"/>
                      <a:pt x="214979" y="7239"/>
                      <a:pt x="237839" y="19907"/>
                    </a:cubicBezTo>
                    <a:cubicBezTo>
                      <a:pt x="240792" y="21526"/>
                      <a:pt x="243650" y="23241"/>
                      <a:pt x="246507" y="25051"/>
                    </a:cubicBezTo>
                    <a:cubicBezTo>
                      <a:pt x="291179" y="53340"/>
                      <a:pt x="320897" y="103346"/>
                      <a:pt x="320897" y="16040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2" name="Google Shape;1072;p52"/>
              <p:cNvSpPr/>
              <p:nvPr/>
            </p:nvSpPr>
            <p:spPr>
              <a:xfrm>
                <a:off x="5462492" y="2718720"/>
                <a:ext cx="270986" cy="182499"/>
              </a:xfrm>
              <a:custGeom>
                <a:rect b="b" l="l" r="r" t="t"/>
                <a:pathLst>
                  <a:path extrusionOk="0" h="182499" w="270986">
                    <a:moveTo>
                      <a:pt x="270986" y="174879"/>
                    </a:moveTo>
                    <a:cubicBezTo>
                      <a:pt x="268891" y="177546"/>
                      <a:pt x="266509" y="180023"/>
                      <a:pt x="264223" y="182499"/>
                    </a:cubicBezTo>
                    <a:cubicBezTo>
                      <a:pt x="200501" y="170688"/>
                      <a:pt x="139922" y="144780"/>
                      <a:pt x="86963" y="106680"/>
                    </a:cubicBezTo>
                    <a:cubicBezTo>
                      <a:pt x="56769" y="84868"/>
                      <a:pt x="33909" y="62389"/>
                      <a:pt x="16954" y="37910"/>
                    </a:cubicBezTo>
                    <a:cubicBezTo>
                      <a:pt x="10668" y="28956"/>
                      <a:pt x="5143" y="19526"/>
                      <a:pt x="0" y="9811"/>
                    </a:cubicBezTo>
                    <a:cubicBezTo>
                      <a:pt x="1333" y="6477"/>
                      <a:pt x="2953" y="3239"/>
                      <a:pt x="4572" y="0"/>
                    </a:cubicBezTo>
                    <a:cubicBezTo>
                      <a:pt x="10382" y="11430"/>
                      <a:pt x="16764" y="22670"/>
                      <a:pt x="24003" y="33052"/>
                    </a:cubicBezTo>
                    <a:cubicBezTo>
                      <a:pt x="36385" y="51054"/>
                      <a:pt x="52292" y="67818"/>
                      <a:pt x="72009" y="84201"/>
                    </a:cubicBezTo>
                    <a:cubicBezTo>
                      <a:pt x="74200" y="86106"/>
                      <a:pt x="76486" y="87916"/>
                      <a:pt x="78772" y="89726"/>
                    </a:cubicBezTo>
                    <a:cubicBezTo>
                      <a:pt x="82963" y="93155"/>
                      <a:pt x="87439" y="96393"/>
                      <a:pt x="92011" y="99727"/>
                    </a:cubicBezTo>
                    <a:cubicBezTo>
                      <a:pt x="130397" y="127445"/>
                      <a:pt x="172974" y="148495"/>
                      <a:pt x="217932" y="162306"/>
                    </a:cubicBezTo>
                    <a:cubicBezTo>
                      <a:pt x="220694" y="163163"/>
                      <a:pt x="223456" y="164021"/>
                      <a:pt x="226219" y="164687"/>
                    </a:cubicBezTo>
                    <a:cubicBezTo>
                      <a:pt x="240887" y="168974"/>
                      <a:pt x="255746" y="172307"/>
                      <a:pt x="270986" y="17487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3" name="Google Shape;1073;p52"/>
              <p:cNvSpPr/>
              <p:nvPr/>
            </p:nvSpPr>
            <p:spPr>
              <a:xfrm>
                <a:off x="5533072" y="2649759"/>
                <a:ext cx="163544" cy="159543"/>
              </a:xfrm>
              <a:custGeom>
                <a:rect b="b" l="l" r="r" t="t"/>
                <a:pathLst>
                  <a:path extrusionOk="0" h="159543" w="163544">
                    <a:moveTo>
                      <a:pt x="163544" y="5239"/>
                    </a:moveTo>
                    <a:cubicBezTo>
                      <a:pt x="153067" y="10668"/>
                      <a:pt x="142970" y="16573"/>
                      <a:pt x="133160" y="22860"/>
                    </a:cubicBezTo>
                    <a:cubicBezTo>
                      <a:pt x="130778" y="24384"/>
                      <a:pt x="128397" y="26003"/>
                      <a:pt x="125921" y="27622"/>
                    </a:cubicBezTo>
                    <a:cubicBezTo>
                      <a:pt x="96965" y="47244"/>
                      <a:pt x="70771" y="71152"/>
                      <a:pt x="48578" y="98108"/>
                    </a:cubicBezTo>
                    <a:cubicBezTo>
                      <a:pt x="46482" y="100489"/>
                      <a:pt x="44482" y="102965"/>
                      <a:pt x="42577" y="105442"/>
                    </a:cubicBezTo>
                    <a:cubicBezTo>
                      <a:pt x="29528" y="122110"/>
                      <a:pt x="18002" y="139922"/>
                      <a:pt x="8096" y="158496"/>
                    </a:cubicBezTo>
                    <a:cubicBezTo>
                      <a:pt x="7906" y="158877"/>
                      <a:pt x="7715" y="159163"/>
                      <a:pt x="7620" y="159544"/>
                    </a:cubicBezTo>
                    <a:lnTo>
                      <a:pt x="0" y="155638"/>
                    </a:lnTo>
                    <a:cubicBezTo>
                      <a:pt x="381" y="154781"/>
                      <a:pt x="953" y="153924"/>
                      <a:pt x="1333" y="153067"/>
                    </a:cubicBezTo>
                    <a:cubicBezTo>
                      <a:pt x="35814" y="88583"/>
                      <a:pt x="90392" y="34576"/>
                      <a:pt x="154781" y="0"/>
                    </a:cubicBezTo>
                    <a:cubicBezTo>
                      <a:pt x="157829" y="1714"/>
                      <a:pt x="160687" y="3429"/>
                      <a:pt x="163544" y="523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4" name="Google Shape;1074;p52"/>
              <p:cNvSpPr/>
              <p:nvPr/>
            </p:nvSpPr>
            <p:spPr>
              <a:xfrm>
                <a:off x="5657278" y="2670238"/>
                <a:ext cx="38570" cy="218789"/>
              </a:xfrm>
              <a:custGeom>
                <a:rect b="b" l="l" r="r" t="t"/>
                <a:pathLst>
                  <a:path extrusionOk="0" h="218789" w="38570">
                    <a:moveTo>
                      <a:pt x="30099" y="218789"/>
                    </a:moveTo>
                    <a:lnTo>
                      <a:pt x="21717" y="216884"/>
                    </a:lnTo>
                    <a:cubicBezTo>
                      <a:pt x="37814" y="145733"/>
                      <a:pt x="30099" y="70009"/>
                      <a:pt x="0" y="3524"/>
                    </a:cubicBezTo>
                    <a:lnTo>
                      <a:pt x="7810" y="0"/>
                    </a:lnTo>
                    <a:cubicBezTo>
                      <a:pt x="38767" y="68104"/>
                      <a:pt x="46672" y="145828"/>
                      <a:pt x="30099" y="21878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5" name="Google Shape;1075;p52"/>
              <p:cNvSpPr/>
              <p:nvPr/>
            </p:nvSpPr>
            <p:spPr>
              <a:xfrm>
                <a:off x="5571934" y="2743866"/>
                <a:ext cx="119538" cy="107156"/>
              </a:xfrm>
              <a:custGeom>
                <a:rect b="b" l="l" r="r" t="t"/>
                <a:pathLst>
                  <a:path extrusionOk="0" h="107156" w="119538">
                    <a:moveTo>
                      <a:pt x="116205" y="107156"/>
                    </a:moveTo>
                    <a:cubicBezTo>
                      <a:pt x="88678" y="95345"/>
                      <a:pt x="66389" y="82105"/>
                      <a:pt x="48006" y="66770"/>
                    </a:cubicBezTo>
                    <a:cubicBezTo>
                      <a:pt x="26099" y="48482"/>
                      <a:pt x="9430" y="26479"/>
                      <a:pt x="0" y="3238"/>
                    </a:cubicBezTo>
                    <a:lnTo>
                      <a:pt x="7906" y="0"/>
                    </a:lnTo>
                    <a:cubicBezTo>
                      <a:pt x="16859" y="21907"/>
                      <a:pt x="32575" y="42767"/>
                      <a:pt x="53435" y="60103"/>
                    </a:cubicBezTo>
                    <a:cubicBezTo>
                      <a:pt x="71152" y="74866"/>
                      <a:pt x="92774" y="87630"/>
                      <a:pt x="119539" y="99155"/>
                    </a:cubicBezTo>
                    <a:lnTo>
                      <a:pt x="116205" y="107156"/>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6" name="Google Shape;1076;p52"/>
              <p:cNvSpPr/>
              <p:nvPr/>
            </p:nvSpPr>
            <p:spPr>
              <a:xfrm>
                <a:off x="5595461" y="2750927"/>
                <a:ext cx="90868" cy="30943"/>
              </a:xfrm>
              <a:custGeom>
                <a:rect b="b" l="l" r="r" t="t"/>
                <a:pathLst>
                  <a:path extrusionOk="0" h="30943" w="90868">
                    <a:moveTo>
                      <a:pt x="5525" y="30944"/>
                    </a:moveTo>
                    <a:lnTo>
                      <a:pt x="0" y="24371"/>
                    </a:lnTo>
                    <a:cubicBezTo>
                      <a:pt x="24670" y="3702"/>
                      <a:pt x="59531" y="-4680"/>
                      <a:pt x="90869" y="2559"/>
                    </a:cubicBezTo>
                    <a:lnTo>
                      <a:pt x="88963" y="10941"/>
                    </a:lnTo>
                    <a:cubicBezTo>
                      <a:pt x="60103" y="4274"/>
                      <a:pt x="28194" y="11894"/>
                      <a:pt x="5525" y="3094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7" name="Google Shape;1077;p52"/>
              <p:cNvSpPr/>
              <p:nvPr/>
            </p:nvSpPr>
            <p:spPr>
              <a:xfrm>
                <a:off x="5639942" y="2755106"/>
                <a:ext cx="17911" cy="74104"/>
              </a:xfrm>
              <a:custGeom>
                <a:rect b="b" l="l" r="r" t="t"/>
                <a:pathLst>
                  <a:path extrusionOk="0" h="74104" w="17911">
                    <a:moveTo>
                      <a:pt x="14097" y="4763"/>
                    </a:moveTo>
                    <a:cubicBezTo>
                      <a:pt x="13716" y="3143"/>
                      <a:pt x="13145" y="1524"/>
                      <a:pt x="12668" y="0"/>
                    </a:cubicBezTo>
                    <a:lnTo>
                      <a:pt x="4572" y="2858"/>
                    </a:lnTo>
                    <a:cubicBezTo>
                      <a:pt x="4953" y="3905"/>
                      <a:pt x="5239" y="4953"/>
                      <a:pt x="5525" y="6001"/>
                    </a:cubicBezTo>
                    <a:cubicBezTo>
                      <a:pt x="11144" y="24384"/>
                      <a:pt x="10573" y="44672"/>
                      <a:pt x="3810" y="62579"/>
                    </a:cubicBezTo>
                    <a:cubicBezTo>
                      <a:pt x="3524" y="63341"/>
                      <a:pt x="3239" y="64008"/>
                      <a:pt x="2953" y="64770"/>
                    </a:cubicBezTo>
                    <a:cubicBezTo>
                      <a:pt x="1238" y="65532"/>
                      <a:pt x="0" y="67246"/>
                      <a:pt x="0" y="69247"/>
                    </a:cubicBezTo>
                    <a:lnTo>
                      <a:pt x="95" y="70390"/>
                    </a:lnTo>
                    <a:lnTo>
                      <a:pt x="191" y="73152"/>
                    </a:lnTo>
                    <a:lnTo>
                      <a:pt x="3620" y="74009"/>
                    </a:lnTo>
                    <a:cubicBezTo>
                      <a:pt x="4000" y="74104"/>
                      <a:pt x="4286" y="74104"/>
                      <a:pt x="4763" y="74104"/>
                    </a:cubicBezTo>
                    <a:cubicBezTo>
                      <a:pt x="5144" y="74104"/>
                      <a:pt x="5334" y="74104"/>
                      <a:pt x="5715" y="74009"/>
                    </a:cubicBezTo>
                    <a:lnTo>
                      <a:pt x="5810" y="74009"/>
                    </a:lnTo>
                    <a:cubicBezTo>
                      <a:pt x="7429" y="73724"/>
                      <a:pt x="8954" y="72676"/>
                      <a:pt x="10001" y="70199"/>
                    </a:cubicBezTo>
                    <a:cubicBezTo>
                      <a:pt x="10382" y="69247"/>
                      <a:pt x="10858" y="68294"/>
                      <a:pt x="11240" y="67246"/>
                    </a:cubicBezTo>
                    <a:cubicBezTo>
                      <a:pt x="19050" y="47530"/>
                      <a:pt x="20003" y="25241"/>
                      <a:pt x="14097" y="4763"/>
                    </a:cubicBezTo>
                    <a:close/>
                    <a:moveTo>
                      <a:pt x="5144" y="68771"/>
                    </a:moveTo>
                    <a:lnTo>
                      <a:pt x="8096" y="67628"/>
                    </a:lnTo>
                    <a:cubicBezTo>
                      <a:pt x="8382" y="68199"/>
                      <a:pt x="8477" y="68866"/>
                      <a:pt x="8477" y="69437"/>
                    </a:cubicBezTo>
                    <a:lnTo>
                      <a:pt x="5144" y="6877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078" name="Google Shape;1078;p52"/>
            <p:cNvGrpSpPr/>
            <p:nvPr/>
          </p:nvGrpSpPr>
          <p:grpSpPr>
            <a:xfrm>
              <a:off x="1701895" y="3804948"/>
              <a:ext cx="316039" cy="316134"/>
              <a:chOff x="4457795" y="2571273"/>
              <a:chExt cx="316039" cy="316134"/>
            </a:xfrm>
          </p:grpSpPr>
          <p:sp>
            <p:nvSpPr>
              <p:cNvPr id="1079" name="Google Shape;1079;p52"/>
              <p:cNvSpPr/>
              <p:nvPr/>
            </p:nvSpPr>
            <p:spPr>
              <a:xfrm>
                <a:off x="4457795" y="2571273"/>
                <a:ext cx="316039" cy="316134"/>
              </a:xfrm>
              <a:custGeom>
                <a:rect b="b" l="l" r="r" t="t"/>
                <a:pathLst>
                  <a:path extrusionOk="0" h="316134" w="316039">
                    <a:moveTo>
                      <a:pt x="316040" y="158115"/>
                    </a:moveTo>
                    <a:cubicBezTo>
                      <a:pt x="316040" y="196787"/>
                      <a:pt x="302133" y="232220"/>
                      <a:pt x="279082" y="259652"/>
                    </a:cubicBezTo>
                    <a:cubicBezTo>
                      <a:pt x="276987" y="262223"/>
                      <a:pt x="274701" y="264700"/>
                      <a:pt x="272415" y="267176"/>
                    </a:cubicBezTo>
                    <a:cubicBezTo>
                      <a:pt x="243649" y="297275"/>
                      <a:pt x="203073" y="316135"/>
                      <a:pt x="158020" y="316135"/>
                    </a:cubicBezTo>
                    <a:cubicBezTo>
                      <a:pt x="70771" y="316135"/>
                      <a:pt x="0" y="245459"/>
                      <a:pt x="0" y="158115"/>
                    </a:cubicBezTo>
                    <a:cubicBezTo>
                      <a:pt x="0" y="136493"/>
                      <a:pt x="4381" y="115919"/>
                      <a:pt x="12192" y="97060"/>
                    </a:cubicBezTo>
                    <a:cubicBezTo>
                      <a:pt x="13525" y="93726"/>
                      <a:pt x="15049" y="90583"/>
                      <a:pt x="16669" y="87344"/>
                    </a:cubicBezTo>
                    <a:cubicBezTo>
                      <a:pt x="42672" y="35528"/>
                      <a:pt x="96202" y="0"/>
                      <a:pt x="158020" y="0"/>
                    </a:cubicBezTo>
                    <a:cubicBezTo>
                      <a:pt x="185738" y="0"/>
                      <a:pt x="211741" y="7049"/>
                      <a:pt x="234220" y="19621"/>
                    </a:cubicBezTo>
                    <a:cubicBezTo>
                      <a:pt x="237173" y="21241"/>
                      <a:pt x="239935" y="22955"/>
                      <a:pt x="242697" y="24670"/>
                    </a:cubicBezTo>
                    <a:cubicBezTo>
                      <a:pt x="286798" y="52673"/>
                      <a:pt x="316040" y="102013"/>
                      <a:pt x="316040" y="158115"/>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0" name="Google Shape;1080;p52"/>
              <p:cNvSpPr/>
              <p:nvPr/>
            </p:nvSpPr>
            <p:spPr>
              <a:xfrm>
                <a:off x="4470082" y="2658617"/>
                <a:ext cx="266795" cy="179832"/>
              </a:xfrm>
              <a:custGeom>
                <a:rect b="b" l="l" r="r" t="t"/>
                <a:pathLst>
                  <a:path extrusionOk="0" h="179832" w="266795">
                    <a:moveTo>
                      <a:pt x="266795" y="172307"/>
                    </a:moveTo>
                    <a:cubicBezTo>
                      <a:pt x="264700" y="174879"/>
                      <a:pt x="262414" y="177356"/>
                      <a:pt x="260128" y="179832"/>
                    </a:cubicBezTo>
                    <a:cubicBezTo>
                      <a:pt x="197358" y="168212"/>
                      <a:pt x="137636" y="142685"/>
                      <a:pt x="85630" y="105156"/>
                    </a:cubicBezTo>
                    <a:cubicBezTo>
                      <a:pt x="55912" y="83725"/>
                      <a:pt x="33433" y="61532"/>
                      <a:pt x="16669" y="37433"/>
                    </a:cubicBezTo>
                    <a:cubicBezTo>
                      <a:pt x="10477" y="28575"/>
                      <a:pt x="5048" y="19336"/>
                      <a:pt x="0" y="9716"/>
                    </a:cubicBezTo>
                    <a:cubicBezTo>
                      <a:pt x="1333" y="6382"/>
                      <a:pt x="2857" y="3239"/>
                      <a:pt x="4477" y="0"/>
                    </a:cubicBezTo>
                    <a:cubicBezTo>
                      <a:pt x="10192" y="11240"/>
                      <a:pt x="16478" y="22289"/>
                      <a:pt x="23622" y="32575"/>
                    </a:cubicBezTo>
                    <a:cubicBezTo>
                      <a:pt x="35814" y="50292"/>
                      <a:pt x="51435" y="66866"/>
                      <a:pt x="70866" y="82963"/>
                    </a:cubicBezTo>
                    <a:cubicBezTo>
                      <a:pt x="73057" y="84868"/>
                      <a:pt x="75247" y="86582"/>
                      <a:pt x="77533" y="88392"/>
                    </a:cubicBezTo>
                    <a:cubicBezTo>
                      <a:pt x="81629" y="91726"/>
                      <a:pt x="86011" y="94964"/>
                      <a:pt x="90488" y="98298"/>
                    </a:cubicBezTo>
                    <a:cubicBezTo>
                      <a:pt x="128302" y="125540"/>
                      <a:pt x="170212" y="146304"/>
                      <a:pt x="214503" y="159925"/>
                    </a:cubicBezTo>
                    <a:cubicBezTo>
                      <a:pt x="217170" y="160782"/>
                      <a:pt x="219932" y="161639"/>
                      <a:pt x="222694" y="162306"/>
                    </a:cubicBezTo>
                    <a:cubicBezTo>
                      <a:pt x="237172" y="166497"/>
                      <a:pt x="251841" y="169736"/>
                      <a:pt x="266795" y="17230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1" name="Google Shape;1081;p52"/>
              <p:cNvSpPr/>
              <p:nvPr/>
            </p:nvSpPr>
            <p:spPr>
              <a:xfrm>
                <a:off x="4539614" y="2590895"/>
                <a:ext cx="160972" cy="157162"/>
              </a:xfrm>
              <a:custGeom>
                <a:rect b="b" l="l" r="r" t="t"/>
                <a:pathLst>
                  <a:path extrusionOk="0" h="157162" w="160972">
                    <a:moveTo>
                      <a:pt x="160973" y="5048"/>
                    </a:moveTo>
                    <a:cubicBezTo>
                      <a:pt x="150686" y="10382"/>
                      <a:pt x="140684" y="16193"/>
                      <a:pt x="130969" y="22479"/>
                    </a:cubicBezTo>
                    <a:cubicBezTo>
                      <a:pt x="128588" y="24003"/>
                      <a:pt x="126206" y="25622"/>
                      <a:pt x="123920" y="27242"/>
                    </a:cubicBezTo>
                    <a:cubicBezTo>
                      <a:pt x="95441" y="46577"/>
                      <a:pt x="69628" y="70104"/>
                      <a:pt x="47816" y="96679"/>
                    </a:cubicBezTo>
                    <a:cubicBezTo>
                      <a:pt x="45815" y="99060"/>
                      <a:pt x="43720" y="101537"/>
                      <a:pt x="41910" y="103918"/>
                    </a:cubicBezTo>
                    <a:cubicBezTo>
                      <a:pt x="29051" y="120396"/>
                      <a:pt x="17717" y="137827"/>
                      <a:pt x="8001" y="156115"/>
                    </a:cubicBezTo>
                    <a:cubicBezTo>
                      <a:pt x="7810" y="156496"/>
                      <a:pt x="7620" y="156782"/>
                      <a:pt x="7525" y="157163"/>
                    </a:cubicBezTo>
                    <a:lnTo>
                      <a:pt x="0" y="153257"/>
                    </a:lnTo>
                    <a:cubicBezTo>
                      <a:pt x="381" y="152400"/>
                      <a:pt x="952" y="151543"/>
                      <a:pt x="1333" y="150686"/>
                    </a:cubicBezTo>
                    <a:cubicBezTo>
                      <a:pt x="35243" y="87249"/>
                      <a:pt x="89059" y="34004"/>
                      <a:pt x="152495" y="0"/>
                    </a:cubicBezTo>
                    <a:cubicBezTo>
                      <a:pt x="155353" y="1619"/>
                      <a:pt x="158115" y="3334"/>
                      <a:pt x="160973" y="504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2" name="Google Shape;1082;p52"/>
              <p:cNvSpPr/>
              <p:nvPr/>
            </p:nvSpPr>
            <p:spPr>
              <a:xfrm>
                <a:off x="4661916" y="2610802"/>
                <a:ext cx="37939" cy="215550"/>
              </a:xfrm>
              <a:custGeom>
                <a:rect b="b" l="l" r="r" t="t"/>
                <a:pathLst>
                  <a:path extrusionOk="0" h="215550" w="37939">
                    <a:moveTo>
                      <a:pt x="29623" y="215551"/>
                    </a:moveTo>
                    <a:lnTo>
                      <a:pt x="21431" y="213646"/>
                    </a:lnTo>
                    <a:cubicBezTo>
                      <a:pt x="37338" y="143637"/>
                      <a:pt x="29718" y="68961"/>
                      <a:pt x="0" y="3524"/>
                    </a:cubicBezTo>
                    <a:lnTo>
                      <a:pt x="7715" y="0"/>
                    </a:lnTo>
                    <a:cubicBezTo>
                      <a:pt x="38100" y="67246"/>
                      <a:pt x="45910" y="143732"/>
                      <a:pt x="29623" y="21555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3" name="Google Shape;1083;p52"/>
              <p:cNvSpPr/>
              <p:nvPr/>
            </p:nvSpPr>
            <p:spPr>
              <a:xfrm>
                <a:off x="4577905" y="2683573"/>
                <a:ext cx="117824" cy="105346"/>
              </a:xfrm>
              <a:custGeom>
                <a:rect b="b" l="l" r="r" t="t"/>
                <a:pathLst>
                  <a:path extrusionOk="0" h="105346" w="117824">
                    <a:moveTo>
                      <a:pt x="114395" y="105346"/>
                    </a:moveTo>
                    <a:cubicBezTo>
                      <a:pt x="87249" y="93726"/>
                      <a:pt x="65342" y="80677"/>
                      <a:pt x="47244" y="65627"/>
                    </a:cubicBezTo>
                    <a:cubicBezTo>
                      <a:pt x="25622" y="47625"/>
                      <a:pt x="9334" y="26003"/>
                      <a:pt x="0" y="3143"/>
                    </a:cubicBezTo>
                    <a:lnTo>
                      <a:pt x="7810" y="0"/>
                    </a:lnTo>
                    <a:cubicBezTo>
                      <a:pt x="16573" y="21622"/>
                      <a:pt x="32099" y="42100"/>
                      <a:pt x="52673" y="59246"/>
                    </a:cubicBezTo>
                    <a:cubicBezTo>
                      <a:pt x="70104" y="73819"/>
                      <a:pt x="91440" y="86392"/>
                      <a:pt x="117824" y="97726"/>
                    </a:cubicBezTo>
                    <a:lnTo>
                      <a:pt x="114395" y="105346"/>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4" name="Google Shape;1084;p52"/>
              <p:cNvSpPr/>
              <p:nvPr/>
            </p:nvSpPr>
            <p:spPr>
              <a:xfrm>
                <a:off x="4600956" y="2690328"/>
                <a:ext cx="89535" cy="30487"/>
              </a:xfrm>
              <a:custGeom>
                <a:rect b="b" l="l" r="r" t="t"/>
                <a:pathLst>
                  <a:path extrusionOk="0" h="30487" w="89535">
                    <a:moveTo>
                      <a:pt x="5429" y="30487"/>
                    </a:moveTo>
                    <a:lnTo>
                      <a:pt x="0" y="24010"/>
                    </a:lnTo>
                    <a:cubicBezTo>
                      <a:pt x="24289" y="3627"/>
                      <a:pt x="58579" y="-4565"/>
                      <a:pt x="89535" y="2484"/>
                    </a:cubicBezTo>
                    <a:lnTo>
                      <a:pt x="87630" y="10676"/>
                    </a:lnTo>
                    <a:cubicBezTo>
                      <a:pt x="59246" y="4294"/>
                      <a:pt x="27718" y="11819"/>
                      <a:pt x="5429" y="3048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5" name="Google Shape;1085;p52"/>
              <p:cNvSpPr/>
              <p:nvPr/>
            </p:nvSpPr>
            <p:spPr>
              <a:xfrm>
                <a:off x="4644770" y="2694527"/>
                <a:ext cx="17642" cy="72961"/>
              </a:xfrm>
              <a:custGeom>
                <a:rect b="b" l="l" r="r" t="t"/>
                <a:pathLst>
                  <a:path extrusionOk="0" h="72961" w="17642">
                    <a:moveTo>
                      <a:pt x="13906" y="4763"/>
                    </a:moveTo>
                    <a:cubicBezTo>
                      <a:pt x="13525" y="3143"/>
                      <a:pt x="12954" y="1524"/>
                      <a:pt x="12478" y="0"/>
                    </a:cubicBezTo>
                    <a:lnTo>
                      <a:pt x="4572" y="2762"/>
                    </a:lnTo>
                    <a:cubicBezTo>
                      <a:pt x="4953" y="3810"/>
                      <a:pt x="5239" y="4763"/>
                      <a:pt x="5525" y="5905"/>
                    </a:cubicBezTo>
                    <a:cubicBezTo>
                      <a:pt x="11049" y="24003"/>
                      <a:pt x="10477" y="44005"/>
                      <a:pt x="3810" y="61627"/>
                    </a:cubicBezTo>
                    <a:cubicBezTo>
                      <a:pt x="3524" y="62389"/>
                      <a:pt x="3239" y="63055"/>
                      <a:pt x="2953" y="63817"/>
                    </a:cubicBezTo>
                    <a:cubicBezTo>
                      <a:pt x="1238" y="64579"/>
                      <a:pt x="95" y="66294"/>
                      <a:pt x="0" y="68199"/>
                    </a:cubicBezTo>
                    <a:lnTo>
                      <a:pt x="95" y="69342"/>
                    </a:lnTo>
                    <a:lnTo>
                      <a:pt x="191" y="72009"/>
                    </a:lnTo>
                    <a:lnTo>
                      <a:pt x="3524" y="72866"/>
                    </a:lnTo>
                    <a:cubicBezTo>
                      <a:pt x="3905" y="72962"/>
                      <a:pt x="4191" y="72962"/>
                      <a:pt x="4667" y="72962"/>
                    </a:cubicBezTo>
                    <a:cubicBezTo>
                      <a:pt x="5048" y="72962"/>
                      <a:pt x="5239" y="72962"/>
                      <a:pt x="5620" y="72866"/>
                    </a:cubicBezTo>
                    <a:lnTo>
                      <a:pt x="5715" y="72866"/>
                    </a:lnTo>
                    <a:cubicBezTo>
                      <a:pt x="7334" y="72580"/>
                      <a:pt x="8858" y="71533"/>
                      <a:pt x="9811" y="69151"/>
                    </a:cubicBezTo>
                    <a:cubicBezTo>
                      <a:pt x="10192" y="68199"/>
                      <a:pt x="10668" y="67342"/>
                      <a:pt x="10954" y="66294"/>
                    </a:cubicBezTo>
                    <a:cubicBezTo>
                      <a:pt x="18764" y="46863"/>
                      <a:pt x="19717" y="24860"/>
                      <a:pt x="13906" y="4763"/>
                    </a:cubicBezTo>
                    <a:close/>
                    <a:moveTo>
                      <a:pt x="5048" y="67818"/>
                    </a:moveTo>
                    <a:lnTo>
                      <a:pt x="8001" y="66675"/>
                    </a:lnTo>
                    <a:cubicBezTo>
                      <a:pt x="8287" y="67246"/>
                      <a:pt x="8382" y="67818"/>
                      <a:pt x="8382" y="68485"/>
                    </a:cubicBezTo>
                    <a:lnTo>
                      <a:pt x="5048" y="67818"/>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086" name="Google Shape;1086;p52"/>
            <p:cNvGrpSpPr/>
            <p:nvPr/>
          </p:nvGrpSpPr>
          <p:grpSpPr>
            <a:xfrm>
              <a:off x="1418431" y="3338318"/>
              <a:ext cx="320897" cy="320802"/>
              <a:chOff x="4174331" y="2104643"/>
              <a:chExt cx="320897" cy="320802"/>
            </a:xfrm>
          </p:grpSpPr>
          <p:sp>
            <p:nvSpPr>
              <p:cNvPr id="1087" name="Google Shape;1087;p52"/>
              <p:cNvSpPr/>
              <p:nvPr/>
            </p:nvSpPr>
            <p:spPr>
              <a:xfrm>
                <a:off x="4174331" y="2104643"/>
                <a:ext cx="320897" cy="320802"/>
              </a:xfrm>
              <a:custGeom>
                <a:rect b="b" l="l" r="r" t="t"/>
                <a:pathLst>
                  <a:path extrusionOk="0" h="320802" w="320897">
                    <a:moveTo>
                      <a:pt x="320897" y="160401"/>
                    </a:moveTo>
                    <a:cubicBezTo>
                      <a:pt x="320897" y="199644"/>
                      <a:pt x="306800" y="235648"/>
                      <a:pt x="283369" y="263461"/>
                    </a:cubicBezTo>
                    <a:cubicBezTo>
                      <a:pt x="281273" y="266128"/>
                      <a:pt x="278892" y="268605"/>
                      <a:pt x="276606" y="271082"/>
                    </a:cubicBezTo>
                    <a:cubicBezTo>
                      <a:pt x="247364" y="301657"/>
                      <a:pt x="206121" y="320802"/>
                      <a:pt x="160496" y="320802"/>
                    </a:cubicBezTo>
                    <a:cubicBezTo>
                      <a:pt x="71914" y="320802"/>
                      <a:pt x="0" y="248984"/>
                      <a:pt x="0" y="160401"/>
                    </a:cubicBezTo>
                    <a:cubicBezTo>
                      <a:pt x="0" y="138494"/>
                      <a:pt x="4477" y="117539"/>
                      <a:pt x="12382" y="98489"/>
                    </a:cubicBezTo>
                    <a:cubicBezTo>
                      <a:pt x="13716" y="95155"/>
                      <a:pt x="15335" y="91916"/>
                      <a:pt x="16954" y="88678"/>
                    </a:cubicBezTo>
                    <a:cubicBezTo>
                      <a:pt x="43339" y="36100"/>
                      <a:pt x="97631" y="0"/>
                      <a:pt x="160496" y="0"/>
                    </a:cubicBezTo>
                    <a:cubicBezTo>
                      <a:pt x="188595" y="0"/>
                      <a:pt x="214979" y="7239"/>
                      <a:pt x="237839" y="19907"/>
                    </a:cubicBezTo>
                    <a:cubicBezTo>
                      <a:pt x="240792" y="21527"/>
                      <a:pt x="243650" y="23241"/>
                      <a:pt x="246507" y="25051"/>
                    </a:cubicBezTo>
                    <a:cubicBezTo>
                      <a:pt x="291275" y="53435"/>
                      <a:pt x="320897" y="103442"/>
                      <a:pt x="320897" y="16040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8" name="Google Shape;1088;p52"/>
              <p:cNvSpPr/>
              <p:nvPr/>
            </p:nvSpPr>
            <p:spPr>
              <a:xfrm>
                <a:off x="4186809" y="2193321"/>
                <a:ext cx="270890" cy="182498"/>
              </a:xfrm>
              <a:custGeom>
                <a:rect b="b" l="l" r="r" t="t"/>
                <a:pathLst>
                  <a:path extrusionOk="0" h="182498" w="270890">
                    <a:moveTo>
                      <a:pt x="270891" y="174879"/>
                    </a:moveTo>
                    <a:cubicBezTo>
                      <a:pt x="268795" y="177546"/>
                      <a:pt x="266414" y="180023"/>
                      <a:pt x="264128" y="182499"/>
                    </a:cubicBezTo>
                    <a:cubicBezTo>
                      <a:pt x="200406" y="170688"/>
                      <a:pt x="139827" y="144780"/>
                      <a:pt x="86963" y="106680"/>
                    </a:cubicBezTo>
                    <a:cubicBezTo>
                      <a:pt x="56769" y="84868"/>
                      <a:pt x="33909" y="62389"/>
                      <a:pt x="16954" y="37910"/>
                    </a:cubicBezTo>
                    <a:cubicBezTo>
                      <a:pt x="10668" y="28956"/>
                      <a:pt x="5143" y="19526"/>
                      <a:pt x="0" y="9811"/>
                    </a:cubicBezTo>
                    <a:cubicBezTo>
                      <a:pt x="1333" y="6477"/>
                      <a:pt x="2953" y="3239"/>
                      <a:pt x="4572" y="0"/>
                    </a:cubicBezTo>
                    <a:cubicBezTo>
                      <a:pt x="10382" y="11430"/>
                      <a:pt x="16764" y="22670"/>
                      <a:pt x="24003" y="33052"/>
                    </a:cubicBezTo>
                    <a:cubicBezTo>
                      <a:pt x="36385" y="51054"/>
                      <a:pt x="52292" y="67818"/>
                      <a:pt x="72009" y="84201"/>
                    </a:cubicBezTo>
                    <a:cubicBezTo>
                      <a:pt x="74200" y="86106"/>
                      <a:pt x="76486" y="87916"/>
                      <a:pt x="78772" y="89726"/>
                    </a:cubicBezTo>
                    <a:cubicBezTo>
                      <a:pt x="82963" y="93155"/>
                      <a:pt x="87440" y="96393"/>
                      <a:pt x="92012" y="99727"/>
                    </a:cubicBezTo>
                    <a:cubicBezTo>
                      <a:pt x="130397" y="127444"/>
                      <a:pt x="172974" y="148495"/>
                      <a:pt x="217932" y="162306"/>
                    </a:cubicBezTo>
                    <a:cubicBezTo>
                      <a:pt x="220694" y="163163"/>
                      <a:pt x="223456" y="164021"/>
                      <a:pt x="226219" y="164687"/>
                    </a:cubicBezTo>
                    <a:cubicBezTo>
                      <a:pt x="240792" y="168973"/>
                      <a:pt x="255746" y="172307"/>
                      <a:pt x="270891" y="17487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9" name="Google Shape;1089;p52"/>
              <p:cNvSpPr/>
              <p:nvPr/>
            </p:nvSpPr>
            <p:spPr>
              <a:xfrm>
                <a:off x="4257389" y="2124360"/>
                <a:ext cx="163448" cy="159543"/>
              </a:xfrm>
              <a:custGeom>
                <a:rect b="b" l="l" r="r" t="t"/>
                <a:pathLst>
                  <a:path extrusionOk="0" h="159543" w="163448">
                    <a:moveTo>
                      <a:pt x="163449" y="5239"/>
                    </a:moveTo>
                    <a:cubicBezTo>
                      <a:pt x="152971" y="10668"/>
                      <a:pt x="142875" y="16573"/>
                      <a:pt x="133064" y="22860"/>
                    </a:cubicBezTo>
                    <a:cubicBezTo>
                      <a:pt x="130683" y="24384"/>
                      <a:pt x="128302" y="26003"/>
                      <a:pt x="125825" y="27623"/>
                    </a:cubicBezTo>
                    <a:cubicBezTo>
                      <a:pt x="96869" y="47244"/>
                      <a:pt x="70771" y="71152"/>
                      <a:pt x="48577" y="98108"/>
                    </a:cubicBezTo>
                    <a:cubicBezTo>
                      <a:pt x="46482" y="100489"/>
                      <a:pt x="44482" y="102965"/>
                      <a:pt x="42577" y="105442"/>
                    </a:cubicBezTo>
                    <a:cubicBezTo>
                      <a:pt x="29527" y="122111"/>
                      <a:pt x="18002" y="139922"/>
                      <a:pt x="8096" y="158496"/>
                    </a:cubicBezTo>
                    <a:cubicBezTo>
                      <a:pt x="7906" y="158877"/>
                      <a:pt x="7715" y="159163"/>
                      <a:pt x="7620" y="159544"/>
                    </a:cubicBezTo>
                    <a:lnTo>
                      <a:pt x="0" y="155638"/>
                    </a:lnTo>
                    <a:cubicBezTo>
                      <a:pt x="381" y="154781"/>
                      <a:pt x="952" y="153924"/>
                      <a:pt x="1333" y="153067"/>
                    </a:cubicBezTo>
                    <a:cubicBezTo>
                      <a:pt x="35814" y="88583"/>
                      <a:pt x="90392" y="34576"/>
                      <a:pt x="154781" y="0"/>
                    </a:cubicBezTo>
                    <a:cubicBezTo>
                      <a:pt x="157829" y="1715"/>
                      <a:pt x="160592" y="3429"/>
                      <a:pt x="163449" y="523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0" name="Google Shape;1090;p52"/>
              <p:cNvSpPr/>
              <p:nvPr/>
            </p:nvSpPr>
            <p:spPr>
              <a:xfrm>
                <a:off x="4381595" y="2144744"/>
                <a:ext cx="38506" cy="218789"/>
              </a:xfrm>
              <a:custGeom>
                <a:rect b="b" l="l" r="r" t="t"/>
                <a:pathLst>
                  <a:path extrusionOk="0" h="218789" w="38506">
                    <a:moveTo>
                      <a:pt x="30099" y="218789"/>
                    </a:moveTo>
                    <a:lnTo>
                      <a:pt x="21717" y="216884"/>
                    </a:lnTo>
                    <a:cubicBezTo>
                      <a:pt x="37814" y="145733"/>
                      <a:pt x="30099" y="70009"/>
                      <a:pt x="0" y="3524"/>
                    </a:cubicBezTo>
                    <a:lnTo>
                      <a:pt x="7810" y="0"/>
                    </a:lnTo>
                    <a:cubicBezTo>
                      <a:pt x="38671" y="68199"/>
                      <a:pt x="46577" y="145828"/>
                      <a:pt x="30099" y="21878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1" name="Google Shape;1091;p52"/>
              <p:cNvSpPr/>
              <p:nvPr/>
            </p:nvSpPr>
            <p:spPr>
              <a:xfrm>
                <a:off x="4296251" y="2218467"/>
                <a:ext cx="119538" cy="107060"/>
              </a:xfrm>
              <a:custGeom>
                <a:rect b="b" l="l" r="r" t="t"/>
                <a:pathLst>
                  <a:path extrusionOk="0" h="107060" w="119538">
                    <a:moveTo>
                      <a:pt x="116205" y="107061"/>
                    </a:moveTo>
                    <a:cubicBezTo>
                      <a:pt x="88678" y="95250"/>
                      <a:pt x="66389" y="82010"/>
                      <a:pt x="48006" y="66675"/>
                    </a:cubicBezTo>
                    <a:cubicBezTo>
                      <a:pt x="26099" y="48387"/>
                      <a:pt x="9430" y="26384"/>
                      <a:pt x="0" y="3238"/>
                    </a:cubicBezTo>
                    <a:lnTo>
                      <a:pt x="7906" y="0"/>
                    </a:lnTo>
                    <a:cubicBezTo>
                      <a:pt x="16859" y="21907"/>
                      <a:pt x="32576" y="42767"/>
                      <a:pt x="53435" y="60103"/>
                    </a:cubicBezTo>
                    <a:cubicBezTo>
                      <a:pt x="71152" y="74867"/>
                      <a:pt x="92774" y="87630"/>
                      <a:pt x="119539" y="99155"/>
                    </a:cubicBezTo>
                    <a:lnTo>
                      <a:pt x="116205" y="10706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2" name="Google Shape;1092;p52"/>
              <p:cNvSpPr/>
              <p:nvPr/>
            </p:nvSpPr>
            <p:spPr>
              <a:xfrm>
                <a:off x="4319682" y="2225433"/>
                <a:ext cx="90868" cy="30943"/>
              </a:xfrm>
              <a:custGeom>
                <a:rect b="b" l="l" r="r" t="t"/>
                <a:pathLst>
                  <a:path extrusionOk="0" h="30943" w="90868">
                    <a:moveTo>
                      <a:pt x="5524" y="30944"/>
                    </a:moveTo>
                    <a:lnTo>
                      <a:pt x="0" y="24371"/>
                    </a:lnTo>
                    <a:cubicBezTo>
                      <a:pt x="24670" y="3702"/>
                      <a:pt x="59531" y="-4680"/>
                      <a:pt x="90869" y="2559"/>
                    </a:cubicBezTo>
                    <a:lnTo>
                      <a:pt x="88964" y="10941"/>
                    </a:lnTo>
                    <a:cubicBezTo>
                      <a:pt x="60198" y="4274"/>
                      <a:pt x="28194" y="11989"/>
                      <a:pt x="5524" y="3094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3" name="Google Shape;1093;p52"/>
              <p:cNvSpPr/>
              <p:nvPr/>
            </p:nvSpPr>
            <p:spPr>
              <a:xfrm>
                <a:off x="4364259" y="2229707"/>
                <a:ext cx="17880" cy="74104"/>
              </a:xfrm>
              <a:custGeom>
                <a:rect b="b" l="l" r="r" t="t"/>
                <a:pathLst>
                  <a:path extrusionOk="0" h="74104" w="17880">
                    <a:moveTo>
                      <a:pt x="14097" y="4763"/>
                    </a:moveTo>
                    <a:cubicBezTo>
                      <a:pt x="13716" y="3143"/>
                      <a:pt x="13144" y="1524"/>
                      <a:pt x="12668" y="0"/>
                    </a:cubicBezTo>
                    <a:lnTo>
                      <a:pt x="4572" y="2858"/>
                    </a:lnTo>
                    <a:cubicBezTo>
                      <a:pt x="4953" y="3905"/>
                      <a:pt x="5239" y="4953"/>
                      <a:pt x="5524" y="6001"/>
                    </a:cubicBezTo>
                    <a:cubicBezTo>
                      <a:pt x="11144" y="24384"/>
                      <a:pt x="10573" y="44672"/>
                      <a:pt x="3810" y="62579"/>
                    </a:cubicBezTo>
                    <a:cubicBezTo>
                      <a:pt x="3524" y="63341"/>
                      <a:pt x="3238" y="64008"/>
                      <a:pt x="2953" y="64770"/>
                    </a:cubicBezTo>
                    <a:cubicBezTo>
                      <a:pt x="1238" y="65532"/>
                      <a:pt x="0" y="67246"/>
                      <a:pt x="0" y="69247"/>
                    </a:cubicBezTo>
                    <a:lnTo>
                      <a:pt x="95" y="70390"/>
                    </a:lnTo>
                    <a:lnTo>
                      <a:pt x="190" y="73152"/>
                    </a:lnTo>
                    <a:lnTo>
                      <a:pt x="3619" y="74009"/>
                    </a:lnTo>
                    <a:cubicBezTo>
                      <a:pt x="4000" y="74104"/>
                      <a:pt x="4286" y="74104"/>
                      <a:pt x="4763" y="74104"/>
                    </a:cubicBezTo>
                    <a:cubicBezTo>
                      <a:pt x="5144" y="74104"/>
                      <a:pt x="5334" y="74104"/>
                      <a:pt x="5715" y="74009"/>
                    </a:cubicBezTo>
                    <a:lnTo>
                      <a:pt x="5810" y="74009"/>
                    </a:lnTo>
                    <a:cubicBezTo>
                      <a:pt x="7429" y="73724"/>
                      <a:pt x="8953" y="72676"/>
                      <a:pt x="10001" y="70199"/>
                    </a:cubicBezTo>
                    <a:cubicBezTo>
                      <a:pt x="10382" y="69247"/>
                      <a:pt x="10858" y="68294"/>
                      <a:pt x="11240" y="67246"/>
                    </a:cubicBezTo>
                    <a:cubicBezTo>
                      <a:pt x="18955" y="47530"/>
                      <a:pt x="20002" y="25146"/>
                      <a:pt x="14097" y="4763"/>
                    </a:cubicBezTo>
                    <a:close/>
                    <a:moveTo>
                      <a:pt x="5048" y="68771"/>
                    </a:moveTo>
                    <a:lnTo>
                      <a:pt x="8001" y="67628"/>
                    </a:lnTo>
                    <a:cubicBezTo>
                      <a:pt x="8287" y="68199"/>
                      <a:pt x="8477" y="68866"/>
                      <a:pt x="8477" y="69437"/>
                    </a:cubicBezTo>
                    <a:lnTo>
                      <a:pt x="5048" y="6877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094" name="Google Shape;1094;p52"/>
            <p:cNvGrpSpPr/>
            <p:nvPr/>
          </p:nvGrpSpPr>
          <p:grpSpPr>
            <a:xfrm>
              <a:off x="1864296" y="2895787"/>
              <a:ext cx="302704" cy="302799"/>
              <a:chOff x="4620196" y="1662112"/>
              <a:chExt cx="302704" cy="302799"/>
            </a:xfrm>
          </p:grpSpPr>
          <p:sp>
            <p:nvSpPr>
              <p:cNvPr id="1095" name="Google Shape;1095;p52"/>
              <p:cNvSpPr/>
              <p:nvPr/>
            </p:nvSpPr>
            <p:spPr>
              <a:xfrm>
                <a:off x="4620196" y="1662112"/>
                <a:ext cx="302704" cy="302799"/>
              </a:xfrm>
              <a:custGeom>
                <a:rect b="b" l="l" r="r" t="t"/>
                <a:pathLst>
                  <a:path extrusionOk="0" h="302799" w="302704">
                    <a:moveTo>
                      <a:pt x="302705" y="151448"/>
                    </a:moveTo>
                    <a:cubicBezTo>
                      <a:pt x="302705" y="188500"/>
                      <a:pt x="289370" y="222409"/>
                      <a:pt x="267272" y="248698"/>
                    </a:cubicBezTo>
                    <a:cubicBezTo>
                      <a:pt x="265271" y="251174"/>
                      <a:pt x="263081" y="253556"/>
                      <a:pt x="260890" y="255937"/>
                    </a:cubicBezTo>
                    <a:cubicBezTo>
                      <a:pt x="233363" y="284798"/>
                      <a:pt x="194405" y="302800"/>
                      <a:pt x="151352" y="302800"/>
                    </a:cubicBezTo>
                    <a:cubicBezTo>
                      <a:pt x="67818" y="302800"/>
                      <a:pt x="0" y="235077"/>
                      <a:pt x="0" y="151448"/>
                    </a:cubicBezTo>
                    <a:cubicBezTo>
                      <a:pt x="0" y="130778"/>
                      <a:pt x="4191" y="111062"/>
                      <a:pt x="11716" y="92964"/>
                    </a:cubicBezTo>
                    <a:cubicBezTo>
                      <a:pt x="13049" y="89821"/>
                      <a:pt x="14478" y="86773"/>
                      <a:pt x="16002" y="83629"/>
                    </a:cubicBezTo>
                    <a:cubicBezTo>
                      <a:pt x="40862" y="34004"/>
                      <a:pt x="92107" y="0"/>
                      <a:pt x="151352" y="0"/>
                    </a:cubicBezTo>
                    <a:cubicBezTo>
                      <a:pt x="177832" y="0"/>
                      <a:pt x="202787" y="6763"/>
                      <a:pt x="224314" y="18764"/>
                    </a:cubicBezTo>
                    <a:cubicBezTo>
                      <a:pt x="227171" y="20288"/>
                      <a:pt x="229838" y="21908"/>
                      <a:pt x="232505" y="23622"/>
                    </a:cubicBezTo>
                    <a:cubicBezTo>
                      <a:pt x="274796" y="50578"/>
                      <a:pt x="302705" y="97727"/>
                      <a:pt x="302705" y="15144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6" name="Google Shape;1096;p52"/>
              <p:cNvSpPr/>
              <p:nvPr/>
            </p:nvSpPr>
            <p:spPr>
              <a:xfrm>
                <a:off x="4632007" y="1745837"/>
                <a:ext cx="255555" cy="172212"/>
              </a:xfrm>
              <a:custGeom>
                <a:rect b="b" l="l" r="r" t="t"/>
                <a:pathLst>
                  <a:path extrusionOk="0" h="172212" w="255555">
                    <a:moveTo>
                      <a:pt x="255556" y="164973"/>
                    </a:moveTo>
                    <a:cubicBezTo>
                      <a:pt x="253555" y="167450"/>
                      <a:pt x="251365" y="169831"/>
                      <a:pt x="249174" y="172212"/>
                    </a:cubicBezTo>
                    <a:cubicBezTo>
                      <a:pt x="189071" y="161068"/>
                      <a:pt x="131921" y="136684"/>
                      <a:pt x="82010" y="100679"/>
                    </a:cubicBezTo>
                    <a:cubicBezTo>
                      <a:pt x="53530" y="80105"/>
                      <a:pt x="32004" y="58865"/>
                      <a:pt x="16002" y="35814"/>
                    </a:cubicBezTo>
                    <a:cubicBezTo>
                      <a:pt x="10096" y="27337"/>
                      <a:pt x="4858" y="18479"/>
                      <a:pt x="0" y="9334"/>
                    </a:cubicBezTo>
                    <a:cubicBezTo>
                      <a:pt x="1333" y="6191"/>
                      <a:pt x="2762" y="3143"/>
                      <a:pt x="4286" y="0"/>
                    </a:cubicBezTo>
                    <a:cubicBezTo>
                      <a:pt x="9811" y="10763"/>
                      <a:pt x="15811" y="21336"/>
                      <a:pt x="22669" y="31242"/>
                    </a:cubicBezTo>
                    <a:cubicBezTo>
                      <a:pt x="34385" y="48196"/>
                      <a:pt x="49340" y="64103"/>
                      <a:pt x="67913" y="79534"/>
                    </a:cubicBezTo>
                    <a:cubicBezTo>
                      <a:pt x="70009" y="81344"/>
                      <a:pt x="72104" y="82963"/>
                      <a:pt x="74295" y="84677"/>
                    </a:cubicBezTo>
                    <a:cubicBezTo>
                      <a:pt x="78295" y="87916"/>
                      <a:pt x="82486" y="90964"/>
                      <a:pt x="86773" y="94107"/>
                    </a:cubicBezTo>
                    <a:cubicBezTo>
                      <a:pt x="122968" y="120206"/>
                      <a:pt x="163163" y="140113"/>
                      <a:pt x="205549" y="153067"/>
                    </a:cubicBezTo>
                    <a:cubicBezTo>
                      <a:pt x="208121" y="153829"/>
                      <a:pt x="210693" y="154686"/>
                      <a:pt x="213360" y="155353"/>
                    </a:cubicBezTo>
                    <a:cubicBezTo>
                      <a:pt x="227171" y="159448"/>
                      <a:pt x="241173" y="162592"/>
                      <a:pt x="255556" y="16497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7" name="Google Shape;1097;p52"/>
              <p:cNvSpPr/>
              <p:nvPr/>
            </p:nvSpPr>
            <p:spPr>
              <a:xfrm>
                <a:off x="4698682" y="1680972"/>
                <a:ext cx="154114" cy="150494"/>
              </a:xfrm>
              <a:custGeom>
                <a:rect b="b" l="l" r="r" t="t"/>
                <a:pathLst>
                  <a:path extrusionOk="0" h="150494" w="154114">
                    <a:moveTo>
                      <a:pt x="154115" y="4858"/>
                    </a:moveTo>
                    <a:cubicBezTo>
                      <a:pt x="144209" y="9906"/>
                      <a:pt x="134684" y="15526"/>
                      <a:pt x="125444" y="21526"/>
                    </a:cubicBezTo>
                    <a:cubicBezTo>
                      <a:pt x="123158" y="22955"/>
                      <a:pt x="120872" y="24479"/>
                      <a:pt x="118681" y="26098"/>
                    </a:cubicBezTo>
                    <a:cubicBezTo>
                      <a:pt x="91345" y="44577"/>
                      <a:pt x="66675" y="67151"/>
                      <a:pt x="45815" y="92583"/>
                    </a:cubicBezTo>
                    <a:cubicBezTo>
                      <a:pt x="43910" y="94869"/>
                      <a:pt x="41910" y="97155"/>
                      <a:pt x="40195" y="99536"/>
                    </a:cubicBezTo>
                    <a:cubicBezTo>
                      <a:pt x="27908" y="115252"/>
                      <a:pt x="16954" y="132016"/>
                      <a:pt x="7715" y="149542"/>
                    </a:cubicBezTo>
                    <a:cubicBezTo>
                      <a:pt x="7525" y="149828"/>
                      <a:pt x="7429" y="150209"/>
                      <a:pt x="7239" y="150495"/>
                    </a:cubicBezTo>
                    <a:lnTo>
                      <a:pt x="0" y="146780"/>
                    </a:lnTo>
                    <a:cubicBezTo>
                      <a:pt x="381" y="146018"/>
                      <a:pt x="857" y="145161"/>
                      <a:pt x="1333" y="144399"/>
                    </a:cubicBezTo>
                    <a:cubicBezTo>
                      <a:pt x="33814" y="83629"/>
                      <a:pt x="85344" y="32575"/>
                      <a:pt x="146113" y="0"/>
                    </a:cubicBezTo>
                    <a:cubicBezTo>
                      <a:pt x="148780" y="1524"/>
                      <a:pt x="151447" y="3143"/>
                      <a:pt x="154115" y="485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8" name="Google Shape;1098;p52"/>
              <p:cNvSpPr/>
              <p:nvPr/>
            </p:nvSpPr>
            <p:spPr>
              <a:xfrm>
                <a:off x="4815744" y="1700117"/>
                <a:ext cx="36351" cy="206406"/>
              </a:xfrm>
              <a:custGeom>
                <a:rect b="b" l="l" r="r" t="t"/>
                <a:pathLst>
                  <a:path extrusionOk="0" h="206406" w="36351">
                    <a:moveTo>
                      <a:pt x="28385" y="206407"/>
                    </a:moveTo>
                    <a:lnTo>
                      <a:pt x="20479" y="204597"/>
                    </a:lnTo>
                    <a:cubicBezTo>
                      <a:pt x="35719" y="137541"/>
                      <a:pt x="28385" y="66008"/>
                      <a:pt x="0" y="3334"/>
                    </a:cubicBezTo>
                    <a:lnTo>
                      <a:pt x="7334" y="0"/>
                    </a:lnTo>
                    <a:cubicBezTo>
                      <a:pt x="36481" y="64294"/>
                      <a:pt x="44006" y="137541"/>
                      <a:pt x="28385" y="20640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9" name="Google Shape;1099;p52"/>
              <p:cNvSpPr/>
              <p:nvPr/>
            </p:nvSpPr>
            <p:spPr>
              <a:xfrm>
                <a:off x="4735163" y="1769649"/>
                <a:ext cx="112871" cy="100964"/>
              </a:xfrm>
              <a:custGeom>
                <a:rect b="b" l="l" r="r" t="t"/>
                <a:pathLst>
                  <a:path extrusionOk="0" h="100964" w="112871">
                    <a:moveTo>
                      <a:pt x="109633" y="100965"/>
                    </a:moveTo>
                    <a:cubicBezTo>
                      <a:pt x="83630" y="89821"/>
                      <a:pt x="62579" y="77343"/>
                      <a:pt x="45244" y="62960"/>
                    </a:cubicBezTo>
                    <a:cubicBezTo>
                      <a:pt x="24575" y="45720"/>
                      <a:pt x="8858" y="24956"/>
                      <a:pt x="0" y="3048"/>
                    </a:cubicBezTo>
                    <a:lnTo>
                      <a:pt x="7525" y="0"/>
                    </a:lnTo>
                    <a:cubicBezTo>
                      <a:pt x="16002" y="20669"/>
                      <a:pt x="30861" y="40291"/>
                      <a:pt x="50483" y="56769"/>
                    </a:cubicBezTo>
                    <a:cubicBezTo>
                      <a:pt x="67151" y="70675"/>
                      <a:pt x="87630" y="82772"/>
                      <a:pt x="112871" y="93631"/>
                    </a:cubicBezTo>
                    <a:lnTo>
                      <a:pt x="109633" y="100965"/>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0" name="Google Shape;1100;p52"/>
              <p:cNvSpPr/>
              <p:nvPr/>
            </p:nvSpPr>
            <p:spPr>
              <a:xfrm>
                <a:off x="4757356" y="1776268"/>
                <a:ext cx="85725" cy="29195"/>
              </a:xfrm>
              <a:custGeom>
                <a:rect b="b" l="l" r="r" t="t"/>
                <a:pathLst>
                  <a:path extrusionOk="0" h="29195" w="85725">
                    <a:moveTo>
                      <a:pt x="5239" y="29195"/>
                    </a:moveTo>
                    <a:lnTo>
                      <a:pt x="0" y="23004"/>
                    </a:lnTo>
                    <a:cubicBezTo>
                      <a:pt x="23241" y="3478"/>
                      <a:pt x="56102" y="-4428"/>
                      <a:pt x="85725" y="2430"/>
                    </a:cubicBezTo>
                    <a:lnTo>
                      <a:pt x="83915" y="10336"/>
                    </a:lnTo>
                    <a:cubicBezTo>
                      <a:pt x="56769" y="4049"/>
                      <a:pt x="26575" y="11193"/>
                      <a:pt x="5239" y="2919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1" name="Google Shape;1101;p52"/>
              <p:cNvSpPr/>
              <p:nvPr/>
            </p:nvSpPr>
            <p:spPr>
              <a:xfrm>
                <a:off x="4799361" y="1780222"/>
                <a:ext cx="16876" cy="69722"/>
              </a:xfrm>
              <a:custGeom>
                <a:rect b="b" l="l" r="r" t="t"/>
                <a:pathLst>
                  <a:path extrusionOk="0" h="69722" w="16876">
                    <a:moveTo>
                      <a:pt x="13335" y="4572"/>
                    </a:moveTo>
                    <a:cubicBezTo>
                      <a:pt x="12954" y="3048"/>
                      <a:pt x="12478" y="1524"/>
                      <a:pt x="12001" y="0"/>
                    </a:cubicBezTo>
                    <a:lnTo>
                      <a:pt x="4381" y="2667"/>
                    </a:lnTo>
                    <a:cubicBezTo>
                      <a:pt x="4667" y="3619"/>
                      <a:pt x="5048" y="4572"/>
                      <a:pt x="5239" y="5620"/>
                    </a:cubicBezTo>
                    <a:cubicBezTo>
                      <a:pt x="10573" y="22955"/>
                      <a:pt x="10001" y="42100"/>
                      <a:pt x="3619" y="58960"/>
                    </a:cubicBezTo>
                    <a:cubicBezTo>
                      <a:pt x="3334" y="59722"/>
                      <a:pt x="3048" y="60293"/>
                      <a:pt x="2857" y="61055"/>
                    </a:cubicBezTo>
                    <a:cubicBezTo>
                      <a:pt x="1238" y="61817"/>
                      <a:pt x="95" y="63436"/>
                      <a:pt x="0" y="65246"/>
                    </a:cubicBezTo>
                    <a:lnTo>
                      <a:pt x="95" y="66294"/>
                    </a:lnTo>
                    <a:lnTo>
                      <a:pt x="190" y="68866"/>
                    </a:lnTo>
                    <a:lnTo>
                      <a:pt x="3429" y="69628"/>
                    </a:lnTo>
                    <a:cubicBezTo>
                      <a:pt x="3715" y="69723"/>
                      <a:pt x="4096" y="69723"/>
                      <a:pt x="4477" y="69723"/>
                    </a:cubicBezTo>
                    <a:cubicBezTo>
                      <a:pt x="4763" y="69723"/>
                      <a:pt x="5048" y="69723"/>
                      <a:pt x="5334" y="69628"/>
                    </a:cubicBezTo>
                    <a:lnTo>
                      <a:pt x="5429" y="69628"/>
                    </a:lnTo>
                    <a:cubicBezTo>
                      <a:pt x="6953" y="69342"/>
                      <a:pt x="8382" y="68294"/>
                      <a:pt x="9430" y="66103"/>
                    </a:cubicBezTo>
                    <a:cubicBezTo>
                      <a:pt x="9811" y="65246"/>
                      <a:pt x="10192" y="64294"/>
                      <a:pt x="10573" y="63341"/>
                    </a:cubicBezTo>
                    <a:cubicBezTo>
                      <a:pt x="17907" y="44863"/>
                      <a:pt x="18859" y="23813"/>
                      <a:pt x="13335" y="4572"/>
                    </a:cubicBezTo>
                    <a:close/>
                    <a:moveTo>
                      <a:pt x="4858" y="64865"/>
                    </a:moveTo>
                    <a:lnTo>
                      <a:pt x="7715" y="63817"/>
                    </a:lnTo>
                    <a:cubicBezTo>
                      <a:pt x="8001" y="64389"/>
                      <a:pt x="8096" y="64960"/>
                      <a:pt x="8096" y="65532"/>
                    </a:cubicBezTo>
                    <a:lnTo>
                      <a:pt x="4858" y="64865"/>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02" name="Google Shape;1102;p52"/>
            <p:cNvGrpSpPr/>
            <p:nvPr/>
          </p:nvGrpSpPr>
          <p:grpSpPr>
            <a:xfrm>
              <a:off x="2191575" y="4255576"/>
              <a:ext cx="295656" cy="295656"/>
              <a:chOff x="4947475" y="3021901"/>
              <a:chExt cx="295656" cy="295656"/>
            </a:xfrm>
          </p:grpSpPr>
          <p:sp>
            <p:nvSpPr>
              <p:cNvPr id="1103" name="Google Shape;1103;p52"/>
              <p:cNvSpPr/>
              <p:nvPr/>
            </p:nvSpPr>
            <p:spPr>
              <a:xfrm>
                <a:off x="4947475" y="3021901"/>
                <a:ext cx="295656" cy="295656"/>
              </a:xfrm>
              <a:custGeom>
                <a:rect b="b" l="l" r="r" t="t"/>
                <a:pathLst>
                  <a:path extrusionOk="0" h="295656" w="295656">
                    <a:moveTo>
                      <a:pt x="295656" y="147828"/>
                    </a:moveTo>
                    <a:cubicBezTo>
                      <a:pt x="295656" y="184023"/>
                      <a:pt x="282607" y="217170"/>
                      <a:pt x="261080" y="242792"/>
                    </a:cubicBezTo>
                    <a:cubicBezTo>
                      <a:pt x="259080" y="245269"/>
                      <a:pt x="256984" y="247555"/>
                      <a:pt x="254889" y="249841"/>
                    </a:cubicBezTo>
                    <a:cubicBezTo>
                      <a:pt x="227933" y="278035"/>
                      <a:pt x="189929" y="295656"/>
                      <a:pt x="147923" y="295656"/>
                    </a:cubicBezTo>
                    <a:cubicBezTo>
                      <a:pt x="66294" y="295656"/>
                      <a:pt x="0" y="229457"/>
                      <a:pt x="0" y="147828"/>
                    </a:cubicBezTo>
                    <a:cubicBezTo>
                      <a:pt x="0" y="127635"/>
                      <a:pt x="4096" y="108299"/>
                      <a:pt x="11430" y="90773"/>
                    </a:cubicBezTo>
                    <a:cubicBezTo>
                      <a:pt x="12668" y="87725"/>
                      <a:pt x="14097" y="84677"/>
                      <a:pt x="15621" y="81725"/>
                    </a:cubicBezTo>
                    <a:cubicBezTo>
                      <a:pt x="39910" y="33242"/>
                      <a:pt x="90011" y="0"/>
                      <a:pt x="147923" y="0"/>
                    </a:cubicBezTo>
                    <a:cubicBezTo>
                      <a:pt x="173831" y="0"/>
                      <a:pt x="198120" y="6668"/>
                      <a:pt x="219266" y="18288"/>
                    </a:cubicBezTo>
                    <a:cubicBezTo>
                      <a:pt x="222028" y="19812"/>
                      <a:pt x="224600" y="21336"/>
                      <a:pt x="227267" y="23050"/>
                    </a:cubicBezTo>
                    <a:cubicBezTo>
                      <a:pt x="268319" y="49149"/>
                      <a:pt x="295656" y="95250"/>
                      <a:pt x="295656" y="14782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4" name="Google Shape;1104;p52"/>
              <p:cNvSpPr/>
              <p:nvPr/>
            </p:nvSpPr>
            <p:spPr>
              <a:xfrm>
                <a:off x="4958810" y="3103530"/>
                <a:ext cx="249650" cy="168211"/>
              </a:xfrm>
              <a:custGeom>
                <a:rect b="b" l="l" r="r" t="t"/>
                <a:pathLst>
                  <a:path extrusionOk="0" h="168211" w="249650">
                    <a:moveTo>
                      <a:pt x="249650" y="161163"/>
                    </a:moveTo>
                    <a:cubicBezTo>
                      <a:pt x="247650" y="163639"/>
                      <a:pt x="245554" y="165925"/>
                      <a:pt x="243459" y="168212"/>
                    </a:cubicBezTo>
                    <a:cubicBezTo>
                      <a:pt x="184690" y="157353"/>
                      <a:pt x="128873" y="133445"/>
                      <a:pt x="80105" y="98298"/>
                    </a:cubicBezTo>
                    <a:cubicBezTo>
                      <a:pt x="52292" y="78200"/>
                      <a:pt x="31242" y="57436"/>
                      <a:pt x="15621" y="34957"/>
                    </a:cubicBezTo>
                    <a:cubicBezTo>
                      <a:pt x="9811" y="26670"/>
                      <a:pt x="4763" y="18002"/>
                      <a:pt x="0" y="9049"/>
                    </a:cubicBezTo>
                    <a:cubicBezTo>
                      <a:pt x="1238" y="6001"/>
                      <a:pt x="2667" y="2953"/>
                      <a:pt x="4191" y="0"/>
                    </a:cubicBezTo>
                    <a:cubicBezTo>
                      <a:pt x="9525" y="10477"/>
                      <a:pt x="15430" y="20860"/>
                      <a:pt x="22098" y="30480"/>
                    </a:cubicBezTo>
                    <a:cubicBezTo>
                      <a:pt x="33528" y="47054"/>
                      <a:pt x="48196" y="62579"/>
                      <a:pt x="66294" y="77629"/>
                    </a:cubicBezTo>
                    <a:cubicBezTo>
                      <a:pt x="68389" y="79343"/>
                      <a:pt x="70390" y="81058"/>
                      <a:pt x="72485" y="82677"/>
                    </a:cubicBezTo>
                    <a:cubicBezTo>
                      <a:pt x="76391" y="85820"/>
                      <a:pt x="80486" y="88868"/>
                      <a:pt x="84677" y="91916"/>
                    </a:cubicBezTo>
                    <a:cubicBezTo>
                      <a:pt x="120015" y="117443"/>
                      <a:pt x="159353" y="136874"/>
                      <a:pt x="200692" y="149542"/>
                    </a:cubicBezTo>
                    <a:cubicBezTo>
                      <a:pt x="203263" y="150304"/>
                      <a:pt x="205740" y="151162"/>
                      <a:pt x="208312" y="151733"/>
                    </a:cubicBezTo>
                    <a:cubicBezTo>
                      <a:pt x="221933" y="155734"/>
                      <a:pt x="235744" y="158782"/>
                      <a:pt x="249650" y="16116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5" name="Google Shape;1105;p52"/>
              <p:cNvSpPr/>
              <p:nvPr/>
            </p:nvSpPr>
            <p:spPr>
              <a:xfrm>
                <a:off x="5023866" y="3039999"/>
                <a:ext cx="150685" cy="147066"/>
              </a:xfrm>
              <a:custGeom>
                <a:rect b="b" l="l" r="r" t="t"/>
                <a:pathLst>
                  <a:path extrusionOk="0" h="147066" w="150685">
                    <a:moveTo>
                      <a:pt x="150685" y="4858"/>
                    </a:moveTo>
                    <a:cubicBezTo>
                      <a:pt x="141065" y="9811"/>
                      <a:pt x="131731" y="15240"/>
                      <a:pt x="122682" y="21146"/>
                    </a:cubicBezTo>
                    <a:cubicBezTo>
                      <a:pt x="120491" y="22574"/>
                      <a:pt x="118300" y="24098"/>
                      <a:pt x="116014" y="25527"/>
                    </a:cubicBezTo>
                    <a:cubicBezTo>
                      <a:pt x="89345" y="43625"/>
                      <a:pt x="65246" y="65627"/>
                      <a:pt x="44767" y="90488"/>
                    </a:cubicBezTo>
                    <a:cubicBezTo>
                      <a:pt x="42863" y="92678"/>
                      <a:pt x="40958" y="94964"/>
                      <a:pt x="39243" y="97250"/>
                    </a:cubicBezTo>
                    <a:cubicBezTo>
                      <a:pt x="27242" y="112681"/>
                      <a:pt x="16573" y="128968"/>
                      <a:pt x="7525" y="146113"/>
                    </a:cubicBezTo>
                    <a:cubicBezTo>
                      <a:pt x="7334" y="146399"/>
                      <a:pt x="7239" y="146780"/>
                      <a:pt x="7048" y="147066"/>
                    </a:cubicBezTo>
                    <a:lnTo>
                      <a:pt x="0" y="143446"/>
                    </a:lnTo>
                    <a:cubicBezTo>
                      <a:pt x="381" y="142684"/>
                      <a:pt x="857" y="141827"/>
                      <a:pt x="1238" y="141065"/>
                    </a:cubicBezTo>
                    <a:cubicBezTo>
                      <a:pt x="32956" y="81725"/>
                      <a:pt x="83248" y="31813"/>
                      <a:pt x="142684" y="0"/>
                    </a:cubicBezTo>
                    <a:cubicBezTo>
                      <a:pt x="145447" y="1619"/>
                      <a:pt x="148114" y="3238"/>
                      <a:pt x="150685" y="485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6" name="Google Shape;1106;p52"/>
              <p:cNvSpPr/>
              <p:nvPr/>
            </p:nvSpPr>
            <p:spPr>
              <a:xfrm>
                <a:off x="5138356" y="3058953"/>
                <a:ext cx="35511" cy="201549"/>
              </a:xfrm>
              <a:custGeom>
                <a:rect b="b" l="l" r="r" t="t"/>
                <a:pathLst>
                  <a:path extrusionOk="0" h="201549" w="35511">
                    <a:moveTo>
                      <a:pt x="27718" y="201549"/>
                    </a:moveTo>
                    <a:lnTo>
                      <a:pt x="20002" y="199835"/>
                    </a:lnTo>
                    <a:cubicBezTo>
                      <a:pt x="34861" y="134303"/>
                      <a:pt x="27718" y="64484"/>
                      <a:pt x="0" y="3239"/>
                    </a:cubicBezTo>
                    <a:lnTo>
                      <a:pt x="7144" y="0"/>
                    </a:lnTo>
                    <a:cubicBezTo>
                      <a:pt x="35719" y="62675"/>
                      <a:pt x="42958" y="134303"/>
                      <a:pt x="27718" y="20154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7" name="Google Shape;1107;p52"/>
              <p:cNvSpPr/>
              <p:nvPr/>
            </p:nvSpPr>
            <p:spPr>
              <a:xfrm>
                <a:off x="5059775" y="3126866"/>
                <a:ext cx="110299" cy="98583"/>
              </a:xfrm>
              <a:custGeom>
                <a:rect b="b" l="l" r="r" t="t"/>
                <a:pathLst>
                  <a:path extrusionOk="0" h="98583" w="110299">
                    <a:moveTo>
                      <a:pt x="107061" y="98584"/>
                    </a:moveTo>
                    <a:cubicBezTo>
                      <a:pt x="81629" y="87725"/>
                      <a:pt x="61150" y="75533"/>
                      <a:pt x="44196" y="61436"/>
                    </a:cubicBezTo>
                    <a:cubicBezTo>
                      <a:pt x="24003" y="44577"/>
                      <a:pt x="8668" y="24384"/>
                      <a:pt x="0" y="2953"/>
                    </a:cubicBezTo>
                    <a:lnTo>
                      <a:pt x="7334" y="0"/>
                    </a:lnTo>
                    <a:cubicBezTo>
                      <a:pt x="15621" y="20193"/>
                      <a:pt x="30099" y="39338"/>
                      <a:pt x="49339" y="55436"/>
                    </a:cubicBezTo>
                    <a:cubicBezTo>
                      <a:pt x="65627" y="69056"/>
                      <a:pt x="85630" y="80867"/>
                      <a:pt x="110299" y="91440"/>
                    </a:cubicBezTo>
                    <a:lnTo>
                      <a:pt x="107061" y="98584"/>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8" name="Google Shape;1108;p52"/>
              <p:cNvSpPr/>
              <p:nvPr/>
            </p:nvSpPr>
            <p:spPr>
              <a:xfrm>
                <a:off x="5081396" y="3133177"/>
                <a:ext cx="83820" cy="28551"/>
              </a:xfrm>
              <a:custGeom>
                <a:rect b="b" l="l" r="r" t="t"/>
                <a:pathLst>
                  <a:path extrusionOk="0" h="28551" w="83820">
                    <a:moveTo>
                      <a:pt x="5048" y="28551"/>
                    </a:moveTo>
                    <a:lnTo>
                      <a:pt x="0" y="22455"/>
                    </a:lnTo>
                    <a:cubicBezTo>
                      <a:pt x="22765" y="3405"/>
                      <a:pt x="54864" y="-4310"/>
                      <a:pt x="83820" y="2358"/>
                    </a:cubicBezTo>
                    <a:lnTo>
                      <a:pt x="82010" y="10073"/>
                    </a:lnTo>
                    <a:cubicBezTo>
                      <a:pt x="55340" y="3977"/>
                      <a:pt x="25908" y="11025"/>
                      <a:pt x="5048" y="2855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9" name="Google Shape;1109;p52"/>
              <p:cNvSpPr/>
              <p:nvPr/>
            </p:nvSpPr>
            <p:spPr>
              <a:xfrm>
                <a:off x="5122354" y="3137154"/>
                <a:ext cx="16528" cy="68294"/>
              </a:xfrm>
              <a:custGeom>
                <a:rect b="b" l="l" r="r" t="t"/>
                <a:pathLst>
                  <a:path extrusionOk="0" h="68294" w="16528">
                    <a:moveTo>
                      <a:pt x="13049" y="4382"/>
                    </a:moveTo>
                    <a:cubicBezTo>
                      <a:pt x="12668" y="2858"/>
                      <a:pt x="12192" y="1333"/>
                      <a:pt x="11716" y="0"/>
                    </a:cubicBezTo>
                    <a:lnTo>
                      <a:pt x="4286" y="2572"/>
                    </a:lnTo>
                    <a:cubicBezTo>
                      <a:pt x="4572" y="3524"/>
                      <a:pt x="4953" y="4477"/>
                      <a:pt x="5144" y="5525"/>
                    </a:cubicBezTo>
                    <a:cubicBezTo>
                      <a:pt x="10382" y="22384"/>
                      <a:pt x="9811" y="41148"/>
                      <a:pt x="3524" y="57626"/>
                    </a:cubicBezTo>
                    <a:cubicBezTo>
                      <a:pt x="3334" y="58293"/>
                      <a:pt x="2953" y="58960"/>
                      <a:pt x="2762" y="59722"/>
                    </a:cubicBezTo>
                    <a:cubicBezTo>
                      <a:pt x="1143" y="60388"/>
                      <a:pt x="95" y="62008"/>
                      <a:pt x="0" y="63817"/>
                    </a:cubicBezTo>
                    <a:lnTo>
                      <a:pt x="95" y="64865"/>
                    </a:lnTo>
                    <a:lnTo>
                      <a:pt x="191" y="67437"/>
                    </a:lnTo>
                    <a:lnTo>
                      <a:pt x="3334" y="68199"/>
                    </a:lnTo>
                    <a:cubicBezTo>
                      <a:pt x="3620" y="68294"/>
                      <a:pt x="4000" y="68294"/>
                      <a:pt x="4382" y="68294"/>
                    </a:cubicBezTo>
                    <a:cubicBezTo>
                      <a:pt x="4667" y="68294"/>
                      <a:pt x="4953" y="68294"/>
                      <a:pt x="5239" y="68199"/>
                    </a:cubicBezTo>
                    <a:lnTo>
                      <a:pt x="5334" y="68199"/>
                    </a:lnTo>
                    <a:cubicBezTo>
                      <a:pt x="6858" y="68008"/>
                      <a:pt x="8287" y="66961"/>
                      <a:pt x="9239" y="64770"/>
                    </a:cubicBezTo>
                    <a:cubicBezTo>
                      <a:pt x="9620" y="63913"/>
                      <a:pt x="10001" y="63055"/>
                      <a:pt x="10382" y="62103"/>
                    </a:cubicBezTo>
                    <a:cubicBezTo>
                      <a:pt x="17526" y="43815"/>
                      <a:pt x="18479" y="23146"/>
                      <a:pt x="13049" y="4382"/>
                    </a:cubicBezTo>
                    <a:close/>
                    <a:moveTo>
                      <a:pt x="4763" y="63341"/>
                    </a:moveTo>
                    <a:lnTo>
                      <a:pt x="7525" y="62293"/>
                    </a:lnTo>
                    <a:cubicBezTo>
                      <a:pt x="7715" y="62865"/>
                      <a:pt x="7906" y="63437"/>
                      <a:pt x="7906" y="63913"/>
                    </a:cubicBezTo>
                    <a:lnTo>
                      <a:pt x="4763" y="6334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10" name="Google Shape;1110;p52"/>
            <p:cNvGrpSpPr/>
            <p:nvPr/>
          </p:nvGrpSpPr>
          <p:grpSpPr>
            <a:xfrm>
              <a:off x="2708783" y="2875464"/>
              <a:ext cx="202998" cy="231813"/>
              <a:chOff x="5464683" y="1641789"/>
              <a:chExt cx="202998" cy="231813"/>
            </a:xfrm>
          </p:grpSpPr>
          <p:sp>
            <p:nvSpPr>
              <p:cNvPr id="1111" name="Google Shape;1111;p52"/>
              <p:cNvSpPr/>
              <p:nvPr/>
            </p:nvSpPr>
            <p:spPr>
              <a:xfrm>
                <a:off x="5464683" y="1641789"/>
                <a:ext cx="75257" cy="139290"/>
              </a:xfrm>
              <a:custGeom>
                <a:rect b="b" l="l" r="r" t="t"/>
                <a:pathLst>
                  <a:path extrusionOk="0" h="139290" w="75257">
                    <a:moveTo>
                      <a:pt x="0" y="139290"/>
                    </a:moveTo>
                    <a:cubicBezTo>
                      <a:pt x="0" y="139290"/>
                      <a:pt x="16288" y="-12252"/>
                      <a:pt x="63532" y="797"/>
                    </a:cubicBezTo>
                    <a:cubicBezTo>
                      <a:pt x="110776" y="13846"/>
                      <a:pt x="0" y="139290"/>
                      <a:pt x="0" y="13929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2" name="Google Shape;1112;p52"/>
              <p:cNvSpPr/>
              <p:nvPr/>
            </p:nvSpPr>
            <p:spPr>
              <a:xfrm>
                <a:off x="5536406" y="1783651"/>
                <a:ext cx="131275" cy="89951"/>
              </a:xfrm>
              <a:custGeom>
                <a:rect b="b" l="l" r="r" t="t"/>
                <a:pathLst>
                  <a:path extrusionOk="0" h="89951" w="131275">
                    <a:moveTo>
                      <a:pt x="0" y="0"/>
                    </a:moveTo>
                    <a:cubicBezTo>
                      <a:pt x="0" y="0"/>
                      <a:pt x="148400" y="34766"/>
                      <a:pt x="129635" y="80105"/>
                    </a:cubicBezTo>
                    <a:cubicBezTo>
                      <a:pt x="110871" y="125349"/>
                      <a:pt x="0" y="0"/>
                      <a:pt x="0"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13" name="Google Shape;1113;p52"/>
            <p:cNvGrpSpPr/>
            <p:nvPr/>
          </p:nvGrpSpPr>
          <p:grpSpPr>
            <a:xfrm>
              <a:off x="2196719" y="3024801"/>
              <a:ext cx="143232" cy="268041"/>
              <a:chOff x="4952619" y="1791126"/>
              <a:chExt cx="143232" cy="268041"/>
            </a:xfrm>
          </p:grpSpPr>
          <p:sp>
            <p:nvSpPr>
              <p:cNvPr id="1114" name="Google Shape;1114;p52"/>
              <p:cNvSpPr/>
              <p:nvPr/>
            </p:nvSpPr>
            <p:spPr>
              <a:xfrm>
                <a:off x="4952619" y="1791126"/>
                <a:ext cx="143232" cy="69106"/>
              </a:xfrm>
              <a:custGeom>
                <a:rect b="b" l="l" r="r" t="t"/>
                <a:pathLst>
                  <a:path extrusionOk="0" h="69106" w="143232">
                    <a:moveTo>
                      <a:pt x="0" y="69106"/>
                    </a:moveTo>
                    <a:cubicBezTo>
                      <a:pt x="0" y="69106"/>
                      <a:pt x="114490" y="-31478"/>
                      <a:pt x="140494" y="10051"/>
                    </a:cubicBezTo>
                    <a:cubicBezTo>
                      <a:pt x="166402" y="51676"/>
                      <a:pt x="0" y="69106"/>
                      <a:pt x="0" y="69106"/>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5" name="Google Shape;1115;p52"/>
              <p:cNvSpPr/>
              <p:nvPr/>
            </p:nvSpPr>
            <p:spPr>
              <a:xfrm>
                <a:off x="5003624" y="1910714"/>
                <a:ext cx="54177" cy="148453"/>
              </a:xfrm>
              <a:custGeom>
                <a:rect b="b" l="l" r="r" t="t"/>
                <a:pathLst>
                  <a:path extrusionOk="0" h="148453" w="54177">
                    <a:moveTo>
                      <a:pt x="48" y="0"/>
                    </a:moveTo>
                    <a:cubicBezTo>
                      <a:pt x="48" y="0"/>
                      <a:pt x="85868" y="126016"/>
                      <a:pt x="41387" y="146685"/>
                    </a:cubicBezTo>
                    <a:cubicBezTo>
                      <a:pt x="-3095" y="167354"/>
                      <a:pt x="48" y="0"/>
                      <a:pt x="48"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16" name="Google Shape;1116;p52"/>
            <p:cNvGrpSpPr/>
            <p:nvPr/>
          </p:nvGrpSpPr>
          <p:grpSpPr>
            <a:xfrm>
              <a:off x="2885250" y="3690224"/>
              <a:ext cx="152525" cy="227264"/>
              <a:chOff x="5641150" y="2456549"/>
              <a:chExt cx="152525" cy="227264"/>
            </a:xfrm>
          </p:grpSpPr>
          <p:sp>
            <p:nvSpPr>
              <p:cNvPr id="1117" name="Google Shape;1117;p52"/>
              <p:cNvSpPr/>
              <p:nvPr/>
            </p:nvSpPr>
            <p:spPr>
              <a:xfrm>
                <a:off x="5714469" y="2531554"/>
                <a:ext cx="43657" cy="152259"/>
              </a:xfrm>
              <a:custGeom>
                <a:rect b="b" l="l" r="r" t="t"/>
                <a:pathLst>
                  <a:path extrusionOk="0" h="152259" w="43657">
                    <a:moveTo>
                      <a:pt x="10246" y="0"/>
                    </a:moveTo>
                    <a:cubicBezTo>
                      <a:pt x="10246" y="0"/>
                      <a:pt x="73397" y="138684"/>
                      <a:pt x="26057" y="151543"/>
                    </a:cubicBezTo>
                    <a:cubicBezTo>
                      <a:pt x="-21187" y="164401"/>
                      <a:pt x="10246" y="0"/>
                      <a:pt x="10246"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8" name="Google Shape;1118;p52"/>
              <p:cNvSpPr/>
              <p:nvPr/>
            </p:nvSpPr>
            <p:spPr>
              <a:xfrm>
                <a:off x="5641150" y="2456549"/>
                <a:ext cx="152525" cy="43190"/>
              </a:xfrm>
              <a:custGeom>
                <a:rect b="b" l="l" r="r" t="t"/>
                <a:pathLst>
                  <a:path extrusionOk="0" h="43190" w="152525">
                    <a:moveTo>
                      <a:pt x="152526" y="23761"/>
                    </a:moveTo>
                    <a:cubicBezTo>
                      <a:pt x="152526" y="23761"/>
                      <a:pt x="7079" y="69385"/>
                      <a:pt x="221" y="20808"/>
                    </a:cubicBezTo>
                    <a:cubicBezTo>
                      <a:pt x="-6732" y="-27674"/>
                      <a:pt x="152526" y="23761"/>
                      <a:pt x="152526" y="2376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19" name="Google Shape;1119;p52"/>
            <p:cNvGrpSpPr/>
            <p:nvPr/>
          </p:nvGrpSpPr>
          <p:grpSpPr>
            <a:xfrm>
              <a:off x="1527016" y="3076857"/>
              <a:ext cx="1556861" cy="1203770"/>
              <a:chOff x="4282916" y="1843182"/>
              <a:chExt cx="1556861" cy="1203770"/>
            </a:xfrm>
          </p:grpSpPr>
          <p:grpSp>
            <p:nvGrpSpPr>
              <p:cNvPr id="1120" name="Google Shape;1120;p52"/>
              <p:cNvGrpSpPr/>
              <p:nvPr/>
            </p:nvGrpSpPr>
            <p:grpSpPr>
              <a:xfrm>
                <a:off x="4282916" y="1843182"/>
                <a:ext cx="190500" cy="190595"/>
                <a:chOff x="4282916" y="1843182"/>
                <a:chExt cx="190500" cy="190595"/>
              </a:xfrm>
            </p:grpSpPr>
            <p:sp>
              <p:nvSpPr>
                <p:cNvPr id="1121" name="Google Shape;1121;p52"/>
                <p:cNvSpPr/>
                <p:nvPr/>
              </p:nvSpPr>
              <p:spPr>
                <a:xfrm>
                  <a:off x="4282916" y="1843182"/>
                  <a:ext cx="190500" cy="190595"/>
                </a:xfrm>
                <a:custGeom>
                  <a:rect b="b" l="l" r="r" t="t"/>
                  <a:pathLst>
                    <a:path extrusionOk="0" h="190595" w="190500">
                      <a:moveTo>
                        <a:pt x="190500" y="95345"/>
                      </a:moveTo>
                      <a:cubicBezTo>
                        <a:pt x="190500" y="121444"/>
                        <a:pt x="180023" y="145161"/>
                        <a:pt x="163163" y="162211"/>
                      </a:cubicBezTo>
                      <a:cubicBezTo>
                        <a:pt x="161353" y="164021"/>
                        <a:pt x="159544" y="165735"/>
                        <a:pt x="157639" y="167354"/>
                      </a:cubicBezTo>
                      <a:cubicBezTo>
                        <a:pt x="140970" y="181832"/>
                        <a:pt x="119158" y="190595"/>
                        <a:pt x="95345" y="190595"/>
                      </a:cubicBezTo>
                      <a:cubicBezTo>
                        <a:pt x="42672" y="190595"/>
                        <a:pt x="0" y="147923"/>
                        <a:pt x="0" y="95250"/>
                      </a:cubicBezTo>
                      <a:cubicBezTo>
                        <a:pt x="0" y="74104"/>
                        <a:pt x="6858" y="54578"/>
                        <a:pt x="18478" y="38767"/>
                      </a:cubicBezTo>
                      <a:cubicBezTo>
                        <a:pt x="20002" y="36767"/>
                        <a:pt x="21622" y="34861"/>
                        <a:pt x="23241" y="32956"/>
                      </a:cubicBezTo>
                      <a:cubicBezTo>
                        <a:pt x="40672" y="12763"/>
                        <a:pt x="66484" y="0"/>
                        <a:pt x="95345" y="0"/>
                      </a:cubicBezTo>
                      <a:cubicBezTo>
                        <a:pt x="104584" y="0"/>
                        <a:pt x="113633" y="1333"/>
                        <a:pt x="122111" y="3810"/>
                      </a:cubicBezTo>
                      <a:cubicBezTo>
                        <a:pt x="124492" y="4477"/>
                        <a:pt x="126873" y="5239"/>
                        <a:pt x="129159" y="6191"/>
                      </a:cubicBezTo>
                      <a:cubicBezTo>
                        <a:pt x="164973" y="19907"/>
                        <a:pt x="190500" y="54673"/>
                        <a:pt x="190500" y="9534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122" name="Google Shape;1122;p52"/>
                <p:cNvGrpSpPr/>
                <p:nvPr/>
              </p:nvGrpSpPr>
              <p:grpSpPr>
                <a:xfrm>
                  <a:off x="4301299" y="1846992"/>
                  <a:ext cx="144684" cy="163544"/>
                  <a:chOff x="4301299" y="1846992"/>
                  <a:chExt cx="144684" cy="163544"/>
                </a:xfrm>
              </p:grpSpPr>
              <p:sp>
                <p:nvSpPr>
                  <p:cNvPr id="1123" name="Google Shape;1123;p52"/>
                  <p:cNvSpPr/>
                  <p:nvPr/>
                </p:nvSpPr>
                <p:spPr>
                  <a:xfrm>
                    <a:off x="4301299" y="1876234"/>
                    <a:ext cx="144684" cy="134302"/>
                  </a:xfrm>
                  <a:custGeom>
                    <a:rect b="b" l="l" r="r" t="t"/>
                    <a:pathLst>
                      <a:path extrusionOk="0" h="134302" w="144684">
                        <a:moveTo>
                          <a:pt x="144685" y="129159"/>
                        </a:moveTo>
                        <a:cubicBezTo>
                          <a:pt x="142875" y="130969"/>
                          <a:pt x="141065" y="132683"/>
                          <a:pt x="139160" y="134302"/>
                        </a:cubicBezTo>
                        <a:cubicBezTo>
                          <a:pt x="133064" y="120015"/>
                          <a:pt x="123063" y="107537"/>
                          <a:pt x="110300" y="98298"/>
                        </a:cubicBezTo>
                        <a:cubicBezTo>
                          <a:pt x="89344" y="83248"/>
                          <a:pt x="61913" y="78391"/>
                          <a:pt x="36957" y="85153"/>
                        </a:cubicBezTo>
                        <a:cubicBezTo>
                          <a:pt x="35623" y="85439"/>
                          <a:pt x="34195" y="85058"/>
                          <a:pt x="33338" y="84011"/>
                        </a:cubicBezTo>
                        <a:cubicBezTo>
                          <a:pt x="32385" y="83058"/>
                          <a:pt x="32194" y="81534"/>
                          <a:pt x="32766" y="80296"/>
                        </a:cubicBezTo>
                        <a:cubicBezTo>
                          <a:pt x="38862" y="65532"/>
                          <a:pt x="38386" y="48101"/>
                          <a:pt x="31337" y="33814"/>
                        </a:cubicBezTo>
                        <a:cubicBezTo>
                          <a:pt x="25051" y="20860"/>
                          <a:pt x="13525" y="10763"/>
                          <a:pt x="0" y="5810"/>
                        </a:cubicBezTo>
                        <a:cubicBezTo>
                          <a:pt x="1524" y="3810"/>
                          <a:pt x="3143" y="1905"/>
                          <a:pt x="4763" y="0"/>
                        </a:cubicBezTo>
                        <a:cubicBezTo>
                          <a:pt x="15049" y="4286"/>
                          <a:pt x="24194" y="11240"/>
                          <a:pt x="30861" y="20002"/>
                        </a:cubicBezTo>
                        <a:cubicBezTo>
                          <a:pt x="33147" y="22860"/>
                          <a:pt x="35147" y="26003"/>
                          <a:pt x="36767" y="29242"/>
                        </a:cubicBezTo>
                        <a:cubicBezTo>
                          <a:pt x="37148" y="29718"/>
                          <a:pt x="37338" y="30194"/>
                          <a:pt x="37624" y="30670"/>
                        </a:cubicBezTo>
                        <a:cubicBezTo>
                          <a:pt x="44577" y="44863"/>
                          <a:pt x="45910" y="61722"/>
                          <a:pt x="41434" y="76676"/>
                        </a:cubicBezTo>
                        <a:cubicBezTo>
                          <a:pt x="53150" y="74390"/>
                          <a:pt x="65056" y="74486"/>
                          <a:pt x="76676" y="76676"/>
                        </a:cubicBezTo>
                        <a:cubicBezTo>
                          <a:pt x="79057" y="76962"/>
                          <a:pt x="81344" y="77533"/>
                          <a:pt x="83629" y="78200"/>
                        </a:cubicBezTo>
                        <a:cubicBezTo>
                          <a:pt x="89059" y="79534"/>
                          <a:pt x="94488" y="81439"/>
                          <a:pt x="99631" y="83915"/>
                        </a:cubicBezTo>
                        <a:cubicBezTo>
                          <a:pt x="102394" y="85153"/>
                          <a:pt x="105061" y="86582"/>
                          <a:pt x="107632" y="88106"/>
                        </a:cubicBezTo>
                        <a:cubicBezTo>
                          <a:pt x="109919" y="89440"/>
                          <a:pt x="112109" y="90868"/>
                          <a:pt x="114300" y="92392"/>
                        </a:cubicBezTo>
                        <a:cubicBezTo>
                          <a:pt x="127540" y="102013"/>
                          <a:pt x="137922" y="114681"/>
                          <a:pt x="144685" y="12915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4" name="Google Shape;1124;p52"/>
                  <p:cNvSpPr/>
                  <p:nvPr/>
                </p:nvSpPr>
                <p:spPr>
                  <a:xfrm>
                    <a:off x="4400243" y="1846992"/>
                    <a:ext cx="32545" cy="120014"/>
                  </a:xfrm>
                  <a:custGeom>
                    <a:rect b="b" l="l" r="r" t="t"/>
                    <a:pathLst>
                      <a:path extrusionOk="0" h="120014" w="32545">
                        <a:moveTo>
                          <a:pt x="32310" y="66961"/>
                        </a:moveTo>
                        <a:cubicBezTo>
                          <a:pt x="31929" y="67913"/>
                          <a:pt x="31262" y="68675"/>
                          <a:pt x="30310" y="69056"/>
                        </a:cubicBezTo>
                        <a:cubicBezTo>
                          <a:pt x="12784" y="75914"/>
                          <a:pt x="2878" y="97536"/>
                          <a:pt x="8879" y="115348"/>
                        </a:cubicBezTo>
                        <a:cubicBezTo>
                          <a:pt x="9164" y="116014"/>
                          <a:pt x="9164" y="116681"/>
                          <a:pt x="8879" y="117348"/>
                        </a:cubicBezTo>
                        <a:cubicBezTo>
                          <a:pt x="8688" y="118491"/>
                          <a:pt x="7831" y="119443"/>
                          <a:pt x="6688" y="119824"/>
                        </a:cubicBezTo>
                        <a:cubicBezTo>
                          <a:pt x="6307" y="120015"/>
                          <a:pt x="5831" y="120015"/>
                          <a:pt x="5450" y="120015"/>
                        </a:cubicBezTo>
                        <a:cubicBezTo>
                          <a:pt x="4021" y="120015"/>
                          <a:pt x="2592" y="119158"/>
                          <a:pt x="2116" y="117634"/>
                        </a:cubicBezTo>
                        <a:cubicBezTo>
                          <a:pt x="1640" y="116110"/>
                          <a:pt x="1163" y="114681"/>
                          <a:pt x="878" y="113157"/>
                        </a:cubicBezTo>
                        <a:cubicBezTo>
                          <a:pt x="-1408" y="102203"/>
                          <a:pt x="878" y="90678"/>
                          <a:pt x="6497" y="80963"/>
                        </a:cubicBezTo>
                        <a:lnTo>
                          <a:pt x="6593" y="80867"/>
                        </a:lnTo>
                        <a:cubicBezTo>
                          <a:pt x="10498" y="74200"/>
                          <a:pt x="15927" y="68485"/>
                          <a:pt x="22690" y="64675"/>
                        </a:cubicBezTo>
                        <a:cubicBezTo>
                          <a:pt x="23071" y="64389"/>
                          <a:pt x="23547" y="64198"/>
                          <a:pt x="24023" y="63913"/>
                        </a:cubicBezTo>
                        <a:cubicBezTo>
                          <a:pt x="23928" y="63627"/>
                          <a:pt x="23738" y="63436"/>
                          <a:pt x="23642" y="63151"/>
                        </a:cubicBezTo>
                        <a:cubicBezTo>
                          <a:pt x="22309" y="60865"/>
                          <a:pt x="21071" y="58483"/>
                          <a:pt x="19832" y="56102"/>
                        </a:cubicBezTo>
                        <a:cubicBezTo>
                          <a:pt x="16022" y="48863"/>
                          <a:pt x="12403" y="41148"/>
                          <a:pt x="9545" y="33147"/>
                        </a:cubicBezTo>
                        <a:cubicBezTo>
                          <a:pt x="7736" y="27908"/>
                          <a:pt x="6212" y="22479"/>
                          <a:pt x="5354" y="17050"/>
                        </a:cubicBezTo>
                        <a:cubicBezTo>
                          <a:pt x="5354" y="16859"/>
                          <a:pt x="5259" y="16669"/>
                          <a:pt x="5259" y="16478"/>
                        </a:cubicBezTo>
                        <a:cubicBezTo>
                          <a:pt x="4402" y="10858"/>
                          <a:pt x="4211" y="5239"/>
                          <a:pt x="4783" y="0"/>
                        </a:cubicBezTo>
                        <a:cubicBezTo>
                          <a:pt x="7164" y="667"/>
                          <a:pt x="9545" y="1429"/>
                          <a:pt x="11831" y="2381"/>
                        </a:cubicBezTo>
                        <a:cubicBezTo>
                          <a:pt x="11450" y="7048"/>
                          <a:pt x="11736" y="11620"/>
                          <a:pt x="12403" y="15907"/>
                        </a:cubicBezTo>
                        <a:cubicBezTo>
                          <a:pt x="15165" y="33052"/>
                          <a:pt x="23833" y="48768"/>
                          <a:pt x="32120" y="63913"/>
                        </a:cubicBezTo>
                        <a:cubicBezTo>
                          <a:pt x="32596" y="64865"/>
                          <a:pt x="32691" y="65913"/>
                          <a:pt x="32310" y="6696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5" name="Google Shape;1125;p52"/>
                  <p:cNvSpPr/>
                  <p:nvPr/>
                </p:nvSpPr>
                <p:spPr>
                  <a:xfrm>
                    <a:off x="4329713" y="1861505"/>
                    <a:ext cx="82978" cy="47971"/>
                  </a:xfrm>
                  <a:custGeom>
                    <a:rect b="b" l="l" r="r" t="t"/>
                    <a:pathLst>
                      <a:path extrusionOk="0" h="47971" w="82978">
                        <a:moveTo>
                          <a:pt x="31499" y="47971"/>
                        </a:moveTo>
                        <a:cubicBezTo>
                          <a:pt x="21783" y="47971"/>
                          <a:pt x="11591" y="45685"/>
                          <a:pt x="2066" y="41304"/>
                        </a:cubicBezTo>
                        <a:cubicBezTo>
                          <a:pt x="257" y="40447"/>
                          <a:pt x="-505" y="38351"/>
                          <a:pt x="352" y="36541"/>
                        </a:cubicBezTo>
                        <a:cubicBezTo>
                          <a:pt x="1209" y="34732"/>
                          <a:pt x="3305" y="33970"/>
                          <a:pt x="5114" y="34732"/>
                        </a:cubicBezTo>
                        <a:cubicBezTo>
                          <a:pt x="17402" y="40351"/>
                          <a:pt x="30641" y="42066"/>
                          <a:pt x="42452" y="39589"/>
                        </a:cubicBezTo>
                        <a:cubicBezTo>
                          <a:pt x="55216" y="36827"/>
                          <a:pt x="66360" y="28921"/>
                          <a:pt x="72075" y="18444"/>
                        </a:cubicBezTo>
                        <a:cubicBezTo>
                          <a:pt x="75123" y="12919"/>
                          <a:pt x="76457" y="7585"/>
                          <a:pt x="75504" y="4633"/>
                        </a:cubicBezTo>
                        <a:cubicBezTo>
                          <a:pt x="74933" y="2728"/>
                          <a:pt x="75980" y="727"/>
                          <a:pt x="77885" y="156"/>
                        </a:cubicBezTo>
                        <a:cubicBezTo>
                          <a:pt x="79790" y="-416"/>
                          <a:pt x="81791" y="632"/>
                          <a:pt x="82362" y="2537"/>
                        </a:cubicBezTo>
                        <a:cubicBezTo>
                          <a:pt x="84458" y="9300"/>
                          <a:pt x="80743" y="17587"/>
                          <a:pt x="78266" y="21968"/>
                        </a:cubicBezTo>
                        <a:cubicBezTo>
                          <a:pt x="71504" y="34255"/>
                          <a:pt x="58645" y="43495"/>
                          <a:pt x="43786" y="46638"/>
                        </a:cubicBezTo>
                        <a:cubicBezTo>
                          <a:pt x="39881" y="47590"/>
                          <a:pt x="35690" y="47971"/>
                          <a:pt x="31499" y="4797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6" name="Google Shape;1126;p52"/>
                  <p:cNvSpPr/>
                  <p:nvPr/>
                </p:nvSpPr>
                <p:spPr>
                  <a:xfrm>
                    <a:off x="4354398" y="1902417"/>
                    <a:ext cx="32240" cy="55636"/>
                  </a:xfrm>
                  <a:custGeom>
                    <a:rect b="b" l="l" r="r" t="t"/>
                    <a:pathLst>
                      <a:path extrusionOk="0" h="55636" w="32240">
                        <a:moveTo>
                          <a:pt x="26911" y="55637"/>
                        </a:moveTo>
                        <a:cubicBezTo>
                          <a:pt x="26530" y="55637"/>
                          <a:pt x="26245" y="55542"/>
                          <a:pt x="25864" y="55446"/>
                        </a:cubicBezTo>
                        <a:cubicBezTo>
                          <a:pt x="23959" y="54875"/>
                          <a:pt x="22911" y="52875"/>
                          <a:pt x="23482" y="50970"/>
                        </a:cubicBezTo>
                        <a:cubicBezTo>
                          <a:pt x="28054" y="36111"/>
                          <a:pt x="22339" y="18585"/>
                          <a:pt x="9862" y="9345"/>
                        </a:cubicBezTo>
                        <a:cubicBezTo>
                          <a:pt x="9004" y="8774"/>
                          <a:pt x="6052" y="7440"/>
                          <a:pt x="4718" y="7155"/>
                        </a:cubicBezTo>
                        <a:cubicBezTo>
                          <a:pt x="3575" y="7536"/>
                          <a:pt x="2242" y="7345"/>
                          <a:pt x="1289" y="6583"/>
                        </a:cubicBezTo>
                        <a:cubicBezTo>
                          <a:pt x="-235" y="5345"/>
                          <a:pt x="-425" y="3059"/>
                          <a:pt x="813" y="1535"/>
                        </a:cubicBezTo>
                        <a:cubicBezTo>
                          <a:pt x="4432" y="-2847"/>
                          <a:pt x="14053" y="3535"/>
                          <a:pt x="14148" y="3630"/>
                        </a:cubicBezTo>
                        <a:cubicBezTo>
                          <a:pt x="29007" y="14679"/>
                          <a:pt x="35865" y="35539"/>
                          <a:pt x="30340" y="53160"/>
                        </a:cubicBezTo>
                        <a:cubicBezTo>
                          <a:pt x="29864" y="54684"/>
                          <a:pt x="28435" y="55637"/>
                          <a:pt x="26911" y="5563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7" name="Google Shape;1127;p52"/>
                  <p:cNvSpPr/>
                  <p:nvPr/>
                </p:nvSpPr>
                <p:spPr>
                  <a:xfrm>
                    <a:off x="4379293" y="1902533"/>
                    <a:ext cx="46011" cy="33517"/>
                  </a:xfrm>
                  <a:custGeom>
                    <a:rect b="b" l="l" r="r" t="t"/>
                    <a:pathLst>
                      <a:path extrusionOk="0" h="33517" w="46011">
                        <a:moveTo>
                          <a:pt x="3636" y="33518"/>
                        </a:moveTo>
                        <a:cubicBezTo>
                          <a:pt x="1826" y="33518"/>
                          <a:pt x="207" y="32089"/>
                          <a:pt x="16" y="30184"/>
                        </a:cubicBezTo>
                        <a:cubicBezTo>
                          <a:pt x="-174" y="28184"/>
                          <a:pt x="1350" y="26469"/>
                          <a:pt x="3350" y="26279"/>
                        </a:cubicBezTo>
                        <a:cubicBezTo>
                          <a:pt x="18399" y="25136"/>
                          <a:pt x="32496" y="15611"/>
                          <a:pt x="39259" y="1990"/>
                        </a:cubicBezTo>
                        <a:cubicBezTo>
                          <a:pt x="40116" y="180"/>
                          <a:pt x="42307" y="-487"/>
                          <a:pt x="44022" y="371"/>
                        </a:cubicBezTo>
                        <a:cubicBezTo>
                          <a:pt x="45831" y="1228"/>
                          <a:pt x="46498" y="3419"/>
                          <a:pt x="45641" y="5133"/>
                        </a:cubicBezTo>
                        <a:cubicBezTo>
                          <a:pt x="37830" y="20945"/>
                          <a:pt x="21447" y="31994"/>
                          <a:pt x="3921" y="33422"/>
                        </a:cubicBezTo>
                        <a:cubicBezTo>
                          <a:pt x="3826" y="33518"/>
                          <a:pt x="3731" y="33518"/>
                          <a:pt x="3636" y="3351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1128" name="Google Shape;1128;p52"/>
              <p:cNvGrpSpPr/>
              <p:nvPr/>
            </p:nvGrpSpPr>
            <p:grpSpPr>
              <a:xfrm>
                <a:off x="5649277" y="1852898"/>
                <a:ext cx="190500" cy="190595"/>
                <a:chOff x="5649277" y="1852898"/>
                <a:chExt cx="190500" cy="190595"/>
              </a:xfrm>
            </p:grpSpPr>
            <p:sp>
              <p:nvSpPr>
                <p:cNvPr id="1129" name="Google Shape;1129;p52"/>
                <p:cNvSpPr/>
                <p:nvPr/>
              </p:nvSpPr>
              <p:spPr>
                <a:xfrm>
                  <a:off x="5649277" y="1852898"/>
                  <a:ext cx="190500" cy="190595"/>
                </a:xfrm>
                <a:custGeom>
                  <a:rect b="b" l="l" r="r" t="t"/>
                  <a:pathLst>
                    <a:path extrusionOk="0" h="190595" w="190500">
                      <a:moveTo>
                        <a:pt x="190500" y="95345"/>
                      </a:moveTo>
                      <a:cubicBezTo>
                        <a:pt x="190500" y="121444"/>
                        <a:pt x="180022" y="145161"/>
                        <a:pt x="163163" y="162211"/>
                      </a:cubicBezTo>
                      <a:cubicBezTo>
                        <a:pt x="161353" y="164021"/>
                        <a:pt x="159544" y="165735"/>
                        <a:pt x="157639" y="167354"/>
                      </a:cubicBezTo>
                      <a:cubicBezTo>
                        <a:pt x="140970" y="181832"/>
                        <a:pt x="119158" y="190595"/>
                        <a:pt x="95345" y="190595"/>
                      </a:cubicBezTo>
                      <a:cubicBezTo>
                        <a:pt x="42672" y="190595"/>
                        <a:pt x="0" y="147923"/>
                        <a:pt x="0" y="95250"/>
                      </a:cubicBezTo>
                      <a:cubicBezTo>
                        <a:pt x="0" y="74104"/>
                        <a:pt x="6858" y="54578"/>
                        <a:pt x="18478" y="38767"/>
                      </a:cubicBezTo>
                      <a:cubicBezTo>
                        <a:pt x="20002" y="36767"/>
                        <a:pt x="21622" y="34862"/>
                        <a:pt x="23241" y="32956"/>
                      </a:cubicBezTo>
                      <a:cubicBezTo>
                        <a:pt x="40672" y="12764"/>
                        <a:pt x="66484" y="0"/>
                        <a:pt x="95345" y="0"/>
                      </a:cubicBezTo>
                      <a:cubicBezTo>
                        <a:pt x="104584" y="0"/>
                        <a:pt x="113633" y="1333"/>
                        <a:pt x="122110" y="3810"/>
                      </a:cubicBezTo>
                      <a:cubicBezTo>
                        <a:pt x="124492" y="4477"/>
                        <a:pt x="126873" y="5239"/>
                        <a:pt x="129159" y="6191"/>
                      </a:cubicBezTo>
                      <a:cubicBezTo>
                        <a:pt x="165068" y="19907"/>
                        <a:pt x="190500" y="54673"/>
                        <a:pt x="190500" y="9534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130" name="Google Shape;1130;p52"/>
                <p:cNvGrpSpPr/>
                <p:nvPr/>
              </p:nvGrpSpPr>
              <p:grpSpPr>
                <a:xfrm>
                  <a:off x="5667755" y="1856803"/>
                  <a:ext cx="144684" cy="163544"/>
                  <a:chOff x="5667755" y="1856803"/>
                  <a:chExt cx="144684" cy="163544"/>
                </a:xfrm>
              </p:grpSpPr>
              <p:sp>
                <p:nvSpPr>
                  <p:cNvPr id="1131" name="Google Shape;1131;p52"/>
                  <p:cNvSpPr/>
                  <p:nvPr/>
                </p:nvSpPr>
                <p:spPr>
                  <a:xfrm>
                    <a:off x="5667755" y="1886045"/>
                    <a:ext cx="144684" cy="134302"/>
                  </a:xfrm>
                  <a:custGeom>
                    <a:rect b="b" l="l" r="r" t="t"/>
                    <a:pathLst>
                      <a:path extrusionOk="0" h="134302" w="144684">
                        <a:moveTo>
                          <a:pt x="144685" y="129159"/>
                        </a:moveTo>
                        <a:cubicBezTo>
                          <a:pt x="142875" y="130969"/>
                          <a:pt x="141065" y="132683"/>
                          <a:pt x="139160" y="134302"/>
                        </a:cubicBezTo>
                        <a:cubicBezTo>
                          <a:pt x="133064" y="120015"/>
                          <a:pt x="123063" y="107537"/>
                          <a:pt x="110300" y="98298"/>
                        </a:cubicBezTo>
                        <a:cubicBezTo>
                          <a:pt x="89345" y="83248"/>
                          <a:pt x="61913" y="78391"/>
                          <a:pt x="36957" y="85153"/>
                        </a:cubicBezTo>
                        <a:cubicBezTo>
                          <a:pt x="35624" y="85439"/>
                          <a:pt x="34195" y="85058"/>
                          <a:pt x="33338" y="84011"/>
                        </a:cubicBezTo>
                        <a:cubicBezTo>
                          <a:pt x="32385" y="83058"/>
                          <a:pt x="32195" y="81534"/>
                          <a:pt x="32766" y="80296"/>
                        </a:cubicBezTo>
                        <a:cubicBezTo>
                          <a:pt x="38862" y="65532"/>
                          <a:pt x="38386" y="48101"/>
                          <a:pt x="31337" y="33814"/>
                        </a:cubicBezTo>
                        <a:cubicBezTo>
                          <a:pt x="25051" y="20860"/>
                          <a:pt x="13526" y="10763"/>
                          <a:pt x="0" y="5810"/>
                        </a:cubicBezTo>
                        <a:cubicBezTo>
                          <a:pt x="1524" y="3810"/>
                          <a:pt x="3143" y="1905"/>
                          <a:pt x="4763" y="0"/>
                        </a:cubicBezTo>
                        <a:cubicBezTo>
                          <a:pt x="15050" y="4286"/>
                          <a:pt x="24194" y="11240"/>
                          <a:pt x="30861" y="20002"/>
                        </a:cubicBezTo>
                        <a:cubicBezTo>
                          <a:pt x="33147" y="22860"/>
                          <a:pt x="35147" y="26003"/>
                          <a:pt x="36767" y="29242"/>
                        </a:cubicBezTo>
                        <a:cubicBezTo>
                          <a:pt x="37148" y="29718"/>
                          <a:pt x="37338" y="30194"/>
                          <a:pt x="37624" y="30671"/>
                        </a:cubicBezTo>
                        <a:cubicBezTo>
                          <a:pt x="44577" y="44863"/>
                          <a:pt x="45911" y="61722"/>
                          <a:pt x="41434" y="76676"/>
                        </a:cubicBezTo>
                        <a:cubicBezTo>
                          <a:pt x="53150" y="74390"/>
                          <a:pt x="65056" y="74486"/>
                          <a:pt x="76676" y="76676"/>
                        </a:cubicBezTo>
                        <a:cubicBezTo>
                          <a:pt x="79058" y="76962"/>
                          <a:pt x="81344" y="77533"/>
                          <a:pt x="83630" y="78200"/>
                        </a:cubicBezTo>
                        <a:cubicBezTo>
                          <a:pt x="89059" y="79534"/>
                          <a:pt x="94488" y="81439"/>
                          <a:pt x="99632" y="83915"/>
                        </a:cubicBezTo>
                        <a:cubicBezTo>
                          <a:pt x="102394" y="85153"/>
                          <a:pt x="105061" y="86582"/>
                          <a:pt x="107633" y="88106"/>
                        </a:cubicBezTo>
                        <a:cubicBezTo>
                          <a:pt x="109919" y="89440"/>
                          <a:pt x="112109" y="90869"/>
                          <a:pt x="114300" y="92392"/>
                        </a:cubicBezTo>
                        <a:cubicBezTo>
                          <a:pt x="127540" y="101917"/>
                          <a:pt x="137922" y="114681"/>
                          <a:pt x="144685" y="12915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2" name="Google Shape;1132;p52"/>
                  <p:cNvSpPr/>
                  <p:nvPr/>
                </p:nvSpPr>
                <p:spPr>
                  <a:xfrm>
                    <a:off x="5766605" y="1856803"/>
                    <a:ext cx="32545" cy="120014"/>
                  </a:xfrm>
                  <a:custGeom>
                    <a:rect b="b" l="l" r="r" t="t"/>
                    <a:pathLst>
                      <a:path extrusionOk="0" h="120014" w="32545">
                        <a:moveTo>
                          <a:pt x="32310" y="66961"/>
                        </a:moveTo>
                        <a:cubicBezTo>
                          <a:pt x="31929" y="67913"/>
                          <a:pt x="31262" y="68675"/>
                          <a:pt x="30310" y="69056"/>
                        </a:cubicBezTo>
                        <a:cubicBezTo>
                          <a:pt x="12784" y="75914"/>
                          <a:pt x="2878" y="97536"/>
                          <a:pt x="8879" y="115348"/>
                        </a:cubicBezTo>
                        <a:cubicBezTo>
                          <a:pt x="9164" y="116015"/>
                          <a:pt x="9164" y="116681"/>
                          <a:pt x="8879" y="117348"/>
                        </a:cubicBezTo>
                        <a:cubicBezTo>
                          <a:pt x="8688" y="118491"/>
                          <a:pt x="7831" y="119444"/>
                          <a:pt x="6688" y="119824"/>
                        </a:cubicBezTo>
                        <a:cubicBezTo>
                          <a:pt x="6307" y="120015"/>
                          <a:pt x="5831" y="120015"/>
                          <a:pt x="5450" y="120015"/>
                        </a:cubicBezTo>
                        <a:cubicBezTo>
                          <a:pt x="4021" y="120015"/>
                          <a:pt x="2592" y="119158"/>
                          <a:pt x="2116" y="117634"/>
                        </a:cubicBezTo>
                        <a:cubicBezTo>
                          <a:pt x="1640" y="116110"/>
                          <a:pt x="1163" y="114681"/>
                          <a:pt x="878" y="113157"/>
                        </a:cubicBezTo>
                        <a:cubicBezTo>
                          <a:pt x="-1408" y="102203"/>
                          <a:pt x="878" y="90678"/>
                          <a:pt x="6497" y="80963"/>
                        </a:cubicBezTo>
                        <a:lnTo>
                          <a:pt x="6593" y="80867"/>
                        </a:lnTo>
                        <a:cubicBezTo>
                          <a:pt x="10498" y="74200"/>
                          <a:pt x="15927" y="68485"/>
                          <a:pt x="22690" y="64675"/>
                        </a:cubicBezTo>
                        <a:cubicBezTo>
                          <a:pt x="23071" y="64389"/>
                          <a:pt x="23547" y="64198"/>
                          <a:pt x="24023" y="63913"/>
                        </a:cubicBezTo>
                        <a:cubicBezTo>
                          <a:pt x="23928" y="63627"/>
                          <a:pt x="23738" y="63436"/>
                          <a:pt x="23642" y="63151"/>
                        </a:cubicBezTo>
                        <a:cubicBezTo>
                          <a:pt x="22309" y="60865"/>
                          <a:pt x="21071" y="58483"/>
                          <a:pt x="19832" y="56102"/>
                        </a:cubicBezTo>
                        <a:cubicBezTo>
                          <a:pt x="16022" y="48863"/>
                          <a:pt x="12403" y="41148"/>
                          <a:pt x="9545" y="33147"/>
                        </a:cubicBezTo>
                        <a:cubicBezTo>
                          <a:pt x="7736" y="27908"/>
                          <a:pt x="6212" y="22479"/>
                          <a:pt x="5354" y="17050"/>
                        </a:cubicBezTo>
                        <a:cubicBezTo>
                          <a:pt x="5354" y="16859"/>
                          <a:pt x="5259" y="16669"/>
                          <a:pt x="5259" y="16478"/>
                        </a:cubicBezTo>
                        <a:cubicBezTo>
                          <a:pt x="4402" y="10858"/>
                          <a:pt x="4211" y="5239"/>
                          <a:pt x="4783" y="0"/>
                        </a:cubicBezTo>
                        <a:cubicBezTo>
                          <a:pt x="7164" y="667"/>
                          <a:pt x="9545" y="1429"/>
                          <a:pt x="11831" y="2381"/>
                        </a:cubicBezTo>
                        <a:cubicBezTo>
                          <a:pt x="11450" y="7048"/>
                          <a:pt x="11736" y="11621"/>
                          <a:pt x="12403" y="15907"/>
                        </a:cubicBezTo>
                        <a:cubicBezTo>
                          <a:pt x="15165" y="33052"/>
                          <a:pt x="23833" y="48768"/>
                          <a:pt x="32120" y="64008"/>
                        </a:cubicBezTo>
                        <a:cubicBezTo>
                          <a:pt x="32596" y="64865"/>
                          <a:pt x="32691" y="65913"/>
                          <a:pt x="32310" y="6696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3" name="Google Shape;1133;p52"/>
                  <p:cNvSpPr/>
                  <p:nvPr/>
                </p:nvSpPr>
                <p:spPr>
                  <a:xfrm>
                    <a:off x="5696074" y="1871411"/>
                    <a:ext cx="82979" cy="47876"/>
                  </a:xfrm>
                  <a:custGeom>
                    <a:rect b="b" l="l" r="r" t="t"/>
                    <a:pathLst>
                      <a:path extrusionOk="0" h="47876" w="82979">
                        <a:moveTo>
                          <a:pt x="31499" y="47876"/>
                        </a:moveTo>
                        <a:cubicBezTo>
                          <a:pt x="21783" y="47876"/>
                          <a:pt x="11591" y="45590"/>
                          <a:pt x="2066" y="41209"/>
                        </a:cubicBezTo>
                        <a:cubicBezTo>
                          <a:pt x="256" y="40351"/>
                          <a:pt x="-505" y="38256"/>
                          <a:pt x="352" y="36446"/>
                        </a:cubicBezTo>
                        <a:cubicBezTo>
                          <a:pt x="1209" y="34636"/>
                          <a:pt x="3305" y="33874"/>
                          <a:pt x="5114" y="34732"/>
                        </a:cubicBezTo>
                        <a:cubicBezTo>
                          <a:pt x="17401" y="40351"/>
                          <a:pt x="30641" y="42066"/>
                          <a:pt x="42452" y="39589"/>
                        </a:cubicBezTo>
                        <a:cubicBezTo>
                          <a:pt x="55216" y="36827"/>
                          <a:pt x="66360" y="29016"/>
                          <a:pt x="72075" y="18444"/>
                        </a:cubicBezTo>
                        <a:cubicBezTo>
                          <a:pt x="75123" y="12919"/>
                          <a:pt x="76456" y="7585"/>
                          <a:pt x="75504" y="4633"/>
                        </a:cubicBezTo>
                        <a:cubicBezTo>
                          <a:pt x="74933" y="2728"/>
                          <a:pt x="75980" y="727"/>
                          <a:pt x="77885" y="156"/>
                        </a:cubicBezTo>
                        <a:cubicBezTo>
                          <a:pt x="79790" y="-416"/>
                          <a:pt x="81791" y="632"/>
                          <a:pt x="82362" y="2537"/>
                        </a:cubicBezTo>
                        <a:cubicBezTo>
                          <a:pt x="84458" y="9300"/>
                          <a:pt x="80743" y="17587"/>
                          <a:pt x="78266" y="21873"/>
                        </a:cubicBezTo>
                        <a:cubicBezTo>
                          <a:pt x="71504" y="34160"/>
                          <a:pt x="58645" y="43399"/>
                          <a:pt x="43786" y="46543"/>
                        </a:cubicBezTo>
                        <a:cubicBezTo>
                          <a:pt x="39976" y="47400"/>
                          <a:pt x="35785" y="47876"/>
                          <a:pt x="31499" y="4787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4" name="Google Shape;1134;p52"/>
                  <p:cNvSpPr/>
                  <p:nvPr/>
                </p:nvSpPr>
                <p:spPr>
                  <a:xfrm>
                    <a:off x="5720854" y="1912228"/>
                    <a:ext cx="32240" cy="55636"/>
                  </a:xfrm>
                  <a:custGeom>
                    <a:rect b="b" l="l" r="r" t="t"/>
                    <a:pathLst>
                      <a:path extrusionOk="0" h="55636" w="32240">
                        <a:moveTo>
                          <a:pt x="26911" y="55637"/>
                        </a:moveTo>
                        <a:cubicBezTo>
                          <a:pt x="26530" y="55637"/>
                          <a:pt x="26244" y="55542"/>
                          <a:pt x="25864" y="55446"/>
                        </a:cubicBezTo>
                        <a:cubicBezTo>
                          <a:pt x="23959" y="54875"/>
                          <a:pt x="22911" y="52875"/>
                          <a:pt x="23482" y="50970"/>
                        </a:cubicBezTo>
                        <a:cubicBezTo>
                          <a:pt x="28054" y="36111"/>
                          <a:pt x="22339" y="18585"/>
                          <a:pt x="9861" y="9345"/>
                        </a:cubicBezTo>
                        <a:cubicBezTo>
                          <a:pt x="9004" y="8774"/>
                          <a:pt x="6052" y="7440"/>
                          <a:pt x="4718" y="7155"/>
                        </a:cubicBezTo>
                        <a:cubicBezTo>
                          <a:pt x="3575" y="7536"/>
                          <a:pt x="2242" y="7345"/>
                          <a:pt x="1289" y="6583"/>
                        </a:cubicBezTo>
                        <a:cubicBezTo>
                          <a:pt x="-235" y="5345"/>
                          <a:pt x="-425" y="3059"/>
                          <a:pt x="813" y="1535"/>
                        </a:cubicBezTo>
                        <a:cubicBezTo>
                          <a:pt x="4432" y="-2847"/>
                          <a:pt x="14052" y="3535"/>
                          <a:pt x="14148" y="3630"/>
                        </a:cubicBezTo>
                        <a:cubicBezTo>
                          <a:pt x="29007" y="14679"/>
                          <a:pt x="35865" y="35539"/>
                          <a:pt x="30340" y="53160"/>
                        </a:cubicBezTo>
                        <a:cubicBezTo>
                          <a:pt x="29864" y="54589"/>
                          <a:pt x="28435" y="55637"/>
                          <a:pt x="26911" y="5563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5" name="Google Shape;1135;p52"/>
                  <p:cNvSpPr/>
                  <p:nvPr/>
                </p:nvSpPr>
                <p:spPr>
                  <a:xfrm>
                    <a:off x="5745749" y="1912344"/>
                    <a:ext cx="46011" cy="33517"/>
                  </a:xfrm>
                  <a:custGeom>
                    <a:rect b="b" l="l" r="r" t="t"/>
                    <a:pathLst>
                      <a:path extrusionOk="0" h="33517" w="46011">
                        <a:moveTo>
                          <a:pt x="3636" y="33518"/>
                        </a:moveTo>
                        <a:cubicBezTo>
                          <a:pt x="1826" y="33518"/>
                          <a:pt x="207" y="32089"/>
                          <a:pt x="16" y="30184"/>
                        </a:cubicBezTo>
                        <a:cubicBezTo>
                          <a:pt x="-174" y="28184"/>
                          <a:pt x="1350" y="26469"/>
                          <a:pt x="3350" y="26279"/>
                        </a:cubicBezTo>
                        <a:cubicBezTo>
                          <a:pt x="18399" y="25136"/>
                          <a:pt x="32496" y="15611"/>
                          <a:pt x="39259" y="1990"/>
                        </a:cubicBezTo>
                        <a:cubicBezTo>
                          <a:pt x="40116" y="180"/>
                          <a:pt x="42307" y="-487"/>
                          <a:pt x="44022" y="371"/>
                        </a:cubicBezTo>
                        <a:cubicBezTo>
                          <a:pt x="45831" y="1228"/>
                          <a:pt x="46498" y="3419"/>
                          <a:pt x="45641" y="5133"/>
                        </a:cubicBezTo>
                        <a:cubicBezTo>
                          <a:pt x="37830" y="20945"/>
                          <a:pt x="21447" y="31994"/>
                          <a:pt x="3921" y="33422"/>
                        </a:cubicBezTo>
                        <a:cubicBezTo>
                          <a:pt x="3826" y="33518"/>
                          <a:pt x="3731" y="33518"/>
                          <a:pt x="3636" y="3351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1136" name="Google Shape;1136;p52"/>
              <p:cNvGrpSpPr/>
              <p:nvPr/>
            </p:nvGrpSpPr>
            <p:grpSpPr>
              <a:xfrm>
                <a:off x="4860988" y="2856357"/>
                <a:ext cx="190500" cy="190595"/>
                <a:chOff x="4860988" y="2856357"/>
                <a:chExt cx="190500" cy="190595"/>
              </a:xfrm>
            </p:grpSpPr>
            <p:sp>
              <p:nvSpPr>
                <p:cNvPr id="1137" name="Google Shape;1137;p52"/>
                <p:cNvSpPr/>
                <p:nvPr/>
              </p:nvSpPr>
              <p:spPr>
                <a:xfrm>
                  <a:off x="4860988" y="2856357"/>
                  <a:ext cx="190500" cy="190595"/>
                </a:xfrm>
                <a:custGeom>
                  <a:rect b="b" l="l" r="r" t="t"/>
                  <a:pathLst>
                    <a:path extrusionOk="0" h="190595" w="190500">
                      <a:moveTo>
                        <a:pt x="190500" y="95345"/>
                      </a:moveTo>
                      <a:cubicBezTo>
                        <a:pt x="190500" y="121444"/>
                        <a:pt x="180023" y="145161"/>
                        <a:pt x="163163" y="162211"/>
                      </a:cubicBezTo>
                      <a:cubicBezTo>
                        <a:pt x="161354" y="164021"/>
                        <a:pt x="159544" y="165735"/>
                        <a:pt x="157639" y="167354"/>
                      </a:cubicBezTo>
                      <a:cubicBezTo>
                        <a:pt x="140970" y="181832"/>
                        <a:pt x="119158" y="190595"/>
                        <a:pt x="95345" y="190595"/>
                      </a:cubicBezTo>
                      <a:cubicBezTo>
                        <a:pt x="42672" y="190595"/>
                        <a:pt x="0" y="147923"/>
                        <a:pt x="0" y="95250"/>
                      </a:cubicBezTo>
                      <a:cubicBezTo>
                        <a:pt x="0" y="74104"/>
                        <a:pt x="6858" y="54578"/>
                        <a:pt x="18479" y="38767"/>
                      </a:cubicBezTo>
                      <a:cubicBezTo>
                        <a:pt x="20003" y="36767"/>
                        <a:pt x="21622" y="34861"/>
                        <a:pt x="23241" y="32956"/>
                      </a:cubicBezTo>
                      <a:cubicBezTo>
                        <a:pt x="40672" y="12763"/>
                        <a:pt x="66485" y="0"/>
                        <a:pt x="95345" y="0"/>
                      </a:cubicBezTo>
                      <a:cubicBezTo>
                        <a:pt x="104585" y="0"/>
                        <a:pt x="113633" y="1333"/>
                        <a:pt x="122111" y="3810"/>
                      </a:cubicBezTo>
                      <a:cubicBezTo>
                        <a:pt x="124492" y="4477"/>
                        <a:pt x="126873" y="5239"/>
                        <a:pt x="129159" y="6191"/>
                      </a:cubicBezTo>
                      <a:cubicBezTo>
                        <a:pt x="165068" y="19907"/>
                        <a:pt x="190500" y="54673"/>
                        <a:pt x="190500" y="9534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138" name="Google Shape;1138;p52"/>
                <p:cNvGrpSpPr/>
                <p:nvPr/>
              </p:nvGrpSpPr>
              <p:grpSpPr>
                <a:xfrm>
                  <a:off x="4879371" y="2860262"/>
                  <a:ext cx="144780" cy="163448"/>
                  <a:chOff x="4879371" y="2860262"/>
                  <a:chExt cx="144780" cy="163448"/>
                </a:xfrm>
              </p:grpSpPr>
              <p:sp>
                <p:nvSpPr>
                  <p:cNvPr id="1139" name="Google Shape;1139;p52"/>
                  <p:cNvSpPr/>
                  <p:nvPr/>
                </p:nvSpPr>
                <p:spPr>
                  <a:xfrm>
                    <a:off x="4879371" y="2889408"/>
                    <a:ext cx="144780" cy="134302"/>
                  </a:xfrm>
                  <a:custGeom>
                    <a:rect b="b" l="l" r="r" t="t"/>
                    <a:pathLst>
                      <a:path extrusionOk="0" h="134302" w="144780">
                        <a:moveTo>
                          <a:pt x="144780" y="129159"/>
                        </a:moveTo>
                        <a:cubicBezTo>
                          <a:pt x="142970" y="130969"/>
                          <a:pt x="141161" y="132683"/>
                          <a:pt x="139256" y="134302"/>
                        </a:cubicBezTo>
                        <a:cubicBezTo>
                          <a:pt x="133160" y="120015"/>
                          <a:pt x="123158" y="107537"/>
                          <a:pt x="110300" y="98298"/>
                        </a:cubicBezTo>
                        <a:cubicBezTo>
                          <a:pt x="89344" y="83248"/>
                          <a:pt x="61913" y="78391"/>
                          <a:pt x="36957" y="85153"/>
                        </a:cubicBezTo>
                        <a:cubicBezTo>
                          <a:pt x="35624" y="85439"/>
                          <a:pt x="34195" y="85058"/>
                          <a:pt x="33338" y="84010"/>
                        </a:cubicBezTo>
                        <a:cubicBezTo>
                          <a:pt x="32385" y="83058"/>
                          <a:pt x="32195" y="81534"/>
                          <a:pt x="32766" y="80296"/>
                        </a:cubicBezTo>
                        <a:cubicBezTo>
                          <a:pt x="38862" y="65532"/>
                          <a:pt x="38386" y="48101"/>
                          <a:pt x="31337" y="33814"/>
                        </a:cubicBezTo>
                        <a:cubicBezTo>
                          <a:pt x="25051" y="20860"/>
                          <a:pt x="13526" y="10763"/>
                          <a:pt x="0" y="5810"/>
                        </a:cubicBezTo>
                        <a:cubicBezTo>
                          <a:pt x="1524" y="3810"/>
                          <a:pt x="3143" y="1905"/>
                          <a:pt x="4763" y="0"/>
                        </a:cubicBezTo>
                        <a:cubicBezTo>
                          <a:pt x="15050" y="4286"/>
                          <a:pt x="24194" y="11239"/>
                          <a:pt x="30861" y="20002"/>
                        </a:cubicBezTo>
                        <a:cubicBezTo>
                          <a:pt x="33147" y="22860"/>
                          <a:pt x="35147" y="26003"/>
                          <a:pt x="36767" y="29242"/>
                        </a:cubicBezTo>
                        <a:cubicBezTo>
                          <a:pt x="37148" y="29718"/>
                          <a:pt x="37338" y="30194"/>
                          <a:pt x="37624" y="30671"/>
                        </a:cubicBezTo>
                        <a:cubicBezTo>
                          <a:pt x="44577" y="44863"/>
                          <a:pt x="45910" y="61722"/>
                          <a:pt x="41434" y="76676"/>
                        </a:cubicBezTo>
                        <a:cubicBezTo>
                          <a:pt x="53150" y="74390"/>
                          <a:pt x="65056" y="74485"/>
                          <a:pt x="76676" y="76676"/>
                        </a:cubicBezTo>
                        <a:cubicBezTo>
                          <a:pt x="79058" y="76962"/>
                          <a:pt x="81344" y="77533"/>
                          <a:pt x="83630" y="78200"/>
                        </a:cubicBezTo>
                        <a:cubicBezTo>
                          <a:pt x="89059" y="79534"/>
                          <a:pt x="94488" y="81439"/>
                          <a:pt x="99631" y="83915"/>
                        </a:cubicBezTo>
                        <a:cubicBezTo>
                          <a:pt x="102394" y="85153"/>
                          <a:pt x="105061" y="86582"/>
                          <a:pt x="107633" y="88106"/>
                        </a:cubicBezTo>
                        <a:cubicBezTo>
                          <a:pt x="109919" y="89440"/>
                          <a:pt x="112109" y="90868"/>
                          <a:pt x="114300" y="92392"/>
                        </a:cubicBezTo>
                        <a:cubicBezTo>
                          <a:pt x="127635" y="102013"/>
                          <a:pt x="138017" y="114776"/>
                          <a:pt x="144780" y="12915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0" name="Google Shape;1140;p52"/>
                  <p:cNvSpPr/>
                  <p:nvPr/>
                </p:nvSpPr>
                <p:spPr>
                  <a:xfrm>
                    <a:off x="4978316" y="2860262"/>
                    <a:ext cx="32545" cy="120015"/>
                  </a:xfrm>
                  <a:custGeom>
                    <a:rect b="b" l="l" r="r" t="t"/>
                    <a:pathLst>
                      <a:path extrusionOk="0" h="120015" w="32545">
                        <a:moveTo>
                          <a:pt x="32310" y="66961"/>
                        </a:moveTo>
                        <a:cubicBezTo>
                          <a:pt x="31929" y="67913"/>
                          <a:pt x="31262" y="68675"/>
                          <a:pt x="30310" y="69056"/>
                        </a:cubicBezTo>
                        <a:cubicBezTo>
                          <a:pt x="12784" y="75914"/>
                          <a:pt x="2878" y="97536"/>
                          <a:pt x="8879" y="115348"/>
                        </a:cubicBezTo>
                        <a:cubicBezTo>
                          <a:pt x="9164" y="116015"/>
                          <a:pt x="9164" y="116681"/>
                          <a:pt x="8879" y="117348"/>
                        </a:cubicBezTo>
                        <a:cubicBezTo>
                          <a:pt x="8688" y="118491"/>
                          <a:pt x="7831" y="119444"/>
                          <a:pt x="6688" y="119825"/>
                        </a:cubicBezTo>
                        <a:cubicBezTo>
                          <a:pt x="6307" y="120015"/>
                          <a:pt x="5831" y="120015"/>
                          <a:pt x="5450" y="120015"/>
                        </a:cubicBezTo>
                        <a:cubicBezTo>
                          <a:pt x="4021" y="120015"/>
                          <a:pt x="2592" y="119158"/>
                          <a:pt x="2116" y="117634"/>
                        </a:cubicBezTo>
                        <a:cubicBezTo>
                          <a:pt x="1640" y="116110"/>
                          <a:pt x="1163" y="114681"/>
                          <a:pt x="878" y="113157"/>
                        </a:cubicBezTo>
                        <a:cubicBezTo>
                          <a:pt x="-1408" y="102203"/>
                          <a:pt x="878" y="90678"/>
                          <a:pt x="6497" y="80963"/>
                        </a:cubicBezTo>
                        <a:lnTo>
                          <a:pt x="6593" y="80867"/>
                        </a:lnTo>
                        <a:cubicBezTo>
                          <a:pt x="10498" y="74200"/>
                          <a:pt x="15927" y="68485"/>
                          <a:pt x="22690" y="64675"/>
                        </a:cubicBezTo>
                        <a:cubicBezTo>
                          <a:pt x="23071" y="64389"/>
                          <a:pt x="23547" y="64199"/>
                          <a:pt x="24023" y="63913"/>
                        </a:cubicBezTo>
                        <a:cubicBezTo>
                          <a:pt x="23928" y="63627"/>
                          <a:pt x="23738" y="63437"/>
                          <a:pt x="23642" y="63151"/>
                        </a:cubicBezTo>
                        <a:cubicBezTo>
                          <a:pt x="22309" y="60865"/>
                          <a:pt x="21071" y="58483"/>
                          <a:pt x="19832" y="56102"/>
                        </a:cubicBezTo>
                        <a:cubicBezTo>
                          <a:pt x="16022" y="48863"/>
                          <a:pt x="12403" y="41148"/>
                          <a:pt x="9545" y="33147"/>
                        </a:cubicBezTo>
                        <a:cubicBezTo>
                          <a:pt x="7736" y="27908"/>
                          <a:pt x="6212" y="22479"/>
                          <a:pt x="5354" y="17050"/>
                        </a:cubicBezTo>
                        <a:cubicBezTo>
                          <a:pt x="5354" y="16859"/>
                          <a:pt x="5259" y="16669"/>
                          <a:pt x="5259" y="16478"/>
                        </a:cubicBezTo>
                        <a:cubicBezTo>
                          <a:pt x="4402" y="10858"/>
                          <a:pt x="4211" y="5239"/>
                          <a:pt x="4783" y="0"/>
                        </a:cubicBezTo>
                        <a:cubicBezTo>
                          <a:pt x="7164" y="667"/>
                          <a:pt x="9545" y="1429"/>
                          <a:pt x="11831" y="2381"/>
                        </a:cubicBezTo>
                        <a:cubicBezTo>
                          <a:pt x="11450" y="7049"/>
                          <a:pt x="11736" y="11621"/>
                          <a:pt x="12403" y="15907"/>
                        </a:cubicBezTo>
                        <a:cubicBezTo>
                          <a:pt x="15165" y="33052"/>
                          <a:pt x="23833" y="48768"/>
                          <a:pt x="32120" y="63913"/>
                        </a:cubicBezTo>
                        <a:cubicBezTo>
                          <a:pt x="32596" y="64865"/>
                          <a:pt x="32691" y="65913"/>
                          <a:pt x="32310" y="6696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1" name="Google Shape;1141;p52"/>
                  <p:cNvSpPr/>
                  <p:nvPr/>
                </p:nvSpPr>
                <p:spPr>
                  <a:xfrm>
                    <a:off x="4907748" y="2874870"/>
                    <a:ext cx="82920" cy="47876"/>
                  </a:xfrm>
                  <a:custGeom>
                    <a:rect b="b" l="l" r="r" t="t"/>
                    <a:pathLst>
                      <a:path extrusionOk="0" h="47876" w="82920">
                        <a:moveTo>
                          <a:pt x="31536" y="47876"/>
                        </a:moveTo>
                        <a:cubicBezTo>
                          <a:pt x="21820" y="47876"/>
                          <a:pt x="11628" y="45590"/>
                          <a:pt x="2103" y="41208"/>
                        </a:cubicBezTo>
                        <a:cubicBezTo>
                          <a:pt x="294" y="40351"/>
                          <a:pt x="-468" y="38256"/>
                          <a:pt x="294" y="36446"/>
                        </a:cubicBezTo>
                        <a:cubicBezTo>
                          <a:pt x="1151" y="34636"/>
                          <a:pt x="3246" y="33874"/>
                          <a:pt x="5056" y="34732"/>
                        </a:cubicBezTo>
                        <a:cubicBezTo>
                          <a:pt x="17343" y="40351"/>
                          <a:pt x="30583" y="42066"/>
                          <a:pt x="42394" y="39589"/>
                        </a:cubicBezTo>
                        <a:cubicBezTo>
                          <a:pt x="55158" y="36827"/>
                          <a:pt x="66302" y="29016"/>
                          <a:pt x="72017" y="18444"/>
                        </a:cubicBezTo>
                        <a:cubicBezTo>
                          <a:pt x="75065" y="12919"/>
                          <a:pt x="76398" y="7585"/>
                          <a:pt x="75446" y="4633"/>
                        </a:cubicBezTo>
                        <a:cubicBezTo>
                          <a:pt x="74874" y="2728"/>
                          <a:pt x="75922" y="727"/>
                          <a:pt x="77827" y="156"/>
                        </a:cubicBezTo>
                        <a:cubicBezTo>
                          <a:pt x="79732" y="-416"/>
                          <a:pt x="81732" y="632"/>
                          <a:pt x="82304" y="2537"/>
                        </a:cubicBezTo>
                        <a:cubicBezTo>
                          <a:pt x="84399" y="9300"/>
                          <a:pt x="80685" y="17587"/>
                          <a:pt x="78208" y="21873"/>
                        </a:cubicBezTo>
                        <a:cubicBezTo>
                          <a:pt x="71445" y="34160"/>
                          <a:pt x="58587" y="43399"/>
                          <a:pt x="43728" y="46543"/>
                        </a:cubicBezTo>
                        <a:cubicBezTo>
                          <a:pt x="39918" y="47400"/>
                          <a:pt x="35822" y="47876"/>
                          <a:pt x="31536" y="4787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2" name="Google Shape;1142;p52"/>
                  <p:cNvSpPr/>
                  <p:nvPr/>
                </p:nvSpPr>
                <p:spPr>
                  <a:xfrm>
                    <a:off x="4932565" y="2915591"/>
                    <a:ext cx="32240" cy="55636"/>
                  </a:xfrm>
                  <a:custGeom>
                    <a:rect b="b" l="l" r="r" t="t"/>
                    <a:pathLst>
                      <a:path extrusionOk="0" h="55636" w="32240">
                        <a:moveTo>
                          <a:pt x="26911" y="55637"/>
                        </a:moveTo>
                        <a:cubicBezTo>
                          <a:pt x="26530" y="55637"/>
                          <a:pt x="26245" y="55542"/>
                          <a:pt x="25864" y="55446"/>
                        </a:cubicBezTo>
                        <a:cubicBezTo>
                          <a:pt x="23958" y="54875"/>
                          <a:pt x="22911" y="52875"/>
                          <a:pt x="23482" y="50970"/>
                        </a:cubicBezTo>
                        <a:cubicBezTo>
                          <a:pt x="28054" y="36111"/>
                          <a:pt x="22339" y="18585"/>
                          <a:pt x="9862" y="9345"/>
                        </a:cubicBezTo>
                        <a:cubicBezTo>
                          <a:pt x="9004" y="8774"/>
                          <a:pt x="6052" y="7440"/>
                          <a:pt x="4718" y="7155"/>
                        </a:cubicBezTo>
                        <a:cubicBezTo>
                          <a:pt x="3575" y="7536"/>
                          <a:pt x="2242" y="7345"/>
                          <a:pt x="1289" y="6583"/>
                        </a:cubicBezTo>
                        <a:cubicBezTo>
                          <a:pt x="-235" y="5345"/>
                          <a:pt x="-425" y="3059"/>
                          <a:pt x="813" y="1535"/>
                        </a:cubicBezTo>
                        <a:cubicBezTo>
                          <a:pt x="4432" y="-2847"/>
                          <a:pt x="14053" y="3535"/>
                          <a:pt x="14148" y="3630"/>
                        </a:cubicBezTo>
                        <a:cubicBezTo>
                          <a:pt x="29007" y="14679"/>
                          <a:pt x="35865" y="35539"/>
                          <a:pt x="30340" y="53160"/>
                        </a:cubicBezTo>
                        <a:cubicBezTo>
                          <a:pt x="29864" y="54684"/>
                          <a:pt x="28435" y="55637"/>
                          <a:pt x="26911" y="5563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3" name="Google Shape;1143;p52"/>
                  <p:cNvSpPr/>
                  <p:nvPr/>
                </p:nvSpPr>
                <p:spPr>
                  <a:xfrm>
                    <a:off x="4957460" y="2915708"/>
                    <a:ext cx="46011" cy="33517"/>
                  </a:xfrm>
                  <a:custGeom>
                    <a:rect b="b" l="l" r="r" t="t"/>
                    <a:pathLst>
                      <a:path extrusionOk="0" h="33517" w="46011">
                        <a:moveTo>
                          <a:pt x="3636" y="33518"/>
                        </a:moveTo>
                        <a:cubicBezTo>
                          <a:pt x="1826" y="33518"/>
                          <a:pt x="207" y="32089"/>
                          <a:pt x="16" y="30184"/>
                        </a:cubicBezTo>
                        <a:cubicBezTo>
                          <a:pt x="-174" y="28184"/>
                          <a:pt x="1350" y="26469"/>
                          <a:pt x="3350" y="26279"/>
                        </a:cubicBezTo>
                        <a:cubicBezTo>
                          <a:pt x="18399" y="25136"/>
                          <a:pt x="32496" y="15611"/>
                          <a:pt x="39259" y="1990"/>
                        </a:cubicBezTo>
                        <a:cubicBezTo>
                          <a:pt x="40116" y="180"/>
                          <a:pt x="42307" y="-487"/>
                          <a:pt x="44022" y="371"/>
                        </a:cubicBezTo>
                        <a:cubicBezTo>
                          <a:pt x="45831" y="1228"/>
                          <a:pt x="46498" y="3419"/>
                          <a:pt x="45641" y="5133"/>
                        </a:cubicBezTo>
                        <a:cubicBezTo>
                          <a:pt x="37830" y="20945"/>
                          <a:pt x="21447" y="31994"/>
                          <a:pt x="3921" y="33422"/>
                        </a:cubicBezTo>
                        <a:cubicBezTo>
                          <a:pt x="3826" y="33518"/>
                          <a:pt x="3731" y="33518"/>
                          <a:pt x="3636" y="3351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1144" name="Google Shape;1144;p52"/>
              <p:cNvGrpSpPr/>
              <p:nvPr/>
            </p:nvGrpSpPr>
            <p:grpSpPr>
              <a:xfrm>
                <a:off x="4468653" y="2366486"/>
                <a:ext cx="190500" cy="190595"/>
                <a:chOff x="4468653" y="2366486"/>
                <a:chExt cx="190500" cy="190595"/>
              </a:xfrm>
            </p:grpSpPr>
            <p:sp>
              <p:nvSpPr>
                <p:cNvPr id="1145" name="Google Shape;1145;p52"/>
                <p:cNvSpPr/>
                <p:nvPr/>
              </p:nvSpPr>
              <p:spPr>
                <a:xfrm>
                  <a:off x="4468653" y="2366486"/>
                  <a:ext cx="190500" cy="190595"/>
                </a:xfrm>
                <a:custGeom>
                  <a:rect b="b" l="l" r="r" t="t"/>
                  <a:pathLst>
                    <a:path extrusionOk="0" h="190595" w="190500">
                      <a:moveTo>
                        <a:pt x="190500" y="95345"/>
                      </a:moveTo>
                      <a:cubicBezTo>
                        <a:pt x="190500" y="121444"/>
                        <a:pt x="180023" y="145161"/>
                        <a:pt x="163163" y="162211"/>
                      </a:cubicBezTo>
                      <a:cubicBezTo>
                        <a:pt x="161353" y="164021"/>
                        <a:pt x="159544" y="165735"/>
                        <a:pt x="157639" y="167354"/>
                      </a:cubicBezTo>
                      <a:cubicBezTo>
                        <a:pt x="140970" y="181832"/>
                        <a:pt x="119158" y="190595"/>
                        <a:pt x="95345" y="190595"/>
                      </a:cubicBezTo>
                      <a:cubicBezTo>
                        <a:pt x="42672" y="190595"/>
                        <a:pt x="0" y="147923"/>
                        <a:pt x="0" y="95250"/>
                      </a:cubicBezTo>
                      <a:cubicBezTo>
                        <a:pt x="0" y="74104"/>
                        <a:pt x="6858" y="54578"/>
                        <a:pt x="18478" y="38767"/>
                      </a:cubicBezTo>
                      <a:cubicBezTo>
                        <a:pt x="20002" y="36767"/>
                        <a:pt x="21622" y="34862"/>
                        <a:pt x="23241" y="32957"/>
                      </a:cubicBezTo>
                      <a:cubicBezTo>
                        <a:pt x="40672" y="12763"/>
                        <a:pt x="66484" y="0"/>
                        <a:pt x="95345" y="0"/>
                      </a:cubicBezTo>
                      <a:cubicBezTo>
                        <a:pt x="104584" y="0"/>
                        <a:pt x="113633" y="1333"/>
                        <a:pt x="122111" y="3810"/>
                      </a:cubicBezTo>
                      <a:cubicBezTo>
                        <a:pt x="124492" y="4477"/>
                        <a:pt x="126873" y="5239"/>
                        <a:pt x="129159" y="6191"/>
                      </a:cubicBezTo>
                      <a:cubicBezTo>
                        <a:pt x="165068" y="19907"/>
                        <a:pt x="190500" y="54674"/>
                        <a:pt x="190500" y="9534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146" name="Google Shape;1146;p52"/>
                <p:cNvGrpSpPr/>
                <p:nvPr/>
              </p:nvGrpSpPr>
              <p:grpSpPr>
                <a:xfrm>
                  <a:off x="4487037" y="2370391"/>
                  <a:ext cx="144779" cy="163544"/>
                  <a:chOff x="4487037" y="2370391"/>
                  <a:chExt cx="144779" cy="163544"/>
                </a:xfrm>
              </p:grpSpPr>
              <p:sp>
                <p:nvSpPr>
                  <p:cNvPr id="1147" name="Google Shape;1147;p52"/>
                  <p:cNvSpPr/>
                  <p:nvPr/>
                </p:nvSpPr>
                <p:spPr>
                  <a:xfrm>
                    <a:off x="4487037" y="2399633"/>
                    <a:ext cx="144779" cy="134302"/>
                  </a:xfrm>
                  <a:custGeom>
                    <a:rect b="b" l="l" r="r" t="t"/>
                    <a:pathLst>
                      <a:path extrusionOk="0" h="134302" w="144779">
                        <a:moveTo>
                          <a:pt x="144780" y="129159"/>
                        </a:moveTo>
                        <a:cubicBezTo>
                          <a:pt x="142970" y="130969"/>
                          <a:pt x="141161" y="132683"/>
                          <a:pt x="139255" y="134303"/>
                        </a:cubicBezTo>
                        <a:cubicBezTo>
                          <a:pt x="133159" y="120015"/>
                          <a:pt x="123158" y="107537"/>
                          <a:pt x="110300" y="98298"/>
                        </a:cubicBezTo>
                        <a:cubicBezTo>
                          <a:pt x="89344" y="83249"/>
                          <a:pt x="61913" y="78391"/>
                          <a:pt x="36957" y="85154"/>
                        </a:cubicBezTo>
                        <a:cubicBezTo>
                          <a:pt x="35623" y="85439"/>
                          <a:pt x="34195" y="85058"/>
                          <a:pt x="33338" y="84011"/>
                        </a:cubicBezTo>
                        <a:cubicBezTo>
                          <a:pt x="32385" y="83058"/>
                          <a:pt x="32194" y="81534"/>
                          <a:pt x="32766" y="80296"/>
                        </a:cubicBezTo>
                        <a:cubicBezTo>
                          <a:pt x="38862" y="65532"/>
                          <a:pt x="38386" y="48101"/>
                          <a:pt x="31337" y="33814"/>
                        </a:cubicBezTo>
                        <a:cubicBezTo>
                          <a:pt x="25051" y="20860"/>
                          <a:pt x="13525" y="10763"/>
                          <a:pt x="0" y="5810"/>
                        </a:cubicBezTo>
                        <a:cubicBezTo>
                          <a:pt x="1524" y="3810"/>
                          <a:pt x="3143" y="1905"/>
                          <a:pt x="4763" y="0"/>
                        </a:cubicBezTo>
                        <a:cubicBezTo>
                          <a:pt x="15050" y="4286"/>
                          <a:pt x="24194" y="11240"/>
                          <a:pt x="30861" y="20003"/>
                        </a:cubicBezTo>
                        <a:cubicBezTo>
                          <a:pt x="33147" y="22860"/>
                          <a:pt x="35147" y="26003"/>
                          <a:pt x="36767" y="29242"/>
                        </a:cubicBezTo>
                        <a:cubicBezTo>
                          <a:pt x="37148" y="29718"/>
                          <a:pt x="37338" y="30194"/>
                          <a:pt x="37624" y="30671"/>
                        </a:cubicBezTo>
                        <a:cubicBezTo>
                          <a:pt x="44577" y="44863"/>
                          <a:pt x="45910" y="61722"/>
                          <a:pt x="41434" y="76676"/>
                        </a:cubicBezTo>
                        <a:cubicBezTo>
                          <a:pt x="53150" y="74390"/>
                          <a:pt x="65056" y="74486"/>
                          <a:pt x="76676" y="76676"/>
                        </a:cubicBezTo>
                        <a:cubicBezTo>
                          <a:pt x="79057" y="76962"/>
                          <a:pt x="81344" y="77534"/>
                          <a:pt x="83629" y="78200"/>
                        </a:cubicBezTo>
                        <a:cubicBezTo>
                          <a:pt x="89059" y="79534"/>
                          <a:pt x="94488" y="81439"/>
                          <a:pt x="99631" y="83915"/>
                        </a:cubicBezTo>
                        <a:cubicBezTo>
                          <a:pt x="102394" y="85154"/>
                          <a:pt x="105061" y="86582"/>
                          <a:pt x="107632" y="88106"/>
                        </a:cubicBezTo>
                        <a:cubicBezTo>
                          <a:pt x="109919" y="89440"/>
                          <a:pt x="112109" y="90869"/>
                          <a:pt x="114300" y="92393"/>
                        </a:cubicBezTo>
                        <a:cubicBezTo>
                          <a:pt x="127635" y="101918"/>
                          <a:pt x="138017" y="114681"/>
                          <a:pt x="144780" y="12915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8" name="Google Shape;1148;p52"/>
                  <p:cNvSpPr/>
                  <p:nvPr/>
                </p:nvSpPr>
                <p:spPr>
                  <a:xfrm>
                    <a:off x="4585981" y="2370391"/>
                    <a:ext cx="32545" cy="120015"/>
                  </a:xfrm>
                  <a:custGeom>
                    <a:rect b="b" l="l" r="r" t="t"/>
                    <a:pathLst>
                      <a:path extrusionOk="0" h="120015" w="32545">
                        <a:moveTo>
                          <a:pt x="32310" y="66961"/>
                        </a:moveTo>
                        <a:cubicBezTo>
                          <a:pt x="31929" y="67913"/>
                          <a:pt x="31262" y="68675"/>
                          <a:pt x="30310" y="69056"/>
                        </a:cubicBezTo>
                        <a:cubicBezTo>
                          <a:pt x="12784" y="75914"/>
                          <a:pt x="2878" y="97536"/>
                          <a:pt x="8879" y="115348"/>
                        </a:cubicBezTo>
                        <a:cubicBezTo>
                          <a:pt x="9164" y="116014"/>
                          <a:pt x="9164" y="116681"/>
                          <a:pt x="8879" y="117348"/>
                        </a:cubicBezTo>
                        <a:cubicBezTo>
                          <a:pt x="8688" y="118491"/>
                          <a:pt x="7831" y="119443"/>
                          <a:pt x="6688" y="119825"/>
                        </a:cubicBezTo>
                        <a:cubicBezTo>
                          <a:pt x="6307" y="120015"/>
                          <a:pt x="5831" y="120015"/>
                          <a:pt x="5450" y="120015"/>
                        </a:cubicBezTo>
                        <a:cubicBezTo>
                          <a:pt x="4021" y="120015"/>
                          <a:pt x="2592" y="119158"/>
                          <a:pt x="2116" y="117634"/>
                        </a:cubicBezTo>
                        <a:cubicBezTo>
                          <a:pt x="1640" y="116110"/>
                          <a:pt x="1163" y="114681"/>
                          <a:pt x="878" y="113157"/>
                        </a:cubicBezTo>
                        <a:cubicBezTo>
                          <a:pt x="-1408" y="102203"/>
                          <a:pt x="878" y="90678"/>
                          <a:pt x="6497" y="80963"/>
                        </a:cubicBezTo>
                        <a:lnTo>
                          <a:pt x="6593" y="80867"/>
                        </a:lnTo>
                        <a:cubicBezTo>
                          <a:pt x="10498" y="74200"/>
                          <a:pt x="15927" y="68485"/>
                          <a:pt x="22690" y="64675"/>
                        </a:cubicBezTo>
                        <a:cubicBezTo>
                          <a:pt x="23071" y="64389"/>
                          <a:pt x="23547" y="64199"/>
                          <a:pt x="24023" y="63913"/>
                        </a:cubicBezTo>
                        <a:cubicBezTo>
                          <a:pt x="23928" y="63627"/>
                          <a:pt x="23738" y="63437"/>
                          <a:pt x="23642" y="63151"/>
                        </a:cubicBezTo>
                        <a:cubicBezTo>
                          <a:pt x="22309" y="60865"/>
                          <a:pt x="21071" y="58483"/>
                          <a:pt x="19832" y="56102"/>
                        </a:cubicBezTo>
                        <a:cubicBezTo>
                          <a:pt x="16022" y="48863"/>
                          <a:pt x="12403" y="41148"/>
                          <a:pt x="9545" y="33147"/>
                        </a:cubicBezTo>
                        <a:cubicBezTo>
                          <a:pt x="7736" y="27908"/>
                          <a:pt x="6212" y="22479"/>
                          <a:pt x="5354" y="17050"/>
                        </a:cubicBezTo>
                        <a:cubicBezTo>
                          <a:pt x="5354" y="16859"/>
                          <a:pt x="5259" y="16669"/>
                          <a:pt x="5259" y="16478"/>
                        </a:cubicBezTo>
                        <a:cubicBezTo>
                          <a:pt x="4402" y="10858"/>
                          <a:pt x="4211" y="5239"/>
                          <a:pt x="4783" y="0"/>
                        </a:cubicBezTo>
                        <a:cubicBezTo>
                          <a:pt x="7164" y="667"/>
                          <a:pt x="9545" y="1429"/>
                          <a:pt x="11831" y="2381"/>
                        </a:cubicBezTo>
                        <a:cubicBezTo>
                          <a:pt x="11450" y="7049"/>
                          <a:pt x="11736" y="11621"/>
                          <a:pt x="12403" y="15907"/>
                        </a:cubicBezTo>
                        <a:cubicBezTo>
                          <a:pt x="15165" y="33052"/>
                          <a:pt x="23833" y="48768"/>
                          <a:pt x="32120" y="63913"/>
                        </a:cubicBezTo>
                        <a:cubicBezTo>
                          <a:pt x="32596" y="64865"/>
                          <a:pt x="32691" y="65913"/>
                          <a:pt x="32310" y="6696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9" name="Google Shape;1149;p52"/>
                  <p:cNvSpPr/>
                  <p:nvPr/>
                </p:nvSpPr>
                <p:spPr>
                  <a:xfrm>
                    <a:off x="4515450" y="2384999"/>
                    <a:ext cx="82978" cy="47875"/>
                  </a:xfrm>
                  <a:custGeom>
                    <a:rect b="b" l="l" r="r" t="t"/>
                    <a:pathLst>
                      <a:path extrusionOk="0" h="47875" w="82978">
                        <a:moveTo>
                          <a:pt x="31499" y="47876"/>
                        </a:moveTo>
                        <a:cubicBezTo>
                          <a:pt x="21783" y="47876"/>
                          <a:pt x="11591" y="45590"/>
                          <a:pt x="2066" y="41208"/>
                        </a:cubicBezTo>
                        <a:cubicBezTo>
                          <a:pt x="257" y="40351"/>
                          <a:pt x="-505" y="38256"/>
                          <a:pt x="352" y="36446"/>
                        </a:cubicBezTo>
                        <a:cubicBezTo>
                          <a:pt x="1209" y="34636"/>
                          <a:pt x="3305" y="33874"/>
                          <a:pt x="5114" y="34731"/>
                        </a:cubicBezTo>
                        <a:cubicBezTo>
                          <a:pt x="17402" y="40351"/>
                          <a:pt x="30641" y="42066"/>
                          <a:pt x="42452" y="39589"/>
                        </a:cubicBezTo>
                        <a:cubicBezTo>
                          <a:pt x="55216" y="36827"/>
                          <a:pt x="66360" y="29016"/>
                          <a:pt x="72075" y="18444"/>
                        </a:cubicBezTo>
                        <a:cubicBezTo>
                          <a:pt x="75123" y="12919"/>
                          <a:pt x="76457" y="7585"/>
                          <a:pt x="75504" y="4633"/>
                        </a:cubicBezTo>
                        <a:cubicBezTo>
                          <a:pt x="74933" y="2727"/>
                          <a:pt x="75980" y="727"/>
                          <a:pt x="77885" y="156"/>
                        </a:cubicBezTo>
                        <a:cubicBezTo>
                          <a:pt x="79790" y="-416"/>
                          <a:pt x="81791" y="632"/>
                          <a:pt x="82362" y="2537"/>
                        </a:cubicBezTo>
                        <a:cubicBezTo>
                          <a:pt x="84458" y="9300"/>
                          <a:pt x="80743" y="17587"/>
                          <a:pt x="78266" y="21873"/>
                        </a:cubicBezTo>
                        <a:cubicBezTo>
                          <a:pt x="71504" y="34160"/>
                          <a:pt x="58645" y="43399"/>
                          <a:pt x="43786" y="46542"/>
                        </a:cubicBezTo>
                        <a:cubicBezTo>
                          <a:pt x="39976" y="47400"/>
                          <a:pt x="35785" y="47876"/>
                          <a:pt x="31499" y="4787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0" name="Google Shape;1150;p52"/>
                  <p:cNvSpPr/>
                  <p:nvPr/>
                </p:nvSpPr>
                <p:spPr>
                  <a:xfrm>
                    <a:off x="4540191" y="2425720"/>
                    <a:ext cx="32280" cy="55636"/>
                  </a:xfrm>
                  <a:custGeom>
                    <a:rect b="b" l="l" r="r" t="t"/>
                    <a:pathLst>
                      <a:path extrusionOk="0" h="55636" w="32280">
                        <a:moveTo>
                          <a:pt x="26951" y="55637"/>
                        </a:moveTo>
                        <a:cubicBezTo>
                          <a:pt x="26570" y="55637"/>
                          <a:pt x="26284" y="55542"/>
                          <a:pt x="25903" y="55446"/>
                        </a:cubicBezTo>
                        <a:cubicBezTo>
                          <a:pt x="23998" y="54875"/>
                          <a:pt x="22950" y="52875"/>
                          <a:pt x="23522" y="50970"/>
                        </a:cubicBezTo>
                        <a:cubicBezTo>
                          <a:pt x="28094" y="36111"/>
                          <a:pt x="22379" y="18585"/>
                          <a:pt x="9901" y="9345"/>
                        </a:cubicBezTo>
                        <a:cubicBezTo>
                          <a:pt x="9044" y="8774"/>
                          <a:pt x="6091" y="7440"/>
                          <a:pt x="4758" y="7155"/>
                        </a:cubicBezTo>
                        <a:cubicBezTo>
                          <a:pt x="3615" y="7536"/>
                          <a:pt x="2281" y="7345"/>
                          <a:pt x="1329" y="6583"/>
                        </a:cubicBezTo>
                        <a:cubicBezTo>
                          <a:pt x="-195" y="5345"/>
                          <a:pt x="-481" y="3059"/>
                          <a:pt x="852" y="1535"/>
                        </a:cubicBezTo>
                        <a:cubicBezTo>
                          <a:pt x="4472" y="-2847"/>
                          <a:pt x="14092" y="3535"/>
                          <a:pt x="14187" y="3630"/>
                        </a:cubicBezTo>
                        <a:cubicBezTo>
                          <a:pt x="29046" y="14680"/>
                          <a:pt x="35904" y="35539"/>
                          <a:pt x="30380" y="53160"/>
                        </a:cubicBezTo>
                        <a:cubicBezTo>
                          <a:pt x="29904" y="54684"/>
                          <a:pt x="28475" y="55637"/>
                          <a:pt x="26951" y="5563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1" name="Google Shape;1151;p52"/>
                  <p:cNvSpPr/>
                  <p:nvPr/>
                </p:nvSpPr>
                <p:spPr>
                  <a:xfrm>
                    <a:off x="4565125" y="2425837"/>
                    <a:ext cx="46011" cy="33517"/>
                  </a:xfrm>
                  <a:custGeom>
                    <a:rect b="b" l="l" r="r" t="t"/>
                    <a:pathLst>
                      <a:path extrusionOk="0" h="33517" w="46011">
                        <a:moveTo>
                          <a:pt x="3636" y="33518"/>
                        </a:moveTo>
                        <a:cubicBezTo>
                          <a:pt x="1826" y="33518"/>
                          <a:pt x="207" y="32089"/>
                          <a:pt x="16" y="30184"/>
                        </a:cubicBezTo>
                        <a:cubicBezTo>
                          <a:pt x="-174" y="28184"/>
                          <a:pt x="1350" y="26469"/>
                          <a:pt x="3350" y="26279"/>
                        </a:cubicBezTo>
                        <a:cubicBezTo>
                          <a:pt x="18399" y="25136"/>
                          <a:pt x="32496" y="15611"/>
                          <a:pt x="39259" y="1990"/>
                        </a:cubicBezTo>
                        <a:cubicBezTo>
                          <a:pt x="40116" y="180"/>
                          <a:pt x="42307" y="-487"/>
                          <a:pt x="44022" y="371"/>
                        </a:cubicBezTo>
                        <a:cubicBezTo>
                          <a:pt x="45831" y="1228"/>
                          <a:pt x="46498" y="3419"/>
                          <a:pt x="45641" y="5133"/>
                        </a:cubicBezTo>
                        <a:cubicBezTo>
                          <a:pt x="37830" y="20945"/>
                          <a:pt x="21447" y="31994"/>
                          <a:pt x="3921" y="33422"/>
                        </a:cubicBezTo>
                        <a:cubicBezTo>
                          <a:pt x="3826" y="33518"/>
                          <a:pt x="3731" y="33518"/>
                          <a:pt x="3636" y="3351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1152" name="Google Shape;1152;p52"/>
              <p:cNvGrpSpPr/>
              <p:nvPr/>
            </p:nvGrpSpPr>
            <p:grpSpPr>
              <a:xfrm>
                <a:off x="5544026" y="2412111"/>
                <a:ext cx="190500" cy="190595"/>
                <a:chOff x="5544026" y="2412111"/>
                <a:chExt cx="190500" cy="190595"/>
              </a:xfrm>
            </p:grpSpPr>
            <p:sp>
              <p:nvSpPr>
                <p:cNvPr id="1153" name="Google Shape;1153;p52"/>
                <p:cNvSpPr/>
                <p:nvPr/>
              </p:nvSpPr>
              <p:spPr>
                <a:xfrm>
                  <a:off x="5544026" y="2412111"/>
                  <a:ext cx="190500" cy="190595"/>
                </a:xfrm>
                <a:custGeom>
                  <a:rect b="b" l="l" r="r" t="t"/>
                  <a:pathLst>
                    <a:path extrusionOk="0" h="190595" w="190500">
                      <a:moveTo>
                        <a:pt x="190500" y="95345"/>
                      </a:moveTo>
                      <a:cubicBezTo>
                        <a:pt x="190500" y="121444"/>
                        <a:pt x="180022" y="145161"/>
                        <a:pt x="163163" y="162211"/>
                      </a:cubicBezTo>
                      <a:cubicBezTo>
                        <a:pt x="161354" y="164021"/>
                        <a:pt x="159544" y="165735"/>
                        <a:pt x="157639" y="167354"/>
                      </a:cubicBezTo>
                      <a:cubicBezTo>
                        <a:pt x="140970" y="181832"/>
                        <a:pt x="119158" y="190595"/>
                        <a:pt x="95345" y="190595"/>
                      </a:cubicBezTo>
                      <a:cubicBezTo>
                        <a:pt x="42672" y="190595"/>
                        <a:pt x="0" y="147923"/>
                        <a:pt x="0" y="95250"/>
                      </a:cubicBezTo>
                      <a:cubicBezTo>
                        <a:pt x="0" y="74104"/>
                        <a:pt x="6858" y="54578"/>
                        <a:pt x="18479" y="38767"/>
                      </a:cubicBezTo>
                      <a:cubicBezTo>
                        <a:pt x="20002" y="36767"/>
                        <a:pt x="21622" y="34861"/>
                        <a:pt x="23241" y="32956"/>
                      </a:cubicBezTo>
                      <a:cubicBezTo>
                        <a:pt x="40672" y="12763"/>
                        <a:pt x="66484" y="0"/>
                        <a:pt x="95345" y="0"/>
                      </a:cubicBezTo>
                      <a:cubicBezTo>
                        <a:pt x="104584" y="0"/>
                        <a:pt x="113633" y="1333"/>
                        <a:pt x="122110" y="3810"/>
                      </a:cubicBezTo>
                      <a:cubicBezTo>
                        <a:pt x="124492" y="4477"/>
                        <a:pt x="126873" y="5239"/>
                        <a:pt x="129159" y="6191"/>
                      </a:cubicBezTo>
                      <a:cubicBezTo>
                        <a:pt x="165068" y="19907"/>
                        <a:pt x="190500" y="54673"/>
                        <a:pt x="190500" y="9534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154" name="Google Shape;1154;p52"/>
                <p:cNvGrpSpPr/>
                <p:nvPr/>
              </p:nvGrpSpPr>
              <p:grpSpPr>
                <a:xfrm>
                  <a:off x="5562409" y="2416016"/>
                  <a:ext cx="144779" cy="163544"/>
                  <a:chOff x="5562409" y="2416016"/>
                  <a:chExt cx="144779" cy="163544"/>
                </a:xfrm>
              </p:grpSpPr>
              <p:sp>
                <p:nvSpPr>
                  <p:cNvPr id="1155" name="Google Shape;1155;p52"/>
                  <p:cNvSpPr/>
                  <p:nvPr/>
                </p:nvSpPr>
                <p:spPr>
                  <a:xfrm>
                    <a:off x="5562409" y="2445258"/>
                    <a:ext cx="144779" cy="134302"/>
                  </a:xfrm>
                  <a:custGeom>
                    <a:rect b="b" l="l" r="r" t="t"/>
                    <a:pathLst>
                      <a:path extrusionOk="0" h="134302" w="144779">
                        <a:moveTo>
                          <a:pt x="144780" y="129159"/>
                        </a:moveTo>
                        <a:cubicBezTo>
                          <a:pt x="142970" y="130969"/>
                          <a:pt x="141161" y="132683"/>
                          <a:pt x="139256" y="134303"/>
                        </a:cubicBezTo>
                        <a:cubicBezTo>
                          <a:pt x="133160" y="120015"/>
                          <a:pt x="123158" y="107537"/>
                          <a:pt x="110300" y="98298"/>
                        </a:cubicBezTo>
                        <a:cubicBezTo>
                          <a:pt x="89345" y="83249"/>
                          <a:pt x="61913" y="78391"/>
                          <a:pt x="36957" y="85154"/>
                        </a:cubicBezTo>
                        <a:cubicBezTo>
                          <a:pt x="35624" y="85439"/>
                          <a:pt x="34195" y="85058"/>
                          <a:pt x="33338" y="84010"/>
                        </a:cubicBezTo>
                        <a:cubicBezTo>
                          <a:pt x="32385" y="83058"/>
                          <a:pt x="32195" y="81534"/>
                          <a:pt x="32766" y="80296"/>
                        </a:cubicBezTo>
                        <a:cubicBezTo>
                          <a:pt x="38862" y="65532"/>
                          <a:pt x="38386" y="48101"/>
                          <a:pt x="31337" y="33814"/>
                        </a:cubicBezTo>
                        <a:cubicBezTo>
                          <a:pt x="25051" y="20860"/>
                          <a:pt x="13525" y="10763"/>
                          <a:pt x="0" y="5810"/>
                        </a:cubicBezTo>
                        <a:cubicBezTo>
                          <a:pt x="1524" y="3810"/>
                          <a:pt x="3143" y="1905"/>
                          <a:pt x="4763" y="0"/>
                        </a:cubicBezTo>
                        <a:cubicBezTo>
                          <a:pt x="15050" y="4286"/>
                          <a:pt x="24194" y="11239"/>
                          <a:pt x="30861" y="20003"/>
                        </a:cubicBezTo>
                        <a:cubicBezTo>
                          <a:pt x="33147" y="22860"/>
                          <a:pt x="35147" y="26003"/>
                          <a:pt x="36767" y="29242"/>
                        </a:cubicBezTo>
                        <a:cubicBezTo>
                          <a:pt x="37148" y="29718"/>
                          <a:pt x="37338" y="30194"/>
                          <a:pt x="37624" y="30671"/>
                        </a:cubicBezTo>
                        <a:cubicBezTo>
                          <a:pt x="44577" y="44863"/>
                          <a:pt x="45911" y="61722"/>
                          <a:pt x="41434" y="76676"/>
                        </a:cubicBezTo>
                        <a:cubicBezTo>
                          <a:pt x="53150" y="74390"/>
                          <a:pt x="65056" y="74485"/>
                          <a:pt x="76676" y="76676"/>
                        </a:cubicBezTo>
                        <a:cubicBezTo>
                          <a:pt x="79058" y="76962"/>
                          <a:pt x="81344" y="77533"/>
                          <a:pt x="83629" y="78200"/>
                        </a:cubicBezTo>
                        <a:cubicBezTo>
                          <a:pt x="89059" y="79534"/>
                          <a:pt x="94488" y="81439"/>
                          <a:pt x="99632" y="83915"/>
                        </a:cubicBezTo>
                        <a:cubicBezTo>
                          <a:pt x="102394" y="85154"/>
                          <a:pt x="105061" y="86582"/>
                          <a:pt x="107633" y="88106"/>
                        </a:cubicBezTo>
                        <a:cubicBezTo>
                          <a:pt x="109919" y="89440"/>
                          <a:pt x="112109" y="90868"/>
                          <a:pt x="114300" y="92392"/>
                        </a:cubicBezTo>
                        <a:cubicBezTo>
                          <a:pt x="127635" y="101917"/>
                          <a:pt x="138017" y="114681"/>
                          <a:pt x="144780" y="12915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6" name="Google Shape;1156;p52"/>
                  <p:cNvSpPr/>
                  <p:nvPr/>
                </p:nvSpPr>
                <p:spPr>
                  <a:xfrm>
                    <a:off x="5661353" y="2416016"/>
                    <a:ext cx="32545" cy="120015"/>
                  </a:xfrm>
                  <a:custGeom>
                    <a:rect b="b" l="l" r="r" t="t"/>
                    <a:pathLst>
                      <a:path extrusionOk="0" h="120015" w="32545">
                        <a:moveTo>
                          <a:pt x="32310" y="66961"/>
                        </a:moveTo>
                        <a:cubicBezTo>
                          <a:pt x="31929" y="67913"/>
                          <a:pt x="31262" y="68675"/>
                          <a:pt x="30310" y="69056"/>
                        </a:cubicBezTo>
                        <a:cubicBezTo>
                          <a:pt x="12784" y="75914"/>
                          <a:pt x="2878" y="97536"/>
                          <a:pt x="8879" y="115348"/>
                        </a:cubicBezTo>
                        <a:cubicBezTo>
                          <a:pt x="9164" y="116015"/>
                          <a:pt x="9164" y="116681"/>
                          <a:pt x="8879" y="117348"/>
                        </a:cubicBezTo>
                        <a:cubicBezTo>
                          <a:pt x="8688" y="118491"/>
                          <a:pt x="7831" y="119444"/>
                          <a:pt x="6688" y="119825"/>
                        </a:cubicBezTo>
                        <a:cubicBezTo>
                          <a:pt x="6307" y="120015"/>
                          <a:pt x="5831" y="120015"/>
                          <a:pt x="5450" y="120015"/>
                        </a:cubicBezTo>
                        <a:cubicBezTo>
                          <a:pt x="4021" y="120015"/>
                          <a:pt x="2592" y="119158"/>
                          <a:pt x="2116" y="117634"/>
                        </a:cubicBezTo>
                        <a:cubicBezTo>
                          <a:pt x="1640" y="116110"/>
                          <a:pt x="1163" y="114681"/>
                          <a:pt x="878" y="113157"/>
                        </a:cubicBezTo>
                        <a:cubicBezTo>
                          <a:pt x="-1408" y="102203"/>
                          <a:pt x="878" y="90678"/>
                          <a:pt x="6497" y="80963"/>
                        </a:cubicBezTo>
                        <a:lnTo>
                          <a:pt x="6593" y="80867"/>
                        </a:lnTo>
                        <a:cubicBezTo>
                          <a:pt x="10498" y="74200"/>
                          <a:pt x="15927" y="68485"/>
                          <a:pt x="22690" y="64675"/>
                        </a:cubicBezTo>
                        <a:cubicBezTo>
                          <a:pt x="23071" y="64389"/>
                          <a:pt x="23547" y="64199"/>
                          <a:pt x="24023" y="63913"/>
                        </a:cubicBezTo>
                        <a:cubicBezTo>
                          <a:pt x="23928" y="63627"/>
                          <a:pt x="23738" y="63437"/>
                          <a:pt x="23642" y="63151"/>
                        </a:cubicBezTo>
                        <a:cubicBezTo>
                          <a:pt x="22309" y="60865"/>
                          <a:pt x="21071" y="58483"/>
                          <a:pt x="19832" y="56102"/>
                        </a:cubicBezTo>
                        <a:cubicBezTo>
                          <a:pt x="16022" y="48863"/>
                          <a:pt x="12403" y="41148"/>
                          <a:pt x="9545" y="33147"/>
                        </a:cubicBezTo>
                        <a:cubicBezTo>
                          <a:pt x="7736" y="27908"/>
                          <a:pt x="6212" y="22479"/>
                          <a:pt x="5354" y="17050"/>
                        </a:cubicBezTo>
                        <a:cubicBezTo>
                          <a:pt x="5354" y="16859"/>
                          <a:pt x="5259" y="16669"/>
                          <a:pt x="5259" y="16478"/>
                        </a:cubicBezTo>
                        <a:cubicBezTo>
                          <a:pt x="4402" y="10858"/>
                          <a:pt x="4211" y="5239"/>
                          <a:pt x="4783" y="0"/>
                        </a:cubicBezTo>
                        <a:cubicBezTo>
                          <a:pt x="7164" y="667"/>
                          <a:pt x="9545" y="1429"/>
                          <a:pt x="11831" y="2381"/>
                        </a:cubicBezTo>
                        <a:cubicBezTo>
                          <a:pt x="11450" y="7049"/>
                          <a:pt x="11736" y="11621"/>
                          <a:pt x="12403" y="15907"/>
                        </a:cubicBezTo>
                        <a:cubicBezTo>
                          <a:pt x="15165" y="33052"/>
                          <a:pt x="23833" y="48768"/>
                          <a:pt x="32120" y="63913"/>
                        </a:cubicBezTo>
                        <a:cubicBezTo>
                          <a:pt x="32596" y="64865"/>
                          <a:pt x="32691" y="65913"/>
                          <a:pt x="32310" y="6696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7" name="Google Shape;1157;p52"/>
                  <p:cNvSpPr/>
                  <p:nvPr/>
                </p:nvSpPr>
                <p:spPr>
                  <a:xfrm>
                    <a:off x="5590823" y="2430529"/>
                    <a:ext cx="82978" cy="47971"/>
                  </a:xfrm>
                  <a:custGeom>
                    <a:rect b="b" l="l" r="r" t="t"/>
                    <a:pathLst>
                      <a:path extrusionOk="0" h="47971" w="82978">
                        <a:moveTo>
                          <a:pt x="31499" y="47971"/>
                        </a:moveTo>
                        <a:cubicBezTo>
                          <a:pt x="21783" y="47971"/>
                          <a:pt x="11591" y="45685"/>
                          <a:pt x="2066" y="41304"/>
                        </a:cubicBezTo>
                        <a:cubicBezTo>
                          <a:pt x="257" y="40446"/>
                          <a:pt x="-505" y="38351"/>
                          <a:pt x="352" y="36541"/>
                        </a:cubicBezTo>
                        <a:cubicBezTo>
                          <a:pt x="1209" y="34732"/>
                          <a:pt x="3305" y="33970"/>
                          <a:pt x="5114" y="34732"/>
                        </a:cubicBezTo>
                        <a:cubicBezTo>
                          <a:pt x="17401" y="40351"/>
                          <a:pt x="30641" y="42066"/>
                          <a:pt x="42452" y="39589"/>
                        </a:cubicBezTo>
                        <a:cubicBezTo>
                          <a:pt x="55216" y="36827"/>
                          <a:pt x="66360" y="29016"/>
                          <a:pt x="72075" y="18444"/>
                        </a:cubicBezTo>
                        <a:cubicBezTo>
                          <a:pt x="75123" y="12919"/>
                          <a:pt x="76457" y="7585"/>
                          <a:pt x="75504" y="4633"/>
                        </a:cubicBezTo>
                        <a:cubicBezTo>
                          <a:pt x="74933" y="2728"/>
                          <a:pt x="75980" y="727"/>
                          <a:pt x="77885" y="156"/>
                        </a:cubicBezTo>
                        <a:cubicBezTo>
                          <a:pt x="79790" y="-416"/>
                          <a:pt x="81791" y="632"/>
                          <a:pt x="82362" y="2537"/>
                        </a:cubicBezTo>
                        <a:cubicBezTo>
                          <a:pt x="84458" y="9300"/>
                          <a:pt x="80743" y="17587"/>
                          <a:pt x="78266" y="21968"/>
                        </a:cubicBezTo>
                        <a:cubicBezTo>
                          <a:pt x="71504" y="34255"/>
                          <a:pt x="58645" y="43495"/>
                          <a:pt x="43786" y="46638"/>
                        </a:cubicBezTo>
                        <a:cubicBezTo>
                          <a:pt x="39976" y="47495"/>
                          <a:pt x="35785" y="47971"/>
                          <a:pt x="31499" y="4797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8" name="Google Shape;1158;p52"/>
                  <p:cNvSpPr/>
                  <p:nvPr/>
                </p:nvSpPr>
                <p:spPr>
                  <a:xfrm>
                    <a:off x="5615603" y="2471345"/>
                    <a:ext cx="32240" cy="55636"/>
                  </a:xfrm>
                  <a:custGeom>
                    <a:rect b="b" l="l" r="r" t="t"/>
                    <a:pathLst>
                      <a:path extrusionOk="0" h="55636" w="32240">
                        <a:moveTo>
                          <a:pt x="26911" y="55637"/>
                        </a:moveTo>
                        <a:cubicBezTo>
                          <a:pt x="26530" y="55637"/>
                          <a:pt x="26245" y="55542"/>
                          <a:pt x="25864" y="55446"/>
                        </a:cubicBezTo>
                        <a:cubicBezTo>
                          <a:pt x="23959" y="54875"/>
                          <a:pt x="22911" y="52875"/>
                          <a:pt x="23482" y="50970"/>
                        </a:cubicBezTo>
                        <a:cubicBezTo>
                          <a:pt x="28054" y="36111"/>
                          <a:pt x="22339" y="18585"/>
                          <a:pt x="9862" y="9345"/>
                        </a:cubicBezTo>
                        <a:cubicBezTo>
                          <a:pt x="9004" y="8774"/>
                          <a:pt x="6052" y="7440"/>
                          <a:pt x="4718" y="7155"/>
                        </a:cubicBezTo>
                        <a:cubicBezTo>
                          <a:pt x="3575" y="7536"/>
                          <a:pt x="2242" y="7345"/>
                          <a:pt x="1289" y="6583"/>
                        </a:cubicBezTo>
                        <a:cubicBezTo>
                          <a:pt x="-235" y="5345"/>
                          <a:pt x="-425" y="3059"/>
                          <a:pt x="813" y="1535"/>
                        </a:cubicBezTo>
                        <a:cubicBezTo>
                          <a:pt x="4432" y="-2847"/>
                          <a:pt x="14052" y="3535"/>
                          <a:pt x="14148" y="3630"/>
                        </a:cubicBezTo>
                        <a:cubicBezTo>
                          <a:pt x="29007" y="14679"/>
                          <a:pt x="35865" y="35539"/>
                          <a:pt x="30340" y="53160"/>
                        </a:cubicBezTo>
                        <a:cubicBezTo>
                          <a:pt x="29864" y="54684"/>
                          <a:pt x="28435" y="55637"/>
                          <a:pt x="26911" y="5563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9" name="Google Shape;1159;p52"/>
                  <p:cNvSpPr/>
                  <p:nvPr/>
                </p:nvSpPr>
                <p:spPr>
                  <a:xfrm>
                    <a:off x="5640498" y="2471462"/>
                    <a:ext cx="46011" cy="33517"/>
                  </a:xfrm>
                  <a:custGeom>
                    <a:rect b="b" l="l" r="r" t="t"/>
                    <a:pathLst>
                      <a:path extrusionOk="0" h="33517" w="46011">
                        <a:moveTo>
                          <a:pt x="3636" y="33518"/>
                        </a:moveTo>
                        <a:cubicBezTo>
                          <a:pt x="1826" y="33518"/>
                          <a:pt x="207" y="32089"/>
                          <a:pt x="16" y="30184"/>
                        </a:cubicBezTo>
                        <a:cubicBezTo>
                          <a:pt x="-174" y="28184"/>
                          <a:pt x="1350" y="26469"/>
                          <a:pt x="3350" y="26279"/>
                        </a:cubicBezTo>
                        <a:cubicBezTo>
                          <a:pt x="18399" y="25136"/>
                          <a:pt x="32496" y="15611"/>
                          <a:pt x="39259" y="1990"/>
                        </a:cubicBezTo>
                        <a:cubicBezTo>
                          <a:pt x="40116" y="180"/>
                          <a:pt x="42307" y="-487"/>
                          <a:pt x="44022" y="371"/>
                        </a:cubicBezTo>
                        <a:cubicBezTo>
                          <a:pt x="45831" y="1228"/>
                          <a:pt x="46498" y="3419"/>
                          <a:pt x="45641" y="5133"/>
                        </a:cubicBezTo>
                        <a:cubicBezTo>
                          <a:pt x="37830" y="20945"/>
                          <a:pt x="21447" y="31994"/>
                          <a:pt x="3921" y="33422"/>
                        </a:cubicBezTo>
                        <a:cubicBezTo>
                          <a:pt x="3826" y="33518"/>
                          <a:pt x="3731" y="33518"/>
                          <a:pt x="3636" y="3351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nvGrpSpPr>
            <p:cNvPr id="1160" name="Google Shape;1160;p52"/>
            <p:cNvGrpSpPr/>
            <p:nvPr/>
          </p:nvGrpSpPr>
          <p:grpSpPr>
            <a:xfrm>
              <a:off x="1894472" y="4207407"/>
              <a:ext cx="275957" cy="116653"/>
              <a:chOff x="4650372" y="2973732"/>
              <a:chExt cx="275957" cy="116653"/>
            </a:xfrm>
          </p:grpSpPr>
          <p:sp>
            <p:nvSpPr>
              <p:cNvPr id="1161" name="Google Shape;1161;p52"/>
              <p:cNvSpPr/>
              <p:nvPr/>
            </p:nvSpPr>
            <p:spPr>
              <a:xfrm>
                <a:off x="4650372" y="2980846"/>
                <a:ext cx="149465" cy="50677"/>
              </a:xfrm>
              <a:custGeom>
                <a:rect b="b" l="l" r="r" t="t"/>
                <a:pathLst>
                  <a:path extrusionOk="0" h="50677" w="149465">
                    <a:moveTo>
                      <a:pt x="149465" y="669"/>
                    </a:moveTo>
                    <a:cubicBezTo>
                      <a:pt x="149465" y="669"/>
                      <a:pt x="20687" y="82203"/>
                      <a:pt x="1542" y="37055"/>
                    </a:cubicBezTo>
                    <a:cubicBezTo>
                      <a:pt x="-17698" y="-7999"/>
                      <a:pt x="149465" y="669"/>
                      <a:pt x="149465" y="66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2" name="Google Shape;1162;p52"/>
              <p:cNvSpPr/>
              <p:nvPr/>
            </p:nvSpPr>
            <p:spPr>
              <a:xfrm>
                <a:off x="4816757" y="2973732"/>
                <a:ext cx="109572" cy="116653"/>
              </a:xfrm>
              <a:custGeom>
                <a:rect b="b" l="l" r="r" t="t"/>
                <a:pathLst>
                  <a:path extrusionOk="0" h="116653" w="109572">
                    <a:moveTo>
                      <a:pt x="109573" y="116654"/>
                    </a:moveTo>
                    <a:cubicBezTo>
                      <a:pt x="109573" y="116654"/>
                      <a:pt x="-25301" y="45693"/>
                      <a:pt x="4226" y="6545"/>
                    </a:cubicBezTo>
                    <a:cubicBezTo>
                      <a:pt x="33658" y="-32603"/>
                      <a:pt x="109573" y="116654"/>
                      <a:pt x="109573" y="11665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63" name="Google Shape;1163;p52"/>
            <p:cNvGrpSpPr/>
            <p:nvPr/>
          </p:nvGrpSpPr>
          <p:grpSpPr>
            <a:xfrm>
              <a:off x="1646152" y="2883719"/>
              <a:ext cx="1519801" cy="1643414"/>
              <a:chOff x="1646152" y="2883719"/>
              <a:chExt cx="1519801" cy="1643414"/>
            </a:xfrm>
          </p:grpSpPr>
          <p:grpSp>
            <p:nvGrpSpPr>
              <p:cNvPr id="1164" name="Google Shape;1164;p52"/>
              <p:cNvGrpSpPr/>
              <p:nvPr/>
            </p:nvGrpSpPr>
            <p:grpSpPr>
              <a:xfrm>
                <a:off x="2833905" y="2883719"/>
                <a:ext cx="235358" cy="123074"/>
                <a:chOff x="5589805" y="1650044"/>
                <a:chExt cx="235358" cy="123074"/>
              </a:xfrm>
            </p:grpSpPr>
            <p:sp>
              <p:nvSpPr>
                <p:cNvPr id="1165" name="Google Shape;1165;p52"/>
                <p:cNvSpPr/>
                <p:nvPr/>
              </p:nvSpPr>
              <p:spPr>
                <a:xfrm>
                  <a:off x="5593365" y="1650078"/>
                  <a:ext cx="228028" cy="123040"/>
                </a:xfrm>
                <a:custGeom>
                  <a:rect b="b" l="l" r="r" t="t"/>
                  <a:pathLst>
                    <a:path extrusionOk="0" h="123040" w="228028">
                      <a:moveTo>
                        <a:pt x="0" y="109855"/>
                      </a:moveTo>
                      <a:cubicBezTo>
                        <a:pt x="0" y="109855"/>
                        <a:pt x="22765" y="7176"/>
                        <a:pt x="99346" y="699"/>
                      </a:cubicBezTo>
                      <a:cubicBezTo>
                        <a:pt x="175927" y="-5778"/>
                        <a:pt x="228029" y="34894"/>
                        <a:pt x="228029" y="34894"/>
                      </a:cubicBezTo>
                      <a:cubicBezTo>
                        <a:pt x="228029" y="34894"/>
                        <a:pt x="203549" y="93568"/>
                        <a:pt x="136779" y="114713"/>
                      </a:cubicBezTo>
                      <a:cubicBezTo>
                        <a:pt x="70104" y="135954"/>
                        <a:pt x="0" y="109855"/>
                        <a:pt x="0" y="109855"/>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6" name="Google Shape;1166;p52"/>
                <p:cNvSpPr/>
                <p:nvPr/>
              </p:nvSpPr>
              <p:spPr>
                <a:xfrm>
                  <a:off x="5589805" y="1681393"/>
                  <a:ext cx="235358" cy="82160"/>
                </a:xfrm>
                <a:custGeom>
                  <a:rect b="b" l="l" r="r" t="t"/>
                  <a:pathLst>
                    <a:path extrusionOk="0" h="82160" w="235358">
                      <a:moveTo>
                        <a:pt x="3561" y="82161"/>
                      </a:moveTo>
                      <a:cubicBezTo>
                        <a:pt x="1751" y="82161"/>
                        <a:pt x="227" y="80827"/>
                        <a:pt x="36" y="79017"/>
                      </a:cubicBezTo>
                      <a:cubicBezTo>
                        <a:pt x="-249" y="77017"/>
                        <a:pt x="1179" y="75303"/>
                        <a:pt x="3180" y="75017"/>
                      </a:cubicBezTo>
                      <a:cubicBezTo>
                        <a:pt x="4323" y="74826"/>
                        <a:pt x="119956" y="60158"/>
                        <a:pt x="230065" y="436"/>
                      </a:cubicBezTo>
                      <a:cubicBezTo>
                        <a:pt x="231780" y="-516"/>
                        <a:pt x="233970" y="150"/>
                        <a:pt x="234923" y="1865"/>
                      </a:cubicBezTo>
                      <a:cubicBezTo>
                        <a:pt x="235875" y="3579"/>
                        <a:pt x="235209" y="5770"/>
                        <a:pt x="233494" y="6723"/>
                      </a:cubicBezTo>
                      <a:cubicBezTo>
                        <a:pt x="122147" y="67016"/>
                        <a:pt x="5275" y="81970"/>
                        <a:pt x="4132" y="82065"/>
                      </a:cubicBezTo>
                      <a:cubicBezTo>
                        <a:pt x="3846" y="82065"/>
                        <a:pt x="3751" y="82161"/>
                        <a:pt x="3561" y="8216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7" name="Google Shape;1167;p52"/>
                <p:cNvSpPr/>
                <p:nvPr/>
              </p:nvSpPr>
              <p:spPr>
                <a:xfrm>
                  <a:off x="5704456" y="1650044"/>
                  <a:ext cx="45090" cy="85981"/>
                </a:xfrm>
                <a:custGeom>
                  <a:rect b="b" l="l" r="r" t="t"/>
                  <a:pathLst>
                    <a:path extrusionOk="0" h="85981" w="45090">
                      <a:moveTo>
                        <a:pt x="3590" y="85982"/>
                      </a:moveTo>
                      <a:cubicBezTo>
                        <a:pt x="3114" y="85982"/>
                        <a:pt x="2543" y="85886"/>
                        <a:pt x="2066" y="85601"/>
                      </a:cubicBezTo>
                      <a:cubicBezTo>
                        <a:pt x="257" y="84743"/>
                        <a:pt x="-505" y="82553"/>
                        <a:pt x="352" y="80838"/>
                      </a:cubicBezTo>
                      <a:lnTo>
                        <a:pt x="38261" y="2066"/>
                      </a:lnTo>
                      <a:cubicBezTo>
                        <a:pt x="39119" y="257"/>
                        <a:pt x="41214" y="-505"/>
                        <a:pt x="43024" y="352"/>
                      </a:cubicBezTo>
                      <a:cubicBezTo>
                        <a:pt x="44834" y="1209"/>
                        <a:pt x="45596" y="3305"/>
                        <a:pt x="44738" y="5114"/>
                      </a:cubicBezTo>
                      <a:lnTo>
                        <a:pt x="6829" y="83886"/>
                      </a:lnTo>
                      <a:cubicBezTo>
                        <a:pt x="6257" y="85220"/>
                        <a:pt x="4924" y="85982"/>
                        <a:pt x="3590" y="8598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8" name="Google Shape;1168;p52"/>
                <p:cNvSpPr/>
                <p:nvPr/>
              </p:nvSpPr>
              <p:spPr>
                <a:xfrm>
                  <a:off x="5726470" y="1724541"/>
                  <a:ext cx="42591" cy="26725"/>
                </a:xfrm>
                <a:custGeom>
                  <a:rect b="b" l="l" r="r" t="t"/>
                  <a:pathLst>
                    <a:path extrusionOk="0" h="26725" w="42591">
                      <a:moveTo>
                        <a:pt x="39012" y="26725"/>
                      </a:moveTo>
                      <a:cubicBezTo>
                        <a:pt x="38441" y="26725"/>
                        <a:pt x="37869" y="26534"/>
                        <a:pt x="37298" y="26249"/>
                      </a:cubicBezTo>
                      <a:lnTo>
                        <a:pt x="1865" y="6723"/>
                      </a:lnTo>
                      <a:cubicBezTo>
                        <a:pt x="150" y="5770"/>
                        <a:pt x="-517" y="3579"/>
                        <a:pt x="436" y="1865"/>
                      </a:cubicBezTo>
                      <a:cubicBezTo>
                        <a:pt x="1389" y="150"/>
                        <a:pt x="3579" y="-516"/>
                        <a:pt x="5294" y="436"/>
                      </a:cubicBezTo>
                      <a:lnTo>
                        <a:pt x="40727" y="19962"/>
                      </a:lnTo>
                      <a:cubicBezTo>
                        <a:pt x="42441" y="20915"/>
                        <a:pt x="43108" y="23106"/>
                        <a:pt x="42156" y="24820"/>
                      </a:cubicBezTo>
                      <a:cubicBezTo>
                        <a:pt x="41489" y="26058"/>
                        <a:pt x="40250" y="26725"/>
                        <a:pt x="39012" y="2672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9" name="Google Shape;1169;p52"/>
                <p:cNvSpPr/>
                <p:nvPr/>
              </p:nvSpPr>
              <p:spPr>
                <a:xfrm>
                  <a:off x="5642176" y="1651963"/>
                  <a:ext cx="32775" cy="100541"/>
                </a:xfrm>
                <a:custGeom>
                  <a:rect b="b" l="l" r="r" t="t"/>
                  <a:pathLst>
                    <a:path extrusionOk="0" h="100541" w="32775">
                      <a:moveTo>
                        <a:pt x="3577" y="100541"/>
                      </a:moveTo>
                      <a:cubicBezTo>
                        <a:pt x="3291" y="100541"/>
                        <a:pt x="2910" y="100541"/>
                        <a:pt x="2624" y="100446"/>
                      </a:cubicBezTo>
                      <a:cubicBezTo>
                        <a:pt x="719" y="99874"/>
                        <a:pt x="-424" y="97969"/>
                        <a:pt x="148" y="96064"/>
                      </a:cubicBezTo>
                      <a:lnTo>
                        <a:pt x="25770" y="2624"/>
                      </a:lnTo>
                      <a:cubicBezTo>
                        <a:pt x="26341" y="719"/>
                        <a:pt x="28246" y="-424"/>
                        <a:pt x="30151" y="148"/>
                      </a:cubicBezTo>
                      <a:cubicBezTo>
                        <a:pt x="32056" y="719"/>
                        <a:pt x="33199" y="2624"/>
                        <a:pt x="32628" y="4529"/>
                      </a:cubicBezTo>
                      <a:lnTo>
                        <a:pt x="7006" y="97969"/>
                      </a:lnTo>
                      <a:cubicBezTo>
                        <a:pt x="6625" y="99493"/>
                        <a:pt x="5101" y="100541"/>
                        <a:pt x="3577" y="10054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0" name="Google Shape;1170;p52"/>
                <p:cNvSpPr/>
                <p:nvPr/>
              </p:nvSpPr>
              <p:spPr>
                <a:xfrm>
                  <a:off x="5669075" y="1741018"/>
                  <a:ext cx="42510" cy="31679"/>
                </a:xfrm>
                <a:custGeom>
                  <a:rect b="b" l="l" r="r" t="t"/>
                  <a:pathLst>
                    <a:path extrusionOk="0" h="31679" w="42510">
                      <a:moveTo>
                        <a:pt x="38972" y="31679"/>
                      </a:moveTo>
                      <a:cubicBezTo>
                        <a:pt x="38305" y="31679"/>
                        <a:pt x="37543" y="31489"/>
                        <a:pt x="36971" y="31013"/>
                      </a:cubicBezTo>
                      <a:lnTo>
                        <a:pt x="1538" y="6533"/>
                      </a:lnTo>
                      <a:cubicBezTo>
                        <a:pt x="-81" y="5390"/>
                        <a:pt x="-462" y="3200"/>
                        <a:pt x="586" y="1580"/>
                      </a:cubicBezTo>
                      <a:cubicBezTo>
                        <a:pt x="1729" y="-39"/>
                        <a:pt x="3920" y="-515"/>
                        <a:pt x="5539" y="628"/>
                      </a:cubicBezTo>
                      <a:lnTo>
                        <a:pt x="40972" y="25107"/>
                      </a:lnTo>
                      <a:cubicBezTo>
                        <a:pt x="42591" y="26250"/>
                        <a:pt x="42972" y="28441"/>
                        <a:pt x="41925" y="30060"/>
                      </a:cubicBezTo>
                      <a:cubicBezTo>
                        <a:pt x="41258" y="31108"/>
                        <a:pt x="40115" y="31679"/>
                        <a:pt x="38972" y="3167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71" name="Google Shape;1171;p52"/>
              <p:cNvGrpSpPr/>
              <p:nvPr/>
            </p:nvGrpSpPr>
            <p:grpSpPr>
              <a:xfrm>
                <a:off x="2965028" y="3505702"/>
                <a:ext cx="200925" cy="155418"/>
                <a:chOff x="5720928" y="2272027"/>
                <a:chExt cx="200925" cy="155418"/>
              </a:xfrm>
            </p:grpSpPr>
            <p:sp>
              <p:nvSpPr>
                <p:cNvPr id="1172" name="Google Shape;1172;p52"/>
                <p:cNvSpPr/>
                <p:nvPr/>
              </p:nvSpPr>
              <p:spPr>
                <a:xfrm>
                  <a:off x="5724525" y="2275466"/>
                  <a:ext cx="194234" cy="150113"/>
                </a:xfrm>
                <a:custGeom>
                  <a:rect b="b" l="l" r="r" t="t"/>
                  <a:pathLst>
                    <a:path extrusionOk="0" h="150113" w="194234">
                      <a:moveTo>
                        <a:pt x="193738" y="56"/>
                      </a:moveTo>
                      <a:cubicBezTo>
                        <a:pt x="193738" y="56"/>
                        <a:pt x="203835" y="104736"/>
                        <a:pt x="132969" y="134644"/>
                      </a:cubicBezTo>
                      <a:cubicBezTo>
                        <a:pt x="62198" y="164553"/>
                        <a:pt x="0" y="141883"/>
                        <a:pt x="0" y="141883"/>
                      </a:cubicBezTo>
                      <a:cubicBezTo>
                        <a:pt x="0" y="141883"/>
                        <a:pt x="5143" y="78542"/>
                        <a:pt x="62103" y="37775"/>
                      </a:cubicBezTo>
                      <a:cubicBezTo>
                        <a:pt x="119063" y="-3087"/>
                        <a:pt x="193738" y="56"/>
                        <a:pt x="193738" y="56"/>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3" name="Google Shape;1173;p52"/>
                <p:cNvSpPr/>
                <p:nvPr/>
              </p:nvSpPr>
              <p:spPr>
                <a:xfrm>
                  <a:off x="5720928" y="2272027"/>
                  <a:ext cx="200925" cy="148941"/>
                </a:xfrm>
                <a:custGeom>
                  <a:rect b="b" l="l" r="r" t="t"/>
                  <a:pathLst>
                    <a:path extrusionOk="0" h="148941" w="200925">
                      <a:moveTo>
                        <a:pt x="3597" y="148942"/>
                      </a:moveTo>
                      <a:cubicBezTo>
                        <a:pt x="2740" y="148942"/>
                        <a:pt x="1787" y="148656"/>
                        <a:pt x="1120" y="147989"/>
                      </a:cubicBezTo>
                      <a:cubicBezTo>
                        <a:pt x="-308" y="146656"/>
                        <a:pt x="-404" y="144370"/>
                        <a:pt x="1025" y="142941"/>
                      </a:cubicBezTo>
                      <a:cubicBezTo>
                        <a:pt x="88274" y="51120"/>
                        <a:pt x="194764" y="828"/>
                        <a:pt x="195811" y="352"/>
                      </a:cubicBezTo>
                      <a:cubicBezTo>
                        <a:pt x="197621" y="-505"/>
                        <a:pt x="199717" y="257"/>
                        <a:pt x="200574" y="2066"/>
                      </a:cubicBezTo>
                      <a:cubicBezTo>
                        <a:pt x="201431" y="3876"/>
                        <a:pt x="200669" y="5972"/>
                        <a:pt x="198859" y="6829"/>
                      </a:cubicBezTo>
                      <a:cubicBezTo>
                        <a:pt x="197812" y="7305"/>
                        <a:pt x="92465" y="57121"/>
                        <a:pt x="6169" y="147894"/>
                      </a:cubicBezTo>
                      <a:cubicBezTo>
                        <a:pt x="5502" y="148561"/>
                        <a:pt x="4549" y="148942"/>
                        <a:pt x="3597" y="148942"/>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4" name="Google Shape;1174;p52"/>
                <p:cNvSpPr/>
                <p:nvPr/>
              </p:nvSpPr>
              <p:spPr>
                <a:xfrm>
                  <a:off x="5802496" y="2333681"/>
                  <a:ext cx="18745" cy="93764"/>
                </a:xfrm>
                <a:custGeom>
                  <a:rect b="b" l="l" r="r" t="t"/>
                  <a:pathLst>
                    <a:path extrusionOk="0" h="93764" w="18745">
                      <a:moveTo>
                        <a:pt x="3563" y="93765"/>
                      </a:moveTo>
                      <a:cubicBezTo>
                        <a:pt x="3372" y="93765"/>
                        <a:pt x="3277" y="93765"/>
                        <a:pt x="3086" y="93765"/>
                      </a:cubicBezTo>
                      <a:cubicBezTo>
                        <a:pt x="1086" y="93479"/>
                        <a:pt x="-247" y="91669"/>
                        <a:pt x="38" y="89764"/>
                      </a:cubicBezTo>
                      <a:lnTo>
                        <a:pt x="11659" y="3087"/>
                      </a:lnTo>
                      <a:cubicBezTo>
                        <a:pt x="11945" y="1086"/>
                        <a:pt x="13755" y="-247"/>
                        <a:pt x="15659" y="38"/>
                      </a:cubicBezTo>
                      <a:cubicBezTo>
                        <a:pt x="17660" y="324"/>
                        <a:pt x="18993" y="2134"/>
                        <a:pt x="18707" y="4039"/>
                      </a:cubicBezTo>
                      <a:lnTo>
                        <a:pt x="7087" y="90717"/>
                      </a:lnTo>
                      <a:cubicBezTo>
                        <a:pt x="6897" y="92431"/>
                        <a:pt x="5372" y="93765"/>
                        <a:pt x="3563" y="9376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5" name="Google Shape;1175;p52"/>
                <p:cNvSpPr/>
                <p:nvPr/>
              </p:nvSpPr>
              <p:spPr>
                <a:xfrm>
                  <a:off x="5754844" y="2336798"/>
                  <a:ext cx="46898" cy="14828"/>
                </a:xfrm>
                <a:custGeom>
                  <a:rect b="b" l="l" r="r" t="t"/>
                  <a:pathLst>
                    <a:path extrusionOk="0" h="14828" w="46898">
                      <a:moveTo>
                        <a:pt x="43309" y="14829"/>
                      </a:moveTo>
                      <a:cubicBezTo>
                        <a:pt x="43118" y="14829"/>
                        <a:pt x="42832" y="14829"/>
                        <a:pt x="42642" y="14734"/>
                      </a:cubicBezTo>
                      <a:lnTo>
                        <a:pt x="2923" y="7114"/>
                      </a:lnTo>
                      <a:cubicBezTo>
                        <a:pt x="1018" y="6733"/>
                        <a:pt x="-316" y="4828"/>
                        <a:pt x="65" y="2923"/>
                      </a:cubicBezTo>
                      <a:cubicBezTo>
                        <a:pt x="446" y="1018"/>
                        <a:pt x="2351" y="-316"/>
                        <a:pt x="4256" y="65"/>
                      </a:cubicBezTo>
                      <a:lnTo>
                        <a:pt x="43975" y="7685"/>
                      </a:lnTo>
                      <a:cubicBezTo>
                        <a:pt x="45880" y="8066"/>
                        <a:pt x="47214" y="9971"/>
                        <a:pt x="46833" y="11876"/>
                      </a:cubicBezTo>
                      <a:cubicBezTo>
                        <a:pt x="46452" y="13591"/>
                        <a:pt x="45023" y="14829"/>
                        <a:pt x="43309" y="1482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6" name="Google Shape;1176;p52"/>
                <p:cNvSpPr/>
                <p:nvPr/>
              </p:nvSpPr>
              <p:spPr>
                <a:xfrm>
                  <a:off x="5868348" y="2298557"/>
                  <a:ext cx="11628" cy="104028"/>
                </a:xfrm>
                <a:custGeom>
                  <a:rect b="b" l="l" r="r" t="t"/>
                  <a:pathLst>
                    <a:path extrusionOk="0" h="104028" w="11628">
                      <a:moveTo>
                        <a:pt x="8100" y="104028"/>
                      </a:moveTo>
                      <a:cubicBezTo>
                        <a:pt x="6195" y="104028"/>
                        <a:pt x="4576" y="102504"/>
                        <a:pt x="4481" y="100599"/>
                      </a:cubicBezTo>
                      <a:lnTo>
                        <a:pt x="4" y="3730"/>
                      </a:lnTo>
                      <a:cubicBezTo>
                        <a:pt x="-91" y="1730"/>
                        <a:pt x="1433" y="110"/>
                        <a:pt x="3433" y="15"/>
                      </a:cubicBezTo>
                      <a:cubicBezTo>
                        <a:pt x="5338" y="-175"/>
                        <a:pt x="7053" y="1444"/>
                        <a:pt x="7148" y="3444"/>
                      </a:cubicBezTo>
                      <a:lnTo>
                        <a:pt x="11625" y="100314"/>
                      </a:lnTo>
                      <a:cubicBezTo>
                        <a:pt x="11720" y="102314"/>
                        <a:pt x="10196" y="103933"/>
                        <a:pt x="8196" y="104028"/>
                      </a:cubicBezTo>
                      <a:cubicBezTo>
                        <a:pt x="8196" y="104028"/>
                        <a:pt x="8100" y="104028"/>
                        <a:pt x="8100" y="10402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7" name="Google Shape;1177;p52"/>
                <p:cNvSpPr/>
                <p:nvPr/>
              </p:nvSpPr>
              <p:spPr>
                <a:xfrm>
                  <a:off x="5802855" y="2298667"/>
                  <a:ext cx="48412" cy="19527"/>
                </a:xfrm>
                <a:custGeom>
                  <a:rect b="b" l="l" r="r" t="t"/>
                  <a:pathLst>
                    <a:path extrusionOk="0" h="19527" w="48412">
                      <a:moveTo>
                        <a:pt x="44828" y="19527"/>
                      </a:moveTo>
                      <a:cubicBezTo>
                        <a:pt x="44447" y="19527"/>
                        <a:pt x="44161" y="19527"/>
                        <a:pt x="43780" y="19337"/>
                      </a:cubicBezTo>
                      <a:lnTo>
                        <a:pt x="2537" y="7049"/>
                      </a:lnTo>
                      <a:cubicBezTo>
                        <a:pt x="632" y="6478"/>
                        <a:pt x="-416" y="4478"/>
                        <a:pt x="156" y="2573"/>
                      </a:cubicBezTo>
                      <a:cubicBezTo>
                        <a:pt x="727" y="668"/>
                        <a:pt x="2727" y="-475"/>
                        <a:pt x="4633" y="191"/>
                      </a:cubicBezTo>
                      <a:lnTo>
                        <a:pt x="45876" y="12479"/>
                      </a:lnTo>
                      <a:cubicBezTo>
                        <a:pt x="47781" y="13050"/>
                        <a:pt x="48829" y="15050"/>
                        <a:pt x="48257" y="16955"/>
                      </a:cubicBezTo>
                      <a:cubicBezTo>
                        <a:pt x="47781" y="18479"/>
                        <a:pt x="46352" y="19527"/>
                        <a:pt x="44828" y="1952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78" name="Google Shape;1178;p52"/>
              <p:cNvGrpSpPr/>
              <p:nvPr/>
            </p:nvGrpSpPr>
            <p:grpSpPr>
              <a:xfrm>
                <a:off x="2442602" y="4106127"/>
                <a:ext cx="236289" cy="122620"/>
                <a:chOff x="5198502" y="2872452"/>
                <a:chExt cx="236289" cy="122620"/>
              </a:xfrm>
            </p:grpSpPr>
            <p:sp>
              <p:nvSpPr>
                <p:cNvPr id="1179" name="Google Shape;1179;p52"/>
                <p:cNvSpPr/>
                <p:nvPr/>
              </p:nvSpPr>
              <p:spPr>
                <a:xfrm>
                  <a:off x="5201983" y="2872452"/>
                  <a:ext cx="229076" cy="122620"/>
                </a:xfrm>
                <a:custGeom>
                  <a:rect b="b" l="l" r="r" t="t"/>
                  <a:pathLst>
                    <a:path extrusionOk="0" h="122620" w="229076">
                      <a:moveTo>
                        <a:pt x="229076" y="14194"/>
                      </a:moveTo>
                      <a:cubicBezTo>
                        <a:pt x="229076" y="14194"/>
                        <a:pt x="204978" y="116587"/>
                        <a:pt x="128302" y="122112"/>
                      </a:cubicBezTo>
                      <a:cubicBezTo>
                        <a:pt x="51625" y="127636"/>
                        <a:pt x="0" y="86298"/>
                        <a:pt x="0" y="86298"/>
                      </a:cubicBezTo>
                      <a:cubicBezTo>
                        <a:pt x="0" y="86298"/>
                        <a:pt x="25146" y="27910"/>
                        <a:pt x="92297" y="7621"/>
                      </a:cubicBezTo>
                      <a:cubicBezTo>
                        <a:pt x="159353" y="-12762"/>
                        <a:pt x="229076" y="14194"/>
                        <a:pt x="229076" y="1419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0" name="Google Shape;1180;p52"/>
                <p:cNvSpPr/>
                <p:nvPr/>
              </p:nvSpPr>
              <p:spPr>
                <a:xfrm>
                  <a:off x="5198502" y="2883087"/>
                  <a:ext cx="236289" cy="79282"/>
                </a:xfrm>
                <a:custGeom>
                  <a:rect b="b" l="l" r="r" t="t"/>
                  <a:pathLst>
                    <a:path extrusionOk="0" h="79282" w="236289">
                      <a:moveTo>
                        <a:pt x="3576" y="79283"/>
                      </a:moveTo>
                      <a:cubicBezTo>
                        <a:pt x="2243" y="79283"/>
                        <a:pt x="1005" y="78616"/>
                        <a:pt x="433" y="77378"/>
                      </a:cubicBezTo>
                      <a:cubicBezTo>
                        <a:pt x="-519" y="75663"/>
                        <a:pt x="147" y="73472"/>
                        <a:pt x="1957" y="72520"/>
                      </a:cubicBezTo>
                      <a:cubicBezTo>
                        <a:pt x="114066" y="13655"/>
                        <a:pt x="231129" y="225"/>
                        <a:pt x="232272" y="35"/>
                      </a:cubicBezTo>
                      <a:cubicBezTo>
                        <a:pt x="234272" y="-251"/>
                        <a:pt x="235986" y="1273"/>
                        <a:pt x="236272" y="3178"/>
                      </a:cubicBezTo>
                      <a:cubicBezTo>
                        <a:pt x="236463" y="5178"/>
                        <a:pt x="235034" y="6893"/>
                        <a:pt x="233129" y="7178"/>
                      </a:cubicBezTo>
                      <a:cubicBezTo>
                        <a:pt x="231986" y="7274"/>
                        <a:pt x="116162" y="20609"/>
                        <a:pt x="5386" y="78806"/>
                      </a:cubicBezTo>
                      <a:cubicBezTo>
                        <a:pt x="4624" y="79092"/>
                        <a:pt x="4053" y="79283"/>
                        <a:pt x="3576" y="7928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1" name="Google Shape;1181;p52"/>
                <p:cNvSpPr/>
                <p:nvPr/>
              </p:nvSpPr>
              <p:spPr>
                <a:xfrm>
                  <a:off x="5273526" y="2909231"/>
                  <a:ext cx="45984" cy="85428"/>
                </a:xfrm>
                <a:custGeom>
                  <a:rect b="b" l="l" r="r" t="t"/>
                  <a:pathLst>
                    <a:path extrusionOk="0" h="85428" w="45984">
                      <a:moveTo>
                        <a:pt x="3609" y="85429"/>
                      </a:moveTo>
                      <a:cubicBezTo>
                        <a:pt x="3038" y="85429"/>
                        <a:pt x="2561" y="85334"/>
                        <a:pt x="1990" y="85048"/>
                      </a:cubicBezTo>
                      <a:cubicBezTo>
                        <a:pt x="180" y="84191"/>
                        <a:pt x="-487" y="82000"/>
                        <a:pt x="371" y="80285"/>
                      </a:cubicBezTo>
                      <a:lnTo>
                        <a:pt x="39233" y="1990"/>
                      </a:lnTo>
                      <a:cubicBezTo>
                        <a:pt x="40090" y="180"/>
                        <a:pt x="42281" y="-487"/>
                        <a:pt x="43995" y="371"/>
                      </a:cubicBezTo>
                      <a:cubicBezTo>
                        <a:pt x="45805" y="1228"/>
                        <a:pt x="46472" y="3419"/>
                        <a:pt x="45614" y="5133"/>
                      </a:cubicBezTo>
                      <a:lnTo>
                        <a:pt x="6752" y="83429"/>
                      </a:lnTo>
                      <a:cubicBezTo>
                        <a:pt x="6276" y="84667"/>
                        <a:pt x="4943" y="85429"/>
                        <a:pt x="3609" y="8542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2" name="Google Shape;1182;p52"/>
                <p:cNvSpPr/>
                <p:nvPr/>
              </p:nvSpPr>
              <p:spPr>
                <a:xfrm>
                  <a:off x="5255245" y="2893140"/>
                  <a:ext cx="42256" cy="27128"/>
                </a:xfrm>
                <a:custGeom>
                  <a:rect b="b" l="l" r="r" t="t"/>
                  <a:pathLst>
                    <a:path extrusionOk="0" h="27128" w="42256">
                      <a:moveTo>
                        <a:pt x="38749" y="27129"/>
                      </a:moveTo>
                      <a:cubicBezTo>
                        <a:pt x="38178" y="27129"/>
                        <a:pt x="37511" y="26938"/>
                        <a:pt x="36940" y="26653"/>
                      </a:cubicBezTo>
                      <a:lnTo>
                        <a:pt x="1792" y="6650"/>
                      </a:lnTo>
                      <a:cubicBezTo>
                        <a:pt x="78" y="5698"/>
                        <a:pt x="-494" y="3507"/>
                        <a:pt x="459" y="1792"/>
                      </a:cubicBezTo>
                      <a:cubicBezTo>
                        <a:pt x="1411" y="78"/>
                        <a:pt x="3602" y="-494"/>
                        <a:pt x="5317" y="459"/>
                      </a:cubicBezTo>
                      <a:lnTo>
                        <a:pt x="40464" y="20461"/>
                      </a:lnTo>
                      <a:cubicBezTo>
                        <a:pt x="42178" y="21414"/>
                        <a:pt x="42750" y="23605"/>
                        <a:pt x="41797" y="25319"/>
                      </a:cubicBezTo>
                      <a:cubicBezTo>
                        <a:pt x="41226" y="26557"/>
                        <a:pt x="39988" y="27129"/>
                        <a:pt x="38749" y="2712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3" name="Google Shape;1183;p52"/>
                <p:cNvSpPr/>
                <p:nvPr/>
              </p:nvSpPr>
              <p:spPr>
                <a:xfrm>
                  <a:off x="5348139" y="2893485"/>
                  <a:ext cx="34109" cy="100317"/>
                </a:xfrm>
                <a:custGeom>
                  <a:rect b="b" l="l" r="r" t="t"/>
                  <a:pathLst>
                    <a:path extrusionOk="0" h="100317" w="34109">
                      <a:moveTo>
                        <a:pt x="3577" y="100317"/>
                      </a:moveTo>
                      <a:cubicBezTo>
                        <a:pt x="3291" y="100317"/>
                        <a:pt x="2910" y="100317"/>
                        <a:pt x="2624" y="100222"/>
                      </a:cubicBezTo>
                      <a:cubicBezTo>
                        <a:pt x="719" y="99651"/>
                        <a:pt x="-424" y="97650"/>
                        <a:pt x="148" y="95745"/>
                      </a:cubicBezTo>
                      <a:lnTo>
                        <a:pt x="27008" y="2591"/>
                      </a:lnTo>
                      <a:cubicBezTo>
                        <a:pt x="27580" y="686"/>
                        <a:pt x="29580" y="-362"/>
                        <a:pt x="31485" y="114"/>
                      </a:cubicBezTo>
                      <a:cubicBezTo>
                        <a:pt x="33390" y="686"/>
                        <a:pt x="34533" y="2686"/>
                        <a:pt x="33961" y="4591"/>
                      </a:cubicBezTo>
                      <a:lnTo>
                        <a:pt x="7101" y="97746"/>
                      </a:lnTo>
                      <a:cubicBezTo>
                        <a:pt x="6625" y="99270"/>
                        <a:pt x="5196" y="100317"/>
                        <a:pt x="3577" y="10031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4" name="Google Shape;1184;p52"/>
                <p:cNvSpPr/>
                <p:nvPr/>
              </p:nvSpPr>
              <p:spPr>
                <a:xfrm>
                  <a:off x="5312862" y="2872462"/>
                  <a:ext cx="42370" cy="32091"/>
                </a:xfrm>
                <a:custGeom>
                  <a:rect b="b" l="l" r="r" t="t"/>
                  <a:pathLst>
                    <a:path extrusionOk="0" h="32091" w="42370">
                      <a:moveTo>
                        <a:pt x="38759" y="32091"/>
                      </a:moveTo>
                      <a:cubicBezTo>
                        <a:pt x="37997" y="32091"/>
                        <a:pt x="37330" y="31901"/>
                        <a:pt x="36663" y="31425"/>
                      </a:cubicBezTo>
                      <a:lnTo>
                        <a:pt x="1516" y="6564"/>
                      </a:lnTo>
                      <a:cubicBezTo>
                        <a:pt x="-103" y="5421"/>
                        <a:pt x="-484" y="3135"/>
                        <a:pt x="659" y="1516"/>
                      </a:cubicBezTo>
                      <a:cubicBezTo>
                        <a:pt x="1802" y="-103"/>
                        <a:pt x="3993" y="-484"/>
                        <a:pt x="5707" y="659"/>
                      </a:cubicBezTo>
                      <a:lnTo>
                        <a:pt x="40854" y="25519"/>
                      </a:lnTo>
                      <a:cubicBezTo>
                        <a:pt x="42474" y="26662"/>
                        <a:pt x="42855" y="28948"/>
                        <a:pt x="41712" y="30567"/>
                      </a:cubicBezTo>
                      <a:cubicBezTo>
                        <a:pt x="41045" y="31520"/>
                        <a:pt x="39902" y="32091"/>
                        <a:pt x="38759" y="3209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85" name="Google Shape;1185;p52"/>
              <p:cNvGrpSpPr/>
              <p:nvPr/>
            </p:nvGrpSpPr>
            <p:grpSpPr>
              <a:xfrm>
                <a:off x="2010677" y="4000410"/>
                <a:ext cx="156294" cy="199825"/>
                <a:chOff x="4766577" y="2766735"/>
                <a:chExt cx="156294" cy="199825"/>
              </a:xfrm>
            </p:grpSpPr>
            <p:sp>
              <p:nvSpPr>
                <p:cNvPr id="1186" name="Google Shape;1186;p52"/>
                <p:cNvSpPr/>
                <p:nvPr/>
              </p:nvSpPr>
              <p:spPr>
                <a:xfrm>
                  <a:off x="4768299" y="2770155"/>
                  <a:ext cx="151013" cy="193373"/>
                </a:xfrm>
                <a:custGeom>
                  <a:rect b="b" l="l" r="r" t="t"/>
                  <a:pathLst>
                    <a:path extrusionOk="0" h="193373" w="151013">
                      <a:moveTo>
                        <a:pt x="150982" y="192786"/>
                      </a:moveTo>
                      <a:cubicBezTo>
                        <a:pt x="150982" y="192786"/>
                        <a:pt x="46397" y="203549"/>
                        <a:pt x="16012" y="132969"/>
                      </a:cubicBezTo>
                      <a:cubicBezTo>
                        <a:pt x="-14372" y="62389"/>
                        <a:pt x="7821" y="0"/>
                        <a:pt x="7821" y="0"/>
                      </a:cubicBezTo>
                      <a:cubicBezTo>
                        <a:pt x="7821" y="0"/>
                        <a:pt x="71162" y="4667"/>
                        <a:pt x="112405" y="61341"/>
                      </a:cubicBezTo>
                      <a:cubicBezTo>
                        <a:pt x="153553" y="118110"/>
                        <a:pt x="150982" y="192786"/>
                        <a:pt x="150982" y="192786"/>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7" name="Google Shape;1187;p52"/>
                <p:cNvSpPr/>
                <p:nvPr/>
              </p:nvSpPr>
              <p:spPr>
                <a:xfrm>
                  <a:off x="4772510" y="2766735"/>
                  <a:ext cx="150361" cy="199825"/>
                </a:xfrm>
                <a:custGeom>
                  <a:rect b="b" l="l" r="r" t="t"/>
                  <a:pathLst>
                    <a:path extrusionOk="0" h="199825" w="150361">
                      <a:moveTo>
                        <a:pt x="146771" y="199825"/>
                      </a:moveTo>
                      <a:cubicBezTo>
                        <a:pt x="145438" y="199825"/>
                        <a:pt x="144104" y="199063"/>
                        <a:pt x="143533" y="197825"/>
                      </a:cubicBezTo>
                      <a:cubicBezTo>
                        <a:pt x="143056" y="196777"/>
                        <a:pt x="92479" y="91812"/>
                        <a:pt x="1134" y="6182"/>
                      </a:cubicBezTo>
                      <a:cubicBezTo>
                        <a:pt x="-295" y="4849"/>
                        <a:pt x="-390" y="2563"/>
                        <a:pt x="943" y="1134"/>
                      </a:cubicBezTo>
                      <a:cubicBezTo>
                        <a:pt x="2277" y="-295"/>
                        <a:pt x="4563" y="-390"/>
                        <a:pt x="5992" y="943"/>
                      </a:cubicBezTo>
                      <a:cubicBezTo>
                        <a:pt x="98384" y="87526"/>
                        <a:pt x="149438" y="193729"/>
                        <a:pt x="150010" y="194777"/>
                      </a:cubicBezTo>
                      <a:cubicBezTo>
                        <a:pt x="150867" y="196587"/>
                        <a:pt x="150105" y="198682"/>
                        <a:pt x="148295" y="199540"/>
                      </a:cubicBezTo>
                      <a:cubicBezTo>
                        <a:pt x="147819" y="199730"/>
                        <a:pt x="147343" y="199825"/>
                        <a:pt x="146771" y="19982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8" name="Google Shape;1188;p52"/>
                <p:cNvSpPr/>
                <p:nvPr/>
              </p:nvSpPr>
              <p:spPr>
                <a:xfrm>
                  <a:off x="4766577" y="2848242"/>
                  <a:ext cx="93952" cy="18210"/>
                </a:xfrm>
                <a:custGeom>
                  <a:rect b="b" l="l" r="r" t="t"/>
                  <a:pathLst>
                    <a:path extrusionOk="0" h="18210" w="93952">
                      <a:moveTo>
                        <a:pt x="90410" y="18211"/>
                      </a:moveTo>
                      <a:cubicBezTo>
                        <a:pt x="90220" y="18211"/>
                        <a:pt x="90125" y="18211"/>
                        <a:pt x="89934" y="18211"/>
                      </a:cubicBezTo>
                      <a:lnTo>
                        <a:pt x="3161" y="7162"/>
                      </a:lnTo>
                      <a:cubicBezTo>
                        <a:pt x="1161" y="6876"/>
                        <a:pt x="-172" y="5162"/>
                        <a:pt x="18" y="3161"/>
                      </a:cubicBezTo>
                      <a:cubicBezTo>
                        <a:pt x="304" y="1161"/>
                        <a:pt x="2018" y="-172"/>
                        <a:pt x="4019" y="18"/>
                      </a:cubicBezTo>
                      <a:lnTo>
                        <a:pt x="90791" y="11067"/>
                      </a:lnTo>
                      <a:cubicBezTo>
                        <a:pt x="92792" y="11353"/>
                        <a:pt x="94125" y="13067"/>
                        <a:pt x="93935" y="15068"/>
                      </a:cubicBezTo>
                      <a:cubicBezTo>
                        <a:pt x="93744" y="16877"/>
                        <a:pt x="92220" y="18211"/>
                        <a:pt x="90410" y="1821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9" name="Google Shape;1189;p52"/>
                <p:cNvSpPr/>
                <p:nvPr/>
              </p:nvSpPr>
              <p:spPr>
                <a:xfrm>
                  <a:off x="4842346" y="2799903"/>
                  <a:ext cx="14520" cy="47023"/>
                </a:xfrm>
                <a:custGeom>
                  <a:rect b="b" l="l" r="r" t="t"/>
                  <a:pathLst>
                    <a:path extrusionOk="0" h="47023" w="14520">
                      <a:moveTo>
                        <a:pt x="3593" y="47023"/>
                      </a:moveTo>
                      <a:cubicBezTo>
                        <a:pt x="3402" y="47023"/>
                        <a:pt x="3117" y="47023"/>
                        <a:pt x="2926" y="46928"/>
                      </a:cubicBezTo>
                      <a:cubicBezTo>
                        <a:pt x="926" y="46547"/>
                        <a:pt x="-312" y="44737"/>
                        <a:pt x="69" y="42737"/>
                      </a:cubicBezTo>
                      <a:lnTo>
                        <a:pt x="7403" y="2923"/>
                      </a:lnTo>
                      <a:cubicBezTo>
                        <a:pt x="7784" y="1018"/>
                        <a:pt x="9594" y="-316"/>
                        <a:pt x="11594" y="65"/>
                      </a:cubicBezTo>
                      <a:cubicBezTo>
                        <a:pt x="13594" y="446"/>
                        <a:pt x="14832" y="2256"/>
                        <a:pt x="14451" y="4256"/>
                      </a:cubicBezTo>
                      <a:lnTo>
                        <a:pt x="7117" y="44071"/>
                      </a:lnTo>
                      <a:cubicBezTo>
                        <a:pt x="6831" y="45785"/>
                        <a:pt x="5307" y="47023"/>
                        <a:pt x="3593" y="4702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0" name="Google Shape;1190;p52"/>
                <p:cNvSpPr/>
                <p:nvPr/>
              </p:nvSpPr>
              <p:spPr>
                <a:xfrm>
                  <a:off x="4791927" y="2913094"/>
                  <a:ext cx="104021" cy="12508"/>
                </a:xfrm>
                <a:custGeom>
                  <a:rect b="b" l="l" r="r" t="t"/>
                  <a:pathLst>
                    <a:path extrusionOk="0" h="12508" w="104021">
                      <a:moveTo>
                        <a:pt x="3624" y="12509"/>
                      </a:moveTo>
                      <a:cubicBezTo>
                        <a:pt x="1719" y="12509"/>
                        <a:pt x="99" y="10985"/>
                        <a:pt x="4" y="9080"/>
                      </a:cubicBezTo>
                      <a:cubicBezTo>
                        <a:pt x="-91" y="7080"/>
                        <a:pt x="1433" y="5365"/>
                        <a:pt x="3433" y="5270"/>
                      </a:cubicBezTo>
                      <a:lnTo>
                        <a:pt x="100207" y="31"/>
                      </a:lnTo>
                      <a:cubicBezTo>
                        <a:pt x="102208" y="-254"/>
                        <a:pt x="103922" y="1460"/>
                        <a:pt x="104017" y="3460"/>
                      </a:cubicBezTo>
                      <a:cubicBezTo>
                        <a:pt x="104112" y="5461"/>
                        <a:pt x="102589" y="7175"/>
                        <a:pt x="100588" y="7270"/>
                      </a:cubicBezTo>
                      <a:lnTo>
                        <a:pt x="3814" y="12509"/>
                      </a:lnTo>
                      <a:cubicBezTo>
                        <a:pt x="3719" y="12509"/>
                        <a:pt x="3624" y="12509"/>
                        <a:pt x="3624" y="1250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1" name="Google Shape;1191;p52"/>
                <p:cNvSpPr/>
                <p:nvPr/>
              </p:nvSpPr>
              <p:spPr>
                <a:xfrm>
                  <a:off x="4876080" y="2847670"/>
                  <a:ext cx="19249" cy="48501"/>
                </a:xfrm>
                <a:custGeom>
                  <a:rect b="b" l="l" r="r" t="t"/>
                  <a:pathLst>
                    <a:path extrusionOk="0" h="48501" w="19249">
                      <a:moveTo>
                        <a:pt x="3672" y="48501"/>
                      </a:moveTo>
                      <a:cubicBezTo>
                        <a:pt x="3386" y="48501"/>
                        <a:pt x="3005" y="48501"/>
                        <a:pt x="2624" y="48406"/>
                      </a:cubicBezTo>
                      <a:cubicBezTo>
                        <a:pt x="719" y="47835"/>
                        <a:pt x="-424" y="45834"/>
                        <a:pt x="148" y="43929"/>
                      </a:cubicBezTo>
                      <a:lnTo>
                        <a:pt x="12149" y="2591"/>
                      </a:lnTo>
                      <a:cubicBezTo>
                        <a:pt x="12721" y="686"/>
                        <a:pt x="14626" y="-362"/>
                        <a:pt x="16626" y="114"/>
                      </a:cubicBezTo>
                      <a:cubicBezTo>
                        <a:pt x="18531" y="686"/>
                        <a:pt x="19674" y="2686"/>
                        <a:pt x="19102" y="4591"/>
                      </a:cubicBezTo>
                      <a:lnTo>
                        <a:pt x="7101" y="45930"/>
                      </a:lnTo>
                      <a:cubicBezTo>
                        <a:pt x="6720" y="47549"/>
                        <a:pt x="5196" y="48501"/>
                        <a:pt x="3672" y="4850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92" name="Google Shape;1192;p52"/>
              <p:cNvGrpSpPr/>
              <p:nvPr/>
            </p:nvGrpSpPr>
            <p:grpSpPr>
              <a:xfrm>
                <a:off x="1674810" y="3563151"/>
                <a:ext cx="125979" cy="245987"/>
                <a:chOff x="4430710" y="2329476"/>
                <a:chExt cx="125979" cy="245987"/>
              </a:xfrm>
            </p:grpSpPr>
            <p:sp>
              <p:nvSpPr>
                <p:cNvPr id="1193" name="Google Shape;1193;p52"/>
                <p:cNvSpPr/>
                <p:nvPr/>
              </p:nvSpPr>
              <p:spPr>
                <a:xfrm>
                  <a:off x="4433452" y="2333053"/>
                  <a:ext cx="120793" cy="238887"/>
                </a:xfrm>
                <a:custGeom>
                  <a:rect b="b" l="l" r="r" t="t"/>
                  <a:pathLst>
                    <a:path extrusionOk="0" h="238887" w="120793">
                      <a:moveTo>
                        <a:pt x="86350" y="238887"/>
                      </a:moveTo>
                      <a:cubicBezTo>
                        <a:pt x="86350" y="238887"/>
                        <a:pt x="-9186" y="194881"/>
                        <a:pt x="720" y="118586"/>
                      </a:cubicBezTo>
                      <a:cubicBezTo>
                        <a:pt x="10531" y="42386"/>
                        <a:pt x="61395" y="0"/>
                        <a:pt x="61395" y="0"/>
                      </a:cubicBezTo>
                      <a:cubicBezTo>
                        <a:pt x="61395" y="0"/>
                        <a:pt x="113592" y="36290"/>
                        <a:pt x="120069" y="106108"/>
                      </a:cubicBezTo>
                      <a:cubicBezTo>
                        <a:pt x="126641" y="175927"/>
                        <a:pt x="86350" y="238887"/>
                        <a:pt x="86350" y="23888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4" name="Google Shape;1194;p52"/>
                <p:cNvSpPr/>
                <p:nvPr/>
              </p:nvSpPr>
              <p:spPr>
                <a:xfrm>
                  <a:off x="4491366" y="2329476"/>
                  <a:ext cx="33586" cy="245987"/>
                </a:xfrm>
                <a:custGeom>
                  <a:rect b="b" l="l" r="r" t="t"/>
                  <a:pathLst>
                    <a:path extrusionOk="0" h="245987" w="33586">
                      <a:moveTo>
                        <a:pt x="28437" y="245988"/>
                      </a:moveTo>
                      <a:cubicBezTo>
                        <a:pt x="28342" y="245988"/>
                        <a:pt x="28246" y="245988"/>
                        <a:pt x="28151" y="245988"/>
                      </a:cubicBezTo>
                      <a:cubicBezTo>
                        <a:pt x="26151" y="245797"/>
                        <a:pt x="24722" y="244083"/>
                        <a:pt x="24913" y="242083"/>
                      </a:cubicBezTo>
                      <a:cubicBezTo>
                        <a:pt x="25008" y="240940"/>
                        <a:pt x="35104" y="124830"/>
                        <a:pt x="148" y="4624"/>
                      </a:cubicBezTo>
                      <a:cubicBezTo>
                        <a:pt x="-424" y="2719"/>
                        <a:pt x="719" y="719"/>
                        <a:pt x="2624" y="148"/>
                      </a:cubicBezTo>
                      <a:cubicBezTo>
                        <a:pt x="4529" y="-424"/>
                        <a:pt x="6529" y="719"/>
                        <a:pt x="7101" y="2624"/>
                      </a:cubicBezTo>
                      <a:cubicBezTo>
                        <a:pt x="42439" y="124163"/>
                        <a:pt x="32247" y="241606"/>
                        <a:pt x="32152" y="242749"/>
                      </a:cubicBezTo>
                      <a:cubicBezTo>
                        <a:pt x="31866" y="244654"/>
                        <a:pt x="30247" y="245988"/>
                        <a:pt x="28437" y="24598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5" name="Google Shape;1195;p52"/>
                <p:cNvSpPr/>
                <p:nvPr/>
              </p:nvSpPr>
              <p:spPr>
                <a:xfrm>
                  <a:off x="4444618" y="2396743"/>
                  <a:ext cx="76168" cy="60896"/>
                </a:xfrm>
                <a:custGeom>
                  <a:rect b="b" l="l" r="r" t="t"/>
                  <a:pathLst>
                    <a:path extrusionOk="0" h="60896" w="76168">
                      <a:moveTo>
                        <a:pt x="72612" y="60897"/>
                      </a:moveTo>
                      <a:cubicBezTo>
                        <a:pt x="71850" y="60897"/>
                        <a:pt x="71088" y="60611"/>
                        <a:pt x="70421" y="60135"/>
                      </a:cubicBezTo>
                      <a:lnTo>
                        <a:pt x="1365" y="6414"/>
                      </a:lnTo>
                      <a:cubicBezTo>
                        <a:pt x="-159" y="5175"/>
                        <a:pt x="-444" y="2985"/>
                        <a:pt x="698" y="1365"/>
                      </a:cubicBezTo>
                      <a:cubicBezTo>
                        <a:pt x="1937" y="-159"/>
                        <a:pt x="4127" y="-444"/>
                        <a:pt x="5747" y="698"/>
                      </a:cubicBezTo>
                      <a:lnTo>
                        <a:pt x="74803" y="54419"/>
                      </a:lnTo>
                      <a:cubicBezTo>
                        <a:pt x="76327" y="55658"/>
                        <a:pt x="76613" y="57848"/>
                        <a:pt x="75470" y="59468"/>
                      </a:cubicBezTo>
                      <a:cubicBezTo>
                        <a:pt x="74708" y="60420"/>
                        <a:pt x="73660" y="60897"/>
                        <a:pt x="72612" y="6089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6" name="Google Shape;1196;p52"/>
                <p:cNvSpPr/>
                <p:nvPr/>
              </p:nvSpPr>
              <p:spPr>
                <a:xfrm>
                  <a:off x="4514092" y="2397541"/>
                  <a:ext cx="33710" cy="37619"/>
                </a:xfrm>
                <a:custGeom>
                  <a:rect b="b" l="l" r="r" t="t"/>
                  <a:pathLst>
                    <a:path extrusionOk="0" h="37619" w="33710">
                      <a:moveTo>
                        <a:pt x="3615" y="37620"/>
                      </a:moveTo>
                      <a:cubicBezTo>
                        <a:pt x="2758" y="37620"/>
                        <a:pt x="1901" y="37334"/>
                        <a:pt x="1234" y="36762"/>
                      </a:cubicBezTo>
                      <a:cubicBezTo>
                        <a:pt x="-290" y="35429"/>
                        <a:pt x="-385" y="33143"/>
                        <a:pt x="853" y="31714"/>
                      </a:cubicBezTo>
                      <a:lnTo>
                        <a:pt x="27428" y="1234"/>
                      </a:lnTo>
                      <a:cubicBezTo>
                        <a:pt x="28761" y="-290"/>
                        <a:pt x="31047" y="-385"/>
                        <a:pt x="32476" y="853"/>
                      </a:cubicBezTo>
                      <a:cubicBezTo>
                        <a:pt x="34000" y="2187"/>
                        <a:pt x="34095" y="4377"/>
                        <a:pt x="32857" y="5901"/>
                      </a:cubicBezTo>
                      <a:lnTo>
                        <a:pt x="6282" y="36381"/>
                      </a:lnTo>
                      <a:cubicBezTo>
                        <a:pt x="5616" y="37239"/>
                        <a:pt x="4568" y="37620"/>
                        <a:pt x="3615" y="3762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7" name="Google Shape;1197;p52"/>
                <p:cNvSpPr/>
                <p:nvPr/>
              </p:nvSpPr>
              <p:spPr>
                <a:xfrm>
                  <a:off x="4430710" y="2469989"/>
                  <a:ext cx="93127" cy="52040"/>
                </a:xfrm>
                <a:custGeom>
                  <a:rect b="b" l="l" r="r" t="t"/>
                  <a:pathLst>
                    <a:path extrusionOk="0" h="52040" w="93127">
                      <a:moveTo>
                        <a:pt x="89474" y="52040"/>
                      </a:moveTo>
                      <a:cubicBezTo>
                        <a:pt x="88902" y="52040"/>
                        <a:pt x="88331" y="51945"/>
                        <a:pt x="87854" y="51660"/>
                      </a:cubicBezTo>
                      <a:lnTo>
                        <a:pt x="1939" y="6797"/>
                      </a:lnTo>
                      <a:cubicBezTo>
                        <a:pt x="224" y="5844"/>
                        <a:pt x="-538" y="3749"/>
                        <a:pt x="415" y="1939"/>
                      </a:cubicBezTo>
                      <a:cubicBezTo>
                        <a:pt x="1367" y="224"/>
                        <a:pt x="3463" y="-538"/>
                        <a:pt x="5273" y="415"/>
                      </a:cubicBezTo>
                      <a:lnTo>
                        <a:pt x="91188" y="45278"/>
                      </a:lnTo>
                      <a:cubicBezTo>
                        <a:pt x="92903" y="46230"/>
                        <a:pt x="93665" y="48326"/>
                        <a:pt x="92712" y="50135"/>
                      </a:cubicBezTo>
                      <a:cubicBezTo>
                        <a:pt x="91950" y="51278"/>
                        <a:pt x="90712" y="52040"/>
                        <a:pt x="89474" y="5204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8" name="Google Shape;1198;p52"/>
                <p:cNvSpPr/>
                <p:nvPr/>
              </p:nvSpPr>
              <p:spPr>
                <a:xfrm>
                  <a:off x="4518097" y="2458186"/>
                  <a:ext cx="38592" cy="36601"/>
                </a:xfrm>
                <a:custGeom>
                  <a:rect b="b" l="l" r="r" t="t"/>
                  <a:pathLst>
                    <a:path extrusionOk="0" h="36601" w="38592">
                      <a:moveTo>
                        <a:pt x="3515" y="36601"/>
                      </a:moveTo>
                      <a:cubicBezTo>
                        <a:pt x="2563" y="36601"/>
                        <a:pt x="1610" y="36220"/>
                        <a:pt x="943" y="35458"/>
                      </a:cubicBezTo>
                      <a:cubicBezTo>
                        <a:pt x="-390" y="34029"/>
                        <a:pt x="-295" y="31743"/>
                        <a:pt x="1134" y="30410"/>
                      </a:cubicBezTo>
                      <a:lnTo>
                        <a:pt x="32566" y="977"/>
                      </a:lnTo>
                      <a:cubicBezTo>
                        <a:pt x="33995" y="-356"/>
                        <a:pt x="36281" y="-356"/>
                        <a:pt x="37615" y="1168"/>
                      </a:cubicBezTo>
                      <a:cubicBezTo>
                        <a:pt x="38948" y="2597"/>
                        <a:pt x="38948" y="4883"/>
                        <a:pt x="37424" y="6216"/>
                      </a:cubicBezTo>
                      <a:lnTo>
                        <a:pt x="5992" y="35649"/>
                      </a:lnTo>
                      <a:cubicBezTo>
                        <a:pt x="5325" y="36315"/>
                        <a:pt x="4468" y="36601"/>
                        <a:pt x="3515" y="3660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99" name="Google Shape;1199;p52"/>
              <p:cNvGrpSpPr/>
              <p:nvPr/>
            </p:nvGrpSpPr>
            <p:grpSpPr>
              <a:xfrm>
                <a:off x="1646152" y="3156289"/>
                <a:ext cx="213511" cy="144119"/>
                <a:chOff x="4402052" y="1922614"/>
                <a:chExt cx="213511" cy="144119"/>
              </a:xfrm>
            </p:grpSpPr>
            <p:sp>
              <p:nvSpPr>
                <p:cNvPr id="1200" name="Google Shape;1200;p52"/>
                <p:cNvSpPr/>
                <p:nvPr/>
              </p:nvSpPr>
              <p:spPr>
                <a:xfrm>
                  <a:off x="4405693" y="1925903"/>
                  <a:ext cx="206311" cy="138579"/>
                </a:xfrm>
                <a:custGeom>
                  <a:rect b="b" l="l" r="r" t="t"/>
                  <a:pathLst>
                    <a:path extrusionOk="0" h="138579" w="206311">
                      <a:moveTo>
                        <a:pt x="0" y="137211"/>
                      </a:moveTo>
                      <a:cubicBezTo>
                        <a:pt x="0" y="137211"/>
                        <a:pt x="-95" y="32055"/>
                        <a:pt x="73247" y="9005"/>
                      </a:cubicBezTo>
                      <a:cubicBezTo>
                        <a:pt x="146590" y="-14046"/>
                        <a:pt x="206311" y="14434"/>
                        <a:pt x="206311" y="14434"/>
                      </a:cubicBezTo>
                      <a:cubicBezTo>
                        <a:pt x="206311" y="14434"/>
                        <a:pt x="195167" y="77013"/>
                        <a:pt x="134588" y="112160"/>
                      </a:cubicBezTo>
                      <a:cubicBezTo>
                        <a:pt x="74009" y="147403"/>
                        <a:pt x="0" y="137211"/>
                        <a:pt x="0" y="13721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1" name="Google Shape;1201;p52"/>
                <p:cNvSpPr/>
                <p:nvPr/>
              </p:nvSpPr>
              <p:spPr>
                <a:xfrm>
                  <a:off x="4402052" y="1936778"/>
                  <a:ext cx="213511" cy="129955"/>
                </a:xfrm>
                <a:custGeom>
                  <a:rect b="b" l="l" r="r" t="t"/>
                  <a:pathLst>
                    <a:path extrusionOk="0" h="129955" w="213511">
                      <a:moveTo>
                        <a:pt x="3641" y="129956"/>
                      </a:moveTo>
                      <a:cubicBezTo>
                        <a:pt x="2212" y="129956"/>
                        <a:pt x="784" y="129003"/>
                        <a:pt x="212" y="127574"/>
                      </a:cubicBezTo>
                      <a:cubicBezTo>
                        <a:pt x="-455" y="125669"/>
                        <a:pt x="498" y="123669"/>
                        <a:pt x="2403" y="123002"/>
                      </a:cubicBezTo>
                      <a:cubicBezTo>
                        <a:pt x="3451" y="122621"/>
                        <a:pt x="113083" y="83092"/>
                        <a:pt x="207571" y="892"/>
                      </a:cubicBezTo>
                      <a:cubicBezTo>
                        <a:pt x="209095" y="-442"/>
                        <a:pt x="211286" y="-251"/>
                        <a:pt x="212620" y="1273"/>
                      </a:cubicBezTo>
                      <a:cubicBezTo>
                        <a:pt x="213953" y="2797"/>
                        <a:pt x="213763" y="5083"/>
                        <a:pt x="212239" y="6321"/>
                      </a:cubicBezTo>
                      <a:cubicBezTo>
                        <a:pt x="116703" y="89379"/>
                        <a:pt x="5832" y="129384"/>
                        <a:pt x="4689" y="129765"/>
                      </a:cubicBezTo>
                      <a:cubicBezTo>
                        <a:pt x="4403" y="129860"/>
                        <a:pt x="4022" y="129956"/>
                        <a:pt x="3641" y="12995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2" name="Google Shape;1202;p52"/>
                <p:cNvSpPr/>
                <p:nvPr/>
              </p:nvSpPr>
              <p:spPr>
                <a:xfrm>
                  <a:off x="4507985" y="1922614"/>
                  <a:ext cx="26969" cy="92304"/>
                </a:xfrm>
                <a:custGeom>
                  <a:rect b="b" l="l" r="r" t="t"/>
                  <a:pathLst>
                    <a:path extrusionOk="0" h="92304" w="26969">
                      <a:moveTo>
                        <a:pt x="3627" y="92304"/>
                      </a:moveTo>
                      <a:cubicBezTo>
                        <a:pt x="3341" y="92304"/>
                        <a:pt x="3055" y="92304"/>
                        <a:pt x="2769" y="92209"/>
                      </a:cubicBezTo>
                      <a:cubicBezTo>
                        <a:pt x="864" y="91733"/>
                        <a:pt x="-374" y="89828"/>
                        <a:pt x="102" y="87923"/>
                      </a:cubicBezTo>
                      <a:lnTo>
                        <a:pt x="19914" y="2769"/>
                      </a:lnTo>
                      <a:cubicBezTo>
                        <a:pt x="20390" y="864"/>
                        <a:pt x="22295" y="-374"/>
                        <a:pt x="24200" y="102"/>
                      </a:cubicBezTo>
                      <a:cubicBezTo>
                        <a:pt x="26105" y="579"/>
                        <a:pt x="27344" y="2483"/>
                        <a:pt x="26867" y="4388"/>
                      </a:cubicBezTo>
                      <a:lnTo>
                        <a:pt x="7055" y="89542"/>
                      </a:lnTo>
                      <a:cubicBezTo>
                        <a:pt x="6770" y="91256"/>
                        <a:pt x="5246" y="92304"/>
                        <a:pt x="3627" y="9230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3" name="Google Shape;1203;p52"/>
                <p:cNvSpPr/>
                <p:nvPr/>
              </p:nvSpPr>
              <p:spPr>
                <a:xfrm>
                  <a:off x="4528546" y="1998802"/>
                  <a:ext cx="46043" cy="18592"/>
                </a:xfrm>
                <a:custGeom>
                  <a:rect b="b" l="l" r="r" t="t"/>
                  <a:pathLst>
                    <a:path extrusionOk="0" h="18592" w="46043">
                      <a:moveTo>
                        <a:pt x="42501" y="18593"/>
                      </a:moveTo>
                      <a:cubicBezTo>
                        <a:pt x="42215" y="18593"/>
                        <a:pt x="41834" y="18593"/>
                        <a:pt x="41453" y="18402"/>
                      </a:cubicBezTo>
                      <a:lnTo>
                        <a:pt x="2591" y="7068"/>
                      </a:lnTo>
                      <a:cubicBezTo>
                        <a:pt x="686" y="6496"/>
                        <a:pt x="-362" y="4496"/>
                        <a:pt x="114" y="2591"/>
                      </a:cubicBezTo>
                      <a:cubicBezTo>
                        <a:pt x="686" y="686"/>
                        <a:pt x="2686" y="-362"/>
                        <a:pt x="4591" y="114"/>
                      </a:cubicBezTo>
                      <a:lnTo>
                        <a:pt x="43453" y="11449"/>
                      </a:lnTo>
                      <a:cubicBezTo>
                        <a:pt x="45358" y="12021"/>
                        <a:pt x="46406" y="14021"/>
                        <a:pt x="45930" y="15926"/>
                      </a:cubicBezTo>
                      <a:cubicBezTo>
                        <a:pt x="45453" y="17545"/>
                        <a:pt x="44025" y="18593"/>
                        <a:pt x="42501" y="1859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4" name="Google Shape;1204;p52"/>
                <p:cNvSpPr/>
                <p:nvPr/>
              </p:nvSpPr>
              <p:spPr>
                <a:xfrm>
                  <a:off x="4450742" y="1940623"/>
                  <a:ext cx="11914" cy="104013"/>
                </a:xfrm>
                <a:custGeom>
                  <a:rect b="b" l="l" r="r" t="t"/>
                  <a:pathLst>
                    <a:path extrusionOk="0" h="104013" w="11914">
                      <a:moveTo>
                        <a:pt x="3624" y="104013"/>
                      </a:moveTo>
                      <a:cubicBezTo>
                        <a:pt x="3529" y="104013"/>
                        <a:pt x="3529" y="104013"/>
                        <a:pt x="3433" y="104013"/>
                      </a:cubicBezTo>
                      <a:cubicBezTo>
                        <a:pt x="1433" y="103918"/>
                        <a:pt x="-91" y="102203"/>
                        <a:pt x="4" y="100298"/>
                      </a:cubicBezTo>
                      <a:lnTo>
                        <a:pt x="4767" y="3429"/>
                      </a:lnTo>
                      <a:cubicBezTo>
                        <a:pt x="4862" y="1429"/>
                        <a:pt x="6767" y="0"/>
                        <a:pt x="8482" y="0"/>
                      </a:cubicBezTo>
                      <a:cubicBezTo>
                        <a:pt x="10482" y="95"/>
                        <a:pt x="12006" y="1810"/>
                        <a:pt x="11910" y="3715"/>
                      </a:cubicBezTo>
                      <a:lnTo>
                        <a:pt x="7148" y="100584"/>
                      </a:lnTo>
                      <a:cubicBezTo>
                        <a:pt x="7148" y="102489"/>
                        <a:pt x="5529" y="104013"/>
                        <a:pt x="3624" y="10401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5" name="Google Shape;1205;p52"/>
                <p:cNvSpPr/>
                <p:nvPr/>
              </p:nvSpPr>
              <p:spPr>
                <a:xfrm>
                  <a:off x="4476104" y="2027322"/>
                  <a:ext cx="47105" cy="23410"/>
                </a:xfrm>
                <a:custGeom>
                  <a:rect b="b" l="l" r="r" t="t"/>
                  <a:pathLst>
                    <a:path extrusionOk="0" h="23410" w="47105">
                      <a:moveTo>
                        <a:pt x="43508" y="23410"/>
                      </a:moveTo>
                      <a:cubicBezTo>
                        <a:pt x="43032" y="23410"/>
                        <a:pt x="42555" y="23315"/>
                        <a:pt x="42174" y="23124"/>
                      </a:cubicBezTo>
                      <a:lnTo>
                        <a:pt x="2265" y="6932"/>
                      </a:lnTo>
                      <a:cubicBezTo>
                        <a:pt x="455" y="6170"/>
                        <a:pt x="-498" y="4074"/>
                        <a:pt x="264" y="2265"/>
                      </a:cubicBezTo>
                      <a:cubicBezTo>
                        <a:pt x="1026" y="455"/>
                        <a:pt x="3122" y="-498"/>
                        <a:pt x="4932" y="264"/>
                      </a:cubicBezTo>
                      <a:lnTo>
                        <a:pt x="44841" y="16457"/>
                      </a:lnTo>
                      <a:cubicBezTo>
                        <a:pt x="46651" y="17219"/>
                        <a:pt x="47604" y="19314"/>
                        <a:pt x="46842" y="21124"/>
                      </a:cubicBezTo>
                      <a:cubicBezTo>
                        <a:pt x="46270" y="22553"/>
                        <a:pt x="44937" y="23410"/>
                        <a:pt x="43508" y="2341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206" name="Google Shape;1206;p52"/>
              <p:cNvGrpSpPr/>
              <p:nvPr/>
            </p:nvGrpSpPr>
            <p:grpSpPr>
              <a:xfrm>
                <a:off x="2530177" y="4287547"/>
                <a:ext cx="122992" cy="239586"/>
                <a:chOff x="5286077" y="3053872"/>
                <a:chExt cx="122992" cy="239586"/>
              </a:xfrm>
            </p:grpSpPr>
            <p:sp>
              <p:nvSpPr>
                <p:cNvPr id="1207" name="Google Shape;1207;p52"/>
                <p:cNvSpPr/>
                <p:nvPr/>
              </p:nvSpPr>
              <p:spPr>
                <a:xfrm>
                  <a:off x="5286331" y="3057429"/>
                  <a:ext cx="121369" cy="232409"/>
                </a:xfrm>
                <a:custGeom>
                  <a:rect b="b" l="l" r="r" t="t"/>
                  <a:pathLst>
                    <a:path extrusionOk="0" h="232409" w="121369">
                      <a:moveTo>
                        <a:pt x="102628" y="0"/>
                      </a:moveTo>
                      <a:cubicBezTo>
                        <a:pt x="102628" y="0"/>
                        <a:pt x="1663" y="29337"/>
                        <a:pt x="44" y="106204"/>
                      </a:cubicBezTo>
                      <a:cubicBezTo>
                        <a:pt x="-1576" y="183071"/>
                        <a:pt x="42430" y="232410"/>
                        <a:pt x="42430" y="232410"/>
                      </a:cubicBezTo>
                      <a:cubicBezTo>
                        <a:pt x="42430" y="232410"/>
                        <a:pt x="99389" y="204216"/>
                        <a:pt x="116249" y="136207"/>
                      </a:cubicBezTo>
                      <a:cubicBezTo>
                        <a:pt x="133203" y="68199"/>
                        <a:pt x="102628" y="0"/>
                        <a:pt x="102628"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8" name="Google Shape;1208;p52"/>
                <p:cNvSpPr/>
                <p:nvPr/>
              </p:nvSpPr>
              <p:spPr>
                <a:xfrm>
                  <a:off x="5325266" y="3053872"/>
                  <a:ext cx="67328" cy="239586"/>
                </a:xfrm>
                <a:custGeom>
                  <a:rect b="b" l="l" r="r" t="t"/>
                  <a:pathLst>
                    <a:path extrusionOk="0" h="239586" w="67328">
                      <a:moveTo>
                        <a:pt x="3590" y="239587"/>
                      </a:moveTo>
                      <a:cubicBezTo>
                        <a:pt x="3114" y="239587"/>
                        <a:pt x="2543" y="239491"/>
                        <a:pt x="2066" y="239301"/>
                      </a:cubicBezTo>
                      <a:cubicBezTo>
                        <a:pt x="257" y="238444"/>
                        <a:pt x="-505" y="236348"/>
                        <a:pt x="352" y="234538"/>
                      </a:cubicBezTo>
                      <a:cubicBezTo>
                        <a:pt x="52739" y="120810"/>
                        <a:pt x="60074" y="4510"/>
                        <a:pt x="60169" y="3367"/>
                      </a:cubicBezTo>
                      <a:cubicBezTo>
                        <a:pt x="60264" y="1366"/>
                        <a:pt x="61979" y="-253"/>
                        <a:pt x="63979" y="33"/>
                      </a:cubicBezTo>
                      <a:cubicBezTo>
                        <a:pt x="65979" y="128"/>
                        <a:pt x="67503" y="1843"/>
                        <a:pt x="67313" y="3843"/>
                      </a:cubicBezTo>
                      <a:cubicBezTo>
                        <a:pt x="67217" y="4986"/>
                        <a:pt x="59883" y="122620"/>
                        <a:pt x="6829" y="237586"/>
                      </a:cubicBezTo>
                      <a:cubicBezTo>
                        <a:pt x="6257" y="238825"/>
                        <a:pt x="4924" y="239587"/>
                        <a:pt x="3590" y="23958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9" name="Google Shape;1209;p52"/>
                <p:cNvSpPr/>
                <p:nvPr/>
              </p:nvSpPr>
              <p:spPr>
                <a:xfrm>
                  <a:off x="5289059" y="3170032"/>
                  <a:ext cx="83308" cy="49988"/>
                </a:xfrm>
                <a:custGeom>
                  <a:rect b="b" l="l" r="r" t="t"/>
                  <a:pathLst>
                    <a:path extrusionOk="0" h="49988" w="83308">
                      <a:moveTo>
                        <a:pt x="3602" y="49989"/>
                      </a:moveTo>
                      <a:cubicBezTo>
                        <a:pt x="2364" y="49989"/>
                        <a:pt x="1126" y="49322"/>
                        <a:pt x="459" y="48179"/>
                      </a:cubicBezTo>
                      <a:cubicBezTo>
                        <a:pt x="-494" y="46465"/>
                        <a:pt x="78" y="44274"/>
                        <a:pt x="1792" y="43321"/>
                      </a:cubicBezTo>
                      <a:lnTo>
                        <a:pt x="77992" y="459"/>
                      </a:lnTo>
                      <a:cubicBezTo>
                        <a:pt x="79707" y="-494"/>
                        <a:pt x="81898" y="78"/>
                        <a:pt x="82850" y="1792"/>
                      </a:cubicBezTo>
                      <a:cubicBezTo>
                        <a:pt x="83803" y="3507"/>
                        <a:pt x="83231" y="5698"/>
                        <a:pt x="81517" y="6650"/>
                      </a:cubicBezTo>
                      <a:lnTo>
                        <a:pt x="5317" y="49513"/>
                      </a:lnTo>
                      <a:cubicBezTo>
                        <a:pt x="4840" y="49894"/>
                        <a:pt x="4269" y="49989"/>
                        <a:pt x="3602" y="4998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0" name="Google Shape;1210;p52"/>
                <p:cNvSpPr/>
                <p:nvPr/>
              </p:nvSpPr>
              <p:spPr>
                <a:xfrm>
                  <a:off x="5362399" y="3192318"/>
                  <a:ext cx="28926" cy="41228"/>
                </a:xfrm>
                <a:custGeom>
                  <a:rect b="b" l="l" r="r" t="t"/>
                  <a:pathLst>
                    <a:path extrusionOk="0" h="41228" w="28926">
                      <a:moveTo>
                        <a:pt x="25417" y="41228"/>
                      </a:moveTo>
                      <a:cubicBezTo>
                        <a:pt x="24274" y="41228"/>
                        <a:pt x="23036" y="40657"/>
                        <a:pt x="22369" y="39609"/>
                      </a:cubicBezTo>
                      <a:lnTo>
                        <a:pt x="557" y="5510"/>
                      </a:lnTo>
                      <a:cubicBezTo>
                        <a:pt x="-491" y="3795"/>
                        <a:pt x="-15" y="1605"/>
                        <a:pt x="1605" y="557"/>
                      </a:cubicBezTo>
                      <a:cubicBezTo>
                        <a:pt x="3319" y="-491"/>
                        <a:pt x="5510" y="-15"/>
                        <a:pt x="6558" y="1605"/>
                      </a:cubicBezTo>
                      <a:lnTo>
                        <a:pt x="28370" y="35704"/>
                      </a:lnTo>
                      <a:cubicBezTo>
                        <a:pt x="29418" y="37419"/>
                        <a:pt x="28941" y="39609"/>
                        <a:pt x="27322" y="40657"/>
                      </a:cubicBezTo>
                      <a:cubicBezTo>
                        <a:pt x="26751" y="41038"/>
                        <a:pt x="26084" y="41228"/>
                        <a:pt x="25417" y="4122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1" name="Google Shape;1211;p52"/>
                <p:cNvSpPr/>
                <p:nvPr/>
              </p:nvSpPr>
              <p:spPr>
                <a:xfrm>
                  <a:off x="5286077" y="3106757"/>
                  <a:ext cx="98797" cy="38778"/>
                </a:xfrm>
                <a:custGeom>
                  <a:rect b="b" l="l" r="r" t="t"/>
                  <a:pathLst>
                    <a:path extrusionOk="0" h="38778" w="98797">
                      <a:moveTo>
                        <a:pt x="3631" y="38778"/>
                      </a:moveTo>
                      <a:cubicBezTo>
                        <a:pt x="2107" y="38778"/>
                        <a:pt x="774" y="37826"/>
                        <a:pt x="202" y="36397"/>
                      </a:cubicBezTo>
                      <a:cubicBezTo>
                        <a:pt x="-465" y="34492"/>
                        <a:pt x="583" y="32492"/>
                        <a:pt x="2393" y="31825"/>
                      </a:cubicBezTo>
                      <a:lnTo>
                        <a:pt x="94023" y="202"/>
                      </a:lnTo>
                      <a:cubicBezTo>
                        <a:pt x="95928" y="-465"/>
                        <a:pt x="97929" y="583"/>
                        <a:pt x="98595" y="2393"/>
                      </a:cubicBezTo>
                      <a:cubicBezTo>
                        <a:pt x="99262" y="4298"/>
                        <a:pt x="98214" y="6298"/>
                        <a:pt x="96405" y="6965"/>
                      </a:cubicBezTo>
                      <a:lnTo>
                        <a:pt x="4774" y="38588"/>
                      </a:lnTo>
                      <a:cubicBezTo>
                        <a:pt x="4393" y="38683"/>
                        <a:pt x="4012" y="38778"/>
                        <a:pt x="3631" y="3877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2" name="Google Shape;1212;p52"/>
                <p:cNvSpPr/>
                <p:nvPr/>
              </p:nvSpPr>
              <p:spPr>
                <a:xfrm>
                  <a:off x="5375230" y="3133807"/>
                  <a:ext cx="33839" cy="40970"/>
                </a:xfrm>
                <a:custGeom>
                  <a:rect b="b" l="l" r="r" t="t"/>
                  <a:pathLst>
                    <a:path extrusionOk="0" h="40970" w="33839">
                      <a:moveTo>
                        <a:pt x="30302" y="40970"/>
                      </a:moveTo>
                      <a:cubicBezTo>
                        <a:pt x="29255" y="40970"/>
                        <a:pt x="28207" y="40494"/>
                        <a:pt x="27445" y="39637"/>
                      </a:cubicBezTo>
                      <a:lnTo>
                        <a:pt x="775" y="5823"/>
                      </a:lnTo>
                      <a:cubicBezTo>
                        <a:pt x="-463" y="4299"/>
                        <a:pt x="-178" y="2013"/>
                        <a:pt x="1346" y="775"/>
                      </a:cubicBezTo>
                      <a:cubicBezTo>
                        <a:pt x="2870" y="-463"/>
                        <a:pt x="5156" y="-178"/>
                        <a:pt x="6395" y="1346"/>
                      </a:cubicBezTo>
                      <a:lnTo>
                        <a:pt x="33065" y="35160"/>
                      </a:lnTo>
                      <a:cubicBezTo>
                        <a:pt x="34303" y="36684"/>
                        <a:pt x="34017" y="38970"/>
                        <a:pt x="32493" y="40208"/>
                      </a:cubicBezTo>
                      <a:cubicBezTo>
                        <a:pt x="31826" y="40780"/>
                        <a:pt x="31064" y="40970"/>
                        <a:pt x="30302" y="4097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213" name="Google Shape;1213;p52"/>
              <p:cNvGrpSpPr/>
              <p:nvPr/>
            </p:nvGrpSpPr>
            <p:grpSpPr>
              <a:xfrm>
                <a:off x="1943722" y="4315913"/>
                <a:ext cx="217719" cy="139687"/>
                <a:chOff x="4699622" y="3082238"/>
                <a:chExt cx="217719" cy="139687"/>
              </a:xfrm>
            </p:grpSpPr>
            <p:sp>
              <p:nvSpPr>
                <p:cNvPr id="1214" name="Google Shape;1214;p52"/>
                <p:cNvSpPr/>
                <p:nvPr/>
              </p:nvSpPr>
              <p:spPr>
                <a:xfrm>
                  <a:off x="4703159" y="3085690"/>
                  <a:ext cx="210502" cy="135040"/>
                </a:xfrm>
                <a:custGeom>
                  <a:rect b="b" l="l" r="r" t="t"/>
                  <a:pathLst>
                    <a:path extrusionOk="0" h="135040" w="210502">
                      <a:moveTo>
                        <a:pt x="210503" y="132617"/>
                      </a:moveTo>
                      <a:cubicBezTo>
                        <a:pt x="210503" y="132617"/>
                        <a:pt x="206883" y="27556"/>
                        <a:pt x="132779" y="7077"/>
                      </a:cubicBezTo>
                      <a:cubicBezTo>
                        <a:pt x="58674" y="-13402"/>
                        <a:pt x="0" y="17078"/>
                        <a:pt x="0" y="17078"/>
                      </a:cubicBezTo>
                      <a:cubicBezTo>
                        <a:pt x="0" y="17078"/>
                        <a:pt x="13240" y="79181"/>
                        <a:pt x="75057" y="112328"/>
                      </a:cubicBezTo>
                      <a:cubicBezTo>
                        <a:pt x="136779" y="145380"/>
                        <a:pt x="210503" y="132617"/>
                        <a:pt x="210503" y="13261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5" name="Google Shape;1215;p52"/>
                <p:cNvSpPr/>
                <p:nvPr/>
              </p:nvSpPr>
              <p:spPr>
                <a:xfrm>
                  <a:off x="4699622" y="3099231"/>
                  <a:ext cx="217719" cy="122694"/>
                </a:xfrm>
                <a:custGeom>
                  <a:rect b="b" l="l" r="r" t="t"/>
                  <a:pathLst>
                    <a:path extrusionOk="0" h="122694" w="217719">
                      <a:moveTo>
                        <a:pt x="214040" y="122695"/>
                      </a:moveTo>
                      <a:cubicBezTo>
                        <a:pt x="213659" y="122695"/>
                        <a:pt x="213278" y="122600"/>
                        <a:pt x="212992" y="122504"/>
                      </a:cubicBezTo>
                      <a:cubicBezTo>
                        <a:pt x="211849" y="122123"/>
                        <a:pt x="99740" y="86119"/>
                        <a:pt x="1346" y="6395"/>
                      </a:cubicBezTo>
                      <a:cubicBezTo>
                        <a:pt x="-178" y="5156"/>
                        <a:pt x="-463" y="2870"/>
                        <a:pt x="775" y="1346"/>
                      </a:cubicBezTo>
                      <a:cubicBezTo>
                        <a:pt x="2013" y="-178"/>
                        <a:pt x="4299" y="-463"/>
                        <a:pt x="5823" y="775"/>
                      </a:cubicBezTo>
                      <a:cubicBezTo>
                        <a:pt x="103073" y="79642"/>
                        <a:pt x="214040" y="115265"/>
                        <a:pt x="215183" y="115646"/>
                      </a:cubicBezTo>
                      <a:cubicBezTo>
                        <a:pt x="217088" y="116218"/>
                        <a:pt x="218135" y="118218"/>
                        <a:pt x="217564" y="120123"/>
                      </a:cubicBezTo>
                      <a:cubicBezTo>
                        <a:pt x="216992" y="121647"/>
                        <a:pt x="215564" y="122695"/>
                        <a:pt x="214040" y="12269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6" name="Google Shape;1216;p52"/>
                <p:cNvSpPr/>
                <p:nvPr/>
              </p:nvSpPr>
              <p:spPr>
                <a:xfrm>
                  <a:off x="4779626" y="3082238"/>
                  <a:ext cx="29945" cy="91587"/>
                </a:xfrm>
                <a:custGeom>
                  <a:rect b="b" l="l" r="r" t="t"/>
                  <a:pathLst>
                    <a:path extrusionOk="0" h="91587" w="29945">
                      <a:moveTo>
                        <a:pt x="26308" y="91587"/>
                      </a:moveTo>
                      <a:cubicBezTo>
                        <a:pt x="24688" y="91587"/>
                        <a:pt x="23260" y="90539"/>
                        <a:pt x="22879" y="88920"/>
                      </a:cubicBezTo>
                      <a:lnTo>
                        <a:pt x="114" y="4529"/>
                      </a:lnTo>
                      <a:cubicBezTo>
                        <a:pt x="-362" y="2624"/>
                        <a:pt x="685" y="623"/>
                        <a:pt x="2686" y="147"/>
                      </a:cubicBezTo>
                      <a:cubicBezTo>
                        <a:pt x="4591" y="-424"/>
                        <a:pt x="6591" y="719"/>
                        <a:pt x="7067" y="2719"/>
                      </a:cubicBezTo>
                      <a:lnTo>
                        <a:pt x="29832" y="87110"/>
                      </a:lnTo>
                      <a:cubicBezTo>
                        <a:pt x="30308" y="89015"/>
                        <a:pt x="29260" y="91016"/>
                        <a:pt x="27260" y="91492"/>
                      </a:cubicBezTo>
                      <a:cubicBezTo>
                        <a:pt x="26974" y="91587"/>
                        <a:pt x="26593" y="91587"/>
                        <a:pt x="26308" y="9158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7" name="Google Shape;1217;p52"/>
                <p:cNvSpPr/>
                <p:nvPr/>
              </p:nvSpPr>
              <p:spPr>
                <a:xfrm>
                  <a:off x="4743058" y="3158288"/>
                  <a:ext cx="45646" cy="20013"/>
                </a:xfrm>
                <a:custGeom>
                  <a:rect b="b" l="l" r="r" t="t"/>
                  <a:pathLst>
                    <a:path extrusionOk="0" h="20013" w="45646">
                      <a:moveTo>
                        <a:pt x="3630" y="20013"/>
                      </a:moveTo>
                      <a:cubicBezTo>
                        <a:pt x="2106" y="20013"/>
                        <a:pt x="677" y="19061"/>
                        <a:pt x="201" y="17537"/>
                      </a:cubicBezTo>
                      <a:cubicBezTo>
                        <a:pt x="-465" y="15632"/>
                        <a:pt x="582" y="13631"/>
                        <a:pt x="2487" y="12965"/>
                      </a:cubicBezTo>
                      <a:lnTo>
                        <a:pt x="40873" y="201"/>
                      </a:lnTo>
                      <a:cubicBezTo>
                        <a:pt x="42778" y="-466"/>
                        <a:pt x="44778" y="582"/>
                        <a:pt x="45445" y="2487"/>
                      </a:cubicBezTo>
                      <a:cubicBezTo>
                        <a:pt x="46112" y="4392"/>
                        <a:pt x="45064" y="6393"/>
                        <a:pt x="43159" y="7059"/>
                      </a:cubicBezTo>
                      <a:lnTo>
                        <a:pt x="4773" y="19823"/>
                      </a:lnTo>
                      <a:cubicBezTo>
                        <a:pt x="4392" y="20013"/>
                        <a:pt x="4011" y="20013"/>
                        <a:pt x="3630" y="2001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8" name="Google Shape;1218;p52"/>
                <p:cNvSpPr/>
                <p:nvPr/>
              </p:nvSpPr>
              <p:spPr>
                <a:xfrm>
                  <a:off x="4852590" y="3097704"/>
                  <a:ext cx="15272" cy="103838"/>
                </a:xfrm>
                <a:custGeom>
                  <a:rect b="b" l="l" r="r" t="t"/>
                  <a:pathLst>
                    <a:path extrusionOk="0" h="103838" w="15272">
                      <a:moveTo>
                        <a:pt x="11637" y="103839"/>
                      </a:moveTo>
                      <a:cubicBezTo>
                        <a:pt x="9827" y="103839"/>
                        <a:pt x="8208" y="102410"/>
                        <a:pt x="8112" y="100505"/>
                      </a:cubicBezTo>
                      <a:lnTo>
                        <a:pt x="16" y="3921"/>
                      </a:lnTo>
                      <a:cubicBezTo>
                        <a:pt x="-174" y="1921"/>
                        <a:pt x="1350" y="207"/>
                        <a:pt x="3255" y="16"/>
                      </a:cubicBezTo>
                      <a:cubicBezTo>
                        <a:pt x="5255" y="-174"/>
                        <a:pt x="6969" y="1350"/>
                        <a:pt x="7160" y="3255"/>
                      </a:cubicBezTo>
                      <a:lnTo>
                        <a:pt x="15256" y="99838"/>
                      </a:lnTo>
                      <a:cubicBezTo>
                        <a:pt x="15447" y="101838"/>
                        <a:pt x="13923" y="103553"/>
                        <a:pt x="12018" y="103743"/>
                      </a:cubicBezTo>
                      <a:cubicBezTo>
                        <a:pt x="11827" y="103743"/>
                        <a:pt x="11732" y="103839"/>
                        <a:pt x="11637" y="10383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9" name="Google Shape;1219;p52"/>
                <p:cNvSpPr/>
                <p:nvPr/>
              </p:nvSpPr>
              <p:spPr>
                <a:xfrm>
                  <a:off x="4795734" y="3185206"/>
                  <a:ext cx="46497" cy="24718"/>
                </a:xfrm>
                <a:custGeom>
                  <a:rect b="b" l="l" r="r" t="t"/>
                  <a:pathLst>
                    <a:path extrusionOk="0" h="24718" w="46497">
                      <a:moveTo>
                        <a:pt x="3532" y="24718"/>
                      </a:moveTo>
                      <a:cubicBezTo>
                        <a:pt x="2199" y="24718"/>
                        <a:pt x="865" y="23956"/>
                        <a:pt x="294" y="22623"/>
                      </a:cubicBezTo>
                      <a:cubicBezTo>
                        <a:pt x="-468" y="20813"/>
                        <a:pt x="294" y="18718"/>
                        <a:pt x="2103" y="17860"/>
                      </a:cubicBezTo>
                      <a:lnTo>
                        <a:pt x="41442" y="334"/>
                      </a:lnTo>
                      <a:cubicBezTo>
                        <a:pt x="43251" y="-523"/>
                        <a:pt x="45347" y="334"/>
                        <a:pt x="46204" y="2144"/>
                      </a:cubicBezTo>
                      <a:cubicBezTo>
                        <a:pt x="46966" y="3954"/>
                        <a:pt x="46204" y="6049"/>
                        <a:pt x="44394" y="6907"/>
                      </a:cubicBezTo>
                      <a:lnTo>
                        <a:pt x="5056" y="24433"/>
                      </a:lnTo>
                      <a:cubicBezTo>
                        <a:pt x="4485" y="24623"/>
                        <a:pt x="4008" y="24718"/>
                        <a:pt x="3532" y="2471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220" name="Google Shape;1220;p52"/>
              <p:cNvGrpSpPr/>
              <p:nvPr/>
            </p:nvGrpSpPr>
            <p:grpSpPr>
              <a:xfrm>
                <a:off x="1678251" y="2883790"/>
                <a:ext cx="144047" cy="213546"/>
                <a:chOff x="4434151" y="1650115"/>
                <a:chExt cx="144047" cy="213546"/>
              </a:xfrm>
            </p:grpSpPr>
            <p:sp>
              <p:nvSpPr>
                <p:cNvPr id="1221" name="Google Shape;1221;p52"/>
                <p:cNvSpPr/>
                <p:nvPr/>
              </p:nvSpPr>
              <p:spPr>
                <a:xfrm>
                  <a:off x="4436419" y="1653730"/>
                  <a:ext cx="138488" cy="206311"/>
                </a:xfrm>
                <a:custGeom>
                  <a:rect b="b" l="l" r="r" t="t"/>
                  <a:pathLst>
                    <a:path extrusionOk="0" h="206311" w="138488">
                      <a:moveTo>
                        <a:pt x="1373" y="206312"/>
                      </a:moveTo>
                      <a:cubicBezTo>
                        <a:pt x="1373" y="206312"/>
                        <a:pt x="106529" y="206312"/>
                        <a:pt x="129484" y="133064"/>
                      </a:cubicBezTo>
                      <a:cubicBezTo>
                        <a:pt x="152535" y="59722"/>
                        <a:pt x="124055" y="0"/>
                        <a:pt x="124055" y="0"/>
                      </a:cubicBezTo>
                      <a:cubicBezTo>
                        <a:pt x="124055" y="0"/>
                        <a:pt x="61476" y="11144"/>
                        <a:pt x="26329" y="71723"/>
                      </a:cubicBezTo>
                      <a:cubicBezTo>
                        <a:pt x="-8819" y="132302"/>
                        <a:pt x="1373" y="206312"/>
                        <a:pt x="1373" y="206312"/>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2" name="Google Shape;1222;p52"/>
                <p:cNvSpPr/>
                <p:nvPr/>
              </p:nvSpPr>
              <p:spPr>
                <a:xfrm>
                  <a:off x="4434151" y="1650115"/>
                  <a:ext cx="129938" cy="213546"/>
                </a:xfrm>
                <a:custGeom>
                  <a:rect b="b" l="l" r="r" t="t"/>
                  <a:pathLst>
                    <a:path extrusionOk="0" h="213546" w="129938">
                      <a:moveTo>
                        <a:pt x="3641" y="213546"/>
                      </a:moveTo>
                      <a:cubicBezTo>
                        <a:pt x="3260" y="213546"/>
                        <a:pt x="2879" y="213451"/>
                        <a:pt x="2403" y="213356"/>
                      </a:cubicBezTo>
                      <a:cubicBezTo>
                        <a:pt x="498" y="212689"/>
                        <a:pt x="-455" y="210594"/>
                        <a:pt x="212" y="208784"/>
                      </a:cubicBezTo>
                      <a:cubicBezTo>
                        <a:pt x="593" y="207641"/>
                        <a:pt x="40598" y="96865"/>
                        <a:pt x="123656" y="1234"/>
                      </a:cubicBezTo>
                      <a:cubicBezTo>
                        <a:pt x="124990" y="-290"/>
                        <a:pt x="127180" y="-385"/>
                        <a:pt x="128704" y="853"/>
                      </a:cubicBezTo>
                      <a:cubicBezTo>
                        <a:pt x="130228" y="2187"/>
                        <a:pt x="130324" y="4473"/>
                        <a:pt x="129085" y="5901"/>
                      </a:cubicBezTo>
                      <a:cubicBezTo>
                        <a:pt x="46885" y="100389"/>
                        <a:pt x="7451" y="210022"/>
                        <a:pt x="6975" y="211070"/>
                      </a:cubicBezTo>
                      <a:cubicBezTo>
                        <a:pt x="6499" y="212594"/>
                        <a:pt x="5070" y="213546"/>
                        <a:pt x="3641" y="21354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3" name="Google Shape;1223;p52"/>
                <p:cNvSpPr/>
                <p:nvPr/>
              </p:nvSpPr>
              <p:spPr>
                <a:xfrm>
                  <a:off x="4485887" y="1730685"/>
                  <a:ext cx="92311" cy="26962"/>
                </a:xfrm>
                <a:custGeom>
                  <a:rect b="b" l="l" r="r" t="t"/>
                  <a:pathLst>
                    <a:path extrusionOk="0" h="26962" w="92311">
                      <a:moveTo>
                        <a:pt x="3626" y="26963"/>
                      </a:moveTo>
                      <a:cubicBezTo>
                        <a:pt x="2007" y="26963"/>
                        <a:pt x="483" y="25820"/>
                        <a:pt x="102" y="24200"/>
                      </a:cubicBezTo>
                      <a:cubicBezTo>
                        <a:pt x="-374" y="22295"/>
                        <a:pt x="864" y="20295"/>
                        <a:pt x="2769" y="19914"/>
                      </a:cubicBezTo>
                      <a:lnTo>
                        <a:pt x="87923" y="102"/>
                      </a:lnTo>
                      <a:cubicBezTo>
                        <a:pt x="89828" y="-374"/>
                        <a:pt x="91733" y="864"/>
                        <a:pt x="92209" y="2769"/>
                      </a:cubicBezTo>
                      <a:cubicBezTo>
                        <a:pt x="92685" y="4674"/>
                        <a:pt x="91447" y="6674"/>
                        <a:pt x="89542" y="7055"/>
                      </a:cubicBezTo>
                      <a:lnTo>
                        <a:pt x="4388" y="26867"/>
                      </a:lnTo>
                      <a:cubicBezTo>
                        <a:pt x="4198" y="26963"/>
                        <a:pt x="3912" y="26963"/>
                        <a:pt x="3626" y="2696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4" name="Google Shape;1224;p52"/>
                <p:cNvSpPr/>
                <p:nvPr/>
              </p:nvSpPr>
              <p:spPr>
                <a:xfrm>
                  <a:off x="4483555" y="1691111"/>
                  <a:ext cx="18583" cy="46058"/>
                </a:xfrm>
                <a:custGeom>
                  <a:rect b="b" l="l" r="r" t="t"/>
                  <a:pathLst>
                    <a:path extrusionOk="0" h="46058" w="18583">
                      <a:moveTo>
                        <a:pt x="14911" y="46058"/>
                      </a:moveTo>
                      <a:cubicBezTo>
                        <a:pt x="13387" y="46058"/>
                        <a:pt x="11959" y="45010"/>
                        <a:pt x="11482" y="43486"/>
                      </a:cubicBezTo>
                      <a:lnTo>
                        <a:pt x="148" y="4624"/>
                      </a:lnTo>
                      <a:cubicBezTo>
                        <a:pt x="-424" y="2719"/>
                        <a:pt x="719" y="719"/>
                        <a:pt x="2624" y="148"/>
                      </a:cubicBezTo>
                      <a:cubicBezTo>
                        <a:pt x="4529" y="-424"/>
                        <a:pt x="6529" y="719"/>
                        <a:pt x="7101" y="2624"/>
                      </a:cubicBezTo>
                      <a:lnTo>
                        <a:pt x="18436" y="41486"/>
                      </a:lnTo>
                      <a:cubicBezTo>
                        <a:pt x="19007" y="43391"/>
                        <a:pt x="17864" y="45391"/>
                        <a:pt x="15959" y="45963"/>
                      </a:cubicBezTo>
                      <a:cubicBezTo>
                        <a:pt x="15578" y="45963"/>
                        <a:pt x="15292" y="46058"/>
                        <a:pt x="14911" y="46058"/>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5" name="Google Shape;1225;p52"/>
                <p:cNvSpPr/>
                <p:nvPr/>
              </p:nvSpPr>
              <p:spPr>
                <a:xfrm>
                  <a:off x="4456267" y="1802983"/>
                  <a:ext cx="104021" cy="11910"/>
                </a:xfrm>
                <a:custGeom>
                  <a:rect b="b" l="l" r="r" t="t"/>
                  <a:pathLst>
                    <a:path extrusionOk="0" h="11910" w="104021">
                      <a:moveTo>
                        <a:pt x="3624" y="11910"/>
                      </a:moveTo>
                      <a:cubicBezTo>
                        <a:pt x="1719" y="11910"/>
                        <a:pt x="100" y="10386"/>
                        <a:pt x="4" y="8481"/>
                      </a:cubicBezTo>
                      <a:cubicBezTo>
                        <a:pt x="-91" y="6481"/>
                        <a:pt x="1433" y="4862"/>
                        <a:pt x="3433" y="4767"/>
                      </a:cubicBezTo>
                      <a:lnTo>
                        <a:pt x="100302" y="4"/>
                      </a:lnTo>
                      <a:cubicBezTo>
                        <a:pt x="102112" y="-91"/>
                        <a:pt x="103922" y="1433"/>
                        <a:pt x="104017" y="3433"/>
                      </a:cubicBezTo>
                      <a:cubicBezTo>
                        <a:pt x="104112" y="5433"/>
                        <a:pt x="102589" y="7053"/>
                        <a:pt x="100588" y="7148"/>
                      </a:cubicBezTo>
                      <a:lnTo>
                        <a:pt x="3719" y="11910"/>
                      </a:lnTo>
                      <a:cubicBezTo>
                        <a:pt x="3719" y="11910"/>
                        <a:pt x="3719" y="11910"/>
                        <a:pt x="3624" y="1191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6" name="Google Shape;1226;p52"/>
                <p:cNvSpPr/>
                <p:nvPr/>
              </p:nvSpPr>
              <p:spPr>
                <a:xfrm>
                  <a:off x="4450101" y="1742512"/>
                  <a:ext cx="23388" cy="47139"/>
                </a:xfrm>
                <a:custGeom>
                  <a:rect b="b" l="l" r="r" t="t"/>
                  <a:pathLst>
                    <a:path extrusionOk="0" h="47139" w="23388">
                      <a:moveTo>
                        <a:pt x="19791" y="47140"/>
                      </a:moveTo>
                      <a:cubicBezTo>
                        <a:pt x="18362" y="47140"/>
                        <a:pt x="17028" y="46283"/>
                        <a:pt x="16457" y="44854"/>
                      </a:cubicBezTo>
                      <a:lnTo>
                        <a:pt x="264" y="4944"/>
                      </a:lnTo>
                      <a:cubicBezTo>
                        <a:pt x="-498" y="3134"/>
                        <a:pt x="455" y="1039"/>
                        <a:pt x="2265" y="277"/>
                      </a:cubicBezTo>
                      <a:cubicBezTo>
                        <a:pt x="4074" y="-485"/>
                        <a:pt x="6170" y="372"/>
                        <a:pt x="6932" y="2277"/>
                      </a:cubicBezTo>
                      <a:lnTo>
                        <a:pt x="23124" y="42187"/>
                      </a:lnTo>
                      <a:cubicBezTo>
                        <a:pt x="23886" y="43997"/>
                        <a:pt x="22934" y="46092"/>
                        <a:pt x="21124" y="46854"/>
                      </a:cubicBezTo>
                      <a:cubicBezTo>
                        <a:pt x="20743" y="47045"/>
                        <a:pt x="20267" y="47140"/>
                        <a:pt x="19791" y="4714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1227" name="Google Shape;1227;p52"/>
            <p:cNvGrpSpPr/>
            <p:nvPr/>
          </p:nvGrpSpPr>
          <p:grpSpPr>
            <a:xfrm>
              <a:off x="2620676" y="4099924"/>
              <a:ext cx="154876" cy="246043"/>
              <a:chOff x="5376576" y="2866249"/>
              <a:chExt cx="154876" cy="246043"/>
            </a:xfrm>
          </p:grpSpPr>
          <p:sp>
            <p:nvSpPr>
              <p:cNvPr id="1228" name="Google Shape;1228;p52"/>
              <p:cNvSpPr/>
              <p:nvPr/>
            </p:nvSpPr>
            <p:spPr>
              <a:xfrm>
                <a:off x="5455243" y="2866249"/>
                <a:ext cx="49431" cy="231566"/>
              </a:xfrm>
              <a:custGeom>
                <a:rect b="b" l="l" r="r" t="t"/>
                <a:pathLst>
                  <a:path extrusionOk="0" h="231566" w="49431">
                    <a:moveTo>
                      <a:pt x="44682" y="231566"/>
                    </a:moveTo>
                    <a:cubicBezTo>
                      <a:pt x="42872" y="231566"/>
                      <a:pt x="41158" y="230519"/>
                      <a:pt x="40300" y="228804"/>
                    </a:cubicBezTo>
                    <a:cubicBezTo>
                      <a:pt x="7629" y="158795"/>
                      <a:pt x="-5515" y="81167"/>
                      <a:pt x="2105" y="4300"/>
                    </a:cubicBezTo>
                    <a:cubicBezTo>
                      <a:pt x="2391" y="1633"/>
                      <a:pt x="4772" y="-177"/>
                      <a:pt x="7344" y="14"/>
                    </a:cubicBezTo>
                    <a:cubicBezTo>
                      <a:pt x="10011" y="299"/>
                      <a:pt x="11916" y="2586"/>
                      <a:pt x="11630" y="5253"/>
                    </a:cubicBezTo>
                    <a:cubicBezTo>
                      <a:pt x="4105" y="80405"/>
                      <a:pt x="17059" y="156319"/>
                      <a:pt x="48968" y="224708"/>
                    </a:cubicBezTo>
                    <a:cubicBezTo>
                      <a:pt x="50111" y="227090"/>
                      <a:pt x="49063" y="229947"/>
                      <a:pt x="46682" y="231090"/>
                    </a:cubicBezTo>
                    <a:cubicBezTo>
                      <a:pt x="46015" y="231376"/>
                      <a:pt x="45349" y="231566"/>
                      <a:pt x="44682" y="23156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9" name="Google Shape;1229;p52"/>
              <p:cNvSpPr/>
              <p:nvPr/>
            </p:nvSpPr>
            <p:spPr>
              <a:xfrm>
                <a:off x="5392769" y="2928431"/>
                <a:ext cx="68895" cy="87279"/>
              </a:xfrm>
              <a:custGeom>
                <a:rect b="b" l="l" r="r" t="t"/>
                <a:pathLst>
                  <a:path extrusionOk="0" h="87279" w="68895">
                    <a:moveTo>
                      <a:pt x="4762" y="87279"/>
                    </a:moveTo>
                    <a:cubicBezTo>
                      <a:pt x="3714" y="87279"/>
                      <a:pt x="2571" y="86898"/>
                      <a:pt x="1714" y="86136"/>
                    </a:cubicBezTo>
                    <a:cubicBezTo>
                      <a:pt x="-286" y="84422"/>
                      <a:pt x="-572" y="81469"/>
                      <a:pt x="1047" y="79373"/>
                    </a:cubicBezTo>
                    <a:cubicBezTo>
                      <a:pt x="21621" y="54513"/>
                      <a:pt x="41529" y="28510"/>
                      <a:pt x="60198" y="2030"/>
                    </a:cubicBezTo>
                    <a:cubicBezTo>
                      <a:pt x="61722" y="-160"/>
                      <a:pt x="64674" y="-637"/>
                      <a:pt x="66865" y="887"/>
                    </a:cubicBezTo>
                    <a:cubicBezTo>
                      <a:pt x="69056" y="2411"/>
                      <a:pt x="69532" y="5364"/>
                      <a:pt x="68008" y="7555"/>
                    </a:cubicBezTo>
                    <a:cubicBezTo>
                      <a:pt x="49244" y="34225"/>
                      <a:pt x="29241" y="60514"/>
                      <a:pt x="8477" y="85565"/>
                    </a:cubicBezTo>
                    <a:cubicBezTo>
                      <a:pt x="7524" y="86708"/>
                      <a:pt x="6096" y="87279"/>
                      <a:pt x="4762" y="87279"/>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0" name="Google Shape;1230;p52"/>
              <p:cNvSpPr/>
              <p:nvPr/>
            </p:nvSpPr>
            <p:spPr>
              <a:xfrm>
                <a:off x="5467826" y="3048666"/>
                <a:ext cx="63626" cy="63626"/>
              </a:xfrm>
              <a:custGeom>
                <a:rect b="b" l="l" r="r" t="t"/>
                <a:pathLst>
                  <a:path extrusionOk="0" h="63626" w="63626">
                    <a:moveTo>
                      <a:pt x="63627" y="31813"/>
                    </a:moveTo>
                    <a:cubicBezTo>
                      <a:pt x="63627" y="49339"/>
                      <a:pt x="49435" y="63627"/>
                      <a:pt x="31813" y="63627"/>
                    </a:cubicBezTo>
                    <a:cubicBezTo>
                      <a:pt x="14288" y="63627"/>
                      <a:pt x="0" y="49435"/>
                      <a:pt x="0" y="31813"/>
                    </a:cubicBezTo>
                    <a:cubicBezTo>
                      <a:pt x="0" y="14288"/>
                      <a:pt x="14192" y="0"/>
                      <a:pt x="31813" y="0"/>
                    </a:cubicBezTo>
                    <a:cubicBezTo>
                      <a:pt x="49435" y="95"/>
                      <a:pt x="63627" y="14288"/>
                      <a:pt x="63627" y="31813"/>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1" name="Google Shape;1231;p52"/>
              <p:cNvSpPr/>
              <p:nvPr/>
            </p:nvSpPr>
            <p:spPr>
              <a:xfrm>
                <a:off x="5376576" y="2977038"/>
                <a:ext cx="63626" cy="63626"/>
              </a:xfrm>
              <a:custGeom>
                <a:rect b="b" l="l" r="r" t="t"/>
                <a:pathLst>
                  <a:path extrusionOk="0" h="63626" w="63626">
                    <a:moveTo>
                      <a:pt x="63627" y="31813"/>
                    </a:moveTo>
                    <a:cubicBezTo>
                      <a:pt x="63627" y="49339"/>
                      <a:pt x="49435" y="63627"/>
                      <a:pt x="31813" y="63627"/>
                    </a:cubicBezTo>
                    <a:cubicBezTo>
                      <a:pt x="14192" y="63627"/>
                      <a:pt x="0" y="49435"/>
                      <a:pt x="0" y="31813"/>
                    </a:cubicBezTo>
                    <a:cubicBezTo>
                      <a:pt x="0" y="14288"/>
                      <a:pt x="14192" y="0"/>
                      <a:pt x="31813" y="0"/>
                    </a:cubicBezTo>
                    <a:cubicBezTo>
                      <a:pt x="49435" y="0"/>
                      <a:pt x="63627" y="14192"/>
                      <a:pt x="63627" y="31813"/>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232" name="Google Shape;1232;p52"/>
            <p:cNvGrpSpPr/>
            <p:nvPr/>
          </p:nvGrpSpPr>
          <p:grpSpPr>
            <a:xfrm>
              <a:off x="1488472" y="3717351"/>
              <a:ext cx="227775" cy="161225"/>
              <a:chOff x="4244372" y="2483676"/>
              <a:chExt cx="227775" cy="161225"/>
            </a:xfrm>
          </p:grpSpPr>
          <p:sp>
            <p:nvSpPr>
              <p:cNvPr id="1233" name="Google Shape;1233;p52"/>
              <p:cNvSpPr/>
              <p:nvPr/>
            </p:nvSpPr>
            <p:spPr>
              <a:xfrm>
                <a:off x="4261119" y="2534808"/>
                <a:ext cx="211028" cy="110093"/>
              </a:xfrm>
              <a:custGeom>
                <a:rect b="b" l="l" r="r" t="t"/>
                <a:pathLst>
                  <a:path extrusionOk="0" h="110093" w="211028">
                    <a:moveTo>
                      <a:pt x="206296" y="110093"/>
                    </a:moveTo>
                    <a:cubicBezTo>
                      <a:pt x="205153" y="110093"/>
                      <a:pt x="204010" y="109712"/>
                      <a:pt x="203057" y="108855"/>
                    </a:cubicBezTo>
                    <a:cubicBezTo>
                      <a:pt x="146764" y="58468"/>
                      <a:pt x="77899" y="24082"/>
                      <a:pt x="3889" y="9509"/>
                    </a:cubicBezTo>
                    <a:cubicBezTo>
                      <a:pt x="1318" y="9033"/>
                      <a:pt x="-397" y="6461"/>
                      <a:pt x="79" y="3889"/>
                    </a:cubicBezTo>
                    <a:cubicBezTo>
                      <a:pt x="556" y="1318"/>
                      <a:pt x="3127" y="-397"/>
                      <a:pt x="5699" y="79"/>
                    </a:cubicBezTo>
                    <a:cubicBezTo>
                      <a:pt x="81423" y="15034"/>
                      <a:pt x="151908" y="50181"/>
                      <a:pt x="209439" y="101711"/>
                    </a:cubicBezTo>
                    <a:cubicBezTo>
                      <a:pt x="211439" y="103521"/>
                      <a:pt x="211534" y="106474"/>
                      <a:pt x="209820" y="108474"/>
                    </a:cubicBezTo>
                    <a:cubicBezTo>
                      <a:pt x="208867" y="109522"/>
                      <a:pt x="207629" y="110093"/>
                      <a:pt x="206296" y="11009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4" name="Google Shape;1234;p52"/>
              <p:cNvSpPr/>
              <p:nvPr/>
            </p:nvSpPr>
            <p:spPr>
              <a:xfrm>
                <a:off x="4387731" y="2500542"/>
                <a:ext cx="37272" cy="103306"/>
              </a:xfrm>
              <a:custGeom>
                <a:rect b="b" l="l" r="r" t="t"/>
                <a:pathLst>
                  <a:path extrusionOk="0" h="103306" w="37272">
                    <a:moveTo>
                      <a:pt x="32536" y="103306"/>
                    </a:moveTo>
                    <a:cubicBezTo>
                      <a:pt x="30535" y="103306"/>
                      <a:pt x="28726" y="102068"/>
                      <a:pt x="27964" y="100068"/>
                    </a:cubicBezTo>
                    <a:cubicBezTo>
                      <a:pt x="17486" y="69207"/>
                      <a:pt x="8152" y="37489"/>
                      <a:pt x="151" y="5961"/>
                    </a:cubicBezTo>
                    <a:cubicBezTo>
                      <a:pt x="-516" y="3389"/>
                      <a:pt x="1103" y="817"/>
                      <a:pt x="3580" y="151"/>
                    </a:cubicBezTo>
                    <a:cubicBezTo>
                      <a:pt x="6151" y="-516"/>
                      <a:pt x="8723" y="1103"/>
                      <a:pt x="9390" y="3580"/>
                    </a:cubicBezTo>
                    <a:cubicBezTo>
                      <a:pt x="17296" y="34917"/>
                      <a:pt x="26535" y="66349"/>
                      <a:pt x="37012" y="96925"/>
                    </a:cubicBezTo>
                    <a:cubicBezTo>
                      <a:pt x="37870" y="99401"/>
                      <a:pt x="36536" y="102163"/>
                      <a:pt x="34060" y="103021"/>
                    </a:cubicBezTo>
                    <a:cubicBezTo>
                      <a:pt x="33583" y="103306"/>
                      <a:pt x="33012" y="103306"/>
                      <a:pt x="32536" y="10330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5" name="Google Shape;1235;p52"/>
              <p:cNvSpPr/>
              <p:nvPr/>
            </p:nvSpPr>
            <p:spPr>
              <a:xfrm>
                <a:off x="4244372" y="2515013"/>
                <a:ext cx="63561" cy="63534"/>
              </a:xfrm>
              <a:custGeom>
                <a:rect b="b" l="l" r="r" t="t"/>
                <a:pathLst>
                  <a:path extrusionOk="0" h="63534" w="63561">
                    <a:moveTo>
                      <a:pt x="13016" y="57403"/>
                    </a:moveTo>
                    <a:cubicBezTo>
                      <a:pt x="-1176" y="47021"/>
                      <a:pt x="-4224" y="27209"/>
                      <a:pt x="6158" y="13016"/>
                    </a:cubicBezTo>
                    <a:cubicBezTo>
                      <a:pt x="16541" y="-1176"/>
                      <a:pt x="36353" y="-4224"/>
                      <a:pt x="50545" y="6158"/>
                    </a:cubicBezTo>
                    <a:cubicBezTo>
                      <a:pt x="64737" y="16541"/>
                      <a:pt x="67785" y="36353"/>
                      <a:pt x="57403" y="50545"/>
                    </a:cubicBezTo>
                    <a:cubicBezTo>
                      <a:pt x="47021" y="64642"/>
                      <a:pt x="27209" y="67785"/>
                      <a:pt x="13016" y="57403"/>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6" name="Google Shape;1236;p52"/>
              <p:cNvSpPr/>
              <p:nvPr/>
            </p:nvSpPr>
            <p:spPr>
              <a:xfrm>
                <a:off x="4356101" y="2483676"/>
                <a:ext cx="63561" cy="63534"/>
              </a:xfrm>
              <a:custGeom>
                <a:rect b="b" l="l" r="r" t="t"/>
                <a:pathLst>
                  <a:path extrusionOk="0" h="63534" w="63561">
                    <a:moveTo>
                      <a:pt x="13016" y="57403"/>
                    </a:moveTo>
                    <a:cubicBezTo>
                      <a:pt x="-1176" y="47021"/>
                      <a:pt x="-4224" y="27209"/>
                      <a:pt x="6159" y="13016"/>
                    </a:cubicBezTo>
                    <a:cubicBezTo>
                      <a:pt x="16541" y="-1176"/>
                      <a:pt x="36353" y="-4224"/>
                      <a:pt x="50545" y="6158"/>
                    </a:cubicBezTo>
                    <a:cubicBezTo>
                      <a:pt x="64737" y="16541"/>
                      <a:pt x="67785" y="36353"/>
                      <a:pt x="57403" y="50545"/>
                    </a:cubicBezTo>
                    <a:cubicBezTo>
                      <a:pt x="47021" y="64642"/>
                      <a:pt x="27209" y="67785"/>
                      <a:pt x="13016" y="57403"/>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237" name="Google Shape;1237;p52"/>
            <p:cNvGrpSpPr/>
            <p:nvPr/>
          </p:nvGrpSpPr>
          <p:grpSpPr>
            <a:xfrm>
              <a:off x="3012360" y="2971212"/>
              <a:ext cx="248422" cy="148343"/>
              <a:chOff x="5768260" y="1737537"/>
              <a:chExt cx="248422" cy="148343"/>
            </a:xfrm>
          </p:grpSpPr>
          <p:sp>
            <p:nvSpPr>
              <p:cNvPr id="1238" name="Google Shape;1238;p52"/>
              <p:cNvSpPr/>
              <p:nvPr/>
            </p:nvSpPr>
            <p:spPr>
              <a:xfrm>
                <a:off x="5768260" y="1765378"/>
                <a:ext cx="233941" cy="35513"/>
              </a:xfrm>
              <a:custGeom>
                <a:rect b="b" l="l" r="r" t="t"/>
                <a:pathLst>
                  <a:path extrusionOk="0" h="35513" w="233941">
                    <a:moveTo>
                      <a:pt x="82852" y="35513"/>
                    </a:moveTo>
                    <a:cubicBezTo>
                      <a:pt x="56467" y="35513"/>
                      <a:pt x="29988" y="33037"/>
                      <a:pt x="3889" y="28179"/>
                    </a:cubicBezTo>
                    <a:cubicBezTo>
                      <a:pt x="1318" y="27703"/>
                      <a:pt x="-397" y="25226"/>
                      <a:pt x="79" y="22559"/>
                    </a:cubicBezTo>
                    <a:cubicBezTo>
                      <a:pt x="556" y="19988"/>
                      <a:pt x="3032" y="18273"/>
                      <a:pt x="5699" y="18749"/>
                    </a:cubicBezTo>
                    <a:cubicBezTo>
                      <a:pt x="79899" y="32656"/>
                      <a:pt x="156670" y="26274"/>
                      <a:pt x="227536" y="271"/>
                    </a:cubicBezTo>
                    <a:cubicBezTo>
                      <a:pt x="230013" y="-586"/>
                      <a:pt x="232775" y="652"/>
                      <a:pt x="233632" y="3128"/>
                    </a:cubicBezTo>
                    <a:cubicBezTo>
                      <a:pt x="234585" y="5605"/>
                      <a:pt x="233251" y="8367"/>
                      <a:pt x="230775" y="9224"/>
                    </a:cubicBezTo>
                    <a:cubicBezTo>
                      <a:pt x="183245" y="26750"/>
                      <a:pt x="133144" y="35513"/>
                      <a:pt x="82852" y="35513"/>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9" name="Google Shape;1239;p52"/>
              <p:cNvSpPr/>
              <p:nvPr/>
            </p:nvSpPr>
            <p:spPr>
              <a:xfrm>
                <a:off x="5829888" y="1794622"/>
                <a:ext cx="81897" cy="75325"/>
              </a:xfrm>
              <a:custGeom>
                <a:rect b="b" l="l" r="r" t="t"/>
                <a:pathLst>
                  <a:path extrusionOk="0" h="75325" w="81897">
                    <a:moveTo>
                      <a:pt x="77040" y="75326"/>
                    </a:moveTo>
                    <a:cubicBezTo>
                      <a:pt x="75802" y="75326"/>
                      <a:pt x="74659" y="74849"/>
                      <a:pt x="73706" y="73992"/>
                    </a:cubicBezTo>
                    <a:cubicBezTo>
                      <a:pt x="50656" y="51323"/>
                      <a:pt x="26462" y="29320"/>
                      <a:pt x="1697" y="8460"/>
                    </a:cubicBezTo>
                    <a:cubicBezTo>
                      <a:pt x="-303" y="6746"/>
                      <a:pt x="-589" y="3698"/>
                      <a:pt x="1126" y="1697"/>
                    </a:cubicBezTo>
                    <a:cubicBezTo>
                      <a:pt x="2840" y="-303"/>
                      <a:pt x="5888" y="-589"/>
                      <a:pt x="7889" y="1126"/>
                    </a:cubicBezTo>
                    <a:cubicBezTo>
                      <a:pt x="32844" y="22081"/>
                      <a:pt x="57323" y="44274"/>
                      <a:pt x="80469" y="67134"/>
                    </a:cubicBezTo>
                    <a:cubicBezTo>
                      <a:pt x="82374" y="68944"/>
                      <a:pt x="82374" y="71992"/>
                      <a:pt x="80469" y="73897"/>
                    </a:cubicBezTo>
                    <a:cubicBezTo>
                      <a:pt x="79517" y="74849"/>
                      <a:pt x="78278" y="75326"/>
                      <a:pt x="77040" y="7532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0" name="Google Shape;1240;p52"/>
              <p:cNvSpPr/>
              <p:nvPr/>
            </p:nvSpPr>
            <p:spPr>
              <a:xfrm>
                <a:off x="5953098" y="1737537"/>
                <a:ext cx="63584" cy="63571"/>
              </a:xfrm>
              <a:custGeom>
                <a:rect b="b" l="l" r="r" t="t"/>
                <a:pathLst>
                  <a:path extrusionOk="0" h="63571" w="63584">
                    <a:moveTo>
                      <a:pt x="34507" y="108"/>
                    </a:moveTo>
                    <a:cubicBezTo>
                      <a:pt x="52033" y="1632"/>
                      <a:pt x="64987" y="16968"/>
                      <a:pt x="63463" y="34494"/>
                    </a:cubicBezTo>
                    <a:cubicBezTo>
                      <a:pt x="61939" y="52020"/>
                      <a:pt x="46604" y="64974"/>
                      <a:pt x="29078" y="63450"/>
                    </a:cubicBezTo>
                    <a:cubicBezTo>
                      <a:pt x="11552" y="61926"/>
                      <a:pt x="-1402" y="46590"/>
                      <a:pt x="122" y="29064"/>
                    </a:cubicBezTo>
                    <a:cubicBezTo>
                      <a:pt x="1646" y="11538"/>
                      <a:pt x="17076" y="-1320"/>
                      <a:pt x="34507" y="108"/>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1" name="Google Shape;1241;p52"/>
              <p:cNvSpPr/>
              <p:nvPr/>
            </p:nvSpPr>
            <p:spPr>
              <a:xfrm>
                <a:off x="5873945" y="1822310"/>
                <a:ext cx="63584" cy="63570"/>
              </a:xfrm>
              <a:custGeom>
                <a:rect b="b" l="l" r="r" t="t"/>
                <a:pathLst>
                  <a:path extrusionOk="0" h="63570" w="63584">
                    <a:moveTo>
                      <a:pt x="34507" y="108"/>
                    </a:moveTo>
                    <a:cubicBezTo>
                      <a:pt x="52033" y="1632"/>
                      <a:pt x="64987" y="16967"/>
                      <a:pt x="63463" y="34493"/>
                    </a:cubicBezTo>
                    <a:cubicBezTo>
                      <a:pt x="61939" y="52019"/>
                      <a:pt x="46604" y="64973"/>
                      <a:pt x="29078" y="63449"/>
                    </a:cubicBezTo>
                    <a:cubicBezTo>
                      <a:pt x="11552" y="61925"/>
                      <a:pt x="-1402" y="46590"/>
                      <a:pt x="122" y="29064"/>
                    </a:cubicBezTo>
                    <a:cubicBezTo>
                      <a:pt x="1646" y="11633"/>
                      <a:pt x="16981" y="-1321"/>
                      <a:pt x="34507" y="108"/>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242" name="Google Shape;1242;p52"/>
            <p:cNvGrpSpPr/>
            <p:nvPr/>
          </p:nvGrpSpPr>
          <p:grpSpPr>
            <a:xfrm>
              <a:off x="1855257" y="3228887"/>
              <a:ext cx="1071937" cy="825939"/>
              <a:chOff x="4611157" y="1995212"/>
              <a:chExt cx="1071937" cy="825939"/>
            </a:xfrm>
          </p:grpSpPr>
          <p:sp>
            <p:nvSpPr>
              <p:cNvPr id="1243" name="Google Shape;1243;p52"/>
              <p:cNvSpPr/>
              <p:nvPr/>
            </p:nvSpPr>
            <p:spPr>
              <a:xfrm>
                <a:off x="5513556" y="1995212"/>
                <a:ext cx="169538" cy="177476"/>
              </a:xfrm>
              <a:custGeom>
                <a:rect b="b" l="l" r="r" t="t"/>
                <a:pathLst>
                  <a:path extrusionOk="0" h="177476" w="169538">
                    <a:moveTo>
                      <a:pt x="111433" y="63902"/>
                    </a:moveTo>
                    <a:lnTo>
                      <a:pt x="163153" y="73712"/>
                    </a:lnTo>
                    <a:cubicBezTo>
                      <a:pt x="171154" y="75237"/>
                      <a:pt x="171821" y="86381"/>
                      <a:pt x="164106" y="88857"/>
                    </a:cubicBezTo>
                    <a:lnTo>
                      <a:pt x="117338" y="103716"/>
                    </a:lnTo>
                    <a:cubicBezTo>
                      <a:pt x="114671" y="104573"/>
                      <a:pt x="112671" y="106764"/>
                      <a:pt x="112099" y="109527"/>
                    </a:cubicBezTo>
                    <a:lnTo>
                      <a:pt x="98574" y="171344"/>
                    </a:lnTo>
                    <a:cubicBezTo>
                      <a:pt x="96954" y="178868"/>
                      <a:pt x="86477" y="179726"/>
                      <a:pt x="83620" y="172487"/>
                    </a:cubicBezTo>
                    <a:lnTo>
                      <a:pt x="61712" y="116099"/>
                    </a:lnTo>
                    <a:cubicBezTo>
                      <a:pt x="60759" y="113622"/>
                      <a:pt x="58569" y="111717"/>
                      <a:pt x="55902" y="111241"/>
                    </a:cubicBezTo>
                    <a:lnTo>
                      <a:pt x="6372" y="101811"/>
                    </a:lnTo>
                    <a:cubicBezTo>
                      <a:pt x="-1629" y="100287"/>
                      <a:pt x="-2296" y="89143"/>
                      <a:pt x="5514" y="86666"/>
                    </a:cubicBezTo>
                    <a:lnTo>
                      <a:pt x="53711" y="71522"/>
                    </a:lnTo>
                    <a:cubicBezTo>
                      <a:pt x="56473" y="70664"/>
                      <a:pt x="58474" y="68379"/>
                      <a:pt x="59045" y="65616"/>
                    </a:cubicBezTo>
                    <a:lnTo>
                      <a:pt x="70951" y="6275"/>
                    </a:lnTo>
                    <a:cubicBezTo>
                      <a:pt x="72475" y="-1440"/>
                      <a:pt x="83238" y="-2297"/>
                      <a:pt x="86001" y="5133"/>
                    </a:cubicBezTo>
                    <a:lnTo>
                      <a:pt x="105527" y="58949"/>
                    </a:lnTo>
                    <a:cubicBezTo>
                      <a:pt x="106479" y="61425"/>
                      <a:pt x="108670" y="63330"/>
                      <a:pt x="111433" y="63902"/>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4" name="Google Shape;1244;p52"/>
              <p:cNvSpPr/>
              <p:nvPr/>
            </p:nvSpPr>
            <p:spPr>
              <a:xfrm>
                <a:off x="4611157" y="2021216"/>
                <a:ext cx="169538" cy="177477"/>
              </a:xfrm>
              <a:custGeom>
                <a:rect b="b" l="l" r="r" t="t"/>
                <a:pathLst>
                  <a:path extrusionOk="0" h="177477" w="169538">
                    <a:moveTo>
                      <a:pt x="111432" y="63902"/>
                    </a:moveTo>
                    <a:lnTo>
                      <a:pt x="163153" y="73713"/>
                    </a:lnTo>
                    <a:cubicBezTo>
                      <a:pt x="171154" y="75236"/>
                      <a:pt x="171821" y="86381"/>
                      <a:pt x="164106" y="88857"/>
                    </a:cubicBezTo>
                    <a:lnTo>
                      <a:pt x="117338" y="103716"/>
                    </a:lnTo>
                    <a:cubicBezTo>
                      <a:pt x="114671" y="104573"/>
                      <a:pt x="112671" y="106764"/>
                      <a:pt x="112099" y="109526"/>
                    </a:cubicBezTo>
                    <a:lnTo>
                      <a:pt x="98574" y="171344"/>
                    </a:lnTo>
                    <a:cubicBezTo>
                      <a:pt x="96954" y="178869"/>
                      <a:pt x="86477" y="179726"/>
                      <a:pt x="83619" y="172487"/>
                    </a:cubicBezTo>
                    <a:lnTo>
                      <a:pt x="61712" y="116099"/>
                    </a:lnTo>
                    <a:cubicBezTo>
                      <a:pt x="60759" y="113622"/>
                      <a:pt x="58569" y="111717"/>
                      <a:pt x="55902" y="111241"/>
                    </a:cubicBezTo>
                    <a:lnTo>
                      <a:pt x="6372" y="101811"/>
                    </a:lnTo>
                    <a:cubicBezTo>
                      <a:pt x="-1629" y="100287"/>
                      <a:pt x="-2296" y="89143"/>
                      <a:pt x="5514" y="86667"/>
                    </a:cubicBezTo>
                    <a:lnTo>
                      <a:pt x="53711" y="71522"/>
                    </a:lnTo>
                    <a:cubicBezTo>
                      <a:pt x="56473" y="70665"/>
                      <a:pt x="58473" y="68378"/>
                      <a:pt x="59045" y="65616"/>
                    </a:cubicBezTo>
                    <a:lnTo>
                      <a:pt x="70951" y="6275"/>
                    </a:lnTo>
                    <a:cubicBezTo>
                      <a:pt x="72475" y="-1440"/>
                      <a:pt x="83238" y="-2297"/>
                      <a:pt x="86001" y="5132"/>
                    </a:cubicBezTo>
                    <a:lnTo>
                      <a:pt x="105527" y="58949"/>
                    </a:lnTo>
                    <a:cubicBezTo>
                      <a:pt x="106479" y="61521"/>
                      <a:pt x="108670" y="63426"/>
                      <a:pt x="111432" y="63902"/>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5" name="Google Shape;1245;p52"/>
              <p:cNvSpPr/>
              <p:nvPr/>
            </p:nvSpPr>
            <p:spPr>
              <a:xfrm>
                <a:off x="5102933" y="2643674"/>
                <a:ext cx="169538" cy="177477"/>
              </a:xfrm>
              <a:custGeom>
                <a:rect b="b" l="l" r="r" t="t"/>
                <a:pathLst>
                  <a:path extrusionOk="0" h="177477" w="169538">
                    <a:moveTo>
                      <a:pt x="111432" y="63902"/>
                    </a:moveTo>
                    <a:lnTo>
                      <a:pt x="163153" y="73712"/>
                    </a:lnTo>
                    <a:cubicBezTo>
                      <a:pt x="171154" y="75237"/>
                      <a:pt x="171821" y="86381"/>
                      <a:pt x="164106" y="88857"/>
                    </a:cubicBezTo>
                    <a:lnTo>
                      <a:pt x="117338" y="103716"/>
                    </a:lnTo>
                    <a:cubicBezTo>
                      <a:pt x="114671" y="104574"/>
                      <a:pt x="112671" y="106764"/>
                      <a:pt x="112099" y="109527"/>
                    </a:cubicBezTo>
                    <a:lnTo>
                      <a:pt x="98574" y="171344"/>
                    </a:lnTo>
                    <a:cubicBezTo>
                      <a:pt x="96954" y="178869"/>
                      <a:pt x="86477" y="179726"/>
                      <a:pt x="83619" y="172487"/>
                    </a:cubicBezTo>
                    <a:lnTo>
                      <a:pt x="61712" y="116099"/>
                    </a:lnTo>
                    <a:cubicBezTo>
                      <a:pt x="60759" y="113622"/>
                      <a:pt x="58569" y="111717"/>
                      <a:pt x="55902" y="111241"/>
                    </a:cubicBezTo>
                    <a:lnTo>
                      <a:pt x="6372" y="101811"/>
                    </a:lnTo>
                    <a:cubicBezTo>
                      <a:pt x="-1629" y="100287"/>
                      <a:pt x="-2296" y="89143"/>
                      <a:pt x="5514" y="86666"/>
                    </a:cubicBezTo>
                    <a:lnTo>
                      <a:pt x="53711" y="71522"/>
                    </a:lnTo>
                    <a:cubicBezTo>
                      <a:pt x="56473" y="70665"/>
                      <a:pt x="58473" y="68378"/>
                      <a:pt x="59045" y="65616"/>
                    </a:cubicBezTo>
                    <a:lnTo>
                      <a:pt x="70951" y="6276"/>
                    </a:lnTo>
                    <a:cubicBezTo>
                      <a:pt x="72475" y="-1440"/>
                      <a:pt x="83238" y="-2297"/>
                      <a:pt x="86001" y="5132"/>
                    </a:cubicBezTo>
                    <a:lnTo>
                      <a:pt x="105527" y="58949"/>
                    </a:lnTo>
                    <a:cubicBezTo>
                      <a:pt x="106479" y="61425"/>
                      <a:pt x="108670" y="63330"/>
                      <a:pt x="111432" y="63902"/>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26"/>
          <p:cNvSpPr/>
          <p:nvPr/>
        </p:nvSpPr>
        <p:spPr>
          <a:xfrm rot="1774050">
            <a:off x="4562579" y="2192163"/>
            <a:ext cx="1120068" cy="1236417"/>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18" name="Google Shape;518;p26"/>
          <p:cNvSpPr/>
          <p:nvPr/>
        </p:nvSpPr>
        <p:spPr>
          <a:xfrm rot="-5400000">
            <a:off x="7785398" y="4006955"/>
            <a:ext cx="812915" cy="897358"/>
          </a:xfrm>
          <a:custGeom>
            <a:rect b="b" l="l" r="r" t="t"/>
            <a:pathLst>
              <a:path extrusionOk="0" h="949585" w="860227">
                <a:moveTo>
                  <a:pt x="849166" y="564536"/>
                </a:moveTo>
                <a:cubicBezTo>
                  <a:pt x="821639" y="463476"/>
                  <a:pt x="753249" y="414708"/>
                  <a:pt x="674954" y="404230"/>
                </a:cubicBezTo>
                <a:cubicBezTo>
                  <a:pt x="745629" y="251354"/>
                  <a:pt x="696671" y="76284"/>
                  <a:pt x="452831" y="11324"/>
                </a:cubicBezTo>
                <a:cubicBezTo>
                  <a:pt x="29730" y="-101547"/>
                  <a:pt x="-202394" y="666549"/>
                  <a:pt x="234423" y="666549"/>
                </a:cubicBezTo>
                <a:cubicBezTo>
                  <a:pt x="268617" y="666549"/>
                  <a:pt x="301669" y="663310"/>
                  <a:pt x="333292" y="657214"/>
                </a:cubicBezTo>
                <a:cubicBezTo>
                  <a:pt x="329387" y="703315"/>
                  <a:pt x="339674" y="753131"/>
                  <a:pt x="369582" y="804375"/>
                </a:cubicBezTo>
                <a:cubicBezTo>
                  <a:pt x="556082" y="1124130"/>
                  <a:pt x="929081" y="857620"/>
                  <a:pt x="849166" y="56453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19" name="Google Shape;519;p26"/>
          <p:cNvGrpSpPr/>
          <p:nvPr/>
        </p:nvGrpSpPr>
        <p:grpSpPr>
          <a:xfrm>
            <a:off x="4998500" y="1008550"/>
            <a:ext cx="3795900" cy="3856500"/>
            <a:chOff x="4998500" y="1008550"/>
            <a:chExt cx="3795900" cy="3856500"/>
          </a:xfrm>
        </p:grpSpPr>
        <p:sp>
          <p:nvSpPr>
            <p:cNvPr id="520" name="Google Shape;520;p26"/>
            <p:cNvSpPr/>
            <p:nvPr/>
          </p:nvSpPr>
          <p:spPr>
            <a:xfrm>
              <a:off x="5036600" y="1078750"/>
              <a:ext cx="3757800" cy="3786300"/>
            </a:xfrm>
            <a:prstGeom prst="ellipse">
              <a:avLst/>
            </a:prstGeom>
            <a:solidFill>
              <a:srgbClr val="191919">
                <a:alpha val="239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ra Sans"/>
                <a:ea typeface="Fira Sans"/>
                <a:cs typeface="Fira Sans"/>
                <a:sym typeface="Fira Sans"/>
              </a:endParaRPr>
            </a:p>
          </p:txBody>
        </p:sp>
        <p:sp>
          <p:nvSpPr>
            <p:cNvPr id="521" name="Google Shape;521;p26"/>
            <p:cNvSpPr/>
            <p:nvPr/>
          </p:nvSpPr>
          <p:spPr>
            <a:xfrm>
              <a:off x="4998500" y="1008550"/>
              <a:ext cx="3757800" cy="3786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ra Sans"/>
                <a:ea typeface="Fira Sans"/>
                <a:cs typeface="Fira Sans"/>
                <a:sym typeface="Fira Sans"/>
              </a:endParaRPr>
            </a:p>
          </p:txBody>
        </p:sp>
      </p:grpSp>
      <p:sp>
        <p:nvSpPr>
          <p:cNvPr id="522" name="Google Shape;522;p26"/>
          <p:cNvSpPr txBox="1"/>
          <p:nvPr>
            <p:ph type="title"/>
          </p:nvPr>
        </p:nvSpPr>
        <p:spPr>
          <a:xfrm>
            <a:off x="2159725" y="1571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Arial"/>
                <a:ea typeface="Arial"/>
                <a:cs typeface="Arial"/>
                <a:sym typeface="Arial"/>
              </a:rPr>
              <a:t>做父母親真是不容易！</a:t>
            </a:r>
            <a:endParaRPr sz="4900"/>
          </a:p>
        </p:txBody>
      </p:sp>
      <p:pic>
        <p:nvPicPr>
          <p:cNvPr id="523" name="Google Shape;523;p26"/>
          <p:cNvPicPr preferRelativeResize="0"/>
          <p:nvPr/>
        </p:nvPicPr>
        <p:blipFill>
          <a:blip r:embed="rId3">
            <a:alphaModFix/>
          </a:blip>
          <a:stretch>
            <a:fillRect/>
          </a:stretch>
        </p:blipFill>
        <p:spPr>
          <a:xfrm>
            <a:off x="400825" y="1071800"/>
            <a:ext cx="1719375" cy="1719375"/>
          </a:xfrm>
          <a:prstGeom prst="rect">
            <a:avLst/>
          </a:prstGeom>
          <a:noFill/>
          <a:ln>
            <a:noFill/>
          </a:ln>
        </p:spPr>
      </p:pic>
      <p:pic>
        <p:nvPicPr>
          <p:cNvPr id="524" name="Google Shape;524;p26"/>
          <p:cNvPicPr preferRelativeResize="0"/>
          <p:nvPr/>
        </p:nvPicPr>
        <p:blipFill>
          <a:blip r:embed="rId4">
            <a:alphaModFix/>
          </a:blip>
          <a:stretch>
            <a:fillRect/>
          </a:stretch>
        </p:blipFill>
        <p:spPr>
          <a:xfrm>
            <a:off x="1038825" y="2972200"/>
            <a:ext cx="2535075" cy="1685825"/>
          </a:xfrm>
          <a:prstGeom prst="rect">
            <a:avLst/>
          </a:prstGeom>
          <a:noFill/>
          <a:ln>
            <a:noFill/>
          </a:ln>
        </p:spPr>
      </p:pic>
      <p:pic>
        <p:nvPicPr>
          <p:cNvPr id="525" name="Google Shape;525;p26"/>
          <p:cNvPicPr preferRelativeResize="0"/>
          <p:nvPr/>
        </p:nvPicPr>
        <p:blipFill>
          <a:blip r:embed="rId5">
            <a:alphaModFix/>
          </a:blip>
          <a:stretch>
            <a:fillRect/>
          </a:stretch>
        </p:blipFill>
        <p:spPr>
          <a:xfrm>
            <a:off x="2425000" y="880225"/>
            <a:ext cx="1905455" cy="1910962"/>
          </a:xfrm>
          <a:prstGeom prst="rect">
            <a:avLst/>
          </a:prstGeom>
          <a:noFill/>
          <a:ln>
            <a:noFill/>
          </a:ln>
        </p:spPr>
      </p:pic>
      <p:pic>
        <p:nvPicPr>
          <p:cNvPr id="526" name="Google Shape;526;p26"/>
          <p:cNvPicPr preferRelativeResize="0"/>
          <p:nvPr/>
        </p:nvPicPr>
        <p:blipFill>
          <a:blip r:embed="rId6">
            <a:alphaModFix/>
          </a:blip>
          <a:stretch>
            <a:fillRect/>
          </a:stretch>
        </p:blipFill>
        <p:spPr>
          <a:xfrm>
            <a:off x="3800100" y="3094475"/>
            <a:ext cx="1975724" cy="1975724"/>
          </a:xfrm>
          <a:prstGeom prst="rect">
            <a:avLst/>
          </a:prstGeom>
          <a:noFill/>
          <a:ln>
            <a:noFill/>
          </a:ln>
        </p:spPr>
      </p:pic>
      <p:pic>
        <p:nvPicPr>
          <p:cNvPr id="527" name="Google Shape;527;p26"/>
          <p:cNvPicPr preferRelativeResize="0"/>
          <p:nvPr/>
        </p:nvPicPr>
        <p:blipFill>
          <a:blip r:embed="rId7">
            <a:alphaModFix/>
          </a:blip>
          <a:stretch>
            <a:fillRect/>
          </a:stretch>
        </p:blipFill>
        <p:spPr>
          <a:xfrm>
            <a:off x="4800900" y="1243062"/>
            <a:ext cx="3512403" cy="1975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2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000000"/>
                </a:solidFill>
                <a:latin typeface="Arial"/>
                <a:ea typeface="Arial"/>
                <a:cs typeface="Arial"/>
                <a:sym typeface="Arial"/>
              </a:rPr>
              <a:t>比起我們的不容易，約基別這個做母親的更是非常的不容易</a:t>
            </a:r>
            <a:endParaRPr sz="4100"/>
          </a:p>
        </p:txBody>
      </p:sp>
      <p:pic>
        <p:nvPicPr>
          <p:cNvPr id="533" name="Google Shape;533;p27"/>
          <p:cNvPicPr preferRelativeResize="0"/>
          <p:nvPr/>
        </p:nvPicPr>
        <p:blipFill>
          <a:blip r:embed="rId3">
            <a:alphaModFix/>
          </a:blip>
          <a:stretch>
            <a:fillRect/>
          </a:stretch>
        </p:blipFill>
        <p:spPr>
          <a:xfrm>
            <a:off x="1507450" y="1287277"/>
            <a:ext cx="5902475" cy="3320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2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約基別是誰？ </a:t>
            </a:r>
            <a:endParaRPr/>
          </a:p>
        </p:txBody>
      </p:sp>
      <p:sp>
        <p:nvSpPr>
          <p:cNvPr id="539" name="Google Shape;539;p28"/>
          <p:cNvSpPr txBox="1"/>
          <p:nvPr/>
        </p:nvSpPr>
        <p:spPr>
          <a:xfrm>
            <a:off x="1530075" y="1242125"/>
            <a:ext cx="62388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424200"/>
                </a:solidFill>
                <a:latin typeface="Roboto"/>
                <a:ea typeface="Roboto"/>
                <a:cs typeface="Roboto"/>
                <a:sym typeface="Roboto"/>
              </a:rPr>
              <a:t>出埃及記 6：20</a:t>
            </a:r>
            <a:endParaRPr sz="2300">
              <a:solidFill>
                <a:srgbClr val="424200"/>
              </a:solidFill>
              <a:latin typeface="Roboto"/>
              <a:ea typeface="Roboto"/>
              <a:cs typeface="Roboto"/>
              <a:sym typeface="Roboto"/>
            </a:endParaRPr>
          </a:p>
          <a:p>
            <a:pPr indent="0" lvl="0" marL="0" rtl="0" algn="l">
              <a:spcBef>
                <a:spcPts val="0"/>
              </a:spcBef>
              <a:spcAft>
                <a:spcPts val="0"/>
              </a:spcAft>
              <a:buNone/>
            </a:pPr>
            <a:r>
              <a:rPr lang="en" sz="2300">
                <a:solidFill>
                  <a:srgbClr val="424200"/>
                </a:solidFill>
                <a:latin typeface="Roboto"/>
                <a:ea typeface="Roboto"/>
                <a:cs typeface="Roboto"/>
                <a:sym typeface="Roboto"/>
              </a:rPr>
              <a:t>“暗蘭娶了他父親的妹妹約基別為妻，她給他生了亞倫和摩西。”</a:t>
            </a:r>
            <a:endParaRPr sz="2500">
              <a:latin typeface="Roboto"/>
              <a:ea typeface="Roboto"/>
              <a:cs typeface="Roboto"/>
              <a:sym typeface="Roboto"/>
            </a:endParaRPr>
          </a:p>
        </p:txBody>
      </p:sp>
      <p:sp>
        <p:nvSpPr>
          <p:cNvPr id="540" name="Google Shape;540;p28"/>
          <p:cNvSpPr txBox="1"/>
          <p:nvPr/>
        </p:nvSpPr>
        <p:spPr>
          <a:xfrm>
            <a:off x="1552675" y="3037550"/>
            <a:ext cx="61203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20404"/>
                </a:solidFill>
                <a:latin typeface="Open Sans"/>
                <a:ea typeface="Open Sans"/>
                <a:cs typeface="Open Sans"/>
                <a:sym typeface="Open Sans"/>
              </a:rPr>
              <a:t>約基別是出生於埃及的猶太利未族人，她名字的含義是「耶和華是我們的榮耀」，她是利未人的</a:t>
            </a:r>
            <a:r>
              <a:rPr lang="en" sz="2200">
                <a:solidFill>
                  <a:srgbClr val="120404"/>
                </a:solidFill>
                <a:latin typeface="Open Sans"/>
                <a:ea typeface="Open Sans"/>
                <a:cs typeface="Open Sans"/>
                <a:sym typeface="Open Sans"/>
              </a:rPr>
              <a:t>後代。</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29"/>
          <p:cNvSpPr txBox="1"/>
          <p:nvPr>
            <p:ph type="title"/>
          </p:nvPr>
        </p:nvSpPr>
        <p:spPr>
          <a:xfrm>
            <a:off x="1239425" y="625700"/>
            <a:ext cx="6862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利未支派（或稱利未人）是雅各的兒子利未的後代，屬以色列十二個支派之一，</a:t>
            </a:r>
            <a:r>
              <a:rPr lang="en"/>
              <a:t>神選派利未人去事奉祂，</a:t>
            </a:r>
            <a:r>
              <a:rPr lang="en"/>
              <a:t>他們負責責協助祭司進行宗教儀式，並管理會幕或聖殿內的一切事務。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30"/>
          <p:cNvSpPr txBox="1"/>
          <p:nvPr>
            <p:ph type="title"/>
          </p:nvPr>
        </p:nvSpPr>
        <p:spPr>
          <a:xfrm>
            <a:off x="680500" y="2079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約基別的</a:t>
            </a:r>
            <a:r>
              <a:rPr lang="en"/>
              <a:t>父母親是</a:t>
            </a:r>
            <a:endParaRPr/>
          </a:p>
          <a:p>
            <a:pPr indent="0" lvl="0" marL="0" rtl="0" algn="ctr">
              <a:spcBef>
                <a:spcPts val="0"/>
              </a:spcBef>
              <a:spcAft>
                <a:spcPts val="0"/>
              </a:spcAft>
              <a:buNone/>
            </a:pPr>
            <a:r>
              <a:rPr lang="en"/>
              <a:t>認識神，服事神，憑著信心生活的人</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551" name="Google Shape;551;p30"/>
          <p:cNvSpPr txBox="1"/>
          <p:nvPr/>
        </p:nvSpPr>
        <p:spPr>
          <a:xfrm>
            <a:off x="1563950" y="2851200"/>
            <a:ext cx="6888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200">
                <a:latin typeface="Roboto"/>
                <a:ea typeface="Roboto"/>
                <a:cs typeface="Roboto"/>
                <a:sym typeface="Roboto"/>
              </a:rPr>
              <a:t>民 數 記 18:21 </a:t>
            </a:r>
            <a:r>
              <a:rPr lang="en" sz="2100">
                <a:latin typeface="Roboto"/>
                <a:ea typeface="Roboto"/>
                <a:cs typeface="Roboto"/>
                <a:sym typeface="Roboto"/>
              </a:rPr>
              <a:t>凡 以 色 列 中 出 產 的 十 分 之 一 ， 我 已 賜 給 利 未 的 子 孫 為 業 ； 因 他 們 所 辦 的 是 會 幕 的 事 ， 所 以 賜 給 他 們 為 酬 他 們 的 勞 。</a:t>
            </a:r>
            <a:endParaRPr sz="2300"/>
          </a:p>
          <a:p>
            <a:pPr indent="0" lvl="0" marL="0" rtl="0" algn="l">
              <a:spcBef>
                <a:spcPts val="0"/>
              </a:spcBef>
              <a:spcAft>
                <a:spcPts val="0"/>
              </a:spcAft>
              <a:buNone/>
            </a:pPr>
            <a:r>
              <a:rPr lang="en" sz="2000">
                <a:latin typeface="Roboto"/>
                <a:ea typeface="Roboto"/>
                <a:cs typeface="Roboto"/>
                <a:sym typeface="Roboto"/>
              </a:rPr>
              <a:t> </a:t>
            </a:r>
            <a:r>
              <a:rPr b="1" lang="en" sz="1100">
                <a:highlight>
                  <a:srgbClr val="FFFFFF"/>
                </a:highlight>
                <a:latin typeface="Roboto"/>
                <a:ea typeface="Roboto"/>
                <a:cs typeface="Roboto"/>
                <a:sym typeface="Roboto"/>
              </a:rPr>
              <a:t> </a:t>
            </a:r>
            <a:endParaRPr sz="2200"/>
          </a:p>
        </p:txBody>
      </p:sp>
      <p:sp>
        <p:nvSpPr>
          <p:cNvPr id="552" name="Google Shape;552;p30"/>
          <p:cNvSpPr txBox="1"/>
          <p:nvPr/>
        </p:nvSpPr>
        <p:spPr>
          <a:xfrm>
            <a:off x="1484850" y="1586475"/>
            <a:ext cx="7176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200">
                <a:latin typeface="Roboto"/>
                <a:ea typeface="Roboto"/>
                <a:cs typeface="Roboto"/>
                <a:sym typeface="Roboto"/>
              </a:rPr>
              <a:t>申命記  10:9  </a:t>
            </a:r>
            <a:r>
              <a:rPr lang="en" sz="2000">
                <a:latin typeface="Roboto"/>
                <a:ea typeface="Roboto"/>
                <a:cs typeface="Roboto"/>
                <a:sym typeface="Roboto"/>
              </a:rPr>
              <a:t>所 以 利 未 人 在 他 弟 兄 中 無 分 無 業 ， 耶 和 華 是 他 的 產 業 ， 正 如 耶 和 華 ─ 你 神 所 應 許 他 的 。 </a:t>
            </a:r>
            <a:endParaRPr sz="3000"/>
          </a:p>
          <a:p>
            <a:pPr indent="0" lvl="0" marL="0" rtl="0" algn="l">
              <a:spcBef>
                <a:spcPts val="0"/>
              </a:spcBef>
              <a:spcAft>
                <a:spcPts val="0"/>
              </a:spcAft>
              <a:buNone/>
            </a:pPr>
            <a:r>
              <a:rPr lang="en" sz="3000">
                <a:latin typeface="Roboto"/>
                <a:ea typeface="Roboto"/>
                <a:cs typeface="Roboto"/>
                <a:sym typeface="Roboto"/>
              </a:rPr>
              <a:t> </a:t>
            </a:r>
            <a:r>
              <a:rPr lang="en" sz="2900">
                <a:latin typeface="Roboto"/>
                <a:ea typeface="Roboto"/>
                <a:cs typeface="Roboto"/>
                <a:sym typeface="Roboto"/>
              </a:rPr>
              <a:t> </a:t>
            </a:r>
            <a:endParaRPr sz="3100"/>
          </a:p>
        </p:txBody>
      </p:sp>
      <p:sp>
        <p:nvSpPr>
          <p:cNvPr id="553" name="Google Shape;553;p30"/>
          <p:cNvSpPr txBox="1"/>
          <p:nvPr/>
        </p:nvSpPr>
        <p:spPr>
          <a:xfrm>
            <a:off x="0" y="0"/>
            <a:ext cx="3000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31"/>
          <p:cNvSpPr txBox="1"/>
          <p:nvPr>
            <p:ph type="title"/>
          </p:nvPr>
        </p:nvSpPr>
        <p:spPr>
          <a:xfrm>
            <a:off x="776450" y="25305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歷史背景</a:t>
            </a:r>
            <a:endParaRPr/>
          </a:p>
          <a:p>
            <a:pPr indent="0" lvl="0" marL="0" rtl="0" algn="ctr">
              <a:spcBef>
                <a:spcPts val="0"/>
              </a:spcBef>
              <a:spcAft>
                <a:spcPts val="0"/>
              </a:spcAft>
              <a:buNone/>
            </a:pPr>
            <a:r>
              <a:t/>
            </a:r>
            <a:endParaRPr/>
          </a:p>
        </p:txBody>
      </p:sp>
      <p:sp>
        <p:nvSpPr>
          <p:cNvPr id="559" name="Google Shape;559;p31"/>
          <p:cNvSpPr txBox="1"/>
          <p:nvPr/>
        </p:nvSpPr>
        <p:spPr>
          <a:xfrm>
            <a:off x="621050" y="965475"/>
            <a:ext cx="8305200" cy="3921300"/>
          </a:xfrm>
          <a:prstGeom prst="rect">
            <a:avLst/>
          </a:prstGeom>
          <a:noFill/>
          <a:ln>
            <a:noFill/>
          </a:ln>
        </p:spPr>
        <p:txBody>
          <a:bodyPr anchorCtr="0" anchor="t" bIns="91425" lIns="91425" spcFirstLastPara="1" rIns="91425" wrap="square" tIns="91425">
            <a:spAutoFit/>
          </a:bodyPr>
          <a:lstStyle/>
          <a:p>
            <a:pPr indent="0" lvl="0" marL="0" marR="342900" rtl="0" algn="l">
              <a:lnSpc>
                <a:spcPct val="115000"/>
              </a:lnSpc>
              <a:spcBef>
                <a:spcPts val="0"/>
              </a:spcBef>
              <a:spcAft>
                <a:spcPts val="0"/>
              </a:spcAft>
              <a:buNone/>
            </a:pPr>
            <a:r>
              <a:rPr lang="en" sz="2300">
                <a:latin typeface="Roboto"/>
                <a:ea typeface="Roboto"/>
                <a:cs typeface="Roboto"/>
                <a:sym typeface="Roboto"/>
              </a:rPr>
              <a:t>出 埃 及 記 1:8-14</a:t>
            </a:r>
            <a:endParaRPr b="1" sz="1900">
              <a:latin typeface="Roboto"/>
              <a:ea typeface="Roboto"/>
              <a:cs typeface="Roboto"/>
              <a:sym typeface="Roboto"/>
            </a:endParaRPr>
          </a:p>
          <a:p>
            <a:pPr indent="0" lvl="0" marL="0" rtl="0" algn="l">
              <a:lnSpc>
                <a:spcPct val="115000"/>
              </a:lnSpc>
              <a:spcBef>
                <a:spcPts val="1200"/>
              </a:spcBef>
              <a:spcAft>
                <a:spcPts val="0"/>
              </a:spcAft>
              <a:buNone/>
            </a:pPr>
            <a:r>
              <a:rPr b="1" lang="en" sz="1800">
                <a:latin typeface="Roboto"/>
                <a:ea typeface="Roboto"/>
                <a:cs typeface="Roboto"/>
                <a:sym typeface="Roboto"/>
              </a:rPr>
              <a:t>8 </a:t>
            </a:r>
            <a:r>
              <a:rPr lang="en" sz="1800">
                <a:latin typeface="Roboto"/>
                <a:ea typeface="Roboto"/>
                <a:cs typeface="Roboto"/>
                <a:sym typeface="Roboto"/>
              </a:rPr>
              <a:t>有 不 認 識 約 瑟 的 新 王 起 來 ， 治 理 埃 及 ，</a:t>
            </a:r>
            <a:r>
              <a:rPr b="1" lang="en" sz="1800">
                <a:latin typeface="Roboto"/>
                <a:ea typeface="Roboto"/>
                <a:cs typeface="Roboto"/>
                <a:sym typeface="Roboto"/>
              </a:rPr>
              <a:t>9 </a:t>
            </a:r>
            <a:r>
              <a:rPr lang="en" sz="1800">
                <a:latin typeface="Roboto"/>
                <a:ea typeface="Roboto"/>
                <a:cs typeface="Roboto"/>
                <a:sym typeface="Roboto"/>
              </a:rPr>
              <a:t>對 他 的 百 姓 說 ： 看 哪 ， 這 以 色 列 民 比 我 們 還 多 ， 又 比 我 們 強 盛 。</a:t>
            </a:r>
            <a:r>
              <a:rPr b="1" lang="en" sz="1800">
                <a:latin typeface="Roboto"/>
                <a:ea typeface="Roboto"/>
                <a:cs typeface="Roboto"/>
                <a:sym typeface="Roboto"/>
              </a:rPr>
              <a:t>10 </a:t>
            </a:r>
            <a:r>
              <a:rPr lang="en" sz="1800">
                <a:latin typeface="Roboto"/>
                <a:ea typeface="Roboto"/>
                <a:cs typeface="Roboto"/>
                <a:sym typeface="Roboto"/>
              </a:rPr>
              <a:t>來 罷 ， 我 們 不 如 用 巧 計 待 他 們 ， 恐 怕 他 們 多 起 來 ， 日 後 若 遇 甚 麼 爭 戰 的 事 ， 就 連 合 我 們 的 仇 敵 攻 擊 我 們 ， 離 開 這 地 去 了 。</a:t>
            </a:r>
            <a:r>
              <a:rPr b="1" lang="en" sz="1800">
                <a:latin typeface="Roboto"/>
                <a:ea typeface="Roboto"/>
                <a:cs typeface="Roboto"/>
                <a:sym typeface="Roboto"/>
              </a:rPr>
              <a:t>11 </a:t>
            </a:r>
            <a:r>
              <a:rPr lang="en" sz="1800">
                <a:latin typeface="Roboto"/>
                <a:ea typeface="Roboto"/>
                <a:cs typeface="Roboto"/>
                <a:sym typeface="Roboto"/>
              </a:rPr>
              <a:t>於 是 埃 及 人 派 督 工 的 轄 制 他 們 ， 加 重 擔 苦 害 他 們 。 他 們 為 法 老 建 造 兩 座 積 貨 城 ， 就 是 比 東 和 蘭 塞 。</a:t>
            </a:r>
            <a:r>
              <a:rPr b="1" lang="en" sz="1800">
                <a:latin typeface="Roboto"/>
                <a:ea typeface="Roboto"/>
                <a:cs typeface="Roboto"/>
                <a:sym typeface="Roboto"/>
              </a:rPr>
              <a:t>12 </a:t>
            </a:r>
            <a:r>
              <a:rPr lang="en" sz="1800">
                <a:latin typeface="Roboto"/>
                <a:ea typeface="Roboto"/>
                <a:cs typeface="Roboto"/>
                <a:sym typeface="Roboto"/>
              </a:rPr>
              <a:t>只 是 越 發 苦 害 他 們 ， 他 們 越 發 多 起 來 ， 越 發 蔓 延 ； 埃 及 人 就 因 以 色 列 人 愁 煩 。</a:t>
            </a:r>
            <a:r>
              <a:rPr b="1" lang="en" sz="1800">
                <a:latin typeface="Roboto"/>
                <a:ea typeface="Roboto"/>
                <a:cs typeface="Roboto"/>
                <a:sym typeface="Roboto"/>
              </a:rPr>
              <a:t>13 </a:t>
            </a:r>
            <a:r>
              <a:rPr lang="en" sz="1800">
                <a:latin typeface="Roboto"/>
                <a:ea typeface="Roboto"/>
                <a:cs typeface="Roboto"/>
                <a:sym typeface="Roboto"/>
              </a:rPr>
              <a:t>埃 及 人 嚴 嚴 的 使 以 色 列 人 做 工 ，</a:t>
            </a:r>
            <a:r>
              <a:rPr b="1" lang="en" sz="1800">
                <a:latin typeface="Roboto"/>
                <a:ea typeface="Roboto"/>
                <a:cs typeface="Roboto"/>
                <a:sym typeface="Roboto"/>
              </a:rPr>
              <a:t>14 </a:t>
            </a:r>
            <a:r>
              <a:rPr lang="en" sz="1800">
                <a:latin typeface="Roboto"/>
                <a:ea typeface="Roboto"/>
                <a:cs typeface="Roboto"/>
                <a:sym typeface="Roboto"/>
              </a:rPr>
              <a:t>使 他 們 因 做 苦 工 覺 得 命 苦 ； 無 論 是 和 泥 ， 是 作 磚 ， 是 作 田 間 各 樣 的 工 ， 在 一 切 的 工 上 都 嚴 嚴 的 待 他 們 。</a:t>
            </a:r>
            <a:endParaRPr sz="1800">
              <a:latin typeface="Roboto"/>
              <a:ea typeface="Roboto"/>
              <a:cs typeface="Roboto"/>
              <a:sym typeface="Roboto"/>
            </a:endParaRPr>
          </a:p>
          <a:p>
            <a:pPr indent="0" lvl="0" marL="0" rtl="0" algn="l">
              <a:lnSpc>
                <a:spcPct val="115000"/>
              </a:lnSpc>
              <a:spcBef>
                <a:spcPts val="0"/>
              </a:spcBef>
              <a:spcAft>
                <a:spcPts val="0"/>
              </a:spcAft>
              <a:buNone/>
            </a:pPr>
            <a:r>
              <a:t/>
            </a:r>
            <a:endParaRPr sz="20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her's Day in Spain by Slidesgo">
  <a:themeElements>
    <a:clrScheme name="Simple Light">
      <a:dk1>
        <a:srgbClr val="191919"/>
      </a:dk1>
      <a:lt1>
        <a:srgbClr val="FFEAF1"/>
      </a:lt1>
      <a:dk2>
        <a:srgbClr val="FBEEE5"/>
      </a:dk2>
      <a:lt2>
        <a:srgbClr val="F87578"/>
      </a:lt2>
      <a:accent1>
        <a:srgbClr val="AF382C"/>
      </a:accent1>
      <a:accent2>
        <a:srgbClr val="FEC3E5"/>
      </a:accent2>
      <a:accent3>
        <a:srgbClr val="A27DFC"/>
      </a:accent3>
      <a:accent4>
        <a:srgbClr val="352160"/>
      </a:accent4>
      <a:accent5>
        <a:srgbClr val="8BDBC8"/>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