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8" r:id="rId1"/>
    <p:sldMasterId id="2147483852" r:id="rId2"/>
  </p:sldMasterIdLst>
  <p:sldIdLst>
    <p:sldId id="264" r:id="rId3"/>
    <p:sldId id="265" r:id="rId4"/>
    <p:sldId id="267" r:id="rId5"/>
    <p:sldId id="269" r:id="rId6"/>
    <p:sldId id="268" r:id="rId7"/>
    <p:sldId id="270" r:id="rId8"/>
    <p:sldId id="266" r:id="rId9"/>
    <p:sldId id="271" r:id="rId10"/>
    <p:sldId id="272" r:id="rId11"/>
    <p:sldId id="257" r:id="rId12"/>
    <p:sldId id="258" r:id="rId13"/>
    <p:sldId id="256" r:id="rId14"/>
    <p:sldId id="259" r:id="rId15"/>
    <p:sldId id="26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3" autoAdjust="0"/>
    <p:restoredTop sz="94660"/>
  </p:normalViewPr>
  <p:slideViewPr>
    <p:cSldViewPr snapToGrid="0">
      <p:cViewPr varScale="1">
        <p:scale>
          <a:sx n="107" d="100"/>
          <a:sy n="107" d="100"/>
        </p:scale>
        <p:origin x="61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323C9E8-BA7F-467B-8EB8-EFC328528825}" type="datetimeFigureOut">
              <a:rPr lang="en-US" smtClean="0"/>
              <a:t>4/21/24</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31FB15CF-D8C6-49EB-B158-173EDA24625E}"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6168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23C9E8-BA7F-467B-8EB8-EFC328528825}" type="datetimeFigureOut">
              <a:rPr lang="en-US" smtClean="0"/>
              <a:t>4/21/24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FB15CF-D8C6-49EB-B158-173EDA24625E}" type="slidenum">
              <a:rPr lang="en-US" smtClean="0"/>
              <a:t>‹#›</a:t>
            </a:fld>
            <a:endParaRPr lang="en-US"/>
          </a:p>
        </p:txBody>
      </p:sp>
    </p:spTree>
    <p:extLst>
      <p:ext uri="{BB962C8B-B14F-4D97-AF65-F5344CB8AC3E}">
        <p14:creationId xmlns:p14="http://schemas.microsoft.com/office/powerpoint/2010/main" val="965477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23C9E8-BA7F-467B-8EB8-EFC328528825}" type="datetimeFigureOut">
              <a:rPr lang="en-US" smtClean="0"/>
              <a:t>4/21/24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FB15CF-D8C6-49EB-B158-173EDA24625E}"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3735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23C9E8-BA7F-467B-8EB8-EFC328528825}" type="datetimeFigureOut">
              <a:rPr lang="en-US" smtClean="0"/>
              <a:t>4/21/24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FB15CF-D8C6-49EB-B158-173EDA24625E}"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29272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23C9E8-BA7F-467B-8EB8-EFC328528825}" type="datetimeFigureOut">
              <a:rPr lang="en-US" smtClean="0"/>
              <a:t>4/21/24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FB15CF-D8C6-49EB-B158-173EDA24625E}" type="slidenum">
              <a:rPr lang="en-US" smtClean="0"/>
              <a:t>‹#›</a:t>
            </a:fld>
            <a:endParaRPr lang="en-US"/>
          </a:p>
        </p:txBody>
      </p:sp>
    </p:spTree>
    <p:extLst>
      <p:ext uri="{BB962C8B-B14F-4D97-AF65-F5344CB8AC3E}">
        <p14:creationId xmlns:p14="http://schemas.microsoft.com/office/powerpoint/2010/main" val="36206900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23C9E8-BA7F-467B-8EB8-EFC328528825}" type="datetimeFigureOut">
              <a:rPr lang="en-US" smtClean="0"/>
              <a:t>4/21/24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FB15CF-D8C6-49EB-B158-173EDA24625E}"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56142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23C9E8-BA7F-467B-8EB8-EFC328528825}" type="datetimeFigureOut">
              <a:rPr lang="en-US" smtClean="0"/>
              <a:t>4/21/24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FB15CF-D8C6-49EB-B158-173EDA24625E}"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32202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23C9E8-BA7F-467B-8EB8-EFC328528825}" type="datetimeFigureOut">
              <a:rPr lang="en-US" smtClean="0"/>
              <a:t>4/21/24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FB15CF-D8C6-49EB-B158-173EDA24625E}"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313654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23C9E8-BA7F-467B-8EB8-EFC328528825}" type="datetimeFigureOut">
              <a:rPr lang="en-US" smtClean="0"/>
              <a:t>4/21/24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FB15CF-D8C6-49EB-B158-173EDA24625E}"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613029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323C9E8-BA7F-467B-8EB8-EFC328528825}" type="datetimeFigureOut">
              <a:rPr lang="en-US" smtClean="0"/>
              <a:t>4/21/24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FB15CF-D8C6-49EB-B158-173EDA24625E}" type="slidenum">
              <a:rPr lang="en-US" smtClean="0"/>
              <a:t>‹#›</a:t>
            </a:fld>
            <a:endParaRPr lang="en-US"/>
          </a:p>
        </p:txBody>
      </p:sp>
    </p:spTree>
    <p:extLst>
      <p:ext uri="{BB962C8B-B14F-4D97-AF65-F5344CB8AC3E}">
        <p14:creationId xmlns:p14="http://schemas.microsoft.com/office/powerpoint/2010/main" val="1445164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23C9E8-BA7F-467B-8EB8-EFC328528825}" type="datetimeFigureOut">
              <a:rPr lang="en-US" smtClean="0"/>
              <a:t>4/21/24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FB15CF-D8C6-49EB-B158-173EDA24625E}" type="slidenum">
              <a:rPr lang="en-US" smtClean="0"/>
              <a:t>‹#›</a:t>
            </a:fld>
            <a:endParaRPr lang="en-US"/>
          </a:p>
        </p:txBody>
      </p:sp>
    </p:spTree>
    <p:extLst>
      <p:ext uri="{BB962C8B-B14F-4D97-AF65-F5344CB8AC3E}">
        <p14:creationId xmlns:p14="http://schemas.microsoft.com/office/powerpoint/2010/main" val="1866416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23C9E8-BA7F-467B-8EB8-EFC328528825}" type="datetimeFigureOut">
              <a:rPr lang="en-US" smtClean="0"/>
              <a:t>4/21/24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FB15CF-D8C6-49EB-B158-173EDA24625E}" type="slidenum">
              <a:rPr lang="en-US" smtClean="0"/>
              <a:t>‹#›</a:t>
            </a:fld>
            <a:endParaRPr lang="en-US"/>
          </a:p>
        </p:txBody>
      </p:sp>
    </p:spTree>
    <p:extLst>
      <p:ext uri="{BB962C8B-B14F-4D97-AF65-F5344CB8AC3E}">
        <p14:creationId xmlns:p14="http://schemas.microsoft.com/office/powerpoint/2010/main" val="42273208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23C9E8-BA7F-467B-8EB8-EFC328528825}" type="datetimeFigureOut">
              <a:rPr lang="en-US" smtClean="0"/>
              <a:t>4/21/24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FB15CF-D8C6-49EB-B158-173EDA24625E}" type="slidenum">
              <a:rPr lang="en-US" smtClean="0"/>
              <a:t>‹#›</a:t>
            </a:fld>
            <a:endParaRPr lang="en-US"/>
          </a:p>
        </p:txBody>
      </p:sp>
    </p:spTree>
    <p:extLst>
      <p:ext uri="{BB962C8B-B14F-4D97-AF65-F5344CB8AC3E}">
        <p14:creationId xmlns:p14="http://schemas.microsoft.com/office/powerpoint/2010/main" val="40917280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323C9E8-BA7F-467B-8EB8-EFC328528825}" type="datetimeFigureOut">
              <a:rPr lang="en-US" smtClean="0"/>
              <a:t>4/21/24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FB15CF-D8C6-49EB-B158-173EDA24625E}" type="slidenum">
              <a:rPr lang="en-US" smtClean="0"/>
              <a:t>‹#›</a:t>
            </a:fld>
            <a:endParaRPr lang="en-US"/>
          </a:p>
        </p:txBody>
      </p:sp>
    </p:spTree>
    <p:extLst>
      <p:ext uri="{BB962C8B-B14F-4D97-AF65-F5344CB8AC3E}">
        <p14:creationId xmlns:p14="http://schemas.microsoft.com/office/powerpoint/2010/main" val="26943878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323C9E8-BA7F-467B-8EB8-EFC328528825}" type="datetimeFigureOut">
              <a:rPr lang="en-US" smtClean="0"/>
              <a:t>4/21/24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FB15CF-D8C6-49EB-B158-173EDA24625E}" type="slidenum">
              <a:rPr lang="en-US" smtClean="0"/>
              <a:t>‹#›</a:t>
            </a:fld>
            <a:endParaRPr lang="en-US"/>
          </a:p>
        </p:txBody>
      </p:sp>
    </p:spTree>
    <p:extLst>
      <p:ext uri="{BB962C8B-B14F-4D97-AF65-F5344CB8AC3E}">
        <p14:creationId xmlns:p14="http://schemas.microsoft.com/office/powerpoint/2010/main" val="25829011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323C9E8-BA7F-467B-8EB8-EFC328528825}" type="datetimeFigureOut">
              <a:rPr lang="en-US" smtClean="0"/>
              <a:t>4/21/24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FB15CF-D8C6-49EB-B158-173EDA24625E}" type="slidenum">
              <a:rPr lang="en-US" smtClean="0"/>
              <a:t>‹#›</a:t>
            </a:fld>
            <a:endParaRPr lang="en-US"/>
          </a:p>
        </p:txBody>
      </p:sp>
    </p:spTree>
    <p:extLst>
      <p:ext uri="{BB962C8B-B14F-4D97-AF65-F5344CB8AC3E}">
        <p14:creationId xmlns:p14="http://schemas.microsoft.com/office/powerpoint/2010/main" val="24349960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23C9E8-BA7F-467B-8EB8-EFC328528825}" type="datetimeFigureOut">
              <a:rPr lang="en-US" smtClean="0"/>
              <a:t>4/21/24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FB15CF-D8C6-49EB-B158-173EDA24625E}" type="slidenum">
              <a:rPr lang="en-US" smtClean="0"/>
              <a:t>‹#›</a:t>
            </a:fld>
            <a:endParaRPr lang="en-US"/>
          </a:p>
        </p:txBody>
      </p:sp>
    </p:spTree>
    <p:extLst>
      <p:ext uri="{BB962C8B-B14F-4D97-AF65-F5344CB8AC3E}">
        <p14:creationId xmlns:p14="http://schemas.microsoft.com/office/powerpoint/2010/main" val="31934603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323C9E8-BA7F-467B-8EB8-EFC328528825}" type="datetimeFigureOut">
              <a:rPr lang="en-US" smtClean="0"/>
              <a:t>4/21/24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FB15CF-D8C6-49EB-B158-173EDA24625E}" type="slidenum">
              <a:rPr lang="en-US" smtClean="0"/>
              <a:t>‹#›</a:t>
            </a:fld>
            <a:endParaRPr lang="en-US"/>
          </a:p>
        </p:txBody>
      </p:sp>
    </p:spTree>
    <p:extLst>
      <p:ext uri="{BB962C8B-B14F-4D97-AF65-F5344CB8AC3E}">
        <p14:creationId xmlns:p14="http://schemas.microsoft.com/office/powerpoint/2010/main" val="9792829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323C9E8-BA7F-467B-8EB8-EFC328528825}" type="datetimeFigureOut">
              <a:rPr lang="en-US" smtClean="0"/>
              <a:t>4/21/24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FB15CF-D8C6-49EB-B158-173EDA24625E}" type="slidenum">
              <a:rPr lang="en-US" smtClean="0"/>
              <a:t>‹#›</a:t>
            </a:fld>
            <a:endParaRPr lang="en-US"/>
          </a:p>
        </p:txBody>
      </p:sp>
    </p:spTree>
    <p:extLst>
      <p:ext uri="{BB962C8B-B14F-4D97-AF65-F5344CB8AC3E}">
        <p14:creationId xmlns:p14="http://schemas.microsoft.com/office/powerpoint/2010/main" val="27371022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23C9E8-BA7F-467B-8EB8-EFC328528825}" type="datetimeFigureOut">
              <a:rPr lang="en-US" smtClean="0"/>
              <a:t>4/21/24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FB15CF-D8C6-49EB-B158-173EDA24625E}" type="slidenum">
              <a:rPr lang="en-US" smtClean="0"/>
              <a:t>‹#›</a:t>
            </a:fld>
            <a:endParaRPr lang="en-US"/>
          </a:p>
        </p:txBody>
      </p:sp>
    </p:spTree>
    <p:extLst>
      <p:ext uri="{BB962C8B-B14F-4D97-AF65-F5344CB8AC3E}">
        <p14:creationId xmlns:p14="http://schemas.microsoft.com/office/powerpoint/2010/main" val="2511250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23C9E8-BA7F-467B-8EB8-EFC328528825}" type="datetimeFigureOut">
              <a:rPr lang="en-US" smtClean="0"/>
              <a:t>4/21/24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FB15CF-D8C6-49EB-B158-173EDA24625E}" type="slidenum">
              <a:rPr lang="en-US" smtClean="0"/>
              <a:t>‹#›</a:t>
            </a:fld>
            <a:endParaRPr lang="en-US"/>
          </a:p>
        </p:txBody>
      </p:sp>
    </p:spTree>
    <p:extLst>
      <p:ext uri="{BB962C8B-B14F-4D97-AF65-F5344CB8AC3E}">
        <p14:creationId xmlns:p14="http://schemas.microsoft.com/office/powerpoint/2010/main" val="2493563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23C9E8-BA7F-467B-8EB8-EFC328528825}" type="datetimeFigureOut">
              <a:rPr lang="en-US" smtClean="0"/>
              <a:t>4/21/24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FB15CF-D8C6-49EB-B158-173EDA24625E}"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68039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323C9E8-BA7F-467B-8EB8-EFC328528825}" type="datetimeFigureOut">
              <a:rPr lang="en-US" smtClean="0"/>
              <a:t>4/21/24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FB15CF-D8C6-49EB-B158-173EDA24625E}" type="slidenum">
              <a:rPr lang="en-US" smtClean="0"/>
              <a:t>‹#›</a:t>
            </a:fld>
            <a:endParaRPr lang="en-US"/>
          </a:p>
        </p:txBody>
      </p:sp>
    </p:spTree>
    <p:extLst>
      <p:ext uri="{BB962C8B-B14F-4D97-AF65-F5344CB8AC3E}">
        <p14:creationId xmlns:p14="http://schemas.microsoft.com/office/powerpoint/2010/main" val="274960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323C9E8-BA7F-467B-8EB8-EFC328528825}" type="datetimeFigureOut">
              <a:rPr lang="en-US" smtClean="0"/>
              <a:t>4/21/24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FB15CF-D8C6-49EB-B158-173EDA24625E}"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53119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323C9E8-BA7F-467B-8EB8-EFC328528825}" type="datetimeFigureOut">
              <a:rPr lang="en-US" smtClean="0"/>
              <a:t>4/21/24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FB15CF-D8C6-49EB-B158-173EDA24625E}"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55521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23C9E8-BA7F-467B-8EB8-EFC328528825}" type="datetimeFigureOut">
              <a:rPr lang="en-US" smtClean="0"/>
              <a:t>4/21/24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FB15CF-D8C6-49EB-B158-173EDA24625E}" type="slidenum">
              <a:rPr lang="en-US" smtClean="0"/>
              <a:t>‹#›</a:t>
            </a:fld>
            <a:endParaRPr lang="en-US"/>
          </a:p>
        </p:txBody>
      </p:sp>
    </p:spTree>
    <p:extLst>
      <p:ext uri="{BB962C8B-B14F-4D97-AF65-F5344CB8AC3E}">
        <p14:creationId xmlns:p14="http://schemas.microsoft.com/office/powerpoint/2010/main" val="3057197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23C9E8-BA7F-467B-8EB8-EFC328528825}" type="datetimeFigureOut">
              <a:rPr lang="en-US" smtClean="0"/>
              <a:t>4/21/24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FB15CF-D8C6-49EB-B158-173EDA24625E}"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94729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23C9E8-BA7F-467B-8EB8-EFC328528825}" type="datetimeFigureOut">
              <a:rPr lang="en-US" smtClean="0"/>
              <a:t>4/21/24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FB15CF-D8C6-49EB-B158-173EDA24625E}" type="slidenum">
              <a:rPr lang="en-US" smtClean="0"/>
              <a:t>‹#›</a:t>
            </a:fld>
            <a:endParaRPr lang="en-US"/>
          </a:p>
        </p:txBody>
      </p:sp>
    </p:spTree>
    <p:extLst>
      <p:ext uri="{BB962C8B-B14F-4D97-AF65-F5344CB8AC3E}">
        <p14:creationId xmlns:p14="http://schemas.microsoft.com/office/powerpoint/2010/main" val="2701160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323C9E8-BA7F-467B-8EB8-EFC328528825}" type="datetimeFigureOut">
              <a:rPr lang="en-US" smtClean="0"/>
              <a:t>4/21/24</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1FB15CF-D8C6-49EB-B158-173EDA24625E}" type="slidenum">
              <a:rPr lang="en-US" smtClean="0"/>
              <a:t>‹#›</a:t>
            </a:fld>
            <a:endParaRPr lang="en-US"/>
          </a:p>
        </p:txBody>
      </p:sp>
    </p:spTree>
    <p:extLst>
      <p:ext uri="{BB962C8B-B14F-4D97-AF65-F5344CB8AC3E}">
        <p14:creationId xmlns:p14="http://schemas.microsoft.com/office/powerpoint/2010/main" val="2881513335"/>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 id="2147483813" r:id="rId15"/>
    <p:sldLayoutId id="2147483814" r:id="rId16"/>
    <p:sldLayoutId id="214748381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23C9E8-BA7F-467B-8EB8-EFC328528825}" type="datetimeFigureOut">
              <a:rPr lang="en-US" smtClean="0"/>
              <a:t>4/21/24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FB15CF-D8C6-49EB-B158-173EDA24625E}" type="slidenum">
              <a:rPr lang="en-US" smtClean="0"/>
              <a:t>‹#›</a:t>
            </a:fld>
            <a:endParaRPr lang="en-US"/>
          </a:p>
        </p:txBody>
      </p:sp>
    </p:spTree>
    <p:extLst>
      <p:ext uri="{BB962C8B-B14F-4D97-AF65-F5344CB8AC3E}">
        <p14:creationId xmlns:p14="http://schemas.microsoft.com/office/powerpoint/2010/main" val="4284305973"/>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14000">
              <a:schemeClr val="accent2"/>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3652157"/>
            <a:ext cx="12028716" cy="3205843"/>
          </a:xfrm>
          <a:prstGeom prst="rect">
            <a:avLst/>
          </a:prstGeom>
        </p:spPr>
      </p:pic>
      <p:sp>
        <p:nvSpPr>
          <p:cNvPr id="6" name="Rectangle 5"/>
          <p:cNvSpPr/>
          <p:nvPr/>
        </p:nvSpPr>
        <p:spPr>
          <a:xfrm>
            <a:off x="2129245" y="757647"/>
            <a:ext cx="9189721" cy="2862322"/>
          </a:xfrm>
          <a:prstGeom prst="rect">
            <a:avLst/>
          </a:prstGeom>
          <a:noFill/>
        </p:spPr>
        <p:txBody>
          <a:bodyPr wrap="square" lIns="91440" tIns="45720" rIns="91440" bIns="45720">
            <a:spAutoFit/>
          </a:bodyPr>
          <a:lstStyle/>
          <a:p>
            <a:r>
              <a:rPr lang="zh-TW" altLang="en-US" sz="7200" b="1" spc="50" dirty="0">
                <a:ln w="9525" cmpd="sng">
                  <a:solidFill>
                    <a:schemeClr val="accent1"/>
                  </a:solidFill>
                  <a:prstDash val="solid"/>
                </a:ln>
                <a:solidFill>
                  <a:srgbClr val="70AD47">
                    <a:tint val="1000"/>
                  </a:srgbClr>
                </a:solidFill>
                <a:effectLst>
                  <a:glow rad="38100">
                    <a:schemeClr val="accent1">
                      <a:alpha val="40000"/>
                    </a:schemeClr>
                  </a:glow>
                </a:effectLst>
              </a:rPr>
              <a:t>住在主裡、學習放手</a:t>
            </a:r>
            <a:endParaRPr lang="en-US" altLang="zh-TW" sz="7200" b="1" spc="50" dirty="0">
              <a:ln w="9525" cmpd="sng">
                <a:solidFill>
                  <a:schemeClr val="accent1"/>
                </a:solidFill>
                <a:prstDash val="solid"/>
              </a:ln>
              <a:solidFill>
                <a:srgbClr val="70AD47">
                  <a:tint val="1000"/>
                </a:srgbClr>
              </a:solidFill>
              <a:effectLst>
                <a:glow rad="38100">
                  <a:schemeClr val="accent1">
                    <a:alpha val="40000"/>
                  </a:schemeClr>
                </a:glow>
              </a:effectLst>
            </a:endParaRPr>
          </a:p>
          <a:p>
            <a:endParaRPr lang="en-US" sz="5400" b="1" spc="50" dirty="0">
              <a:ln w="9525" cmpd="sng">
                <a:solidFill>
                  <a:schemeClr val="accent1"/>
                </a:solidFill>
                <a:prstDash val="solid"/>
              </a:ln>
              <a:solidFill>
                <a:srgbClr val="70AD47">
                  <a:tint val="1000"/>
                </a:srgbClr>
              </a:solidFill>
              <a:effectLst>
                <a:glow rad="38100">
                  <a:schemeClr val="accent1">
                    <a:alpha val="40000"/>
                  </a:schemeClr>
                </a:glow>
              </a:effectLst>
            </a:endParaRPr>
          </a:p>
          <a:p>
            <a:pPr algn="ctr"/>
            <a:r>
              <a:rPr lang="en-US" sz="5400" b="1" spc="50" dirty="0">
                <a:ln w="9525" cmpd="sng">
                  <a:solidFill>
                    <a:schemeClr val="accent1"/>
                  </a:solidFill>
                  <a:prstDash val="solid"/>
                </a:ln>
                <a:solidFill>
                  <a:srgbClr val="70AD47">
                    <a:tint val="1000"/>
                  </a:srgbClr>
                </a:solidFill>
                <a:effectLst>
                  <a:glow rad="38100">
                    <a:schemeClr val="accent1">
                      <a:alpha val="40000"/>
                    </a:schemeClr>
                  </a:glow>
                </a:effectLst>
              </a:rPr>
              <a:t>FCBCRC 4/21/2024</a:t>
            </a:r>
          </a:p>
        </p:txBody>
      </p:sp>
    </p:spTree>
    <p:extLst>
      <p:ext uri="{BB962C8B-B14F-4D97-AF65-F5344CB8AC3E}">
        <p14:creationId xmlns:p14="http://schemas.microsoft.com/office/powerpoint/2010/main" val="4044966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Rectangle 4"/>
          <p:cNvSpPr/>
          <p:nvPr/>
        </p:nvSpPr>
        <p:spPr>
          <a:xfrm>
            <a:off x="397329" y="702128"/>
            <a:ext cx="11092543" cy="6617196"/>
          </a:xfrm>
          <a:prstGeom prst="rect">
            <a:avLst/>
          </a:prstGeom>
          <a:noFill/>
        </p:spPr>
        <p:txBody>
          <a:bodyPr wrap="square" lIns="91440" tIns="45720" rIns="91440" bIns="45720">
            <a:spAutoFit/>
          </a:bodyPr>
          <a:lstStyle/>
          <a:p>
            <a:r>
              <a:rPr lang="zh-TW" altLang="en-US" sz="4800" b="1" dirty="0">
                <a:latin typeface="§§∞Í¿s≤ ∂Í≈È" panose="02010609000101010101" pitchFamily="49" charset="-128"/>
                <a:ea typeface="§§∞Í¿s≤ ∂Í≈È" panose="02010609000101010101" pitchFamily="49" charset="-128"/>
              </a:rPr>
              <a:t>眷顧，</a:t>
            </a:r>
            <a:r>
              <a:rPr lang="en-US" altLang="zh-TW" sz="4800" b="1" dirty="0" err="1">
                <a:latin typeface="§§∞Í¿s≤ ∂Í≈È" panose="02010609000101010101" pitchFamily="49" charset="-128"/>
                <a:ea typeface="§§∞Í¿s≤ ∂Í≈È" panose="02010609000101010101" pitchFamily="49" charset="-128"/>
              </a:rPr>
              <a:t>dq‘P</a:t>
            </a:r>
            <a:r>
              <a:rPr lang="en-US" altLang="zh-TW" sz="4800" b="1" dirty="0">
                <a:latin typeface="§§∞Í¿s≤ ∂Í≈È" panose="02010609000101010101" pitchFamily="49" charset="-128"/>
                <a:ea typeface="§§∞Í¿s≤ ∂Í≈È" panose="02010609000101010101" pitchFamily="49" charset="-128"/>
              </a:rPr>
              <a:t>;〔</a:t>
            </a:r>
            <a:r>
              <a:rPr lang="en-US" altLang="zh-TW" sz="4800" b="1" dirty="0" err="1">
                <a:latin typeface="§§∞Í¿s≤ ∂Í≈È" panose="02010609000101010101" pitchFamily="49" charset="-128"/>
                <a:ea typeface="§§∞Í¿s≤ ∂Í≈È" panose="02010609000101010101" pitchFamily="49" charset="-128"/>
              </a:rPr>
              <a:t>paqad</a:t>
            </a:r>
            <a:r>
              <a:rPr lang="en-US" altLang="zh-TW" sz="4800" b="1" dirty="0">
                <a:latin typeface="§§∞Í¿s≤ ∂Í≈È" panose="02010609000101010101" pitchFamily="49" charset="-128"/>
                <a:ea typeface="§§∞Í¿s≤ ∂Í≈È" panose="02010609000101010101" pitchFamily="49" charset="-128"/>
              </a:rPr>
              <a:t>〕</a:t>
            </a:r>
            <a:r>
              <a:rPr lang="zh-TW" altLang="en-US" sz="4800" b="1" dirty="0">
                <a:latin typeface="§§∞Í¿s≤ ∂Í≈È" panose="02010609000101010101" pitchFamily="49" charset="-128"/>
                <a:ea typeface="§§∞Í¿s≤ ∂Í≈È" panose="02010609000101010101" pitchFamily="49" charset="-128"/>
              </a:rPr>
              <a:t>，在希伯來文的基本字義是「到訪」。當主詞是神的時候，這字的意思表示神介入某一個人的生活或生命，以至那人的整個生命有明顯的改變。</a:t>
            </a:r>
            <a:endParaRPr lang="en-US" altLang="zh-TW" sz="4800" b="1" dirty="0">
              <a:latin typeface="§§∞Í¿s≤ ∂Í≈È" panose="02010609000101010101" pitchFamily="49" charset="-128"/>
              <a:ea typeface="§§∞Í¿s≤ ∂Í≈È" panose="02010609000101010101" pitchFamily="49" charset="-128"/>
            </a:endParaRPr>
          </a:p>
          <a:p>
            <a:endParaRPr lang="en-US" altLang="zh-TW" sz="4800" b="1" dirty="0">
              <a:latin typeface="§§∞Í¿s≤ ∂Í≈È" panose="02010609000101010101" pitchFamily="49" charset="-128"/>
              <a:ea typeface="§§∞Í¿s≤ ∂Í≈È" panose="02010609000101010101" pitchFamily="49" charset="-128"/>
            </a:endParaRPr>
          </a:p>
          <a:p>
            <a:r>
              <a:rPr lang="zh-TW" altLang="en-US" sz="4800" b="1" dirty="0">
                <a:latin typeface="§§∞Í¿s≤ ∂Í≈È" panose="02010609000101010101" pitchFamily="49" charset="-128"/>
                <a:ea typeface="§§∞Í¿s≤ ∂Í≈È" panose="02010609000101010101" pitchFamily="49" charset="-128"/>
              </a:rPr>
              <a:t>希臘文的「關心」，是一個人深切關注另一個人的福祉。</a:t>
            </a:r>
            <a:br>
              <a:rPr lang="en-US" altLang="zh-TW" sz="4000" dirty="0"/>
            </a:br>
            <a:endParaRPr lang="en-US" sz="4000" b="0" cap="none" spc="0" dirty="0">
              <a:ln w="0"/>
              <a:solidFill>
                <a:schemeClr val="tx1"/>
              </a:solidFill>
              <a:effectLst>
                <a:outerShdw blurRad="38100" dist="19050" dir="2700000" algn="tl" rotWithShape="0">
                  <a:schemeClr val="dk1">
                    <a:alpha val="40000"/>
                  </a:schemeClr>
                </a:outerShdw>
              </a:effectLst>
              <a:latin typeface="§§∞Í¿s∂W©˙≈È" panose="02010609000101010101" pitchFamily="49" charset="-128"/>
              <a:ea typeface="§§∞Í¿s∂W©˙≈È" panose="02010609000101010101" pitchFamily="49" charset="-128"/>
            </a:endParaRPr>
          </a:p>
        </p:txBody>
      </p:sp>
    </p:spTree>
    <p:extLst>
      <p:ext uri="{BB962C8B-B14F-4D97-AF65-F5344CB8AC3E}">
        <p14:creationId xmlns:p14="http://schemas.microsoft.com/office/powerpoint/2010/main" val="3818553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a:xfrm>
            <a:off x="607422" y="1463040"/>
            <a:ext cx="11497492" cy="4524315"/>
          </a:xfrm>
          <a:prstGeom prst="rect">
            <a:avLst/>
          </a:prstGeom>
          <a:noFill/>
        </p:spPr>
        <p:txBody>
          <a:bodyPr wrap="square" lIns="91440" tIns="45720" rIns="91440" bIns="45720">
            <a:spAutoFit/>
          </a:bodyPr>
          <a:lstStyle/>
          <a:p>
            <a:r>
              <a:rPr lang="zh-TW" altLang="en-US" sz="4800" b="1" dirty="0">
                <a:latin typeface="§§∞Í¿s≤ ∂Í≈È" panose="02010609000101010101" pitchFamily="49" charset="-128"/>
                <a:ea typeface="§§∞Í¿s≤ ∂Í≈È" panose="02010609000101010101" pitchFamily="49" charset="-128"/>
              </a:rPr>
              <a:t>耶和華按著先前的話</a:t>
            </a:r>
            <a:r>
              <a:rPr lang="zh-TW" altLang="en-US" sz="4800" b="1" dirty="0">
                <a:solidFill>
                  <a:srgbClr val="FF0000"/>
                </a:solidFill>
                <a:latin typeface="§§∞Í¿s≤ ∂Í≈È" panose="02010609000101010101" pitchFamily="49" charset="-128"/>
                <a:ea typeface="§§∞Í¿s≤ ∂Í≈È" panose="02010609000101010101" pitchFamily="49" charset="-128"/>
              </a:rPr>
              <a:t>眷顧</a:t>
            </a:r>
            <a:r>
              <a:rPr lang="zh-TW" altLang="en-US" sz="4800" b="1" dirty="0">
                <a:latin typeface="§§∞Í¿s≤ ∂Í≈È" panose="02010609000101010101" pitchFamily="49" charset="-128"/>
                <a:ea typeface="§§∞Í¿s≤ ∂Í≈È" panose="02010609000101010101" pitchFamily="49" charset="-128"/>
              </a:rPr>
              <a:t>撒拉，便照他所說的給撒拉成就。 當亞伯拉罕年老的時候，撒拉懷了孕，到神所說的日期就給亞伯拉罕生了一個兒子。</a:t>
            </a:r>
            <a:endParaRPr lang="en-US" altLang="zh-TW" sz="4800" b="1" dirty="0">
              <a:latin typeface="§§∞Í¿s≤ ∂Í≈È" panose="02010609000101010101" pitchFamily="49" charset="-128"/>
              <a:ea typeface="§§∞Í¿s≤ ∂Í≈È" panose="02010609000101010101" pitchFamily="49" charset="-128"/>
            </a:endParaRPr>
          </a:p>
          <a:p>
            <a:r>
              <a:rPr lang="zh-TW" altLang="en-US" sz="4800" b="1" dirty="0">
                <a:latin typeface="§§∞Í¿s≤ ∂Í≈È" panose="02010609000101010101" pitchFamily="49" charset="-128"/>
                <a:ea typeface="§§∞Í¿s≤ ∂Í≈È" panose="02010609000101010101" pitchFamily="49" charset="-128"/>
              </a:rPr>
              <a:t> </a:t>
            </a:r>
            <a:r>
              <a:rPr lang="en-US" altLang="zh-TW" sz="4800" b="1" dirty="0">
                <a:latin typeface="§§∞Í¿s≤ ∂Í≈È" panose="02010609000101010101" pitchFamily="49" charset="-128"/>
                <a:ea typeface="§§∞Í¿s≤ ∂Í≈È" panose="02010609000101010101" pitchFamily="49" charset="-128"/>
              </a:rPr>
              <a:t>(</a:t>
            </a:r>
            <a:r>
              <a:rPr lang="zh-TW" altLang="en-US" sz="4800" b="1" dirty="0">
                <a:latin typeface="§§∞Í¿s≤ ∂Í≈È" panose="02010609000101010101" pitchFamily="49" charset="-128"/>
                <a:ea typeface="§§∞Í¿s≤ ∂Í≈È" panose="02010609000101010101" pitchFamily="49" charset="-128"/>
              </a:rPr>
              <a:t>創世記</a:t>
            </a:r>
            <a:r>
              <a:rPr lang="en-US" altLang="zh-TW" sz="4800" b="1" dirty="0">
                <a:latin typeface="§§∞Í¿s≤ ∂Í≈È" panose="02010609000101010101" pitchFamily="49" charset="-128"/>
                <a:ea typeface="§§∞Í¿s≤ ∂Í≈È" panose="02010609000101010101" pitchFamily="49" charset="-128"/>
              </a:rPr>
              <a:t>21:1)</a:t>
            </a:r>
          </a:p>
          <a:p>
            <a:endParaRPr lang="en-US" sz="4800" b="1" cap="none" spc="0" dirty="0">
              <a:ln w="0"/>
              <a:solidFill>
                <a:schemeClr val="tx1"/>
              </a:solidFill>
              <a:effectLst>
                <a:outerShdw blurRad="38100" dist="19050" dir="2700000" algn="tl" rotWithShape="0">
                  <a:schemeClr val="dk1">
                    <a:alpha val="40000"/>
                  </a:schemeClr>
                </a:outerShdw>
              </a:effectLst>
              <a:latin typeface="§§∞Í¿s∂W©˙≈È" panose="02010609000101010101" pitchFamily="49" charset="-128"/>
              <a:ea typeface="§§∞Í¿s∂W©˙≈È" panose="02010609000101010101" pitchFamily="49" charset="-128"/>
            </a:endParaRPr>
          </a:p>
        </p:txBody>
      </p:sp>
    </p:spTree>
    <p:extLst>
      <p:ext uri="{BB962C8B-B14F-4D97-AF65-F5344CB8AC3E}">
        <p14:creationId xmlns:p14="http://schemas.microsoft.com/office/powerpoint/2010/main" val="1975920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483327" y="1045029"/>
            <a:ext cx="10998924" cy="4401205"/>
          </a:xfrm>
          <a:prstGeom prst="rect">
            <a:avLst/>
          </a:prstGeom>
          <a:noFill/>
        </p:spPr>
        <p:txBody>
          <a:bodyPr wrap="square" lIns="91440" tIns="45720" rIns="91440" bIns="45720">
            <a:spAutoFit/>
          </a:bodyPr>
          <a:lstStyle/>
          <a:p>
            <a:r>
              <a:rPr lang="zh-TW" altLang="en-US" sz="5400" b="1" baseline="30000" dirty="0"/>
              <a:t> </a:t>
            </a:r>
            <a:r>
              <a:rPr lang="zh-TW" altLang="en-US" sz="4000" b="1" dirty="0">
                <a:latin typeface="§§∞Í¿s≤ ∂Í≈È" panose="02010609000101010101" pitchFamily="49" charset="-128"/>
                <a:ea typeface="§§∞Í¿s≤ ∂Í≈È" panose="02010609000101010101" pitchFamily="49" charset="-128"/>
              </a:rPr>
              <a:t>次 日 清 早 ， 他 們 起 來 ， 在 耶 和 華 面 前 敬 拜 ， 就 回 拉 瑪 。 到 了 家 裡 ， 以 利 加 拿 和 妻 哈 拿 同 房 ， 耶 和 華 </a:t>
            </a:r>
            <a:r>
              <a:rPr lang="zh-TW" altLang="en-US" sz="4000" b="1" dirty="0">
                <a:solidFill>
                  <a:srgbClr val="FF0000"/>
                </a:solidFill>
                <a:latin typeface="§§∞Í¿s≤ ∂Í≈È" panose="02010609000101010101" pitchFamily="49" charset="-128"/>
                <a:ea typeface="§§∞Í¿s≤ ∂Í≈È" panose="02010609000101010101" pitchFamily="49" charset="-128"/>
              </a:rPr>
              <a:t>顧 念</a:t>
            </a:r>
            <a:r>
              <a:rPr lang="zh-TW" altLang="en-US" sz="4000" b="1" dirty="0">
                <a:latin typeface="§§∞Í¿s≤ ∂Í≈È" panose="02010609000101010101" pitchFamily="49" charset="-128"/>
                <a:ea typeface="§§∞Í¿s≤ ∂Í≈È" panose="02010609000101010101" pitchFamily="49" charset="-128"/>
              </a:rPr>
              <a:t> 哈 拿 。哈 拿 就 懷 孕 。 日 期 滿 足 ， 生 了 一 個 兒 子 ， 給 他 起 名 叫 撒 母 耳 ， 說 ： 這 是 我 從 耶 和 華 那 裡 求 來 的 。</a:t>
            </a:r>
            <a:r>
              <a:rPr lang="en-US" altLang="zh-TW" sz="4000" b="1" dirty="0">
                <a:latin typeface="§§∞Í¿s≤ ∂Í≈È" panose="02010609000101010101" pitchFamily="49" charset="-128"/>
                <a:ea typeface="§§∞Í¿s≤ ∂Í≈È" panose="02010609000101010101" pitchFamily="49" charset="-128"/>
              </a:rPr>
              <a:t>(</a:t>
            </a:r>
            <a:r>
              <a:rPr lang="zh-TW" altLang="en-US" sz="4000" b="1" dirty="0">
                <a:latin typeface="§§∞Í¿s≤ ∂Í≈È" panose="02010609000101010101" pitchFamily="49" charset="-128"/>
                <a:ea typeface="§§∞Í¿s≤ ∂Í≈È" panose="02010609000101010101" pitchFamily="49" charset="-128"/>
              </a:rPr>
              <a:t>撒母耳記上</a:t>
            </a:r>
            <a:r>
              <a:rPr lang="en-US" altLang="zh-TW" sz="4000" b="1" dirty="0">
                <a:latin typeface="§§∞Í¿s≤ ∂Í≈È" panose="02010609000101010101" pitchFamily="49" charset="-128"/>
                <a:ea typeface="§§∞Í¿s≤ ∂Í≈È" panose="02010609000101010101" pitchFamily="49" charset="-128"/>
              </a:rPr>
              <a:t>1:19-20)</a:t>
            </a:r>
            <a:endParaRPr lang="zh-TW" altLang="en-US" sz="4000" b="1" dirty="0">
              <a:latin typeface="§§∞Í¿s≤ ∂Í≈È" panose="02010609000101010101" pitchFamily="49" charset="-128"/>
              <a:ea typeface="§§∞Í¿s≤ ∂Í≈È" panose="02010609000101010101" pitchFamily="49" charset="-128"/>
            </a:endParaRPr>
          </a:p>
        </p:txBody>
      </p:sp>
    </p:spTree>
    <p:extLst>
      <p:ext uri="{BB962C8B-B14F-4D97-AF65-F5344CB8AC3E}">
        <p14:creationId xmlns:p14="http://schemas.microsoft.com/office/powerpoint/2010/main" val="4171890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1365069" y="1184255"/>
            <a:ext cx="9509759" cy="769441"/>
          </a:xfrm>
          <a:prstGeom prst="rect">
            <a:avLst/>
          </a:prstGeom>
          <a:noFill/>
        </p:spPr>
        <p:txBody>
          <a:bodyPr wrap="square" lIns="91440" tIns="45720" rIns="91440" bIns="45720">
            <a:spAutoFit/>
          </a:bodyPr>
          <a:lstStyle/>
          <a:p>
            <a:pPr algn="ctr"/>
            <a:r>
              <a:rPr lang="zh-TW" altLang="en-US" sz="4400" b="1" dirty="0">
                <a:latin typeface="§§∞Í¿s≤ ∂Í≈È" panose="02010609000101010101" pitchFamily="49" charset="-128"/>
                <a:ea typeface="§§∞Í¿s≤ ∂Í≈È" panose="02010609000101010101" pitchFamily="49" charset="-128"/>
              </a:rPr>
              <a:t>將憂慮卸給神的秘訣</a:t>
            </a:r>
            <a:endParaRPr lang="en-US" sz="4400" b="1" cap="none" spc="0" dirty="0">
              <a:ln w="0"/>
              <a:solidFill>
                <a:schemeClr val="tx1"/>
              </a:solidFill>
              <a:effectLst>
                <a:outerShdw blurRad="38100" dist="19050" dir="2700000" algn="tl" rotWithShape="0">
                  <a:schemeClr val="dk1">
                    <a:alpha val="40000"/>
                  </a:schemeClr>
                </a:outerShdw>
              </a:effectLst>
              <a:latin typeface="§§∞Í¿s≤ ∂Í≈È" panose="02010609000101010101" pitchFamily="49" charset="-128"/>
              <a:ea typeface="§§∞Í¿s≤ ∂Í≈È" panose="02010609000101010101" pitchFamily="49" charset="-128"/>
            </a:endParaRPr>
          </a:p>
        </p:txBody>
      </p:sp>
      <p:sp>
        <p:nvSpPr>
          <p:cNvPr id="3" name="Rectangle 2"/>
          <p:cNvSpPr/>
          <p:nvPr/>
        </p:nvSpPr>
        <p:spPr>
          <a:xfrm>
            <a:off x="1365069" y="2638697"/>
            <a:ext cx="9659981" cy="3477875"/>
          </a:xfrm>
          <a:prstGeom prst="rect">
            <a:avLst/>
          </a:prstGeom>
          <a:noFill/>
        </p:spPr>
        <p:txBody>
          <a:bodyPr wrap="square" lIns="91440" tIns="45720" rIns="91440" bIns="45720">
            <a:spAutoFit/>
          </a:bodyPr>
          <a:lstStyle/>
          <a:p>
            <a:r>
              <a:rPr lang="zh-TW" altLang="en-US" sz="4400" b="1" dirty="0">
                <a:latin typeface="§§∞Í¿s≤ ∂Í≈È" panose="02010609000101010101" pitchFamily="49" charset="-128"/>
                <a:ea typeface="§§∞Í¿s≤ ∂Í≈È" panose="02010609000101010101" pitchFamily="49" charset="-128"/>
              </a:rPr>
              <a:t>不要為任何事憂慮，而是在任何情況下，藉著禱告、祈求和感恩，將你的所求告訴神。神所賜出人意外的平安，必在基督耶穌裡保守你們的心懷意念（腓</a:t>
            </a:r>
            <a:r>
              <a:rPr lang="en-US" sz="4400" b="1" dirty="0">
                <a:latin typeface="§§∞Í¿s≤ ∂Í≈È" panose="02010609000101010101" pitchFamily="49" charset="-128"/>
                <a:ea typeface="§§∞Í¿s≤ ∂Í≈È" panose="02010609000101010101" pitchFamily="49" charset="-128"/>
              </a:rPr>
              <a:t> 4:6-7</a:t>
            </a:r>
            <a:r>
              <a:rPr lang="zh-TW" altLang="en-US" sz="4400" b="1" dirty="0">
                <a:latin typeface="§§∞Í¿s≤ ∂Í≈È" panose="02010609000101010101" pitchFamily="49" charset="-128"/>
                <a:ea typeface="§§∞Í¿s≤ ∂Í≈È" panose="02010609000101010101" pitchFamily="49" charset="-128"/>
              </a:rPr>
              <a:t>）</a:t>
            </a:r>
            <a:endParaRPr lang="en-US" sz="4400" b="1" dirty="0">
              <a:latin typeface="§§∞Í¿s≤ ∂Í≈È" panose="02010609000101010101" pitchFamily="49" charset="-128"/>
              <a:ea typeface="§§∞Í¿s≤ ∂Í≈È" panose="02010609000101010101" pitchFamily="49" charset="-128"/>
            </a:endParaRPr>
          </a:p>
        </p:txBody>
      </p:sp>
    </p:spTree>
    <p:extLst>
      <p:ext uri="{BB962C8B-B14F-4D97-AF65-F5344CB8AC3E}">
        <p14:creationId xmlns:p14="http://schemas.microsoft.com/office/powerpoint/2010/main" val="3409309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b="1" dirty="0">
                <a:latin typeface="§§∞Í¿s≤ ∂Í≈È" panose="02010609000101010101" pitchFamily="49" charset="-128"/>
                <a:ea typeface="§§∞Í¿s≤ ∂Í≈È" panose="02010609000101010101" pitchFamily="49" charset="-128"/>
              </a:rPr>
              <a:t>五個把憂慮缷給神的實際行動</a:t>
            </a:r>
            <a:endParaRPr lang="en-US" b="1" dirty="0">
              <a:ln w="0"/>
              <a:solidFill>
                <a:schemeClr val="tx1"/>
              </a:solidFill>
              <a:effectLst>
                <a:outerShdw blurRad="38100" dist="19050" dir="2700000" algn="tl" rotWithShape="0">
                  <a:schemeClr val="dk1">
                    <a:alpha val="40000"/>
                  </a:schemeClr>
                </a:outerShdw>
              </a:effectLst>
              <a:latin typeface="§§∞Í¿s≤ ∂Í≈È" panose="02010609000101010101" pitchFamily="49" charset="-128"/>
              <a:ea typeface="§§∞Í¿s≤ ∂Í≈È" panose="02010609000101010101" pitchFamily="49" charset="-128"/>
            </a:endParaRPr>
          </a:p>
        </p:txBody>
      </p:sp>
      <p:sp>
        <p:nvSpPr>
          <p:cNvPr id="3" name="Rectangle 2"/>
          <p:cNvSpPr/>
          <p:nvPr/>
        </p:nvSpPr>
        <p:spPr>
          <a:xfrm>
            <a:off x="1064623" y="1690688"/>
            <a:ext cx="6707872" cy="4247317"/>
          </a:xfrm>
          <a:prstGeom prst="rect">
            <a:avLst/>
          </a:prstGeom>
          <a:noFill/>
        </p:spPr>
        <p:txBody>
          <a:bodyPr wrap="square" lIns="91440" tIns="45720" rIns="91440" bIns="45720">
            <a:spAutoFit/>
          </a:bodyPr>
          <a:lstStyle/>
          <a:p>
            <a:pPr marL="685800" indent="-685800">
              <a:buFont typeface="Arial" panose="020B0604020202020204" pitchFamily="34" charset="0"/>
              <a:buChar char="•"/>
            </a:pPr>
            <a:r>
              <a:rPr lang="zh-TW" altLang="en-US" sz="5400" b="0" cap="none" spc="0" dirty="0">
                <a:ln w="0"/>
                <a:solidFill>
                  <a:schemeClr val="tx1"/>
                </a:solidFill>
                <a:effectLst>
                  <a:outerShdw blurRad="38100" dist="19050" dir="2700000" algn="tl" rotWithShape="0">
                    <a:schemeClr val="dk1">
                      <a:alpha val="40000"/>
                    </a:schemeClr>
                  </a:outerShdw>
                </a:effectLst>
                <a:latin typeface="§§∞Í¿s≤ ∂Í≈È" panose="02010609000101010101" pitchFamily="49" charset="-128"/>
                <a:ea typeface="§§∞Í¿s≤ ∂Í≈È" panose="02010609000101010101" pitchFamily="49" charset="-128"/>
              </a:rPr>
              <a:t>信心</a:t>
            </a:r>
            <a:endParaRPr lang="en-US" altLang="zh-TW" sz="5400" dirty="0">
              <a:ln w="0"/>
              <a:effectLst>
                <a:outerShdw blurRad="38100" dist="19050" dir="2700000" algn="tl" rotWithShape="0">
                  <a:schemeClr val="dk1">
                    <a:alpha val="40000"/>
                  </a:schemeClr>
                </a:outerShdw>
              </a:effectLst>
              <a:latin typeface="§§∞Í¿s≤ ∂Í≈È" panose="02010609000101010101" pitchFamily="49" charset="-128"/>
              <a:ea typeface="§§∞Í¿s≤ ∂Í≈È" panose="02010609000101010101" pitchFamily="49" charset="-128"/>
            </a:endParaRPr>
          </a:p>
          <a:p>
            <a:pPr marL="685800" indent="-685800">
              <a:buFont typeface="Arial" panose="020B0604020202020204" pitchFamily="34" charset="0"/>
              <a:buChar char="•"/>
            </a:pPr>
            <a:r>
              <a:rPr lang="zh-TW" altLang="en-US" sz="5400" b="0" cap="none" spc="0" dirty="0">
                <a:ln w="0"/>
                <a:solidFill>
                  <a:schemeClr val="tx1"/>
                </a:solidFill>
                <a:effectLst>
                  <a:outerShdw blurRad="38100" dist="19050" dir="2700000" algn="tl" rotWithShape="0">
                    <a:schemeClr val="dk1">
                      <a:alpha val="40000"/>
                    </a:schemeClr>
                  </a:outerShdw>
                </a:effectLst>
                <a:latin typeface="§§∞Í¿s≤ ∂Í≈È" panose="02010609000101010101" pitchFamily="49" charset="-128"/>
                <a:ea typeface="§§∞Í¿s≤ ∂Í≈È" panose="02010609000101010101" pitchFamily="49" charset="-128"/>
              </a:rPr>
              <a:t>禱告</a:t>
            </a:r>
            <a:endParaRPr lang="en-US" altLang="zh-TW" sz="5400" b="0" cap="none" spc="0" dirty="0">
              <a:ln w="0"/>
              <a:solidFill>
                <a:schemeClr val="tx1"/>
              </a:solidFill>
              <a:effectLst>
                <a:outerShdw blurRad="38100" dist="19050" dir="2700000" algn="tl" rotWithShape="0">
                  <a:schemeClr val="dk1">
                    <a:alpha val="40000"/>
                  </a:schemeClr>
                </a:outerShdw>
              </a:effectLst>
              <a:latin typeface="§§∞Í¿s≤ ∂Í≈È" panose="02010609000101010101" pitchFamily="49" charset="-128"/>
              <a:ea typeface="§§∞Í¿s≤ ∂Í≈È" panose="02010609000101010101" pitchFamily="49" charset="-128"/>
            </a:endParaRPr>
          </a:p>
          <a:p>
            <a:pPr marL="685800" indent="-685800">
              <a:buFont typeface="Arial" panose="020B0604020202020204" pitchFamily="34" charset="0"/>
              <a:buChar char="•"/>
            </a:pPr>
            <a:r>
              <a:rPr lang="zh-TW" altLang="en-US" sz="5400" dirty="0">
                <a:ln w="0"/>
                <a:effectLst>
                  <a:outerShdw blurRad="38100" dist="19050" dir="2700000" algn="tl" rotWithShape="0">
                    <a:schemeClr val="dk1">
                      <a:alpha val="40000"/>
                    </a:schemeClr>
                  </a:outerShdw>
                </a:effectLst>
                <a:latin typeface="§§∞Í¿s≤ ∂Í≈È" panose="02010609000101010101" pitchFamily="49" charset="-128"/>
                <a:ea typeface="§§∞Í¿s≤ ∂Í≈È" panose="02010609000101010101" pitchFamily="49" charset="-128"/>
              </a:rPr>
              <a:t>讀經</a:t>
            </a:r>
            <a:endParaRPr lang="en-US" altLang="zh-TW" sz="5400" dirty="0">
              <a:ln w="0"/>
              <a:effectLst>
                <a:outerShdw blurRad="38100" dist="19050" dir="2700000" algn="tl" rotWithShape="0">
                  <a:schemeClr val="dk1">
                    <a:alpha val="40000"/>
                  </a:schemeClr>
                </a:outerShdw>
              </a:effectLst>
              <a:latin typeface="§§∞Í¿s≤ ∂Í≈È" panose="02010609000101010101" pitchFamily="49" charset="-128"/>
              <a:ea typeface="§§∞Í¿s≤ ∂Í≈È" panose="02010609000101010101" pitchFamily="49" charset="-128"/>
            </a:endParaRPr>
          </a:p>
          <a:p>
            <a:pPr marL="685800" indent="-685800">
              <a:buFont typeface="Arial" panose="020B0604020202020204" pitchFamily="34" charset="0"/>
              <a:buChar char="•"/>
            </a:pPr>
            <a:r>
              <a:rPr lang="zh-TW" altLang="en-US" sz="5400" dirty="0">
                <a:ln w="0"/>
                <a:effectLst>
                  <a:outerShdw blurRad="38100" dist="19050" dir="2700000" algn="tl" rotWithShape="0">
                    <a:schemeClr val="dk1">
                      <a:alpha val="40000"/>
                    </a:schemeClr>
                  </a:outerShdw>
                </a:effectLst>
                <a:latin typeface="§§∞Í¿s≤ ∂Í≈È" panose="02010609000101010101" pitchFamily="49" charset="-128"/>
                <a:ea typeface="§§∞Í¿s≤ ∂Í≈È" panose="02010609000101010101" pitchFamily="49" charset="-128"/>
              </a:rPr>
              <a:t>教會生活</a:t>
            </a:r>
            <a:endParaRPr lang="en-US" altLang="zh-TW" sz="5400" dirty="0">
              <a:ln w="0"/>
              <a:effectLst>
                <a:outerShdw blurRad="38100" dist="19050" dir="2700000" algn="tl" rotWithShape="0">
                  <a:schemeClr val="dk1">
                    <a:alpha val="40000"/>
                  </a:schemeClr>
                </a:outerShdw>
              </a:effectLst>
              <a:latin typeface="§§∞Í¿s≤ ∂Í≈È" panose="02010609000101010101" pitchFamily="49" charset="-128"/>
              <a:ea typeface="§§∞Í¿s≤ ∂Í≈È" panose="02010609000101010101" pitchFamily="49" charset="-128"/>
            </a:endParaRPr>
          </a:p>
          <a:p>
            <a:pPr marL="685800" indent="-685800">
              <a:buFont typeface="Arial" panose="020B0604020202020204" pitchFamily="34" charset="0"/>
              <a:buChar char="•"/>
            </a:pPr>
            <a:r>
              <a:rPr lang="zh-TW" altLang="en-US" sz="5400" dirty="0">
                <a:ln w="0"/>
                <a:effectLst>
                  <a:outerShdw blurRad="38100" dist="19050" dir="2700000" algn="tl" rotWithShape="0">
                    <a:schemeClr val="dk1">
                      <a:alpha val="40000"/>
                    </a:schemeClr>
                  </a:outerShdw>
                </a:effectLst>
                <a:latin typeface="§§∞Í¿s≤ ∂Í≈È" panose="02010609000101010101" pitchFamily="49" charset="-128"/>
                <a:ea typeface="§§∞Í¿s≤ ∂Í≈È" panose="02010609000101010101" pitchFamily="49" charset="-128"/>
              </a:rPr>
              <a:t>感恩</a:t>
            </a:r>
            <a:endParaRPr lang="en-US" sz="5400" b="0" cap="none" spc="0" dirty="0">
              <a:ln w="0"/>
              <a:solidFill>
                <a:schemeClr val="tx1"/>
              </a:solidFill>
              <a:effectLst>
                <a:outerShdw blurRad="38100" dist="19050" dir="2700000" algn="tl" rotWithShape="0">
                  <a:schemeClr val="dk1">
                    <a:alpha val="40000"/>
                  </a:schemeClr>
                </a:outerShdw>
              </a:effectLst>
              <a:latin typeface="§§∞Í¿s≤ ∂Í≈È" panose="02010609000101010101" pitchFamily="49" charset="-128"/>
              <a:ea typeface="§§∞Í¿s≤ ∂Í≈È" panose="02010609000101010101" pitchFamily="49" charset="-128"/>
            </a:endParaRPr>
          </a:p>
        </p:txBody>
      </p:sp>
    </p:spTree>
    <p:extLst>
      <p:ext uri="{BB962C8B-B14F-4D97-AF65-F5344CB8AC3E}">
        <p14:creationId xmlns:p14="http://schemas.microsoft.com/office/powerpoint/2010/main" val="2628328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10611" y="0"/>
            <a:ext cx="11370777" cy="6858000"/>
          </a:xfrm>
          <a:prstGeom prst="rect">
            <a:avLst/>
          </a:prstGeom>
        </p:spPr>
      </p:pic>
      <p:sp>
        <p:nvSpPr>
          <p:cNvPr id="5" name="Rectangle 4"/>
          <p:cNvSpPr/>
          <p:nvPr/>
        </p:nvSpPr>
        <p:spPr>
          <a:xfrm>
            <a:off x="613954" y="385354"/>
            <a:ext cx="10842172" cy="4154984"/>
          </a:xfrm>
          <a:prstGeom prst="rect">
            <a:avLst/>
          </a:prstGeom>
          <a:noFill/>
        </p:spPr>
        <p:txBody>
          <a:bodyPr wrap="square" lIns="91440" tIns="45720" rIns="91440" bIns="45720">
            <a:spAutoFit/>
          </a:bodyPr>
          <a:lstStyle/>
          <a:p>
            <a:r>
              <a:rPr lang="zh-TW" altLang="en-US" sz="6600" b="1" cap="none" spc="50" dirty="0">
                <a:ln w="9525" cmpd="sng">
                  <a:solidFill>
                    <a:schemeClr val="accent1"/>
                  </a:solidFill>
                  <a:prstDash val="solid"/>
                </a:ln>
                <a:solidFill>
                  <a:srgbClr val="70AD47">
                    <a:tint val="1000"/>
                  </a:srgbClr>
                </a:solidFill>
                <a:effectLst>
                  <a:glow rad="38100">
                    <a:schemeClr val="accent1">
                      <a:alpha val="40000"/>
                    </a:schemeClr>
                  </a:glow>
                </a:effectLst>
              </a:rPr>
              <a:t>你們要將一切的憂慮卸給神</a:t>
            </a:r>
            <a:endParaRPr lang="en-US" altLang="zh-TW" sz="66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a:p>
            <a:r>
              <a:rPr lang="zh-TW" altLang="en-US" sz="6600" b="1" spc="50" dirty="0">
                <a:ln w="9525" cmpd="sng">
                  <a:solidFill>
                    <a:schemeClr val="accent1"/>
                  </a:solidFill>
                  <a:prstDash val="solid"/>
                </a:ln>
                <a:solidFill>
                  <a:srgbClr val="70AD47">
                    <a:tint val="1000"/>
                  </a:srgbClr>
                </a:solidFill>
                <a:effectLst>
                  <a:glow rad="38100">
                    <a:schemeClr val="accent1">
                      <a:alpha val="40000"/>
                    </a:schemeClr>
                  </a:glow>
                </a:effectLst>
              </a:rPr>
              <a:t>因為衪顧念我們 </a:t>
            </a:r>
            <a:br>
              <a:rPr lang="en-US" altLang="zh-TW" sz="6600" b="1" spc="50" dirty="0">
                <a:ln w="9525" cmpd="sng">
                  <a:solidFill>
                    <a:schemeClr val="accent1"/>
                  </a:solidFill>
                  <a:prstDash val="solid"/>
                </a:ln>
                <a:solidFill>
                  <a:srgbClr val="70AD47">
                    <a:tint val="1000"/>
                  </a:srgbClr>
                </a:solidFill>
                <a:effectLst>
                  <a:glow rad="38100">
                    <a:schemeClr val="accent1">
                      <a:alpha val="40000"/>
                    </a:schemeClr>
                  </a:glow>
                </a:effectLst>
              </a:rPr>
            </a:br>
            <a:r>
              <a:rPr lang="en-US" altLang="zh-TW" sz="6600" b="1" spc="50" dirty="0">
                <a:ln w="9525" cmpd="sng">
                  <a:solidFill>
                    <a:schemeClr val="accent1"/>
                  </a:solidFill>
                  <a:prstDash val="solid"/>
                </a:ln>
                <a:solidFill>
                  <a:srgbClr val="70AD47">
                    <a:tint val="1000"/>
                  </a:srgbClr>
                </a:solidFill>
                <a:effectLst>
                  <a:glow rad="38100">
                    <a:schemeClr val="accent1">
                      <a:alpha val="40000"/>
                    </a:schemeClr>
                  </a:glow>
                </a:effectLst>
              </a:rPr>
              <a:t>Cast all your worry to Him, Because He cares for you!</a:t>
            </a:r>
            <a:endParaRPr lang="en-US" altLang="zh-TW" sz="66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1952558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910286"/>
            <a:ext cx="9601196" cy="1303867"/>
          </a:xfrm>
        </p:spPr>
        <p:txBody>
          <a:bodyPr>
            <a:noAutofit/>
          </a:bodyPr>
          <a:lstStyle/>
          <a:p>
            <a:r>
              <a:rPr lang="zh-TW" altLang="en-US" sz="4000" dirty="0">
                <a:latin typeface="§§∞Í¿s∂W∂¬≈È" panose="02010609000101010101" pitchFamily="49" charset="-128"/>
                <a:ea typeface="§§∞Í¿s∂W∂¬≈È" panose="02010609000101010101" pitchFamily="49" charset="-128"/>
              </a:rPr>
              <a:t>為什麼神要我們將一切的憂慮卸給衪</a:t>
            </a:r>
            <a:br>
              <a:rPr lang="zh-TW" altLang="en-US" sz="4000" dirty="0">
                <a:latin typeface="§§∞Í¿s∂W∂¬≈È" panose="02010609000101010101" pitchFamily="49" charset="-128"/>
                <a:ea typeface="§§∞Í¿s∂W∂¬≈È" panose="02010609000101010101" pitchFamily="49" charset="-128"/>
              </a:rPr>
            </a:br>
            <a:endParaRPr lang="en-US" sz="4000" dirty="0">
              <a:latin typeface="§§∞Í¿s∂W∂¬≈È" panose="02010609000101010101" pitchFamily="49" charset="-128"/>
              <a:ea typeface="§§∞Í¿s∂W∂¬≈È" panose="02010609000101010101" pitchFamily="49" charset="-128"/>
            </a:endParaRPr>
          </a:p>
        </p:txBody>
      </p:sp>
      <p:sp>
        <p:nvSpPr>
          <p:cNvPr id="3" name="Content Placeholder 2"/>
          <p:cNvSpPr>
            <a:spLocks noGrp="1"/>
          </p:cNvSpPr>
          <p:nvPr>
            <p:ph idx="1"/>
          </p:nvPr>
        </p:nvSpPr>
        <p:spPr>
          <a:xfrm>
            <a:off x="1295400" y="2556932"/>
            <a:ext cx="10226039" cy="3318936"/>
          </a:xfrm>
        </p:spPr>
        <p:txBody>
          <a:bodyPr>
            <a:normAutofit fontScale="92500" lnSpcReduction="20000"/>
          </a:bodyPr>
          <a:lstStyle/>
          <a:p>
            <a:pPr>
              <a:buFont typeface="Wingdings" panose="05000000000000000000" pitchFamily="2" charset="2"/>
              <a:buChar char="Ø"/>
            </a:pPr>
            <a:r>
              <a:rPr lang="zh-TW" altLang="en-US" sz="5400" dirty="0">
                <a:latin typeface="§§∞Í¿s∂W∂¬≈È" panose="02010609000101010101" pitchFamily="49" charset="-128"/>
                <a:ea typeface="§§∞Í¿s∂W∂¬≈È" panose="02010609000101010101" pitchFamily="49" charset="-128"/>
              </a:rPr>
              <a:t>因為憂慮並不能改變我們的</a:t>
            </a:r>
            <a:br>
              <a:rPr lang="en-US" altLang="zh-TW" sz="5400" dirty="0">
                <a:latin typeface="§§∞Í¿s∂W∂¬≈È" panose="02010609000101010101" pitchFamily="49" charset="-128"/>
                <a:ea typeface="§§∞Í¿s∂W∂¬≈È" panose="02010609000101010101" pitchFamily="49" charset="-128"/>
              </a:rPr>
            </a:br>
            <a:r>
              <a:rPr lang="en-US" altLang="zh-TW" sz="5400" dirty="0">
                <a:latin typeface="§§∞Í¿s∂W∂¬≈È" panose="02010609000101010101" pitchFamily="49" charset="-128"/>
                <a:ea typeface="§§∞Í¿s∂W∂¬≈È" panose="02010609000101010101" pitchFamily="49" charset="-128"/>
              </a:rPr>
              <a:t> </a:t>
            </a:r>
            <a:r>
              <a:rPr lang="zh-TW" altLang="en-US" sz="5400" dirty="0">
                <a:latin typeface="§§∞Í¿s∂W∂¬≈È" panose="02010609000101010101" pitchFamily="49" charset="-128"/>
                <a:ea typeface="§§∞Í¿s∂W∂¬≈È" panose="02010609000101010101" pitchFamily="49" charset="-128"/>
              </a:rPr>
              <a:t>現狀，它只會奪走神賜給我</a:t>
            </a:r>
            <a:endParaRPr lang="en-US" altLang="zh-TW" sz="5400" dirty="0">
              <a:latin typeface="§§∞Í¿s∂W∂¬≈È" panose="02010609000101010101" pitchFamily="49" charset="-128"/>
              <a:ea typeface="§§∞Í¿s∂W∂¬≈È" panose="02010609000101010101" pitchFamily="49" charset="-128"/>
            </a:endParaRPr>
          </a:p>
          <a:p>
            <a:pPr marL="0" indent="0">
              <a:buNone/>
            </a:pPr>
            <a:r>
              <a:rPr lang="en-US" altLang="zh-TW" sz="5400" dirty="0">
                <a:latin typeface="§§∞Í¿s∂W∂¬≈È" panose="02010609000101010101" pitchFamily="49" charset="-128"/>
                <a:ea typeface="§§∞Í¿s∂W∂¬≈È" panose="02010609000101010101" pitchFamily="49" charset="-128"/>
              </a:rPr>
              <a:t>  </a:t>
            </a:r>
            <a:r>
              <a:rPr lang="zh-TW" altLang="en-US" sz="5400" dirty="0">
                <a:latin typeface="§§∞Í¿s∂W∂¬≈È" panose="02010609000101010101" pitchFamily="49" charset="-128"/>
                <a:ea typeface="§§∞Í¿s∂W∂¬≈È" panose="02010609000101010101" pitchFamily="49" charset="-128"/>
              </a:rPr>
              <a:t>們的平安和信心</a:t>
            </a:r>
            <a:endParaRPr lang="en-US" altLang="zh-TW" sz="5400" dirty="0">
              <a:latin typeface="§§∞Í¿s∂W∂¬≈È" panose="02010609000101010101" pitchFamily="49" charset="-128"/>
              <a:ea typeface="§§∞Í¿s∂W∂¬≈È" panose="02010609000101010101" pitchFamily="49" charset="-128"/>
            </a:endParaRPr>
          </a:p>
          <a:p>
            <a:pPr>
              <a:buFont typeface="Wingdings" panose="05000000000000000000" pitchFamily="2" charset="2"/>
              <a:buChar char="Ø"/>
            </a:pPr>
            <a:r>
              <a:rPr lang="en-US" sz="5400" dirty="0">
                <a:latin typeface="§§∞Í¿s∂W∂¬≈È" panose="02010609000101010101" pitchFamily="49" charset="-128"/>
                <a:ea typeface="§§∞Í¿s∂W∂¬≈È" panose="02010609000101010101" pitchFamily="49" charset="-128"/>
              </a:rPr>
              <a:t>Worry - </a:t>
            </a:r>
            <a:r>
              <a:rPr lang="zh-TW" altLang="en-US" sz="5400" dirty="0">
                <a:latin typeface="§§∞Í¿s∂W∂¬≈È" panose="02010609000101010101" pitchFamily="49" charset="-128"/>
                <a:ea typeface="§§∞Í¿s∂W∂¬≈È" panose="02010609000101010101" pitchFamily="49" charset="-128"/>
              </a:rPr>
              <a:t>勒死</a:t>
            </a:r>
            <a:r>
              <a:rPr lang="en-US" altLang="zh-TW" sz="5400" dirty="0">
                <a:latin typeface="§§∞Í¿s∂W∂¬≈È" panose="02010609000101010101" pitchFamily="49" charset="-128"/>
                <a:ea typeface="§§∞Í¿s∂W∂¬≈È" panose="02010609000101010101" pitchFamily="49" charset="-128"/>
              </a:rPr>
              <a:t>, </a:t>
            </a:r>
            <a:r>
              <a:rPr lang="zh-TW" altLang="en-US" sz="5400" dirty="0">
                <a:latin typeface="§§∞Í¿s∂W∂¬≈È" panose="02010609000101010101" pitchFamily="49" charset="-128"/>
                <a:ea typeface="§§∞Í¿s∂W∂¬≈È" panose="02010609000101010101" pitchFamily="49" charset="-128"/>
              </a:rPr>
              <a:t>使窒息</a:t>
            </a:r>
            <a:endParaRPr lang="en-US" altLang="zh-TW" sz="5400" dirty="0">
              <a:latin typeface="§§∞Í¿s∂W∂¬≈È" panose="02010609000101010101" pitchFamily="49" charset="-128"/>
              <a:ea typeface="§§∞Í¿s∂W∂¬≈È" panose="02010609000101010101" pitchFamily="49" charset="-128"/>
            </a:endParaRPr>
          </a:p>
          <a:p>
            <a:pPr marL="0" indent="0">
              <a:buNone/>
            </a:pPr>
            <a:endParaRPr lang="en-US" sz="3600" dirty="0">
              <a:latin typeface="§§∞Í¿s∂W∂¬≈È" panose="02010609000101010101" pitchFamily="49" charset="-128"/>
              <a:ea typeface="§§∞Í¿s∂W∂¬≈È" panose="02010609000101010101" pitchFamily="49" charset="-128"/>
            </a:endParaRPr>
          </a:p>
          <a:p>
            <a:pPr>
              <a:buFont typeface="Wingdings" panose="05000000000000000000" pitchFamily="2" charset="2"/>
              <a:buChar char="Ø"/>
            </a:pPr>
            <a:endParaRPr lang="en-US" altLang="zh-TW" sz="3600" dirty="0">
              <a:latin typeface="§§∞Í¿s∂W∂¬≈È" panose="02010609000101010101" pitchFamily="49" charset="-128"/>
              <a:ea typeface="§§∞Í¿s∂W∂¬≈È" panose="02010609000101010101" pitchFamily="49" charset="-128"/>
            </a:endParaRPr>
          </a:p>
          <a:p>
            <a:pPr>
              <a:buFont typeface="Wingdings" panose="05000000000000000000" pitchFamily="2" charset="2"/>
              <a:buChar char="Ø"/>
            </a:pPr>
            <a:endParaRPr lang="en-US" sz="3600" dirty="0">
              <a:latin typeface="§§∞Í¿s∂W∂¬≈È" panose="02010609000101010101" pitchFamily="49" charset="-128"/>
              <a:ea typeface="§§∞Í¿s∂W∂¬≈È" panose="02010609000101010101" pitchFamily="49" charset="-128"/>
            </a:endParaRPr>
          </a:p>
        </p:txBody>
      </p:sp>
    </p:spTree>
    <p:extLst>
      <p:ext uri="{BB962C8B-B14F-4D97-AF65-F5344CB8AC3E}">
        <p14:creationId xmlns:p14="http://schemas.microsoft.com/office/powerpoint/2010/main" val="3524155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TW" altLang="en-US" dirty="0">
                <a:latin typeface="§§∞Í¿s∂W∂¬≈È" panose="02010609000101010101" pitchFamily="49" charset="-128"/>
                <a:ea typeface="§§∞Í¿s∂W∂¬≈È" panose="02010609000101010101" pitchFamily="49" charset="-128"/>
              </a:rPr>
              <a:t>為什麼神要我們將一切的憂慮卸給衪</a:t>
            </a:r>
            <a:br>
              <a:rPr lang="zh-TW" altLang="en-US" dirty="0">
                <a:latin typeface="§§∞Í¿s∂W∂¬≈È" panose="02010609000101010101" pitchFamily="49" charset="-128"/>
                <a:ea typeface="§§∞Í¿s∂W∂¬≈È" panose="02010609000101010101" pitchFamily="49" charset="-128"/>
              </a:rPr>
            </a:br>
            <a:endParaRPr lang="en-US" dirty="0"/>
          </a:p>
        </p:txBody>
      </p:sp>
      <p:sp>
        <p:nvSpPr>
          <p:cNvPr id="3" name="Content Placeholder 2"/>
          <p:cNvSpPr>
            <a:spLocks noGrp="1"/>
          </p:cNvSpPr>
          <p:nvPr>
            <p:ph idx="1"/>
          </p:nvPr>
        </p:nvSpPr>
        <p:spPr>
          <a:xfrm>
            <a:off x="1295402" y="2667966"/>
            <a:ext cx="9601196" cy="3318936"/>
          </a:xfrm>
        </p:spPr>
        <p:txBody>
          <a:bodyPr>
            <a:normAutofit/>
          </a:bodyPr>
          <a:lstStyle/>
          <a:p>
            <a:pPr>
              <a:buFont typeface="Wingdings" panose="05000000000000000000" pitchFamily="2" charset="2"/>
              <a:buChar char="Ø"/>
            </a:pPr>
            <a:r>
              <a:rPr lang="zh-TW" altLang="en-US" sz="3200" dirty="0">
                <a:latin typeface="§§∞Í¿s∂W∂¬≈È" panose="02010609000101010101" pitchFamily="49" charset="-128"/>
                <a:ea typeface="§§∞Í¿s∂W∂¬≈È" panose="02010609000101010101" pitchFamily="49" charset="-128"/>
              </a:rPr>
              <a:t>它不會拿走明天的悲傷，它只會奪去今天的力量。  它不會令你逃避邪惡，只會讓你在邪惡到臨到時，無力應對。</a:t>
            </a:r>
            <a:endParaRPr lang="en-US" sz="3200" dirty="0">
              <a:latin typeface="§§∞Í¿s∂W∂¬≈È" panose="02010609000101010101" pitchFamily="49" charset="-128"/>
              <a:ea typeface="§§∞Í¿s∂W∂¬≈È" panose="02010609000101010101" pitchFamily="49" charset="-128"/>
            </a:endParaRPr>
          </a:p>
          <a:p>
            <a:pPr marL="0" indent="0">
              <a:buNone/>
            </a:pPr>
            <a:r>
              <a:rPr lang="en-US" dirty="0"/>
              <a:t>    </a:t>
            </a:r>
            <a:r>
              <a:rPr lang="en-US" b="1" dirty="0"/>
              <a:t>What does your anxiety do?  It does not empty tomorrow of its sorrow, but  it does empty today of its strength.  It does not make you escape the evil, it makes you unfit to cope with it when it comes. </a:t>
            </a:r>
            <a:r>
              <a:rPr lang="zh-TW" altLang="en-US" b="1" dirty="0"/>
              <a:t>（</a:t>
            </a:r>
            <a:r>
              <a:rPr lang="en-US" b="1" dirty="0"/>
              <a:t>Inn Maclaren）</a:t>
            </a:r>
          </a:p>
          <a:p>
            <a:pPr>
              <a:buFont typeface="Wingdings" panose="05000000000000000000" pitchFamily="2" charset="2"/>
              <a:buChar char="Ø"/>
            </a:pPr>
            <a:endParaRPr lang="en-US" b="1" dirty="0"/>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709118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zh-TW" altLang="en-US" dirty="0">
                <a:latin typeface="§§∞Í¿s∂W∂¬≈È" panose="02010609000101010101" pitchFamily="49" charset="-128"/>
                <a:ea typeface="§§∞Í¿s∂W∂¬≈È" panose="02010609000101010101" pitchFamily="49" charset="-128"/>
              </a:rPr>
              <a:t>為什麼神要我們將一切的憂慮卸給衪</a:t>
            </a:r>
            <a:br>
              <a:rPr lang="zh-TW" altLang="en-US" dirty="0">
                <a:latin typeface="§§∞Í¿s∂W∂¬≈È" panose="02010609000101010101" pitchFamily="49" charset="-128"/>
                <a:ea typeface="§§∞Í¿s∂W∂¬≈È" panose="02010609000101010101" pitchFamily="49" charset="-128"/>
              </a:rPr>
            </a:b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a:t> </a:t>
            </a:r>
            <a:r>
              <a:rPr lang="zh-TW" altLang="en-US" sz="5400" dirty="0">
                <a:latin typeface="§§∞Í¿s∂W∂¬≈È" panose="02010609000101010101" pitchFamily="49" charset="-128"/>
                <a:ea typeface="§§∞Í¿s∂W∂¬≈È" panose="02010609000101010101" pitchFamily="49" charset="-128"/>
              </a:rPr>
              <a:t>因為憂慮沒有半點價值和好處</a:t>
            </a:r>
            <a:endParaRPr lang="en-US" sz="5400" dirty="0">
              <a:latin typeface="§§∞Í¿s∂W∂¬≈È" panose="02010609000101010101" pitchFamily="49" charset="-128"/>
              <a:ea typeface="§§∞Í¿s∂W∂¬≈È" panose="02010609000101010101" pitchFamily="49" charset="-128"/>
            </a:endParaRPr>
          </a:p>
        </p:txBody>
      </p:sp>
    </p:spTree>
    <p:extLst>
      <p:ext uri="{BB962C8B-B14F-4D97-AF65-F5344CB8AC3E}">
        <p14:creationId xmlns:p14="http://schemas.microsoft.com/office/powerpoint/2010/main" val="3798261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Rectangle 4"/>
          <p:cNvSpPr/>
          <p:nvPr/>
        </p:nvSpPr>
        <p:spPr>
          <a:xfrm>
            <a:off x="476794" y="0"/>
            <a:ext cx="10136778" cy="1754326"/>
          </a:xfrm>
          <a:prstGeom prst="rect">
            <a:avLst/>
          </a:prstGeom>
          <a:noFill/>
        </p:spPr>
        <p:txBody>
          <a:bodyPr wrap="square" lIns="91440" tIns="45720" rIns="91440" bIns="45720">
            <a:spAutoFit/>
          </a:bodyPr>
          <a:lstStyle/>
          <a:p>
            <a:pPr algn="ctr"/>
            <a:r>
              <a:rPr lang="zh-TW" altLang="en-US" sz="5400" dirty="0">
                <a:latin typeface="§§∞Í¿s≤ ∂Í≈È" panose="02010609000101010101" pitchFamily="49" charset="-128"/>
                <a:ea typeface="§§∞Í¿s≤ ∂Í≈È" panose="02010609000101010101" pitchFamily="49" charset="-128"/>
              </a:rPr>
              <a:t>一般人的焦慮主要集中在：</a:t>
            </a:r>
            <a:br>
              <a:rPr lang="zh-TW" altLang="en-US" sz="5400" dirty="0">
                <a:latin typeface="§§∞Í¿s≤ ∂Í≈È" panose="02010609000101010101" pitchFamily="49" charset="-128"/>
                <a:ea typeface="§§∞Í¿s≤ ∂Í≈È" panose="02010609000101010101" pitchFamily="49" charset="-128"/>
              </a:rPr>
            </a:br>
            <a:endParaRPr lang="en-US" sz="5400" b="0" cap="none" spc="0" dirty="0">
              <a:ln w="0"/>
              <a:solidFill>
                <a:schemeClr val="tx1"/>
              </a:solidFill>
              <a:effectLst>
                <a:outerShdw blurRad="38100" dist="19050" dir="2700000" algn="tl" rotWithShape="0">
                  <a:schemeClr val="dk1">
                    <a:alpha val="40000"/>
                  </a:schemeClr>
                </a:outerShdw>
              </a:effectLst>
              <a:latin typeface="§§∞Í¿s≤ ∂Í≈È" panose="02010609000101010101" pitchFamily="49" charset="-128"/>
              <a:ea typeface="§§∞Í¿s≤ ∂Í≈È" panose="02010609000101010101" pitchFamily="49" charset="-128"/>
            </a:endParaRPr>
          </a:p>
        </p:txBody>
      </p:sp>
      <p:sp>
        <p:nvSpPr>
          <p:cNvPr id="6" name="Rectangle 5"/>
          <p:cNvSpPr/>
          <p:nvPr/>
        </p:nvSpPr>
        <p:spPr>
          <a:xfrm>
            <a:off x="598754" y="1295289"/>
            <a:ext cx="11131691" cy="5078313"/>
          </a:xfrm>
          <a:prstGeom prst="rect">
            <a:avLst/>
          </a:prstGeom>
          <a:noFill/>
        </p:spPr>
        <p:txBody>
          <a:bodyPr wrap="square" lIns="91440" tIns="45720" rIns="91440" bIns="45720">
            <a:spAutoFit/>
          </a:bodyPr>
          <a:lstStyle/>
          <a:p>
            <a:pPr marL="685800" indent="-685800">
              <a:buFont typeface="Wingdings" panose="05000000000000000000" pitchFamily="2" charset="2"/>
              <a:buChar char="§"/>
            </a:pPr>
            <a:r>
              <a:rPr lang="en-US" sz="5400" dirty="0">
                <a:latin typeface="§§∞Í¿s≤ ∂Í≈È" panose="02010609000101010101" pitchFamily="49" charset="-128"/>
                <a:ea typeface="§§∞Í¿s≤ ∂Í≈È" panose="02010609000101010101" pitchFamily="49" charset="-128"/>
              </a:rPr>
              <a:t>40%</a:t>
            </a:r>
            <a:r>
              <a:rPr lang="zh-TW" altLang="en-US" sz="5400" dirty="0">
                <a:latin typeface="§§∞Í¿s≤ ∂Í≈È" panose="02010609000101010101" pitchFamily="49" charset="-128"/>
                <a:ea typeface="§§∞Í¿s≤ ∂Í≈È" panose="02010609000101010101" pitchFamily="49" charset="-128"/>
              </a:rPr>
              <a:t>－永遠不會發生的事情</a:t>
            </a:r>
            <a:endParaRPr lang="en-US" altLang="zh-TW" sz="5400" dirty="0">
              <a:latin typeface="§§∞Í¿s≤ ∂Í≈È" panose="02010609000101010101" pitchFamily="49" charset="-128"/>
              <a:ea typeface="§§∞Í¿s≤ ∂Í≈È" panose="02010609000101010101" pitchFamily="49" charset="-128"/>
            </a:endParaRPr>
          </a:p>
          <a:p>
            <a:pPr marL="685800" indent="-685800">
              <a:buFont typeface="Wingdings" panose="05000000000000000000" pitchFamily="2" charset="2"/>
              <a:buChar char="§"/>
            </a:pPr>
            <a:r>
              <a:rPr lang="en-US" altLang="zh-TW" sz="5400" dirty="0">
                <a:latin typeface="§§∞Í¿s≤ ∂Í≈È" panose="02010609000101010101" pitchFamily="49" charset="-128"/>
                <a:ea typeface="§§∞Í¿s≤ ∂Í≈È" panose="02010609000101010101" pitchFamily="49" charset="-128"/>
              </a:rPr>
              <a:t>30%</a:t>
            </a:r>
            <a:r>
              <a:rPr lang="zh-TW" altLang="en-US" sz="5400" dirty="0">
                <a:latin typeface="§§∞Í¿s≤ ∂Í≈È" panose="02010609000101010101" pitchFamily="49" charset="-128"/>
                <a:ea typeface="§§∞Í¿s≤ ∂Í≈È" panose="02010609000101010101" pitchFamily="49" charset="-128"/>
              </a:rPr>
              <a:t>－已經過去、並無改變的事</a:t>
            </a:r>
            <a:endParaRPr lang="en-US" altLang="zh-TW" sz="5400" dirty="0">
              <a:latin typeface="§§∞Í¿s≤ ∂Í≈È" panose="02010609000101010101" pitchFamily="49" charset="-128"/>
              <a:ea typeface="§§∞Í¿s≤ ∂Í≈È" panose="02010609000101010101" pitchFamily="49" charset="-128"/>
            </a:endParaRPr>
          </a:p>
          <a:p>
            <a:pPr marL="685800" indent="-685800">
              <a:buFont typeface="Wingdings" panose="05000000000000000000" pitchFamily="2" charset="2"/>
              <a:buChar char="§"/>
            </a:pPr>
            <a:r>
              <a:rPr lang="en-US" altLang="zh-TW" sz="5400" dirty="0">
                <a:latin typeface="§§∞Í¿s≤ ∂Í≈È" panose="02010609000101010101" pitchFamily="49" charset="-128"/>
                <a:ea typeface="§§∞Í¿s≤ ∂Í≈È" panose="02010609000101010101" pitchFamily="49" charset="-128"/>
              </a:rPr>
              <a:t>12%</a:t>
            </a:r>
            <a:r>
              <a:rPr lang="zh-TW" altLang="en-US" sz="5400" dirty="0">
                <a:latin typeface="§§∞Í¿s≤ ∂Í≈È" panose="02010609000101010101" pitchFamily="49" charset="-128"/>
                <a:ea typeface="§§∞Í¿s≤ ∂Í≈È" panose="02010609000101010101" pitchFamily="49" charset="-128"/>
              </a:rPr>
              <a:t>－別人的批評</a:t>
            </a:r>
            <a:endParaRPr lang="en-US" altLang="zh-TW" sz="5400" dirty="0">
              <a:latin typeface="§§∞Í¿s≤ ∂Í≈È" panose="02010609000101010101" pitchFamily="49" charset="-128"/>
              <a:ea typeface="§§∞Í¿s≤ ∂Í≈È" panose="02010609000101010101" pitchFamily="49" charset="-128"/>
            </a:endParaRPr>
          </a:p>
          <a:p>
            <a:pPr marL="685800" indent="-685800">
              <a:buFont typeface="Wingdings" panose="05000000000000000000" pitchFamily="2" charset="2"/>
              <a:buChar char="§"/>
            </a:pPr>
            <a:r>
              <a:rPr lang="en-US" altLang="zh-TW" sz="5400" dirty="0">
                <a:latin typeface="§§∞Í¿s≤ ∂Í≈È" panose="02010609000101010101" pitchFamily="49" charset="-128"/>
                <a:ea typeface="§§∞Í¿s≤ ∂Í≈È" panose="02010609000101010101" pitchFamily="49" charset="-128"/>
              </a:rPr>
              <a:t>10%</a:t>
            </a:r>
            <a:r>
              <a:rPr lang="zh-TW" altLang="en-US" sz="5400" dirty="0">
                <a:latin typeface="§§∞Í¿s≤ ∂Í≈È" panose="02010609000101010101" pitchFamily="49" charset="-128"/>
                <a:ea typeface="§§∞Í¿s≤ ∂Í≈È" panose="02010609000101010101" pitchFamily="49" charset="-128"/>
              </a:rPr>
              <a:t>－健康</a:t>
            </a:r>
            <a:endParaRPr lang="en-US" altLang="zh-TW" sz="5400" dirty="0">
              <a:latin typeface="§§∞Í¿s≤ ∂Í≈È" panose="02010609000101010101" pitchFamily="49" charset="-128"/>
              <a:ea typeface="§§∞Í¿s≤ ∂Í≈È" panose="02010609000101010101" pitchFamily="49" charset="-128"/>
            </a:endParaRPr>
          </a:p>
          <a:p>
            <a:pPr marL="685800" indent="-685800">
              <a:buFont typeface="Wingdings" panose="05000000000000000000" pitchFamily="2" charset="2"/>
              <a:buChar char="§"/>
            </a:pPr>
            <a:r>
              <a:rPr lang="en-US" sz="5400" dirty="0">
                <a:latin typeface="§§∞Í¿s≤ ∂Í≈È" panose="02010609000101010101" pitchFamily="49" charset="-128"/>
                <a:ea typeface="§§∞Í¿s≤ ∂Í≈È" panose="02010609000101010101" pitchFamily="49" charset="-128"/>
              </a:rPr>
              <a:t>8% </a:t>
            </a:r>
            <a:r>
              <a:rPr lang="en-US" altLang="zh-TW" sz="5400" dirty="0">
                <a:latin typeface="§§∞Í¿s≤ ∂Í≈È" panose="02010609000101010101" pitchFamily="49" charset="-128"/>
                <a:ea typeface="§§∞Í¿s≤ ∂Í≈È" panose="02010609000101010101" pitchFamily="49" charset="-128"/>
              </a:rPr>
              <a:t>—</a:t>
            </a:r>
            <a:r>
              <a:rPr lang="zh-TW" altLang="en-US" sz="5400" dirty="0">
                <a:latin typeface="§§∞Í¿s≤ ∂Í≈È" panose="02010609000101010101" pitchFamily="49" charset="-128"/>
                <a:ea typeface="§§∞Í¿s≤ ∂Í≈È" panose="02010609000101010101" pitchFamily="49" charset="-128"/>
              </a:rPr>
              <a:t>將要面臨的實際問題</a:t>
            </a:r>
            <a:endParaRPr lang="en-US" sz="5400" dirty="0">
              <a:latin typeface="§§∞Í¿s≤ ∂Í≈È" panose="02010609000101010101" pitchFamily="49" charset="-128"/>
              <a:ea typeface="§§∞Í¿s≤ ∂Í≈È" panose="02010609000101010101" pitchFamily="49" charset="-128"/>
            </a:endParaRPr>
          </a:p>
          <a:p>
            <a:pPr marL="685800" indent="-685800">
              <a:buFont typeface="Wingdings" panose="05000000000000000000" pitchFamily="2" charset="2"/>
              <a:buChar char="§"/>
            </a:pPr>
            <a:endParaRPr lang="en-US" sz="5400" dirty="0"/>
          </a:p>
        </p:txBody>
      </p:sp>
    </p:spTree>
    <p:extLst>
      <p:ext uri="{BB962C8B-B14F-4D97-AF65-F5344CB8AC3E}">
        <p14:creationId xmlns:p14="http://schemas.microsoft.com/office/powerpoint/2010/main" val="1266252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additive="base">
                                        <p:cTn id="12"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 calcmode="lin" valueType="num">
                                      <p:cBhvr additive="base">
                                        <p:cTn id="18"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 calcmode="lin" valueType="num">
                                      <p:cBhvr additive="base">
                                        <p:cTn id="24"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6">
                                            <p:txEl>
                                              <p:pRg st="4" end="4"/>
                                            </p:txEl>
                                          </p:spTgt>
                                        </p:tgtEl>
                                        <p:attrNameLst>
                                          <p:attrName>style.visibility</p:attrName>
                                        </p:attrNameLst>
                                      </p:cBhvr>
                                      <p:to>
                                        <p:strVal val="visible"/>
                                      </p:to>
                                    </p:set>
                                    <p:anim calcmode="lin" valueType="num">
                                      <p:cBhvr additive="base">
                                        <p:cTn id="30"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a:latin typeface="§§∞Í¿s∂W∂¬≈È" panose="02010609000101010101" pitchFamily="49" charset="-128"/>
                <a:ea typeface="§§∞Í¿s∂W∂¬≈È" panose="02010609000101010101" pitchFamily="49" charset="-128"/>
              </a:rPr>
              <a:t>美國疾控及預防中心</a:t>
            </a:r>
            <a:endParaRPr lang="en-US" dirty="0">
              <a:latin typeface="§§∞Í¿s∂W∂¬≈È" panose="02010609000101010101" pitchFamily="49" charset="-128"/>
              <a:ea typeface="§§∞Í¿s∂W∂¬≈È" panose="02010609000101010101" pitchFamily="49" charset="-128"/>
            </a:endParaRPr>
          </a:p>
        </p:txBody>
      </p:sp>
      <p:sp>
        <p:nvSpPr>
          <p:cNvPr id="3" name="Content Placeholder 2"/>
          <p:cNvSpPr>
            <a:spLocks noGrp="1"/>
          </p:cNvSpPr>
          <p:nvPr>
            <p:ph idx="1"/>
          </p:nvPr>
        </p:nvSpPr>
        <p:spPr/>
        <p:txBody>
          <a:bodyPr>
            <a:normAutofit fontScale="92500" lnSpcReduction="10000"/>
          </a:bodyPr>
          <a:lstStyle/>
          <a:p>
            <a:pPr>
              <a:buFont typeface="Wingdings" panose="05000000000000000000" pitchFamily="2" charset="2"/>
              <a:buChar char="Ø"/>
            </a:pPr>
            <a:r>
              <a:rPr lang="en-US" dirty="0"/>
              <a:t> 	</a:t>
            </a:r>
            <a:r>
              <a:rPr lang="zh-TW" altLang="en-US" sz="4400" b="1" dirty="0">
                <a:latin typeface="§§∞Í¿s≤ ∂Í≈È" panose="02010609000101010101" pitchFamily="49" charset="-128"/>
                <a:ea typeface="§§∞Í¿s≤ ∂Í≈È" panose="02010609000101010101" pitchFamily="49" charset="-128"/>
              </a:rPr>
              <a:t>每年約有四千六百萬的面對憂鬱</a:t>
            </a:r>
            <a:r>
              <a:rPr lang="en-US" altLang="zh-TW" sz="4400" b="1" dirty="0">
                <a:latin typeface="§§∞Í¿s≤ ∂Í≈È" panose="02010609000101010101" pitchFamily="49" charset="-128"/>
                <a:ea typeface="§§∞Í¿s≤ ∂Í≈È" panose="02010609000101010101" pitchFamily="49" charset="-128"/>
              </a:rPr>
              <a:t>/</a:t>
            </a:r>
            <a:r>
              <a:rPr lang="zh-TW" altLang="en-US" sz="4400" b="1" dirty="0">
                <a:latin typeface="§§∞Í¿s≤ ∂Í≈È" panose="02010609000101010101" pitchFamily="49" charset="-128"/>
                <a:ea typeface="§§∞Í¿s≤ ∂Í≈È" panose="02010609000101010101" pitchFamily="49" charset="-128"/>
              </a:rPr>
              <a:t>焦慮</a:t>
            </a:r>
            <a:r>
              <a:rPr lang="en-US" altLang="zh-TW" sz="4400" b="1" dirty="0">
                <a:latin typeface="§§∞Í¿s≤ ∂Í≈È" panose="02010609000101010101" pitchFamily="49" charset="-128"/>
                <a:ea typeface="§§∞Í¿s≤ ∂Í≈È" panose="02010609000101010101" pitchFamily="49" charset="-128"/>
              </a:rPr>
              <a:t>	</a:t>
            </a:r>
            <a:r>
              <a:rPr lang="zh-TW" altLang="en-US" sz="4400" b="1" dirty="0">
                <a:latin typeface="§§∞Í¿s≤ ∂Í≈È" panose="02010609000101010101" pitchFamily="49" charset="-128"/>
                <a:ea typeface="§§∞Í¿s≤ ∂Í≈È" panose="02010609000101010101" pitchFamily="49" charset="-128"/>
              </a:rPr>
              <a:t>症，佔人口 的</a:t>
            </a:r>
            <a:r>
              <a:rPr lang="en-US" altLang="zh-TW" sz="4400" b="1" dirty="0">
                <a:latin typeface="§§∞Í¿s≤ ∂Í≈È" panose="02010609000101010101" pitchFamily="49" charset="-128"/>
                <a:ea typeface="§§∞Í¿s≤ ∂Í≈È" panose="02010609000101010101" pitchFamily="49" charset="-128"/>
              </a:rPr>
              <a:t>1/5</a:t>
            </a:r>
          </a:p>
          <a:p>
            <a:pPr>
              <a:buFont typeface="Wingdings" panose="05000000000000000000" pitchFamily="2" charset="2"/>
              <a:buChar char="Ø"/>
            </a:pPr>
            <a:r>
              <a:rPr lang="en-US" sz="4400" b="1" dirty="0">
                <a:latin typeface="§§∞Í¿s≤ ∂Í≈È" panose="02010609000101010101" pitchFamily="49" charset="-128"/>
                <a:ea typeface="§§∞Í¿s≤ ∂Í≈È" panose="02010609000101010101" pitchFamily="49" charset="-128"/>
              </a:rPr>
              <a:t>  680</a:t>
            </a:r>
            <a:r>
              <a:rPr lang="zh-TW" altLang="en-US" sz="4400" b="1" dirty="0">
                <a:latin typeface="§§∞Í¿s≤ ∂Í≈È" panose="02010609000101010101" pitchFamily="49" charset="-128"/>
                <a:ea typeface="§§∞Í¿s≤ ∂Í≈È" panose="02010609000101010101" pitchFamily="49" charset="-128"/>
              </a:rPr>
              <a:t>萬患上泛憂鬱</a:t>
            </a:r>
            <a:r>
              <a:rPr lang="en-US" altLang="zh-TW" sz="4400" b="1" dirty="0">
                <a:latin typeface="§§∞Í¿s≤ ∂Í≈È" panose="02010609000101010101" pitchFamily="49" charset="-128"/>
                <a:ea typeface="§§∞Í¿s≤ ∂Í≈È" panose="02010609000101010101" pitchFamily="49" charset="-128"/>
              </a:rPr>
              <a:t>/</a:t>
            </a:r>
            <a:r>
              <a:rPr lang="zh-TW" altLang="en-US" sz="4400" b="1" dirty="0">
                <a:latin typeface="§§∞Í¿s≤ ∂Í≈È" panose="02010609000101010101" pitchFamily="49" charset="-128"/>
                <a:ea typeface="§§∞Í¿s≤ ∂Í≈È" panose="02010609000101010101" pitchFamily="49" charset="-128"/>
              </a:rPr>
              <a:t>焦慮症</a:t>
            </a:r>
            <a:endParaRPr lang="en-US" altLang="zh-TW" sz="4400" b="1" dirty="0">
              <a:latin typeface="§§∞Í¿s≤ ∂Í≈È" panose="02010609000101010101" pitchFamily="49" charset="-128"/>
              <a:ea typeface="§§∞Í¿s≤ ∂Í≈È" panose="02010609000101010101" pitchFamily="49" charset="-128"/>
            </a:endParaRPr>
          </a:p>
          <a:p>
            <a:pPr>
              <a:buFont typeface="Wingdings" panose="05000000000000000000" pitchFamily="2" charset="2"/>
              <a:buChar char="Ø"/>
            </a:pPr>
            <a:r>
              <a:rPr lang="zh-TW" altLang="en-US" sz="4400" b="1" dirty="0">
                <a:latin typeface="§§∞Í¿s≤ ∂Í≈È" panose="02010609000101010101" pitchFamily="49" charset="-128"/>
                <a:ea typeface="§§∞Í¿s≤ ∂Í≈È" panose="02010609000101010101" pitchFamily="49" charset="-128"/>
              </a:rPr>
              <a:t>  女姓患上憂鬱</a:t>
            </a:r>
            <a:r>
              <a:rPr lang="en-US" altLang="zh-TW" sz="4400" b="1" dirty="0">
                <a:latin typeface="§§∞Í¿s≤ ∂Í≈È" panose="02010609000101010101" pitchFamily="49" charset="-128"/>
                <a:ea typeface="§§∞Í¿s≤ ∂Í≈È" panose="02010609000101010101" pitchFamily="49" charset="-128"/>
              </a:rPr>
              <a:t>/</a:t>
            </a:r>
            <a:r>
              <a:rPr lang="zh-TW" altLang="en-US" sz="4400" b="1" dirty="0">
                <a:latin typeface="§§∞Í¿s≤ ∂Í≈È" panose="02010609000101010101" pitchFamily="49" charset="-128"/>
                <a:ea typeface="§§∞Í¿s≤ ∂Í≈È" panose="02010609000101010101" pitchFamily="49" charset="-128"/>
              </a:rPr>
              <a:t>焦慮症的比例是男性</a:t>
            </a:r>
            <a:endParaRPr lang="en-US" altLang="zh-TW" sz="4400" b="1" dirty="0">
              <a:latin typeface="§§∞Í¿s≤ ∂Í≈È" panose="02010609000101010101" pitchFamily="49" charset="-128"/>
              <a:ea typeface="§§∞Í¿s≤ ∂Í≈È" panose="02010609000101010101" pitchFamily="49" charset="-128"/>
            </a:endParaRPr>
          </a:p>
          <a:p>
            <a:pPr marL="0" indent="0">
              <a:buNone/>
            </a:pPr>
            <a:r>
              <a:rPr lang="en-US" altLang="zh-TW" sz="4400" b="1" dirty="0">
                <a:latin typeface="§§∞Í¿s≤ ∂Í≈È" panose="02010609000101010101" pitchFamily="49" charset="-128"/>
                <a:ea typeface="§§∞Í¿s≤ ∂Í≈È" panose="02010609000101010101" pitchFamily="49" charset="-128"/>
              </a:rPr>
              <a:t>    </a:t>
            </a:r>
            <a:r>
              <a:rPr lang="zh-TW" altLang="en-US" sz="4400" b="1" dirty="0">
                <a:latin typeface="§§∞Í¿s≤ ∂Í≈È" panose="02010609000101010101" pitchFamily="49" charset="-128"/>
                <a:ea typeface="§§∞Í¿s≤ ∂Í≈È" panose="02010609000101010101" pitchFamily="49" charset="-128"/>
              </a:rPr>
              <a:t>的一倍</a:t>
            </a:r>
            <a:endParaRPr lang="en-US" altLang="zh-TW" sz="4400" b="1" dirty="0">
              <a:latin typeface="§§∞Í¿s≤ ∂Í≈È" panose="02010609000101010101" pitchFamily="49" charset="-128"/>
              <a:ea typeface="§§∞Í¿s≤ ∂Í≈È" panose="02010609000101010101" pitchFamily="49" charset="-128"/>
            </a:endParaRPr>
          </a:p>
          <a:p>
            <a:pPr>
              <a:buFont typeface="Wingdings" panose="05000000000000000000" pitchFamily="2" charset="2"/>
              <a:buChar char="Ø"/>
            </a:pPr>
            <a:r>
              <a:rPr lang="en-US" altLang="zh-TW" sz="4400" b="1" dirty="0">
                <a:latin typeface="§§∞Í¿s≤ ∂Í≈È" panose="02010609000101010101" pitchFamily="49" charset="-128"/>
                <a:ea typeface="§§∞Í¿s≤ ∂Í≈È" panose="02010609000101010101" pitchFamily="49" charset="-128"/>
              </a:rPr>
              <a:t>  </a:t>
            </a:r>
            <a:r>
              <a:rPr lang="zh-TW" altLang="en-US" sz="4400" b="1" dirty="0">
                <a:latin typeface="§§∞Í¿s≤ ∂Í≈È" panose="02010609000101010101" pitchFamily="49" charset="-128"/>
                <a:ea typeface="§§∞Í¿s≤ ∂Í≈È" panose="02010609000101010101" pitchFamily="49" charset="-128"/>
              </a:rPr>
              <a:t>兩個青少年中，就有一個有憂鬱</a:t>
            </a:r>
            <a:r>
              <a:rPr lang="en-US" altLang="zh-TW" sz="4400" b="1" dirty="0">
                <a:latin typeface="§§∞Í¿s≤ ∂Í≈È" panose="02010609000101010101" pitchFamily="49" charset="-128"/>
                <a:ea typeface="§§∞Í¿s≤ ∂Í≈È" panose="02010609000101010101" pitchFamily="49" charset="-128"/>
              </a:rPr>
              <a:t>/</a:t>
            </a:r>
            <a:r>
              <a:rPr lang="zh-TW" altLang="en-US" sz="4400" b="1" dirty="0">
                <a:latin typeface="§§∞Í¿s≤ ∂Í≈È" panose="02010609000101010101" pitchFamily="49" charset="-128"/>
                <a:ea typeface="§§∞Í¿s≤ ∂Í≈È" panose="02010609000101010101" pitchFamily="49" charset="-128"/>
              </a:rPr>
              <a:t>焦慮症</a:t>
            </a:r>
            <a:br>
              <a:rPr lang="en-US" altLang="zh-TW" sz="4400" b="1" dirty="0">
                <a:latin typeface="§§∞Í¿s≤ ∂Í≈È" panose="02010609000101010101" pitchFamily="49" charset="-128"/>
                <a:ea typeface="§§∞Í¿s≤ ∂Í≈È" panose="02010609000101010101" pitchFamily="49" charset="-128"/>
              </a:rPr>
            </a:br>
            <a:r>
              <a:rPr lang="en-US" altLang="zh-TW" sz="4400" b="1" dirty="0">
                <a:latin typeface="§§∞Í¿s≤ ∂Í≈È" panose="02010609000101010101" pitchFamily="49" charset="-128"/>
                <a:ea typeface="§§∞Í¿s≤ ∂Í≈È" panose="02010609000101010101" pitchFamily="49" charset="-128"/>
              </a:rPr>
              <a:t>   </a:t>
            </a:r>
            <a:r>
              <a:rPr lang="zh-TW" altLang="en-US" sz="4400" b="1" dirty="0">
                <a:latin typeface="§§∞Í¿s≤ ∂Í≈È" panose="02010609000101010101" pitchFamily="49" charset="-128"/>
                <a:ea typeface="§§∞Í¿s≤ ∂Í≈È" panose="02010609000101010101" pitchFamily="49" charset="-128"/>
              </a:rPr>
              <a:t>的表徵</a:t>
            </a:r>
            <a:endParaRPr lang="en-US" sz="4400" b="1" dirty="0">
              <a:latin typeface="§§∞Í¿s≤ ∂Í≈È" panose="02010609000101010101" pitchFamily="49" charset="-128"/>
              <a:ea typeface="§§∞Í¿s≤ ∂Í≈È" panose="02010609000101010101" pitchFamily="49" charset="-128"/>
            </a:endParaRPr>
          </a:p>
        </p:txBody>
      </p:sp>
    </p:spTree>
    <p:extLst>
      <p:ext uri="{BB962C8B-B14F-4D97-AF65-F5344CB8AC3E}">
        <p14:creationId xmlns:p14="http://schemas.microsoft.com/office/powerpoint/2010/main" val="699233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TW" altLang="en-US" dirty="0">
                <a:latin typeface="§§∞Í¿s∂W∂¬≈È" panose="02010609000101010101" pitchFamily="49" charset="-128"/>
                <a:ea typeface="§§∞Í¿s∂W∂¬≈È" panose="02010609000101010101" pitchFamily="49" charset="-128"/>
              </a:rPr>
              <a:t>將一切的憂慮卸給衪是什麼意思</a:t>
            </a:r>
            <a:br>
              <a:rPr lang="zh-TW" altLang="en-US" dirty="0">
                <a:latin typeface="§§∞Í¿s∂W∂¬≈È" panose="02010609000101010101" pitchFamily="49" charset="-128"/>
                <a:ea typeface="§§∞Í¿s∂W∂¬≈È" panose="02010609000101010101" pitchFamily="49" charset="-128"/>
              </a:rPr>
            </a:br>
            <a:endParaRPr lang="en-US" dirty="0"/>
          </a:p>
        </p:txBody>
      </p:sp>
      <p:sp>
        <p:nvSpPr>
          <p:cNvPr id="3" name="Content Placeholder 2"/>
          <p:cNvSpPr>
            <a:spLocks noGrp="1"/>
          </p:cNvSpPr>
          <p:nvPr>
            <p:ph idx="1"/>
          </p:nvPr>
        </p:nvSpPr>
        <p:spPr>
          <a:xfrm>
            <a:off x="724989" y="1825625"/>
            <a:ext cx="11247119" cy="4351338"/>
          </a:xfrm>
        </p:spPr>
        <p:txBody>
          <a:bodyPr>
            <a:normAutofit/>
          </a:bodyPr>
          <a:lstStyle/>
          <a:p>
            <a:pPr>
              <a:buFont typeface="Wingdings" panose="05000000000000000000" pitchFamily="2" charset="2"/>
              <a:buChar char="Ø"/>
            </a:pPr>
            <a:r>
              <a:rPr lang="zh-TW" altLang="en-US" sz="3500" b="1" dirty="0">
                <a:latin typeface="§§∞Í¿s≤ ∂Í≈È" panose="02010609000101010101" pitchFamily="49" charset="-128"/>
                <a:ea typeface="§§∞Í¿s≤ ∂Í≈È" panose="02010609000101010101" pitchFamily="49" charset="-128"/>
              </a:rPr>
              <a:t>承認自己在理解及控制上的有限</a:t>
            </a:r>
            <a:br>
              <a:rPr lang="en-US" altLang="zh-TW" sz="3500" b="1" dirty="0">
                <a:latin typeface="§§∞Í¿s≤ ∂Í≈È" panose="02010609000101010101" pitchFamily="49" charset="-128"/>
                <a:ea typeface="§§∞Í¿s≤ ∂Í≈È" panose="02010609000101010101" pitchFamily="49" charset="-128"/>
              </a:rPr>
            </a:br>
            <a:endParaRPr lang="en-US" altLang="zh-TW" sz="3500" b="1" dirty="0">
              <a:latin typeface="§§∞Í¿s≤ ∂Í≈È" panose="02010609000101010101" pitchFamily="49" charset="-128"/>
              <a:ea typeface="§§∞Í¿s≤ ∂Í≈È" panose="02010609000101010101" pitchFamily="49" charset="-128"/>
            </a:endParaRPr>
          </a:p>
          <a:p>
            <a:pPr>
              <a:buFont typeface="Wingdings" panose="05000000000000000000" pitchFamily="2" charset="2"/>
              <a:buChar char="Ø"/>
            </a:pPr>
            <a:r>
              <a:rPr lang="zh-TW" altLang="en-US" sz="3500" b="1" dirty="0">
                <a:latin typeface="§§∞Í¿s≤ ∂Í≈È" panose="02010609000101010101" pitchFamily="49" charset="-128"/>
                <a:ea typeface="§§∞Í¿s≤ ∂Í≈È" panose="02010609000101010101" pitchFamily="49" charset="-128"/>
              </a:rPr>
              <a:t>知道自己無法解決所有的問題，也不能預知每個結果</a:t>
            </a:r>
            <a:br>
              <a:rPr lang="en-US" altLang="zh-TW" sz="3500" b="1" dirty="0">
                <a:latin typeface="§§∞Í¿s≤ ∂Í≈È" panose="02010609000101010101" pitchFamily="49" charset="-128"/>
                <a:ea typeface="§§∞Í¿s≤ ∂Í≈È" panose="02010609000101010101" pitchFamily="49" charset="-128"/>
              </a:rPr>
            </a:br>
            <a:endParaRPr lang="en-US" altLang="zh-TW" sz="3500" b="1" dirty="0">
              <a:latin typeface="§§∞Í¿s≤ ∂Í≈È" panose="02010609000101010101" pitchFamily="49" charset="-128"/>
              <a:ea typeface="§§∞Í¿s≤ ∂Í≈È" panose="02010609000101010101" pitchFamily="49" charset="-128"/>
            </a:endParaRPr>
          </a:p>
          <a:p>
            <a:pPr>
              <a:buFont typeface="Wingdings" panose="05000000000000000000" pitchFamily="2" charset="2"/>
              <a:buChar char="Ø"/>
            </a:pPr>
            <a:r>
              <a:rPr lang="zh-TW" altLang="en-US" sz="3500" b="1" dirty="0">
                <a:latin typeface="§§∞Í¿s≤ ∂Í≈È" panose="02010609000101010101" pitchFamily="49" charset="-128"/>
                <a:ea typeface="§§∞Í¿s≤ ∂Í≈È" panose="02010609000101010101" pitchFamily="49" charset="-128"/>
              </a:rPr>
              <a:t>放棄在比較和競爭驅動的文化中，要不斷地被驗證</a:t>
            </a:r>
            <a:r>
              <a:rPr lang="en-US" altLang="zh-TW" sz="3500" b="1" dirty="0">
                <a:latin typeface="§§∞Í¿s≤ ∂Í≈È" panose="02010609000101010101" pitchFamily="49" charset="-128"/>
                <a:ea typeface="§§∞Í¿s≤ ∂Í≈È" panose="02010609000101010101" pitchFamily="49" charset="-128"/>
              </a:rPr>
              <a:t>	</a:t>
            </a:r>
            <a:r>
              <a:rPr lang="zh-TW" altLang="en-US" sz="3500" b="1" dirty="0">
                <a:latin typeface="§§∞Í¿s≤ ∂Í≈È" panose="02010609000101010101" pitchFamily="49" charset="-128"/>
                <a:ea typeface="§§∞Í¿s≤ ∂Í≈È" panose="02010609000101010101" pitchFamily="49" charset="-128"/>
              </a:rPr>
              <a:t>和認可的渴求</a:t>
            </a:r>
            <a:br>
              <a:rPr lang="en-US" altLang="zh-TW" sz="3500" b="1" dirty="0">
                <a:latin typeface="§§∞Í¿s≤ ∂Í≈È" panose="02010609000101010101" pitchFamily="49" charset="-128"/>
                <a:ea typeface="§§∞Í¿s≤ ∂Í≈È" panose="02010609000101010101" pitchFamily="49" charset="-128"/>
              </a:rPr>
            </a:br>
            <a:endParaRPr lang="en-US" altLang="zh-TW" sz="3500" b="1" dirty="0">
              <a:latin typeface="§§∞Í¿s≤ ∂Í≈È" panose="02010609000101010101" pitchFamily="49" charset="-128"/>
              <a:ea typeface="§§∞Í¿s≤ ∂Í≈È" panose="02010609000101010101" pitchFamily="49" charset="-128"/>
            </a:endParaRPr>
          </a:p>
          <a:p>
            <a:pPr>
              <a:buFont typeface="Wingdings" panose="05000000000000000000" pitchFamily="2" charset="2"/>
              <a:buChar char="Ø"/>
            </a:pPr>
            <a:r>
              <a:rPr lang="zh-TW" altLang="en-US" sz="3500" b="1" dirty="0">
                <a:latin typeface="§§∞Í¿s≤ ∂Í≈È" panose="02010609000101010101" pitchFamily="49" charset="-128"/>
                <a:ea typeface="§§∞Í¿s≤ ∂Í≈È" panose="02010609000101010101" pitchFamily="49" charset="-128"/>
              </a:rPr>
              <a:t>主動、積極地把憂慮拋出去，交給神</a:t>
            </a:r>
            <a:endParaRPr lang="en-US" altLang="zh-TW" sz="3500" b="1" dirty="0">
              <a:latin typeface="§§∞Í¿s≤ ∂Í≈È" panose="02010609000101010101" pitchFamily="49" charset="-128"/>
              <a:ea typeface="§§∞Í¿s≤ ∂Í≈È" panose="02010609000101010101" pitchFamily="49" charset="-128"/>
            </a:endParaRPr>
          </a:p>
          <a:p>
            <a:pPr>
              <a:buFont typeface="Wingdings" panose="05000000000000000000" pitchFamily="2" charset="2"/>
              <a:buChar char="Ø"/>
            </a:pPr>
            <a:endParaRPr lang="en-US" altLang="zh-TW" sz="3200" b="1" dirty="0"/>
          </a:p>
          <a:p>
            <a:pPr>
              <a:buFont typeface="Wingdings" panose="05000000000000000000" pitchFamily="2" charset="2"/>
              <a:buChar char="Ø"/>
            </a:pPr>
            <a:endParaRPr lang="en-US" altLang="zh-TW" b="1" dirty="0"/>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56871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TW" altLang="en-US" dirty="0">
                <a:latin typeface="§§∞Í¿s∂W∂¬≈È" panose="02010609000101010101" pitchFamily="49" charset="-128"/>
                <a:ea typeface="§§∞Í¿s∂W∂¬≈È" panose="02010609000101010101" pitchFamily="49" charset="-128"/>
              </a:rPr>
              <a:t>為什麼神要我們將一切的憂慮卸給衪</a:t>
            </a:r>
            <a:br>
              <a:rPr lang="zh-TW" altLang="en-US" dirty="0">
                <a:latin typeface="§§∞Í¿s∂W∂¬≈È" panose="02010609000101010101" pitchFamily="49" charset="-128"/>
                <a:ea typeface="§§∞Í¿s∂W∂¬≈È" panose="02010609000101010101" pitchFamily="49" charset="-128"/>
              </a:rPr>
            </a:br>
            <a:endParaRPr lang="en-US" dirty="0"/>
          </a:p>
        </p:txBody>
      </p:sp>
      <p:sp>
        <p:nvSpPr>
          <p:cNvPr id="3" name="Content Placeholder 2"/>
          <p:cNvSpPr>
            <a:spLocks noGrp="1"/>
          </p:cNvSpPr>
          <p:nvPr>
            <p:ph idx="1"/>
          </p:nvPr>
        </p:nvSpPr>
        <p:spPr/>
        <p:txBody>
          <a:bodyPr>
            <a:normAutofit/>
          </a:bodyPr>
          <a:lstStyle/>
          <a:p>
            <a:pPr marL="0" indent="0" algn="ctr">
              <a:buNone/>
            </a:pPr>
            <a:r>
              <a:rPr lang="zh-TW" altLang="en-US" sz="8800" b="1" dirty="0">
                <a:latin typeface="§§∞Í¿s≤ ∂Í≈È" panose="02010609000101010101" pitchFamily="49" charset="-128"/>
                <a:ea typeface="§§∞Í¿s≤ ∂Í≈È" panose="02010609000101010101" pitchFamily="49" charset="-128"/>
              </a:rPr>
              <a:t>因為衪顧念我們</a:t>
            </a:r>
            <a:endParaRPr lang="en-US" sz="8800" b="1" dirty="0">
              <a:latin typeface="§§∞Í¿s≤ ∂Í≈È" panose="02010609000101010101" pitchFamily="49" charset="-128"/>
              <a:ea typeface="§§∞Í¿s≤ ∂Í≈È" panose="02010609000101010101" pitchFamily="49" charset="-128"/>
            </a:endParaRPr>
          </a:p>
        </p:txBody>
      </p:sp>
    </p:spTree>
    <p:extLst>
      <p:ext uri="{BB962C8B-B14F-4D97-AF65-F5344CB8AC3E}">
        <p14:creationId xmlns:p14="http://schemas.microsoft.com/office/powerpoint/2010/main" val="120877980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978</TotalTime>
  <Words>703</Words>
  <Application>Microsoft Macintosh PowerPoint</Application>
  <PresentationFormat>宽屏</PresentationFormat>
  <Paragraphs>49</Paragraphs>
  <Slides>14</Slides>
  <Notes>0</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14</vt:i4>
      </vt:variant>
    </vt:vector>
  </HeadingPairs>
  <TitlesOfParts>
    <vt:vector size="24" baseType="lpstr">
      <vt:lpstr>§§∞Í¿s∂W©˙≈È</vt:lpstr>
      <vt:lpstr>§§∞Í¿s∂W∂¬≈È</vt:lpstr>
      <vt:lpstr>§§∞Í¿s≤ ∂Í≈È</vt:lpstr>
      <vt:lpstr>Arial</vt:lpstr>
      <vt:lpstr>Calibri</vt:lpstr>
      <vt:lpstr>Calibri Light</vt:lpstr>
      <vt:lpstr>Garamond</vt:lpstr>
      <vt:lpstr>Wingdings</vt:lpstr>
      <vt:lpstr>1_Organic</vt:lpstr>
      <vt:lpstr>Office Theme</vt:lpstr>
      <vt:lpstr>PowerPoint 演示文稿</vt:lpstr>
      <vt:lpstr>PowerPoint 演示文稿</vt:lpstr>
      <vt:lpstr>為什麼神要我們將一切的憂慮卸給衪 </vt:lpstr>
      <vt:lpstr>為什麼神要我們將一切的憂慮卸給衪 </vt:lpstr>
      <vt:lpstr>為什麼神要我們將一切的憂慮卸給衪 </vt:lpstr>
      <vt:lpstr>PowerPoint 演示文稿</vt:lpstr>
      <vt:lpstr>美國疾控及預防中心</vt:lpstr>
      <vt:lpstr>將一切的憂慮卸給衪是什麼意思 </vt:lpstr>
      <vt:lpstr>為什麼神要我們將一切的憂慮卸給衪 </vt:lpstr>
      <vt:lpstr>PowerPoint 演示文稿</vt:lpstr>
      <vt:lpstr>PowerPoint 演示文稿</vt:lpstr>
      <vt:lpstr>PowerPoint 演示文稿</vt:lpstr>
      <vt:lpstr>PowerPoint 演示文稿</vt:lpstr>
      <vt:lpstr>五個把憂慮缷給神的實際行動</vt:lpstr>
    </vt:vector>
  </TitlesOfParts>
  <Company>Chinese Christian Herald Crusades,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Chun</dc:creator>
  <cp:lastModifiedBy>Victor</cp:lastModifiedBy>
  <cp:revision>32</cp:revision>
  <dcterms:created xsi:type="dcterms:W3CDTF">2024-03-18T17:32:14Z</dcterms:created>
  <dcterms:modified xsi:type="dcterms:W3CDTF">2024-04-21T15:57:09Z</dcterms:modified>
</cp:coreProperties>
</file>