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  <p:sldMasterId id="2147483744" r:id="rId2"/>
    <p:sldMasterId id="2147483756" r:id="rId3"/>
    <p:sldMasterId id="2147483768" r:id="rId4"/>
    <p:sldMasterId id="2147483780" r:id="rId5"/>
    <p:sldMasterId id="2147483792" r:id="rId6"/>
    <p:sldMasterId id="2147483804" r:id="rId7"/>
  </p:sldMasterIdLst>
  <p:notesMasterIdLst>
    <p:notesMasterId r:id="rId37"/>
  </p:notesMasterIdLst>
  <p:sldIdLst>
    <p:sldId id="332" r:id="rId8"/>
    <p:sldId id="273" r:id="rId9"/>
    <p:sldId id="274" r:id="rId10"/>
    <p:sldId id="321" r:id="rId11"/>
    <p:sldId id="322" r:id="rId12"/>
    <p:sldId id="303" r:id="rId13"/>
    <p:sldId id="325" r:id="rId14"/>
    <p:sldId id="302" r:id="rId15"/>
    <p:sldId id="306" r:id="rId16"/>
    <p:sldId id="304" r:id="rId17"/>
    <p:sldId id="352" r:id="rId18"/>
    <p:sldId id="326" r:id="rId19"/>
    <p:sldId id="334" r:id="rId20"/>
    <p:sldId id="335" r:id="rId21"/>
    <p:sldId id="313" r:id="rId22"/>
    <p:sldId id="328" r:id="rId23"/>
    <p:sldId id="351" r:id="rId24"/>
    <p:sldId id="354" r:id="rId25"/>
    <p:sldId id="339" r:id="rId26"/>
    <p:sldId id="346" r:id="rId27"/>
    <p:sldId id="329" r:id="rId28"/>
    <p:sldId id="310" r:id="rId29"/>
    <p:sldId id="298" r:id="rId30"/>
    <p:sldId id="347" r:id="rId31"/>
    <p:sldId id="343" r:id="rId32"/>
    <p:sldId id="348" r:id="rId33"/>
    <p:sldId id="349" r:id="rId34"/>
    <p:sldId id="350" r:id="rId35"/>
    <p:sldId id="276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3F01"/>
    <a:srgbClr val="033CC9"/>
    <a:srgbClr val="D94D15"/>
    <a:srgbClr val="CC3300"/>
    <a:srgbClr val="CCECFF"/>
    <a:srgbClr val="E53309"/>
    <a:srgbClr val="4D12E0"/>
    <a:srgbClr val="EC3F02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BDCD6-CA32-4ACF-AB5F-866FB282C943}" v="3140" dt="2024-03-24T16:18:44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89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microsoft.com/office/2015/10/relationships/revisionInfo" Target="revisionInfo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Wong" userId="d7baf7815abb286b" providerId="LiveId" clId="{3B4BDCD6-CA32-4ACF-AB5F-866FB282C943}"/>
    <pc:docChg chg="undo custSel addSld delSld modSld sldOrd delMainMaster">
      <pc:chgData name="Julia Wong" userId="d7baf7815abb286b" providerId="LiveId" clId="{3B4BDCD6-CA32-4ACF-AB5F-866FB282C943}" dt="2024-03-24T16:18:44.551" v="12089"/>
      <pc:docMkLst>
        <pc:docMk/>
      </pc:docMkLst>
      <pc:sldChg chg="del">
        <pc:chgData name="Julia Wong" userId="d7baf7815abb286b" providerId="LiveId" clId="{3B4BDCD6-CA32-4ACF-AB5F-866FB282C943}" dt="2024-03-22T23:34:59.074" v="995" actId="47"/>
        <pc:sldMkLst>
          <pc:docMk/>
          <pc:sldMk cId="480810996" sldId="262"/>
        </pc:sldMkLst>
      </pc:sldChg>
      <pc:sldChg chg="modSp mod">
        <pc:chgData name="Julia Wong" userId="d7baf7815abb286b" providerId="LiveId" clId="{3B4BDCD6-CA32-4ACF-AB5F-866FB282C943}" dt="2024-03-24T00:46:08.478" v="6930" actId="207"/>
        <pc:sldMkLst>
          <pc:docMk/>
          <pc:sldMk cId="873351951" sldId="273"/>
        </pc:sldMkLst>
        <pc:spChg chg="mod">
          <ac:chgData name="Julia Wong" userId="d7baf7815abb286b" providerId="LiveId" clId="{3B4BDCD6-CA32-4ACF-AB5F-866FB282C943}" dt="2024-03-24T00:46:08.478" v="6930" actId="207"/>
          <ac:spMkLst>
            <pc:docMk/>
            <pc:sldMk cId="873351951" sldId="273"/>
            <ac:spMk id="4" creationId="{00000000-0000-0000-0000-000000000000}"/>
          </ac:spMkLst>
        </pc:spChg>
      </pc:sldChg>
      <pc:sldChg chg="modSp mod">
        <pc:chgData name="Julia Wong" userId="d7baf7815abb286b" providerId="LiveId" clId="{3B4BDCD6-CA32-4ACF-AB5F-866FB282C943}" dt="2024-03-24T06:06:34.753" v="9533" actId="255"/>
        <pc:sldMkLst>
          <pc:docMk/>
          <pc:sldMk cId="4116253841" sldId="274"/>
        </pc:sldMkLst>
        <pc:spChg chg="mod">
          <ac:chgData name="Julia Wong" userId="d7baf7815abb286b" providerId="LiveId" clId="{3B4BDCD6-CA32-4ACF-AB5F-866FB282C943}" dt="2024-03-22T23:38:48.972" v="1077" actId="113"/>
          <ac:spMkLst>
            <pc:docMk/>
            <pc:sldMk cId="4116253841" sldId="274"/>
            <ac:spMk id="7" creationId="{00000000-0000-0000-0000-000000000000}"/>
          </ac:spMkLst>
        </pc:spChg>
        <pc:spChg chg="mod">
          <ac:chgData name="Julia Wong" userId="d7baf7815abb286b" providerId="LiveId" clId="{3B4BDCD6-CA32-4ACF-AB5F-866FB282C943}" dt="2024-03-24T06:06:34.753" v="9533" actId="255"/>
          <ac:spMkLst>
            <pc:docMk/>
            <pc:sldMk cId="4116253841" sldId="274"/>
            <ac:spMk id="8" creationId="{00000000-0000-0000-0000-000000000000}"/>
          </ac:spMkLst>
        </pc:spChg>
      </pc:sldChg>
      <pc:sldChg chg="delSp modSp del mod">
        <pc:chgData name="Julia Wong" userId="d7baf7815abb286b" providerId="LiveId" clId="{3B4BDCD6-CA32-4ACF-AB5F-866FB282C943}" dt="2024-03-23T06:00:41.699" v="3787" actId="47"/>
        <pc:sldMkLst>
          <pc:docMk/>
          <pc:sldMk cId="1438437349" sldId="275"/>
        </pc:sldMkLst>
        <pc:spChg chg="mod">
          <ac:chgData name="Julia Wong" userId="d7baf7815abb286b" providerId="LiveId" clId="{3B4BDCD6-CA32-4ACF-AB5F-866FB282C943}" dt="2024-03-23T05:56:37.638" v="3750"/>
          <ac:spMkLst>
            <pc:docMk/>
            <pc:sldMk cId="1438437349" sldId="275"/>
            <ac:spMk id="7" creationId="{00000000-0000-0000-0000-000000000000}"/>
          </ac:spMkLst>
        </pc:spChg>
        <pc:spChg chg="del mod">
          <ac:chgData name="Julia Wong" userId="d7baf7815abb286b" providerId="LiveId" clId="{3B4BDCD6-CA32-4ACF-AB5F-866FB282C943}" dt="2024-03-23T05:56:50.272" v="3763"/>
          <ac:spMkLst>
            <pc:docMk/>
            <pc:sldMk cId="1438437349" sldId="275"/>
            <ac:spMk id="8" creationId="{00000000-0000-0000-0000-000000000000}"/>
          </ac:spMkLst>
        </pc:spChg>
        <pc:picChg chg="del mod">
          <ac:chgData name="Julia Wong" userId="d7baf7815abb286b" providerId="LiveId" clId="{3B4BDCD6-CA32-4ACF-AB5F-866FB282C943}" dt="2024-03-23T05:56:50.272" v="3761" actId="21"/>
          <ac:picMkLst>
            <pc:docMk/>
            <pc:sldMk cId="1438437349" sldId="275"/>
            <ac:picMk id="2050" creationId="{00000000-0000-0000-0000-000000000000}"/>
          </ac:picMkLst>
        </pc:picChg>
      </pc:sldChg>
      <pc:sldChg chg="addSp delSp modSp mod setBg modAnim">
        <pc:chgData name="Julia Wong" userId="d7baf7815abb286b" providerId="LiveId" clId="{3B4BDCD6-CA32-4ACF-AB5F-866FB282C943}" dt="2024-03-24T16:18:00.016" v="12081"/>
        <pc:sldMkLst>
          <pc:docMk/>
          <pc:sldMk cId="2511192821" sldId="276"/>
        </pc:sldMkLst>
        <pc:spChg chg="mod">
          <ac:chgData name="Julia Wong" userId="d7baf7815abb286b" providerId="LiveId" clId="{3B4BDCD6-CA32-4ACF-AB5F-866FB282C943}" dt="2024-03-23T07:56:41.846" v="5617" actId="255"/>
          <ac:spMkLst>
            <pc:docMk/>
            <pc:sldMk cId="2511192821" sldId="276"/>
            <ac:spMk id="2" creationId="{00000000-0000-0000-0000-000000000000}"/>
          </ac:spMkLst>
        </pc:spChg>
        <pc:spChg chg="del mod">
          <ac:chgData name="Julia Wong" userId="d7baf7815abb286b" providerId="LiveId" clId="{3B4BDCD6-CA32-4ACF-AB5F-866FB282C943}" dt="2024-03-23T07:50:20.893" v="5438" actId="21"/>
          <ac:spMkLst>
            <pc:docMk/>
            <pc:sldMk cId="2511192821" sldId="276"/>
            <ac:spMk id="5" creationId="{00000000-0000-0000-0000-000000000000}"/>
          </ac:spMkLst>
        </pc:spChg>
        <pc:spChg chg="add mod">
          <ac:chgData name="Julia Wong" userId="d7baf7815abb286b" providerId="LiveId" clId="{3B4BDCD6-CA32-4ACF-AB5F-866FB282C943}" dt="2024-03-24T16:18:00.016" v="12081"/>
          <ac:spMkLst>
            <pc:docMk/>
            <pc:sldMk cId="2511192821" sldId="276"/>
            <ac:spMk id="6" creationId="{998895CB-5621-34E6-BDF4-C3817144EB85}"/>
          </ac:spMkLst>
        </pc:spChg>
        <pc:spChg chg="add del mod">
          <ac:chgData name="Julia Wong" userId="d7baf7815abb286b" providerId="LiveId" clId="{3B4BDCD6-CA32-4ACF-AB5F-866FB282C943}" dt="2024-03-23T07:50:29.878" v="5441" actId="21"/>
          <ac:spMkLst>
            <pc:docMk/>
            <pc:sldMk cId="2511192821" sldId="276"/>
            <ac:spMk id="7" creationId="{00000000-0000-0000-0000-000000000000}"/>
          </ac:spMkLst>
        </pc:spChg>
        <pc:spChg chg="add">
          <ac:chgData name="Julia Wong" userId="d7baf7815abb286b" providerId="LiveId" clId="{3B4BDCD6-CA32-4ACF-AB5F-866FB282C943}" dt="2024-03-23T07:53:46.254" v="5582" actId="26606"/>
          <ac:spMkLst>
            <pc:docMk/>
            <pc:sldMk cId="2511192821" sldId="276"/>
            <ac:spMk id="13" creationId="{04812C46-200A-4DEB-A05E-3ED6C68C2387}"/>
          </ac:spMkLst>
        </pc:spChg>
        <pc:spChg chg="add">
          <ac:chgData name="Julia Wong" userId="d7baf7815abb286b" providerId="LiveId" clId="{3B4BDCD6-CA32-4ACF-AB5F-866FB282C943}" dt="2024-03-23T07:53:46.254" v="5582" actId="26606"/>
          <ac:spMkLst>
            <pc:docMk/>
            <pc:sldMk cId="2511192821" sldId="276"/>
            <ac:spMk id="15" creationId="{D1EA859B-E555-4109-94F3-6700E046E008}"/>
          </ac:spMkLst>
        </pc:spChg>
        <pc:picChg chg="del mod">
          <ac:chgData name="Julia Wong" userId="d7baf7815abb286b" providerId="LiveId" clId="{3B4BDCD6-CA32-4ACF-AB5F-866FB282C943}" dt="2024-03-23T07:45:24.179" v="5305" actId="478"/>
          <ac:picMkLst>
            <pc:docMk/>
            <pc:sldMk cId="2511192821" sldId="276"/>
            <ac:picMk id="4" creationId="{00000000-0000-0000-0000-000000000000}"/>
          </ac:picMkLst>
        </pc:picChg>
        <pc:picChg chg="add mod ord">
          <ac:chgData name="Julia Wong" userId="d7baf7815abb286b" providerId="LiveId" clId="{3B4BDCD6-CA32-4ACF-AB5F-866FB282C943}" dt="2024-03-23T07:54:45.969" v="5596" actId="1076"/>
          <ac:picMkLst>
            <pc:docMk/>
            <pc:sldMk cId="2511192821" sldId="276"/>
            <ac:picMk id="8" creationId="{84019DF7-7A01-22CA-4A45-C1D926139672}"/>
          </ac:picMkLst>
        </pc:picChg>
      </pc:sldChg>
      <pc:sldChg chg="del">
        <pc:chgData name="Julia Wong" userId="d7baf7815abb286b" providerId="LiveId" clId="{3B4BDCD6-CA32-4ACF-AB5F-866FB282C943}" dt="2024-03-22T23:34:38.063" v="994" actId="47"/>
        <pc:sldMkLst>
          <pc:docMk/>
          <pc:sldMk cId="1097505837" sldId="294"/>
        </pc:sldMkLst>
      </pc:sldChg>
      <pc:sldChg chg="addSp delSp modSp mod modAnim">
        <pc:chgData name="Julia Wong" userId="d7baf7815abb286b" providerId="LiveId" clId="{3B4BDCD6-CA32-4ACF-AB5F-866FB282C943}" dt="2024-03-24T08:02:26.051" v="11219" actId="20577"/>
        <pc:sldMkLst>
          <pc:docMk/>
          <pc:sldMk cId="564464369" sldId="298"/>
        </pc:sldMkLst>
        <pc:spChg chg="add del mod">
          <ac:chgData name="Julia Wong" userId="d7baf7815abb286b" providerId="LiveId" clId="{3B4BDCD6-CA32-4ACF-AB5F-866FB282C943}" dt="2024-03-23T06:08:24.722" v="3890" actId="478"/>
          <ac:spMkLst>
            <pc:docMk/>
            <pc:sldMk cId="564464369" sldId="298"/>
            <ac:spMk id="2" creationId="{BD3D4572-2603-566F-0FB5-32A5EF89AD0F}"/>
          </ac:spMkLst>
        </pc:spChg>
        <pc:spChg chg="mod">
          <ac:chgData name="Julia Wong" userId="d7baf7815abb286b" providerId="LiveId" clId="{3B4BDCD6-CA32-4ACF-AB5F-866FB282C943}" dt="2024-03-23T06:36:38.778" v="4416" actId="20577"/>
          <ac:spMkLst>
            <pc:docMk/>
            <pc:sldMk cId="564464369" sldId="298"/>
            <ac:spMk id="6" creationId="{00000000-0000-0000-0000-000000000000}"/>
          </ac:spMkLst>
        </pc:spChg>
        <pc:spChg chg="mod">
          <ac:chgData name="Julia Wong" userId="d7baf7815abb286b" providerId="LiveId" clId="{3B4BDCD6-CA32-4ACF-AB5F-866FB282C943}" dt="2024-03-24T08:02:26.051" v="11219" actId="20577"/>
          <ac:spMkLst>
            <pc:docMk/>
            <pc:sldMk cId="564464369" sldId="298"/>
            <ac:spMk id="7" creationId="{00000000-0000-0000-0000-000000000000}"/>
          </ac:spMkLst>
        </pc:spChg>
        <pc:picChg chg="mod">
          <ac:chgData name="Julia Wong" userId="d7baf7815abb286b" providerId="LiveId" clId="{3B4BDCD6-CA32-4ACF-AB5F-866FB282C943}" dt="2024-03-24T07:55:00.840" v="11165" actId="1076"/>
          <ac:picMkLst>
            <pc:docMk/>
            <pc:sldMk cId="564464369" sldId="298"/>
            <ac:picMk id="3" creationId="{00000000-0000-0000-0000-000000000000}"/>
          </ac:picMkLst>
        </pc:picChg>
      </pc:sldChg>
      <pc:sldChg chg="modSp del mod">
        <pc:chgData name="Julia Wong" userId="d7baf7815abb286b" providerId="LiveId" clId="{3B4BDCD6-CA32-4ACF-AB5F-866FB282C943}" dt="2024-03-22T23:34:34.702" v="993" actId="47"/>
        <pc:sldMkLst>
          <pc:docMk/>
          <pc:sldMk cId="1353881400" sldId="301"/>
        </pc:sldMkLst>
        <pc:spChg chg="mod">
          <ac:chgData name="Julia Wong" userId="d7baf7815abb286b" providerId="LiveId" clId="{3B4BDCD6-CA32-4ACF-AB5F-866FB282C943}" dt="2024-03-22T23:34:09.520" v="980" actId="20577"/>
          <ac:spMkLst>
            <pc:docMk/>
            <pc:sldMk cId="1353881400" sldId="301"/>
            <ac:spMk id="6" creationId="{00000000-0000-0000-0000-000000000000}"/>
          </ac:spMkLst>
        </pc:spChg>
      </pc:sldChg>
      <pc:sldChg chg="addSp delSp modSp mod delAnim modAnim">
        <pc:chgData name="Julia Wong" userId="d7baf7815abb286b" providerId="LiveId" clId="{3B4BDCD6-CA32-4ACF-AB5F-866FB282C943}" dt="2024-03-24T07:48:16.671" v="11157" actId="1076"/>
        <pc:sldMkLst>
          <pc:docMk/>
          <pc:sldMk cId="4060794470" sldId="302"/>
        </pc:sldMkLst>
        <pc:spChg chg="add mod">
          <ac:chgData name="Julia Wong" userId="d7baf7815abb286b" providerId="LiveId" clId="{3B4BDCD6-CA32-4ACF-AB5F-866FB282C943}" dt="2024-03-24T07:48:16.671" v="11157" actId="1076"/>
          <ac:spMkLst>
            <pc:docMk/>
            <pc:sldMk cId="4060794470" sldId="302"/>
            <ac:spMk id="4" creationId="{0A8BACC7-D153-F792-8AA7-87570B981984}"/>
          </ac:spMkLst>
        </pc:spChg>
        <pc:spChg chg="mod">
          <ac:chgData name="Julia Wong" userId="d7baf7815abb286b" providerId="LiveId" clId="{3B4BDCD6-CA32-4ACF-AB5F-866FB282C943}" dt="2024-03-24T07:48:11.386" v="11156" actId="1076"/>
          <ac:spMkLst>
            <pc:docMk/>
            <pc:sldMk cId="4060794470" sldId="302"/>
            <ac:spMk id="6" creationId="{00000000-0000-0000-0000-000000000000}"/>
          </ac:spMkLst>
        </pc:spChg>
        <pc:spChg chg="del mod">
          <ac:chgData name="Julia Wong" userId="d7baf7815abb286b" providerId="LiveId" clId="{3B4BDCD6-CA32-4ACF-AB5F-866FB282C943}" dt="2024-03-24T07:44:23.137" v="11070" actId="21"/>
          <ac:spMkLst>
            <pc:docMk/>
            <pc:sldMk cId="4060794470" sldId="302"/>
            <ac:spMk id="7" creationId="{00000000-0000-0000-0000-000000000000}"/>
          </ac:spMkLst>
        </pc:spChg>
        <pc:picChg chg="add del mod">
          <ac:chgData name="Julia Wong" userId="d7baf7815abb286b" providerId="LiveId" clId="{3B4BDCD6-CA32-4ACF-AB5F-866FB282C943}" dt="2024-03-23T04:52:31.041" v="2772" actId="478"/>
          <ac:picMkLst>
            <pc:docMk/>
            <pc:sldMk cId="4060794470" sldId="302"/>
            <ac:picMk id="4" creationId="{77E4B15F-96D7-173C-7398-F56257DB37D4}"/>
          </ac:picMkLst>
        </pc:picChg>
        <pc:picChg chg="mod">
          <ac:chgData name="Julia Wong" userId="d7baf7815abb286b" providerId="LiveId" clId="{3B4BDCD6-CA32-4ACF-AB5F-866FB282C943}" dt="2024-03-23T04:31:28.226" v="2652" actId="1076"/>
          <ac:picMkLst>
            <pc:docMk/>
            <pc:sldMk cId="4060794470" sldId="302"/>
            <ac:picMk id="5" creationId="{00000000-0000-0000-0000-000000000000}"/>
          </ac:picMkLst>
        </pc:picChg>
        <pc:picChg chg="add del mod">
          <ac:chgData name="Julia Wong" userId="d7baf7815abb286b" providerId="LiveId" clId="{3B4BDCD6-CA32-4ACF-AB5F-866FB282C943}" dt="2024-03-23T04:53:53.322" v="2778" actId="478"/>
          <ac:picMkLst>
            <pc:docMk/>
            <pc:sldMk cId="4060794470" sldId="302"/>
            <ac:picMk id="8" creationId="{19313CBE-C13A-7D24-0FFD-20DBA893CB84}"/>
          </ac:picMkLst>
        </pc:picChg>
        <pc:picChg chg="del mod">
          <ac:chgData name="Julia Wong" userId="d7baf7815abb286b" providerId="LiveId" clId="{3B4BDCD6-CA32-4ACF-AB5F-866FB282C943}" dt="2024-03-23T04:49:59.737" v="2768" actId="478"/>
          <ac:picMkLst>
            <pc:docMk/>
            <pc:sldMk cId="4060794470" sldId="302"/>
            <ac:picMk id="2050" creationId="{00000000-0000-0000-0000-000000000000}"/>
          </ac:picMkLst>
        </pc:picChg>
        <pc:picChg chg="add mod">
          <ac:chgData name="Julia Wong" userId="d7baf7815abb286b" providerId="LiveId" clId="{3B4BDCD6-CA32-4ACF-AB5F-866FB282C943}" dt="2024-03-24T07:47:51.989" v="11152" actId="1076"/>
          <ac:picMkLst>
            <pc:docMk/>
            <pc:sldMk cId="4060794470" sldId="302"/>
            <ac:picMk id="2052" creationId="{34B7948F-057D-BB2D-D1E5-7A747E94482F}"/>
          </ac:picMkLst>
        </pc:picChg>
      </pc:sldChg>
      <pc:sldChg chg="addSp delSp modSp mod ord">
        <pc:chgData name="Julia Wong" userId="d7baf7815abb286b" providerId="LiveId" clId="{3B4BDCD6-CA32-4ACF-AB5F-866FB282C943}" dt="2024-03-23T05:42:08.370" v="3681" actId="1076"/>
        <pc:sldMkLst>
          <pc:docMk/>
          <pc:sldMk cId="1351731615" sldId="303"/>
        </pc:sldMkLst>
        <pc:spChg chg="mod">
          <ac:chgData name="Julia Wong" userId="d7baf7815abb286b" providerId="LiveId" clId="{3B4BDCD6-CA32-4ACF-AB5F-866FB282C943}" dt="2024-03-23T05:41:59.615" v="3678" actId="20577"/>
          <ac:spMkLst>
            <pc:docMk/>
            <pc:sldMk cId="1351731615" sldId="303"/>
            <ac:spMk id="4" creationId="{00000000-0000-0000-0000-000000000000}"/>
          </ac:spMkLst>
        </pc:spChg>
        <pc:spChg chg="add del mod">
          <ac:chgData name="Julia Wong" userId="d7baf7815abb286b" providerId="LiveId" clId="{3B4BDCD6-CA32-4ACF-AB5F-866FB282C943}" dt="2024-03-23T05:40:01.323" v="3657" actId="21"/>
          <ac:spMkLst>
            <pc:docMk/>
            <pc:sldMk cId="1351731615" sldId="303"/>
            <ac:spMk id="6" creationId="{A4D27CA4-8CA8-9E48-3EE3-BE02003D1E76}"/>
          </ac:spMkLst>
        </pc:spChg>
        <pc:spChg chg="mod">
          <ac:chgData name="Julia Wong" userId="d7baf7815abb286b" providerId="LiveId" clId="{3B4BDCD6-CA32-4ACF-AB5F-866FB282C943}" dt="2024-03-23T05:32:47.847" v="3592" actId="20577"/>
          <ac:spMkLst>
            <pc:docMk/>
            <pc:sldMk cId="1351731615" sldId="303"/>
            <ac:spMk id="7" creationId="{00000000-0000-0000-0000-000000000000}"/>
          </ac:spMkLst>
        </pc:spChg>
        <pc:picChg chg="mod">
          <ac:chgData name="Julia Wong" userId="d7baf7815abb286b" providerId="LiveId" clId="{3B4BDCD6-CA32-4ACF-AB5F-866FB282C943}" dt="2024-03-23T05:40:57.696" v="3663" actId="14100"/>
          <ac:picMkLst>
            <pc:docMk/>
            <pc:sldMk cId="1351731615" sldId="303"/>
            <ac:picMk id="5" creationId="{00000000-0000-0000-0000-000000000000}"/>
          </ac:picMkLst>
        </pc:picChg>
        <pc:picChg chg="mod">
          <ac:chgData name="Julia Wong" userId="d7baf7815abb286b" providerId="LiveId" clId="{3B4BDCD6-CA32-4ACF-AB5F-866FB282C943}" dt="2024-03-23T05:42:08.370" v="3681" actId="1076"/>
          <ac:picMkLst>
            <pc:docMk/>
            <pc:sldMk cId="1351731615" sldId="303"/>
            <ac:picMk id="2050" creationId="{00000000-0000-0000-0000-000000000000}"/>
          </ac:picMkLst>
        </pc:picChg>
      </pc:sldChg>
      <pc:sldChg chg="addSp delSp modSp mod modAnim">
        <pc:chgData name="Julia Wong" userId="d7baf7815abb286b" providerId="LiveId" clId="{3B4BDCD6-CA32-4ACF-AB5F-866FB282C943}" dt="2024-03-24T07:48:49.633" v="11160" actId="20577"/>
        <pc:sldMkLst>
          <pc:docMk/>
          <pc:sldMk cId="3889243904" sldId="304"/>
        </pc:sldMkLst>
        <pc:spChg chg="add del mod">
          <ac:chgData name="Julia Wong" userId="d7baf7815abb286b" providerId="LiveId" clId="{3B4BDCD6-CA32-4ACF-AB5F-866FB282C943}" dt="2024-03-24T03:49:51.148" v="7666"/>
          <ac:spMkLst>
            <pc:docMk/>
            <pc:sldMk cId="3889243904" sldId="304"/>
            <ac:spMk id="4" creationId="{D7FDFC24-CE57-FBF2-B18D-B588CB126E65}"/>
          </ac:spMkLst>
        </pc:spChg>
        <pc:spChg chg="mod">
          <ac:chgData name="Julia Wong" userId="d7baf7815abb286b" providerId="LiveId" clId="{3B4BDCD6-CA32-4ACF-AB5F-866FB282C943}" dt="2024-03-24T07:48:49.633" v="11160" actId="20577"/>
          <ac:spMkLst>
            <pc:docMk/>
            <pc:sldMk cId="3889243904" sldId="304"/>
            <ac:spMk id="6" creationId="{00000000-0000-0000-0000-000000000000}"/>
          </ac:spMkLst>
        </pc:spChg>
        <pc:spChg chg="mod">
          <ac:chgData name="Julia Wong" userId="d7baf7815abb286b" providerId="LiveId" clId="{3B4BDCD6-CA32-4ACF-AB5F-866FB282C943}" dt="2024-03-24T07:46:12.663" v="11103"/>
          <ac:spMkLst>
            <pc:docMk/>
            <pc:sldMk cId="3889243904" sldId="304"/>
            <ac:spMk id="7" creationId="{00000000-0000-0000-0000-000000000000}"/>
          </ac:spMkLst>
        </pc:spChg>
        <pc:spChg chg="add del mod">
          <ac:chgData name="Julia Wong" userId="d7baf7815abb286b" providerId="LiveId" clId="{3B4BDCD6-CA32-4ACF-AB5F-866FB282C943}" dt="2024-03-24T03:49:51.133" v="7664" actId="21"/>
          <ac:spMkLst>
            <pc:docMk/>
            <pc:sldMk cId="3889243904" sldId="304"/>
            <ac:spMk id="8" creationId="{BE8027F3-4D12-95E8-C13F-73412E6767DA}"/>
          </ac:spMkLst>
        </pc:spChg>
        <pc:spChg chg="add mod">
          <ac:chgData name="Julia Wong" userId="d7baf7815abb286b" providerId="LiveId" clId="{3B4BDCD6-CA32-4ACF-AB5F-866FB282C943}" dt="2024-03-24T03:49:56.698" v="7667" actId="767"/>
          <ac:spMkLst>
            <pc:docMk/>
            <pc:sldMk cId="3889243904" sldId="304"/>
            <ac:spMk id="9" creationId="{3A890FC6-0B20-9266-4984-1E73BD014604}"/>
          </ac:spMkLst>
        </pc:spChg>
        <pc:spChg chg="add mod">
          <ac:chgData name="Julia Wong" userId="d7baf7815abb286b" providerId="LiveId" clId="{3B4BDCD6-CA32-4ACF-AB5F-866FB282C943}" dt="2024-03-24T03:50:02.855" v="7669" actId="14100"/>
          <ac:spMkLst>
            <pc:docMk/>
            <pc:sldMk cId="3889243904" sldId="304"/>
            <ac:spMk id="10" creationId="{BE8027F3-4D12-95E8-C13F-73412E6767DA}"/>
          </ac:spMkLst>
        </pc:spChg>
        <pc:spChg chg="add mod">
          <ac:chgData name="Julia Wong" userId="d7baf7815abb286b" providerId="LiveId" clId="{3B4BDCD6-CA32-4ACF-AB5F-866FB282C943}" dt="2024-03-24T04:10:40.501" v="8053" actId="115"/>
          <ac:spMkLst>
            <pc:docMk/>
            <pc:sldMk cId="3889243904" sldId="304"/>
            <ac:spMk id="11" creationId="{2645E79C-E96D-53AC-A592-06BDE6BE2F0A}"/>
          </ac:spMkLst>
        </pc:spChg>
        <pc:picChg chg="mod">
          <ac:chgData name="Julia Wong" userId="d7baf7815abb286b" providerId="LiveId" clId="{3B4BDCD6-CA32-4ACF-AB5F-866FB282C943}" dt="2024-03-24T04:01:04.123" v="7853" actId="1076"/>
          <ac:picMkLst>
            <pc:docMk/>
            <pc:sldMk cId="3889243904" sldId="304"/>
            <ac:picMk id="5" creationId="{00000000-0000-0000-0000-000000000000}"/>
          </ac:picMkLst>
        </pc:picChg>
        <pc:picChg chg="del">
          <ac:chgData name="Julia Wong" userId="d7baf7815abb286b" providerId="LiveId" clId="{3B4BDCD6-CA32-4ACF-AB5F-866FB282C943}" dt="2024-03-23T04:54:49.393" v="2783" actId="478"/>
          <ac:picMkLst>
            <pc:docMk/>
            <pc:sldMk cId="3889243904" sldId="304"/>
            <ac:picMk id="2050" creationId="{00000000-0000-0000-0000-000000000000}"/>
          </ac:picMkLst>
        </pc:picChg>
        <pc:picChg chg="add mod">
          <ac:chgData name="Julia Wong" userId="d7baf7815abb286b" providerId="LiveId" clId="{3B4BDCD6-CA32-4ACF-AB5F-866FB282C943}" dt="2024-03-24T04:01:19.852" v="7858" actId="1076"/>
          <ac:picMkLst>
            <pc:docMk/>
            <pc:sldMk cId="3889243904" sldId="304"/>
            <ac:picMk id="3074" creationId="{4D8D18F8-1EA8-D5DE-BC5D-0B656BF58BCD}"/>
          </ac:picMkLst>
        </pc:picChg>
      </pc:sldChg>
      <pc:sldChg chg="addSp delSp modSp mod modAnim">
        <pc:chgData name="Julia Wong" userId="d7baf7815abb286b" providerId="LiveId" clId="{3B4BDCD6-CA32-4ACF-AB5F-866FB282C943}" dt="2024-03-24T07:47:25.928" v="11151"/>
        <pc:sldMkLst>
          <pc:docMk/>
          <pc:sldMk cId="696524727" sldId="306"/>
        </pc:sldMkLst>
        <pc:spChg chg="mod">
          <ac:chgData name="Julia Wong" userId="d7baf7815abb286b" providerId="LiveId" clId="{3B4BDCD6-CA32-4ACF-AB5F-866FB282C943}" dt="2024-03-24T04:09:37.997" v="8049"/>
          <ac:spMkLst>
            <pc:docMk/>
            <pc:sldMk cId="696524727" sldId="306"/>
            <ac:spMk id="6" creationId="{00000000-0000-0000-0000-000000000000}"/>
          </ac:spMkLst>
        </pc:spChg>
        <pc:spChg chg="del mod">
          <ac:chgData name="Julia Wong" userId="d7baf7815abb286b" providerId="LiveId" clId="{3B4BDCD6-CA32-4ACF-AB5F-866FB282C943}" dt="2024-03-24T07:45:08.362" v="11076" actId="21"/>
          <ac:spMkLst>
            <pc:docMk/>
            <pc:sldMk cId="696524727" sldId="306"/>
            <ac:spMk id="7" creationId="{00000000-0000-0000-0000-000000000000}"/>
          </ac:spMkLst>
        </pc:spChg>
        <pc:spChg chg="add mod">
          <ac:chgData name="Julia Wong" userId="d7baf7815abb286b" providerId="LiveId" clId="{3B4BDCD6-CA32-4ACF-AB5F-866FB282C943}" dt="2024-03-24T04:09:27.479" v="8047" actId="114"/>
          <ac:spMkLst>
            <pc:docMk/>
            <pc:sldMk cId="696524727" sldId="306"/>
            <ac:spMk id="8" creationId="{4AD01CE8-BDCC-43A9-ECFA-EA76C2B9F507}"/>
          </ac:spMkLst>
        </pc:spChg>
        <pc:spChg chg="add mod">
          <ac:chgData name="Julia Wong" userId="d7baf7815abb286b" providerId="LiveId" clId="{3B4BDCD6-CA32-4ACF-AB5F-866FB282C943}" dt="2024-03-24T07:47:25.928" v="11151"/>
          <ac:spMkLst>
            <pc:docMk/>
            <pc:sldMk cId="696524727" sldId="306"/>
            <ac:spMk id="9" creationId="{0A3D8ED5-7584-81E8-EC3D-9DCA4540EF55}"/>
          </ac:spMkLst>
        </pc:spChg>
        <pc:picChg chg="add mod">
          <ac:chgData name="Julia Wong" userId="d7baf7815abb286b" providerId="LiveId" clId="{3B4BDCD6-CA32-4ACF-AB5F-866FB282C943}" dt="2024-03-24T07:45:13.137" v="11077" actId="1076"/>
          <ac:picMkLst>
            <pc:docMk/>
            <pc:sldMk cId="696524727" sldId="306"/>
            <ac:picMk id="4" creationId="{6F9F0386-8C43-71CE-BC63-74BDBF0EBBD2}"/>
          </ac:picMkLst>
        </pc:picChg>
        <pc:picChg chg="mod">
          <ac:chgData name="Julia Wong" userId="d7baf7815abb286b" providerId="LiveId" clId="{3B4BDCD6-CA32-4ACF-AB5F-866FB282C943}" dt="2024-03-23T04:48:51.237" v="2760" actId="14100"/>
          <ac:picMkLst>
            <pc:docMk/>
            <pc:sldMk cId="696524727" sldId="306"/>
            <ac:picMk id="5" creationId="{00000000-0000-0000-0000-000000000000}"/>
          </ac:picMkLst>
        </pc:picChg>
        <pc:picChg chg="del">
          <ac:chgData name="Julia Wong" userId="d7baf7815abb286b" providerId="LiveId" clId="{3B4BDCD6-CA32-4ACF-AB5F-866FB282C943}" dt="2024-03-23T04:44:29.065" v="2747" actId="478"/>
          <ac:picMkLst>
            <pc:docMk/>
            <pc:sldMk cId="696524727" sldId="306"/>
            <ac:picMk id="2050" creationId="{00000000-0000-0000-0000-000000000000}"/>
          </ac:picMkLst>
        </pc:picChg>
      </pc:sldChg>
      <pc:sldChg chg="del">
        <pc:chgData name="Julia Wong" userId="d7baf7815abb286b" providerId="LiveId" clId="{3B4BDCD6-CA32-4ACF-AB5F-866FB282C943}" dt="2024-03-23T05:54:56.369" v="3744" actId="47"/>
        <pc:sldMkLst>
          <pc:docMk/>
          <pc:sldMk cId="2135503653" sldId="309"/>
        </pc:sldMkLst>
      </pc:sldChg>
      <pc:sldChg chg="addSp modSp mod modAnim">
        <pc:chgData name="Julia Wong" userId="d7baf7815abb286b" providerId="LiveId" clId="{3B4BDCD6-CA32-4ACF-AB5F-866FB282C943}" dt="2024-03-24T16:17:18.216" v="12060"/>
        <pc:sldMkLst>
          <pc:docMk/>
          <pc:sldMk cId="375188139" sldId="310"/>
        </pc:sldMkLst>
        <pc:spChg chg="add mod">
          <ac:chgData name="Julia Wong" userId="d7baf7815abb286b" providerId="LiveId" clId="{3B4BDCD6-CA32-4ACF-AB5F-866FB282C943}" dt="2024-03-24T06:27:40.338" v="9771" actId="1076"/>
          <ac:spMkLst>
            <pc:docMk/>
            <pc:sldMk cId="375188139" sldId="310"/>
            <ac:spMk id="4" creationId="{6C338B82-635B-571D-1C4D-DD4F0CAE24DC}"/>
          </ac:spMkLst>
        </pc:spChg>
        <pc:spChg chg="mod">
          <ac:chgData name="Julia Wong" userId="d7baf7815abb286b" providerId="LiveId" clId="{3B4BDCD6-CA32-4ACF-AB5F-866FB282C943}" dt="2024-03-24T16:17:18.216" v="12060"/>
          <ac:spMkLst>
            <pc:docMk/>
            <pc:sldMk cId="375188139" sldId="310"/>
            <ac:spMk id="6" creationId="{00000000-0000-0000-0000-000000000000}"/>
          </ac:spMkLst>
        </pc:spChg>
        <pc:spChg chg="mod">
          <ac:chgData name="Julia Wong" userId="d7baf7815abb286b" providerId="LiveId" clId="{3B4BDCD6-CA32-4ACF-AB5F-866FB282C943}" dt="2024-03-24T06:27:33.722" v="9770" actId="1076"/>
          <ac:spMkLst>
            <pc:docMk/>
            <pc:sldMk cId="375188139" sldId="310"/>
            <ac:spMk id="7" creationId="{00000000-0000-0000-0000-000000000000}"/>
          </ac:spMkLst>
        </pc:spChg>
        <pc:picChg chg="mod">
          <ac:chgData name="Julia Wong" userId="d7baf7815abb286b" providerId="LiveId" clId="{3B4BDCD6-CA32-4ACF-AB5F-866FB282C943}" dt="2024-03-24T07:24:20.089" v="10827" actId="1076"/>
          <ac:picMkLst>
            <pc:docMk/>
            <pc:sldMk cId="375188139" sldId="310"/>
            <ac:picMk id="5" creationId="{00000000-0000-0000-0000-000000000000}"/>
          </ac:picMkLst>
        </pc:picChg>
        <pc:picChg chg="mod">
          <ac:chgData name="Julia Wong" userId="d7baf7815abb286b" providerId="LiveId" clId="{3B4BDCD6-CA32-4ACF-AB5F-866FB282C943}" dt="2024-03-24T07:24:10.976" v="10826" actId="14100"/>
          <ac:picMkLst>
            <pc:docMk/>
            <pc:sldMk cId="375188139" sldId="310"/>
            <ac:picMk id="5122" creationId="{00000000-0000-0000-0000-000000000000}"/>
          </ac:picMkLst>
        </pc:picChg>
      </pc:sldChg>
      <pc:sldChg chg="modSp mod ord">
        <pc:chgData name="Julia Wong" userId="d7baf7815abb286b" providerId="LiveId" clId="{3B4BDCD6-CA32-4ACF-AB5F-866FB282C943}" dt="2024-03-23T05:17:11.883" v="3405"/>
        <pc:sldMkLst>
          <pc:docMk/>
          <pc:sldMk cId="3687532537" sldId="313"/>
        </pc:sldMkLst>
        <pc:spChg chg="mod">
          <ac:chgData name="Julia Wong" userId="d7baf7815abb286b" providerId="LiveId" clId="{3B4BDCD6-CA32-4ACF-AB5F-866FB282C943}" dt="2024-03-23T05:16:58.134" v="3397"/>
          <ac:spMkLst>
            <pc:docMk/>
            <pc:sldMk cId="3687532537" sldId="313"/>
            <ac:spMk id="2" creationId="{00000000-0000-0000-0000-000000000000}"/>
          </ac:spMkLst>
        </pc:spChg>
        <pc:spChg chg="mod">
          <ac:chgData name="Julia Wong" userId="d7baf7815abb286b" providerId="LiveId" clId="{3B4BDCD6-CA32-4ACF-AB5F-866FB282C943}" dt="2024-03-23T05:17:11.883" v="3405"/>
          <ac:spMkLst>
            <pc:docMk/>
            <pc:sldMk cId="3687532537" sldId="313"/>
            <ac:spMk id="3" creationId="{00000000-0000-0000-0000-000000000000}"/>
          </ac:spMkLst>
        </pc:spChg>
      </pc:sldChg>
      <pc:sldChg chg="delSp del">
        <pc:chgData name="Julia Wong" userId="d7baf7815abb286b" providerId="LiveId" clId="{3B4BDCD6-CA32-4ACF-AB5F-866FB282C943}" dt="2024-03-22T23:22:49.120" v="744" actId="47"/>
        <pc:sldMkLst>
          <pc:docMk/>
          <pc:sldMk cId="432691950" sldId="315"/>
        </pc:sldMkLst>
        <pc:picChg chg="del">
          <ac:chgData name="Julia Wong" userId="d7baf7815abb286b" providerId="LiveId" clId="{3B4BDCD6-CA32-4ACF-AB5F-866FB282C943}" dt="2024-03-22T23:20:35.508" v="670" actId="478"/>
          <ac:picMkLst>
            <pc:docMk/>
            <pc:sldMk cId="432691950" sldId="315"/>
            <ac:picMk id="6147" creationId="{00000000-0000-0000-0000-000000000000}"/>
          </ac:picMkLst>
        </pc:picChg>
      </pc:sldChg>
      <pc:sldChg chg="modSp del mod">
        <pc:chgData name="Julia Wong" userId="d7baf7815abb286b" providerId="LiveId" clId="{3B4BDCD6-CA32-4ACF-AB5F-866FB282C943}" dt="2024-03-23T00:01:44.078" v="1444" actId="47"/>
        <pc:sldMkLst>
          <pc:docMk/>
          <pc:sldMk cId="3167192288" sldId="318"/>
        </pc:sldMkLst>
        <pc:spChg chg="mod">
          <ac:chgData name="Julia Wong" userId="d7baf7815abb286b" providerId="LiveId" clId="{3B4BDCD6-CA32-4ACF-AB5F-866FB282C943}" dt="2024-03-22T23:50:51.275" v="1269" actId="1076"/>
          <ac:spMkLst>
            <pc:docMk/>
            <pc:sldMk cId="3167192288" sldId="318"/>
            <ac:spMk id="2" creationId="{00000000-0000-0000-0000-000000000000}"/>
          </ac:spMkLst>
        </pc:spChg>
        <pc:spChg chg="mod">
          <ac:chgData name="Julia Wong" userId="d7baf7815abb286b" providerId="LiveId" clId="{3B4BDCD6-CA32-4ACF-AB5F-866FB282C943}" dt="2024-03-22T23:35:26.343" v="1013" actId="207"/>
          <ac:spMkLst>
            <pc:docMk/>
            <pc:sldMk cId="3167192288" sldId="318"/>
            <ac:spMk id="6" creationId="{00000000-0000-0000-0000-000000000000}"/>
          </ac:spMkLst>
        </pc:spChg>
      </pc:sldChg>
      <pc:sldChg chg="modSp mod">
        <pc:chgData name="Julia Wong" userId="d7baf7815abb286b" providerId="LiveId" clId="{3B4BDCD6-CA32-4ACF-AB5F-866FB282C943}" dt="2024-03-23T03:47:10.724" v="2027" actId="255"/>
        <pc:sldMkLst>
          <pc:docMk/>
          <pc:sldMk cId="4235050219" sldId="321"/>
        </pc:sldMkLst>
        <pc:spChg chg="mod">
          <ac:chgData name="Julia Wong" userId="d7baf7815abb286b" providerId="LiveId" clId="{3B4BDCD6-CA32-4ACF-AB5F-866FB282C943}" dt="2024-03-23T03:47:10.724" v="2027" actId="255"/>
          <ac:spMkLst>
            <pc:docMk/>
            <pc:sldMk cId="4235050219" sldId="321"/>
            <ac:spMk id="3" creationId="{7415D69A-7309-4B44-A6E1-780D467DD01A}"/>
          </ac:spMkLst>
        </pc:spChg>
      </pc:sldChg>
      <pc:sldChg chg="modSp mod">
        <pc:chgData name="Julia Wong" userId="d7baf7815abb286b" providerId="LiveId" clId="{3B4BDCD6-CA32-4ACF-AB5F-866FB282C943}" dt="2024-03-24T03:23:06.686" v="7304" actId="114"/>
        <pc:sldMkLst>
          <pc:docMk/>
          <pc:sldMk cId="643350998" sldId="322"/>
        </pc:sldMkLst>
        <pc:spChg chg="mod">
          <ac:chgData name="Julia Wong" userId="d7baf7815abb286b" providerId="LiveId" clId="{3B4BDCD6-CA32-4ACF-AB5F-866FB282C943}" dt="2024-03-24T03:23:06.686" v="7304" actId="114"/>
          <ac:spMkLst>
            <pc:docMk/>
            <pc:sldMk cId="643350998" sldId="322"/>
            <ac:spMk id="3" creationId="{7415D69A-7309-4B44-A6E1-780D467DD01A}"/>
          </ac:spMkLst>
        </pc:spChg>
      </pc:sldChg>
      <pc:sldChg chg="addSp delSp modSp mod modAnim">
        <pc:chgData name="Julia Wong" userId="d7baf7815abb286b" providerId="LiveId" clId="{3B4BDCD6-CA32-4ACF-AB5F-866FB282C943}" dt="2024-03-24T06:54:11.236" v="10332" actId="20577"/>
        <pc:sldMkLst>
          <pc:docMk/>
          <pc:sldMk cId="1260333199" sldId="325"/>
        </pc:sldMkLst>
        <pc:spChg chg="add mod">
          <ac:chgData name="Julia Wong" userId="d7baf7815abb286b" providerId="LiveId" clId="{3B4BDCD6-CA32-4ACF-AB5F-866FB282C943}" dt="2024-03-24T03:31:22.239" v="7364" actId="1076"/>
          <ac:spMkLst>
            <pc:docMk/>
            <pc:sldMk cId="1260333199" sldId="325"/>
            <ac:spMk id="2" creationId="{C21F1547-5402-5AAB-AD92-31F26D2A5C92}"/>
          </ac:spMkLst>
        </pc:spChg>
        <pc:spChg chg="del mod">
          <ac:chgData name="Julia Wong" userId="d7baf7815abb286b" providerId="LiveId" clId="{3B4BDCD6-CA32-4ACF-AB5F-866FB282C943}" dt="2024-03-23T05:36:51.981" v="3616"/>
          <ac:spMkLst>
            <pc:docMk/>
            <pc:sldMk cId="1260333199" sldId="325"/>
            <ac:spMk id="2" creationId="{F1ADB111-FACF-2849-F9E0-CBB3B3E02F6C}"/>
          </ac:spMkLst>
        </pc:spChg>
        <pc:spChg chg="add mod">
          <ac:chgData name="Julia Wong" userId="d7baf7815abb286b" providerId="LiveId" clId="{3B4BDCD6-CA32-4ACF-AB5F-866FB282C943}" dt="2024-03-24T06:53:05.368" v="10330" actId="20577"/>
          <ac:spMkLst>
            <pc:docMk/>
            <pc:sldMk cId="1260333199" sldId="325"/>
            <ac:spMk id="3" creationId="{DD895E84-72E7-FEBC-E51B-3EDFA7E16084}"/>
          </ac:spMkLst>
        </pc:spChg>
        <pc:spChg chg="del mod">
          <ac:chgData name="Julia Wong" userId="d7baf7815abb286b" providerId="LiveId" clId="{3B4BDCD6-CA32-4ACF-AB5F-866FB282C943}" dt="2024-03-23T05:36:51.964" v="3614" actId="21"/>
          <ac:spMkLst>
            <pc:docMk/>
            <pc:sldMk cId="1260333199" sldId="325"/>
            <ac:spMk id="4" creationId="{00000000-0000-0000-0000-000000000000}"/>
          </ac:spMkLst>
        </pc:spChg>
        <pc:spChg chg="add mod">
          <ac:chgData name="Julia Wong" userId="d7baf7815abb286b" providerId="LiveId" clId="{3B4BDCD6-CA32-4ACF-AB5F-866FB282C943}" dt="2024-03-24T06:54:11.236" v="10332" actId="20577"/>
          <ac:spMkLst>
            <pc:docMk/>
            <pc:sldMk cId="1260333199" sldId="325"/>
            <ac:spMk id="5" creationId="{723BBE88-6B67-5D69-7F66-55FFD8BCF2E0}"/>
          </ac:spMkLst>
        </pc:spChg>
        <pc:picChg chg="mod">
          <ac:chgData name="Julia Wong" userId="d7baf7815abb286b" providerId="LiveId" clId="{3B4BDCD6-CA32-4ACF-AB5F-866FB282C943}" dt="2024-03-24T02:51:02.747" v="7233" actId="1076"/>
          <ac:picMkLst>
            <pc:docMk/>
            <pc:sldMk cId="1260333199" sldId="325"/>
            <ac:picMk id="1027" creationId="{00000000-0000-0000-0000-000000000000}"/>
          </ac:picMkLst>
        </pc:picChg>
        <pc:picChg chg="mod">
          <ac:chgData name="Julia Wong" userId="d7baf7815abb286b" providerId="LiveId" clId="{3B4BDCD6-CA32-4ACF-AB5F-866FB282C943}" dt="2024-03-24T03:30:14.459" v="7308" actId="14100"/>
          <ac:picMkLst>
            <pc:docMk/>
            <pc:sldMk cId="1260333199" sldId="325"/>
            <ac:picMk id="3074" creationId="{00000000-0000-0000-0000-000000000000}"/>
          </ac:picMkLst>
        </pc:picChg>
      </pc:sldChg>
      <pc:sldChg chg="modSp mod ord">
        <pc:chgData name="Julia Wong" userId="d7baf7815abb286b" providerId="LiveId" clId="{3B4BDCD6-CA32-4ACF-AB5F-866FB282C943}" dt="2024-03-24T04:31:36.944" v="8948"/>
        <pc:sldMkLst>
          <pc:docMk/>
          <pc:sldMk cId="2550489823" sldId="326"/>
        </pc:sldMkLst>
        <pc:spChg chg="mod">
          <ac:chgData name="Julia Wong" userId="d7baf7815abb286b" providerId="LiveId" clId="{3B4BDCD6-CA32-4ACF-AB5F-866FB282C943}" dt="2024-03-24T04:31:23.505" v="8936"/>
          <ac:spMkLst>
            <pc:docMk/>
            <pc:sldMk cId="2550489823" sldId="326"/>
            <ac:spMk id="3" creationId="{152A2088-8311-435D-A411-BF2E8707F778}"/>
          </ac:spMkLst>
        </pc:spChg>
        <pc:spChg chg="mod">
          <ac:chgData name="Julia Wong" userId="d7baf7815abb286b" providerId="LiveId" clId="{3B4BDCD6-CA32-4ACF-AB5F-866FB282C943}" dt="2024-03-24T04:31:27.824" v="8942"/>
          <ac:spMkLst>
            <pc:docMk/>
            <pc:sldMk cId="2550489823" sldId="326"/>
            <ac:spMk id="4" creationId="{ACC8B487-E9B0-4131-8B67-887069091BD6}"/>
          </ac:spMkLst>
        </pc:spChg>
        <pc:spChg chg="mod">
          <ac:chgData name="Julia Wong" userId="d7baf7815abb286b" providerId="LiveId" clId="{3B4BDCD6-CA32-4ACF-AB5F-866FB282C943}" dt="2024-03-24T04:31:36.944" v="8948"/>
          <ac:spMkLst>
            <pc:docMk/>
            <pc:sldMk cId="2550489823" sldId="326"/>
            <ac:spMk id="5" creationId="{BBFB2BB8-FD2C-40B2-9732-C5DADCB7D522}"/>
          </ac:spMkLst>
        </pc:spChg>
      </pc:sldChg>
      <pc:sldChg chg="addSp delSp modSp del mod">
        <pc:chgData name="Julia Wong" userId="d7baf7815abb286b" providerId="LiveId" clId="{3B4BDCD6-CA32-4ACF-AB5F-866FB282C943}" dt="2024-03-22T22:28:34.019" v="12" actId="47"/>
        <pc:sldMkLst>
          <pc:docMk/>
          <pc:sldMk cId="30358476" sldId="327"/>
        </pc:sldMkLst>
        <pc:spChg chg="mod">
          <ac:chgData name="Julia Wong" userId="d7baf7815abb286b" providerId="LiveId" clId="{3B4BDCD6-CA32-4ACF-AB5F-866FB282C943}" dt="2024-03-22T22:28:09.748" v="6" actId="20577"/>
          <ac:spMkLst>
            <pc:docMk/>
            <pc:sldMk cId="30358476" sldId="327"/>
            <ac:spMk id="7" creationId="{00000000-0000-0000-0000-000000000000}"/>
          </ac:spMkLst>
        </pc:spChg>
        <pc:spChg chg="mod">
          <ac:chgData name="Julia Wong" userId="d7baf7815abb286b" providerId="LiveId" clId="{3B4BDCD6-CA32-4ACF-AB5F-866FB282C943}" dt="2024-03-22T22:27:57.053" v="4" actId="1076"/>
          <ac:spMkLst>
            <pc:docMk/>
            <pc:sldMk cId="30358476" sldId="327"/>
            <ac:spMk id="8" creationId="{00000000-0000-0000-0000-000000000000}"/>
          </ac:spMkLst>
        </pc:spChg>
        <pc:picChg chg="mod">
          <ac:chgData name="Julia Wong" userId="d7baf7815abb286b" providerId="LiveId" clId="{3B4BDCD6-CA32-4ACF-AB5F-866FB282C943}" dt="2024-03-22T22:28:14.549" v="8" actId="1076"/>
          <ac:picMkLst>
            <pc:docMk/>
            <pc:sldMk cId="30358476" sldId="327"/>
            <ac:picMk id="5" creationId="{00000000-0000-0000-0000-000000000000}"/>
          </ac:picMkLst>
        </pc:picChg>
        <pc:picChg chg="del">
          <ac:chgData name="Julia Wong" userId="d7baf7815abb286b" providerId="LiveId" clId="{3B4BDCD6-CA32-4ACF-AB5F-866FB282C943}" dt="2024-03-22T22:28:15.988" v="9" actId="478"/>
          <ac:picMkLst>
            <pc:docMk/>
            <pc:sldMk cId="30358476" sldId="327"/>
            <ac:picMk id="1026" creationId="{00000000-0000-0000-0000-000000000000}"/>
          </ac:picMkLst>
        </pc:picChg>
        <pc:picChg chg="add mod">
          <ac:chgData name="Julia Wong" userId="d7baf7815abb286b" providerId="LiveId" clId="{3B4BDCD6-CA32-4ACF-AB5F-866FB282C943}" dt="2024-03-22T22:28:12.108" v="7" actId="1076"/>
          <ac:picMkLst>
            <pc:docMk/>
            <pc:sldMk cId="30358476" sldId="327"/>
            <ac:picMk id="2050" creationId="{3FF1E4C9-EA1C-3776-0FFB-D75895E5C630}"/>
          </ac:picMkLst>
        </pc:picChg>
      </pc:sldChg>
      <pc:sldChg chg="ord">
        <pc:chgData name="Julia Wong" userId="d7baf7815abb286b" providerId="LiveId" clId="{3B4BDCD6-CA32-4ACF-AB5F-866FB282C943}" dt="2024-03-22T23:33:34.621" v="972"/>
        <pc:sldMkLst>
          <pc:docMk/>
          <pc:sldMk cId="2282594137" sldId="328"/>
        </pc:sldMkLst>
      </pc:sldChg>
      <pc:sldChg chg="modSp mod">
        <pc:chgData name="Julia Wong" userId="d7baf7815abb286b" providerId="LiveId" clId="{3B4BDCD6-CA32-4ACF-AB5F-866FB282C943}" dt="2024-03-24T07:30:04.659" v="10851"/>
        <pc:sldMkLst>
          <pc:docMk/>
          <pc:sldMk cId="2893000194" sldId="329"/>
        </pc:sldMkLst>
        <pc:spChg chg="mod">
          <ac:chgData name="Julia Wong" userId="d7baf7815abb286b" providerId="LiveId" clId="{3B4BDCD6-CA32-4ACF-AB5F-866FB282C943}" dt="2024-03-24T07:30:04.659" v="10851"/>
          <ac:spMkLst>
            <pc:docMk/>
            <pc:sldMk cId="2893000194" sldId="329"/>
            <ac:spMk id="9" creationId="{00000000-0000-0000-0000-000000000000}"/>
          </ac:spMkLst>
        </pc:spChg>
      </pc:sldChg>
      <pc:sldChg chg="modSp del mod">
        <pc:chgData name="Julia Wong" userId="d7baf7815abb286b" providerId="LiveId" clId="{3B4BDCD6-CA32-4ACF-AB5F-866FB282C943}" dt="2024-03-22T23:50:09.166" v="1267" actId="47"/>
        <pc:sldMkLst>
          <pc:docMk/>
          <pc:sldMk cId="1330367672" sldId="331"/>
        </pc:sldMkLst>
        <pc:spChg chg="mod">
          <ac:chgData name="Julia Wong" userId="d7baf7815abb286b" providerId="LiveId" clId="{3B4BDCD6-CA32-4ACF-AB5F-866FB282C943}" dt="2024-03-22T23:25:40.107" v="774"/>
          <ac:spMkLst>
            <pc:docMk/>
            <pc:sldMk cId="1330367672" sldId="331"/>
            <ac:spMk id="7" creationId="{00000000-0000-0000-0000-000000000000}"/>
          </ac:spMkLst>
        </pc:spChg>
        <pc:picChg chg="mod">
          <ac:chgData name="Julia Wong" userId="d7baf7815abb286b" providerId="LiveId" clId="{3B4BDCD6-CA32-4ACF-AB5F-866FB282C943}" dt="2024-03-22T23:25:51.495" v="776" actId="1076"/>
          <ac:picMkLst>
            <pc:docMk/>
            <pc:sldMk cId="1330367672" sldId="331"/>
            <ac:picMk id="9" creationId="{00000000-0000-0000-0000-000000000000}"/>
          </ac:picMkLst>
        </pc:picChg>
      </pc:sldChg>
      <pc:sldChg chg="addSp delSp modSp mod">
        <pc:chgData name="Julia Wong" userId="d7baf7815abb286b" providerId="LiveId" clId="{3B4BDCD6-CA32-4ACF-AB5F-866FB282C943}" dt="2024-03-24T02:56:13.833" v="7303" actId="20577"/>
        <pc:sldMkLst>
          <pc:docMk/>
          <pc:sldMk cId="2218052524" sldId="332"/>
        </pc:sldMkLst>
        <pc:spChg chg="add mod">
          <ac:chgData name="Julia Wong" userId="d7baf7815abb286b" providerId="LiveId" clId="{3B4BDCD6-CA32-4ACF-AB5F-866FB282C943}" dt="2024-03-24T02:55:59.580" v="7294" actId="1076"/>
          <ac:spMkLst>
            <pc:docMk/>
            <pc:sldMk cId="2218052524" sldId="332"/>
            <ac:spMk id="2" creationId="{B146222D-80D5-C174-54AB-2F525137A0AA}"/>
          </ac:spMkLst>
        </pc:spChg>
        <pc:spChg chg="add del mod">
          <ac:chgData name="Julia Wong" userId="d7baf7815abb286b" providerId="LiveId" clId="{3B4BDCD6-CA32-4ACF-AB5F-866FB282C943}" dt="2024-03-24T00:40:51.436" v="6766" actId="21"/>
          <ac:spMkLst>
            <pc:docMk/>
            <pc:sldMk cId="2218052524" sldId="332"/>
            <ac:spMk id="3" creationId="{A0B52989-6854-5B7C-C900-EDA36E486039}"/>
          </ac:spMkLst>
        </pc:spChg>
        <pc:spChg chg="mod">
          <ac:chgData name="Julia Wong" userId="d7baf7815abb286b" providerId="LiveId" clId="{3B4BDCD6-CA32-4ACF-AB5F-866FB282C943}" dt="2024-03-24T02:54:36.902" v="7247" actId="114"/>
          <ac:spMkLst>
            <pc:docMk/>
            <pc:sldMk cId="2218052524" sldId="332"/>
            <ac:spMk id="4" creationId="{32275FF3-4604-E34C-2310-E1F23C7402D2}"/>
          </ac:spMkLst>
        </pc:spChg>
        <pc:spChg chg="add mod">
          <ac:chgData name="Julia Wong" userId="d7baf7815abb286b" providerId="LiveId" clId="{3B4BDCD6-CA32-4ACF-AB5F-866FB282C943}" dt="2024-03-24T02:56:13.833" v="7303" actId="20577"/>
          <ac:spMkLst>
            <pc:docMk/>
            <pc:sldMk cId="2218052524" sldId="332"/>
            <ac:spMk id="6" creationId="{01C30E6B-9E32-1A7F-E4C4-1AB14D1B06E8}"/>
          </ac:spMkLst>
        </pc:spChg>
        <pc:picChg chg="del mod">
          <ac:chgData name="Julia Wong" userId="d7baf7815abb286b" providerId="LiveId" clId="{3B4BDCD6-CA32-4ACF-AB5F-866FB282C943}" dt="2024-03-23T06:23:50.859" v="4337" actId="478"/>
          <ac:picMkLst>
            <pc:docMk/>
            <pc:sldMk cId="2218052524" sldId="332"/>
            <ac:picMk id="1026" creationId="{C511DCD0-7B41-DCEB-7C93-7DDDB1248572}"/>
          </ac:picMkLst>
        </pc:picChg>
        <pc:picChg chg="add mod">
          <ac:chgData name="Julia Wong" userId="d7baf7815abb286b" providerId="LiveId" clId="{3B4BDCD6-CA32-4ACF-AB5F-866FB282C943}" dt="2024-03-24T00:39:38.341" v="6674" actId="1076"/>
          <ac:picMkLst>
            <pc:docMk/>
            <pc:sldMk cId="2218052524" sldId="332"/>
            <ac:picMk id="4098" creationId="{2FD1433E-4C74-868F-9E0F-5515B81CCE24}"/>
          </ac:picMkLst>
        </pc:picChg>
      </pc:sldChg>
      <pc:sldChg chg="del">
        <pc:chgData name="Julia Wong" userId="d7baf7815abb286b" providerId="LiveId" clId="{3B4BDCD6-CA32-4ACF-AB5F-866FB282C943}" dt="2024-03-22T23:38:06.337" v="1074" actId="47"/>
        <pc:sldMkLst>
          <pc:docMk/>
          <pc:sldMk cId="1158961119" sldId="333"/>
        </pc:sldMkLst>
      </pc:sldChg>
      <pc:sldChg chg="addSp delSp modSp new mod ord setBg">
        <pc:chgData name="Julia Wong" userId="d7baf7815abb286b" providerId="LiveId" clId="{3B4BDCD6-CA32-4ACF-AB5F-866FB282C943}" dt="2024-03-24T07:49:45.859" v="11162" actId="1076"/>
        <pc:sldMkLst>
          <pc:docMk/>
          <pc:sldMk cId="1416092975" sldId="334"/>
        </pc:sldMkLst>
        <pc:spChg chg="mod">
          <ac:chgData name="Julia Wong" userId="d7baf7815abb286b" providerId="LiveId" clId="{3B4BDCD6-CA32-4ACF-AB5F-866FB282C943}" dt="2024-03-24T07:49:45.859" v="11162" actId="1076"/>
          <ac:spMkLst>
            <pc:docMk/>
            <pc:sldMk cId="1416092975" sldId="334"/>
            <ac:spMk id="2" creationId="{D2334E5B-58E4-6129-6832-F86C788D2100}"/>
          </ac:spMkLst>
        </pc:spChg>
        <pc:spChg chg="del mod">
          <ac:chgData name="Julia Wong" userId="d7baf7815abb286b" providerId="LiveId" clId="{3B4BDCD6-CA32-4ACF-AB5F-866FB282C943}" dt="2024-03-22T23:44:03.469" v="1183" actId="21"/>
          <ac:spMkLst>
            <pc:docMk/>
            <pc:sldMk cId="1416092975" sldId="334"/>
            <ac:spMk id="3" creationId="{2BF04625-981E-822E-E572-D8BED82F1170}"/>
          </ac:spMkLst>
        </pc:spChg>
        <pc:spChg chg="add del mod">
          <ac:chgData name="Julia Wong" userId="d7baf7815abb286b" providerId="LiveId" clId="{3B4BDCD6-CA32-4ACF-AB5F-866FB282C943}" dt="2024-03-22T23:28:16.248" v="813" actId="21"/>
          <ac:spMkLst>
            <pc:docMk/>
            <pc:sldMk cId="1416092975" sldId="334"/>
            <ac:spMk id="5" creationId="{26E74C70-A706-C362-5E4A-BE44069A16D1}"/>
          </ac:spMkLst>
        </pc:spChg>
        <pc:spChg chg="add del">
          <ac:chgData name="Julia Wong" userId="d7baf7815abb286b" providerId="LiveId" clId="{3B4BDCD6-CA32-4ACF-AB5F-866FB282C943}" dt="2024-03-22T22:29:01.114" v="14" actId="26606"/>
          <ac:spMkLst>
            <pc:docMk/>
            <pc:sldMk cId="1416092975" sldId="334"/>
            <ac:spMk id="9" creationId="{04812C46-200A-4DEB-A05E-3ED6C68C2387}"/>
          </ac:spMkLst>
        </pc:spChg>
        <pc:spChg chg="add del">
          <ac:chgData name="Julia Wong" userId="d7baf7815abb286b" providerId="LiveId" clId="{3B4BDCD6-CA32-4ACF-AB5F-866FB282C943}" dt="2024-03-22T22:29:01.114" v="14" actId="26606"/>
          <ac:spMkLst>
            <pc:docMk/>
            <pc:sldMk cId="1416092975" sldId="334"/>
            <ac:spMk id="11" creationId="{D1EA859B-E555-4109-94F3-6700E046E008}"/>
          </ac:spMkLst>
        </pc:spChg>
        <pc:spChg chg="add del">
          <ac:chgData name="Julia Wong" userId="d7baf7815abb286b" providerId="LiveId" clId="{3B4BDCD6-CA32-4ACF-AB5F-866FB282C943}" dt="2024-03-22T22:29:04.943" v="16" actId="26606"/>
          <ac:spMkLst>
            <pc:docMk/>
            <pc:sldMk cId="1416092975" sldId="334"/>
            <ac:spMk id="13" creationId="{F13C74B1-5B17-4795-BED0-7140497B445A}"/>
          </ac:spMkLst>
        </pc:spChg>
        <pc:spChg chg="add del">
          <ac:chgData name="Julia Wong" userId="d7baf7815abb286b" providerId="LiveId" clId="{3B4BDCD6-CA32-4ACF-AB5F-866FB282C943}" dt="2024-03-22T22:29:04.943" v="16" actId="26606"/>
          <ac:spMkLst>
            <pc:docMk/>
            <pc:sldMk cId="1416092975" sldId="334"/>
            <ac:spMk id="14" creationId="{D4974D33-8DC5-464E-8C6D-BE58F0669C17}"/>
          </ac:spMkLst>
        </pc:spChg>
        <pc:spChg chg="add">
          <ac:chgData name="Julia Wong" userId="d7baf7815abb286b" providerId="LiveId" clId="{3B4BDCD6-CA32-4ACF-AB5F-866FB282C943}" dt="2024-03-22T22:29:04.943" v="17" actId="26606"/>
          <ac:spMkLst>
            <pc:docMk/>
            <pc:sldMk cId="1416092975" sldId="334"/>
            <ac:spMk id="15" creationId="{55D4142C-5077-457F-A6AD-3FECFDB39685}"/>
          </ac:spMkLst>
        </pc:spChg>
        <pc:spChg chg="add">
          <ac:chgData name="Julia Wong" userId="d7baf7815abb286b" providerId="LiveId" clId="{3B4BDCD6-CA32-4ACF-AB5F-866FB282C943}" dt="2024-03-22T22:29:04.943" v="17" actId="26606"/>
          <ac:spMkLst>
            <pc:docMk/>
            <pc:sldMk cId="1416092975" sldId="334"/>
            <ac:spMk id="16" creationId="{6B5E2835-4E47-45B3-9CFE-732FF7B05472}"/>
          </ac:spMkLst>
        </pc:spChg>
        <pc:spChg chg="add">
          <ac:chgData name="Julia Wong" userId="d7baf7815abb286b" providerId="LiveId" clId="{3B4BDCD6-CA32-4ACF-AB5F-866FB282C943}" dt="2024-03-22T22:29:04.943" v="17" actId="26606"/>
          <ac:spMkLst>
            <pc:docMk/>
            <pc:sldMk cId="1416092975" sldId="334"/>
            <ac:spMk id="17" creationId="{7A5F0580-5EE9-419F-96EE-B6529EF6E7D0}"/>
          </ac:spMkLst>
        </pc:spChg>
        <pc:spChg chg="add">
          <ac:chgData name="Julia Wong" userId="d7baf7815abb286b" providerId="LiveId" clId="{3B4BDCD6-CA32-4ACF-AB5F-866FB282C943}" dt="2024-03-22T22:29:04.943" v="17" actId="26606"/>
          <ac:spMkLst>
            <pc:docMk/>
            <pc:sldMk cId="1416092975" sldId="334"/>
            <ac:spMk id="18" creationId="{5B45AD5D-AA52-4F7B-9362-576A39AD9E09}"/>
          </ac:spMkLst>
        </pc:spChg>
        <pc:spChg chg="add">
          <ac:chgData name="Julia Wong" userId="d7baf7815abb286b" providerId="LiveId" clId="{3B4BDCD6-CA32-4ACF-AB5F-866FB282C943}" dt="2024-03-22T22:29:04.943" v="17" actId="26606"/>
          <ac:spMkLst>
            <pc:docMk/>
            <pc:sldMk cId="1416092975" sldId="334"/>
            <ac:spMk id="19" creationId="{AEDD7960-4866-4399-BEF6-DD1431AB4E34}"/>
          </ac:spMkLst>
        </pc:spChg>
        <pc:picChg chg="add mod ord">
          <ac:chgData name="Julia Wong" userId="d7baf7815abb286b" providerId="LiveId" clId="{3B4BDCD6-CA32-4ACF-AB5F-866FB282C943}" dt="2024-03-23T05:50:11.963" v="3705" actId="1076"/>
          <ac:picMkLst>
            <pc:docMk/>
            <pc:sldMk cId="1416092975" sldId="334"/>
            <ac:picMk id="4" creationId="{FE518755-BE43-4C1D-227A-D5557D1D7C56}"/>
          </ac:picMkLst>
        </pc:picChg>
      </pc:sldChg>
      <pc:sldChg chg="addSp delSp modSp mod">
        <pc:chgData name="Julia Wong" userId="d7baf7815abb286b" providerId="LiveId" clId="{3B4BDCD6-CA32-4ACF-AB5F-866FB282C943}" dt="2024-03-24T06:56:06.287" v="10335" actId="114"/>
        <pc:sldMkLst>
          <pc:docMk/>
          <pc:sldMk cId="2468844" sldId="335"/>
        </pc:sldMkLst>
        <pc:spChg chg="del mod">
          <ac:chgData name="Julia Wong" userId="d7baf7815abb286b" providerId="LiveId" clId="{3B4BDCD6-CA32-4ACF-AB5F-866FB282C943}" dt="2024-03-22T23:42:56.929" v="1150" actId="21"/>
          <ac:spMkLst>
            <pc:docMk/>
            <pc:sldMk cId="2468844" sldId="335"/>
            <ac:spMk id="2" creationId="{D2334E5B-58E4-6129-6832-F86C788D2100}"/>
          </ac:spMkLst>
        </pc:spChg>
        <pc:spChg chg="mod">
          <ac:chgData name="Julia Wong" userId="d7baf7815abb286b" providerId="LiveId" clId="{3B4BDCD6-CA32-4ACF-AB5F-866FB282C943}" dt="2024-03-24T06:56:01.876" v="10334" actId="114"/>
          <ac:spMkLst>
            <pc:docMk/>
            <pc:sldMk cId="2468844" sldId="335"/>
            <ac:spMk id="3" creationId="{2BF04625-981E-822E-E572-D8BED82F1170}"/>
          </ac:spMkLst>
        </pc:spChg>
        <pc:spChg chg="del mod">
          <ac:chgData name="Julia Wong" userId="d7baf7815abb286b" providerId="LiveId" clId="{3B4BDCD6-CA32-4ACF-AB5F-866FB282C943}" dt="2024-03-22T22:41:55.893" v="577"/>
          <ac:spMkLst>
            <pc:docMk/>
            <pc:sldMk cId="2468844" sldId="335"/>
            <ac:spMk id="5" creationId="{26E74C70-A706-C362-5E4A-BE44069A16D1}"/>
          </ac:spMkLst>
        </pc:spChg>
        <pc:spChg chg="add mod">
          <ac:chgData name="Julia Wong" userId="d7baf7815abb286b" providerId="LiveId" clId="{3B4BDCD6-CA32-4ACF-AB5F-866FB282C943}" dt="2024-03-24T06:56:06.287" v="10335" actId="114"/>
          <ac:spMkLst>
            <pc:docMk/>
            <pc:sldMk cId="2468844" sldId="335"/>
            <ac:spMk id="6" creationId="{67470DD7-13C8-4733-5D36-1A6A78084A25}"/>
          </ac:spMkLst>
        </pc:spChg>
        <pc:picChg chg="mod">
          <ac:chgData name="Julia Wong" userId="d7baf7815abb286b" providerId="LiveId" clId="{3B4BDCD6-CA32-4ACF-AB5F-866FB282C943}" dt="2024-03-22T22:37:08.895" v="364" actId="1076"/>
          <ac:picMkLst>
            <pc:docMk/>
            <pc:sldMk cId="2468844" sldId="335"/>
            <ac:picMk id="4" creationId="{FE518755-BE43-4C1D-227A-D5557D1D7C56}"/>
          </ac:picMkLst>
        </pc:picChg>
      </pc:sldChg>
      <pc:sldChg chg="addSp delSp modSp new del mod ord setBg modAnim">
        <pc:chgData name="Julia Wong" userId="d7baf7815abb286b" providerId="LiveId" clId="{3B4BDCD6-CA32-4ACF-AB5F-866FB282C943}" dt="2024-03-23T06:31:01.754" v="4369" actId="47"/>
        <pc:sldMkLst>
          <pc:docMk/>
          <pc:sldMk cId="2116044426" sldId="336"/>
        </pc:sldMkLst>
        <pc:spChg chg="mod">
          <ac:chgData name="Julia Wong" userId="d7baf7815abb286b" providerId="LiveId" clId="{3B4BDCD6-CA32-4ACF-AB5F-866FB282C943}" dt="2024-03-23T06:30:07.327" v="4368" actId="14100"/>
          <ac:spMkLst>
            <pc:docMk/>
            <pc:sldMk cId="2116044426" sldId="336"/>
            <ac:spMk id="2" creationId="{50AE3E90-BEBF-FE24-E24B-4A8E43306AE4}"/>
          </ac:spMkLst>
        </pc:spChg>
        <pc:spChg chg="mod ord">
          <ac:chgData name="Julia Wong" userId="d7baf7815abb286b" providerId="LiveId" clId="{3B4BDCD6-CA32-4ACF-AB5F-866FB282C943}" dt="2024-03-23T06:29:51.942" v="4364"/>
          <ac:spMkLst>
            <pc:docMk/>
            <pc:sldMk cId="2116044426" sldId="336"/>
            <ac:spMk id="3" creationId="{46F55F30-6048-8BCA-52F4-25DAABC8E21F}"/>
          </ac:spMkLst>
        </pc:spChg>
        <pc:spChg chg="add del mod">
          <ac:chgData name="Julia Wong" userId="d7baf7815abb286b" providerId="LiveId" clId="{3B4BDCD6-CA32-4ACF-AB5F-866FB282C943}" dt="2024-03-23T05:13:00.506" v="3255" actId="21"/>
          <ac:spMkLst>
            <pc:docMk/>
            <pc:sldMk cId="2116044426" sldId="336"/>
            <ac:spMk id="4" creationId="{DCB6799A-2698-4A23-2B04-46877B32137E}"/>
          </ac:spMkLst>
        </pc:spChg>
        <pc:spChg chg="add del mod">
          <ac:chgData name="Julia Wong" userId="d7baf7815abb286b" providerId="LiveId" clId="{3B4BDCD6-CA32-4ACF-AB5F-866FB282C943}" dt="2024-03-23T05:13:21.954" v="3258" actId="21"/>
          <ac:spMkLst>
            <pc:docMk/>
            <pc:sldMk cId="2116044426" sldId="336"/>
            <ac:spMk id="5" creationId="{DCB6799A-2698-4A23-2B04-46877B32137E}"/>
          </ac:spMkLst>
        </pc:spChg>
        <pc:spChg chg="add del mod">
          <ac:chgData name="Julia Wong" userId="d7baf7815abb286b" providerId="LiveId" clId="{3B4BDCD6-CA32-4ACF-AB5F-866FB282C943}" dt="2024-03-23T05:15:36.033" v="3367" actId="21"/>
          <ac:spMkLst>
            <pc:docMk/>
            <pc:sldMk cId="2116044426" sldId="336"/>
            <ac:spMk id="6" creationId="{59A779E6-F241-538C-3C25-67590E34CA3D}"/>
          </ac:spMkLst>
        </pc:spChg>
        <pc:spChg chg="add del">
          <ac:chgData name="Julia Wong" userId="d7baf7815abb286b" providerId="LiveId" clId="{3B4BDCD6-CA32-4ACF-AB5F-866FB282C943}" dt="2024-03-23T06:28:26.075" v="4346" actId="26606"/>
          <ac:spMkLst>
            <pc:docMk/>
            <pc:sldMk cId="2116044426" sldId="336"/>
            <ac:spMk id="3081" creationId="{2DAA6C16-BF9B-4A3E-BC70-EE6015D4F967}"/>
          </ac:spMkLst>
        </pc:spChg>
        <pc:spChg chg="add del">
          <ac:chgData name="Julia Wong" userId="d7baf7815abb286b" providerId="LiveId" clId="{3B4BDCD6-CA32-4ACF-AB5F-866FB282C943}" dt="2024-03-23T06:28:55.960" v="4352" actId="26606"/>
          <ac:spMkLst>
            <pc:docMk/>
            <pc:sldMk cId="2116044426" sldId="336"/>
            <ac:spMk id="5132" creationId="{A2679492-7988-4050-9056-542444452411}"/>
          </ac:spMkLst>
        </pc:spChg>
        <pc:spChg chg="add del">
          <ac:chgData name="Julia Wong" userId="d7baf7815abb286b" providerId="LiveId" clId="{3B4BDCD6-CA32-4ACF-AB5F-866FB282C943}" dt="2024-03-23T06:28:55.960" v="4352" actId="26606"/>
          <ac:spMkLst>
            <pc:docMk/>
            <pc:sldMk cId="2116044426" sldId="336"/>
            <ac:spMk id="5134" creationId="{B091B163-7D61-4891-ABCF-5C13D9C418D0}"/>
          </ac:spMkLst>
        </pc:spChg>
        <pc:spChg chg="add">
          <ac:chgData name="Julia Wong" userId="d7baf7815abb286b" providerId="LiveId" clId="{3B4BDCD6-CA32-4ACF-AB5F-866FB282C943}" dt="2024-03-23T06:28:55.976" v="4353" actId="26606"/>
          <ac:spMkLst>
            <pc:docMk/>
            <pc:sldMk cId="2116044426" sldId="336"/>
            <ac:spMk id="5138" creationId="{95B1FC96-0749-41C9-BAED-E089E77149FA}"/>
          </ac:spMkLst>
        </pc:spChg>
        <pc:spChg chg="add">
          <ac:chgData name="Julia Wong" userId="d7baf7815abb286b" providerId="LiveId" clId="{3B4BDCD6-CA32-4ACF-AB5F-866FB282C943}" dt="2024-03-23T06:28:55.976" v="4353" actId="26606"/>
          <ac:spMkLst>
            <pc:docMk/>
            <pc:sldMk cId="2116044426" sldId="336"/>
            <ac:spMk id="5139" creationId="{63C1A86C-B1A8-4AEC-B001-595C91716E77}"/>
          </ac:spMkLst>
        </pc:spChg>
        <pc:grpChg chg="add del">
          <ac:chgData name="Julia Wong" userId="d7baf7815abb286b" providerId="LiveId" clId="{3B4BDCD6-CA32-4ACF-AB5F-866FB282C943}" dt="2024-03-23T06:28:26.075" v="4346" actId="26606"/>
          <ac:grpSpMkLst>
            <pc:docMk/>
            <pc:sldMk cId="2116044426" sldId="336"/>
            <ac:grpSpMk id="3083" creationId="{A4AE1828-51FD-4AD7-BCF6-9AF5C696CE5D}"/>
          </ac:grpSpMkLst>
        </pc:grpChg>
        <pc:picChg chg="add mod">
          <ac:chgData name="Julia Wong" userId="d7baf7815abb286b" providerId="LiveId" clId="{3B4BDCD6-CA32-4ACF-AB5F-866FB282C943}" dt="2024-03-23T06:28:55.976" v="4353" actId="26606"/>
          <ac:picMkLst>
            <pc:docMk/>
            <pc:sldMk cId="2116044426" sldId="336"/>
            <ac:picMk id="3074" creationId="{A7EB3677-C43A-5240-4BDC-14FE59D1EFFB}"/>
          </ac:picMkLst>
        </pc:picChg>
        <pc:picChg chg="add del mod">
          <ac:chgData name="Julia Wong" userId="d7baf7815abb286b" providerId="LiveId" clId="{3B4BDCD6-CA32-4ACF-AB5F-866FB282C943}" dt="2024-03-23T06:25:44.426" v="4341" actId="478"/>
          <ac:picMkLst>
            <pc:docMk/>
            <pc:sldMk cId="2116044426" sldId="336"/>
            <ac:picMk id="3076" creationId="{1D577F2A-71A9-E257-9946-EAA11FE4CC9F}"/>
          </ac:picMkLst>
        </pc:picChg>
        <pc:picChg chg="add mod">
          <ac:chgData name="Julia Wong" userId="d7baf7815abb286b" providerId="LiveId" clId="{3B4BDCD6-CA32-4ACF-AB5F-866FB282C943}" dt="2024-03-23T06:28:55.976" v="4353" actId="26606"/>
          <ac:picMkLst>
            <pc:docMk/>
            <pc:sldMk cId="2116044426" sldId="336"/>
            <ac:picMk id="5122" creationId="{619EED35-868D-3272-A924-6C1620F20D74}"/>
          </ac:picMkLst>
        </pc:picChg>
        <pc:cxnChg chg="add del">
          <ac:chgData name="Julia Wong" userId="d7baf7815abb286b" providerId="LiveId" clId="{3B4BDCD6-CA32-4ACF-AB5F-866FB282C943}" dt="2024-03-23T06:28:55.976" v="4353" actId="26606"/>
          <ac:cxnSpMkLst>
            <pc:docMk/>
            <pc:sldMk cId="2116044426" sldId="336"/>
            <ac:cxnSpMk id="5127" creationId="{249EDD1B-F94D-B4E6-ACAA-566B9A26FDE3}"/>
          </ac:cxnSpMkLst>
        </pc:cxnChg>
        <pc:cxnChg chg="add del">
          <ac:chgData name="Julia Wong" userId="d7baf7815abb286b" providerId="LiveId" clId="{3B4BDCD6-CA32-4ACF-AB5F-866FB282C943}" dt="2024-03-23T06:28:55.960" v="4352" actId="26606"/>
          <ac:cxnSpMkLst>
            <pc:docMk/>
            <pc:sldMk cId="2116044426" sldId="336"/>
            <ac:cxnSpMk id="5136" creationId="{C49DA8F6-BCC1-4447-B54C-57856834B94B}"/>
          </ac:cxnSpMkLst>
        </pc:cxnChg>
      </pc:sldChg>
      <pc:sldChg chg="addSp new del">
        <pc:chgData name="Julia Wong" userId="d7baf7815abb286b" providerId="LiveId" clId="{3B4BDCD6-CA32-4ACF-AB5F-866FB282C943}" dt="2024-03-22T23:14:20.937" v="608" actId="47"/>
        <pc:sldMkLst>
          <pc:docMk/>
          <pc:sldMk cId="679234048" sldId="337"/>
        </pc:sldMkLst>
        <pc:picChg chg="add">
          <ac:chgData name="Julia Wong" userId="d7baf7815abb286b" providerId="LiveId" clId="{3B4BDCD6-CA32-4ACF-AB5F-866FB282C943}" dt="2024-03-22T22:47:46.816" v="583"/>
          <ac:picMkLst>
            <pc:docMk/>
            <pc:sldMk cId="679234048" sldId="337"/>
            <ac:picMk id="4" creationId="{F8387203-9E0A-F441-5A84-9F44650FCE9D}"/>
          </ac:picMkLst>
        </pc:picChg>
      </pc:sldChg>
      <pc:sldChg chg="addSp modSp new del mod setBg">
        <pc:chgData name="Julia Wong" userId="d7baf7815abb286b" providerId="LiveId" clId="{3B4BDCD6-CA32-4ACF-AB5F-866FB282C943}" dt="2024-03-22T23:13:59.753" v="605" actId="47"/>
        <pc:sldMkLst>
          <pc:docMk/>
          <pc:sldMk cId="473404574" sldId="338"/>
        </pc:sldMkLst>
        <pc:spChg chg="mod">
          <ac:chgData name="Julia Wong" userId="d7baf7815abb286b" providerId="LiveId" clId="{3B4BDCD6-CA32-4ACF-AB5F-866FB282C943}" dt="2024-03-22T23:10:32.757" v="586" actId="26606"/>
          <ac:spMkLst>
            <pc:docMk/>
            <pc:sldMk cId="473404574" sldId="338"/>
            <ac:spMk id="2" creationId="{B5A49A95-50CE-BE32-DF9E-C7AE17460379}"/>
          </ac:spMkLst>
        </pc:spChg>
        <pc:spChg chg="mod ord">
          <ac:chgData name="Julia Wong" userId="d7baf7815abb286b" providerId="LiveId" clId="{3B4BDCD6-CA32-4ACF-AB5F-866FB282C943}" dt="2024-03-22T23:10:32.757" v="586" actId="26606"/>
          <ac:spMkLst>
            <pc:docMk/>
            <pc:sldMk cId="473404574" sldId="338"/>
            <ac:spMk id="3" creationId="{E8212F99-59E1-C74B-29CA-D24BD08A2724}"/>
          </ac:spMkLst>
        </pc:spChg>
        <pc:picChg chg="add mod">
          <ac:chgData name="Julia Wong" userId="d7baf7815abb286b" providerId="LiveId" clId="{3B4BDCD6-CA32-4ACF-AB5F-866FB282C943}" dt="2024-03-22T23:10:32.757" v="586" actId="26606"/>
          <ac:picMkLst>
            <pc:docMk/>
            <pc:sldMk cId="473404574" sldId="338"/>
            <ac:picMk id="4098" creationId="{8E7F4681-6A55-EAF2-6602-59D9EE167070}"/>
          </ac:picMkLst>
        </pc:picChg>
        <pc:cxnChg chg="add">
          <ac:chgData name="Julia Wong" userId="d7baf7815abb286b" providerId="LiveId" clId="{3B4BDCD6-CA32-4ACF-AB5F-866FB282C943}" dt="2024-03-22T23:10:32.757" v="586" actId="26606"/>
          <ac:cxnSpMkLst>
            <pc:docMk/>
            <pc:sldMk cId="473404574" sldId="338"/>
            <ac:cxnSpMk id="4103" creationId="{249EDD1B-F94D-B4E6-ACAA-566B9A26FDE3}"/>
          </ac:cxnSpMkLst>
        </pc:cxnChg>
      </pc:sldChg>
      <pc:sldChg chg="addSp delSp modSp new mod setBg modAnim">
        <pc:chgData name="Julia Wong" userId="d7baf7815abb286b" providerId="LiveId" clId="{3B4BDCD6-CA32-4ACF-AB5F-866FB282C943}" dt="2024-03-24T04:58:51.200" v="9460"/>
        <pc:sldMkLst>
          <pc:docMk/>
          <pc:sldMk cId="136750329" sldId="339"/>
        </pc:sldMkLst>
        <pc:spChg chg="del mod">
          <ac:chgData name="Julia Wong" userId="d7baf7815abb286b" providerId="LiveId" clId="{3B4BDCD6-CA32-4ACF-AB5F-866FB282C943}" dt="2024-03-24T04:47:02.070" v="9345" actId="26606"/>
          <ac:spMkLst>
            <pc:docMk/>
            <pc:sldMk cId="136750329" sldId="339"/>
            <ac:spMk id="2" creationId="{2FAA91D7-7954-A724-880D-9F0E31312345}"/>
          </ac:spMkLst>
        </pc:spChg>
        <pc:spChg chg="mod ord">
          <ac:chgData name="Julia Wong" userId="d7baf7815abb286b" providerId="LiveId" clId="{3B4BDCD6-CA32-4ACF-AB5F-866FB282C943}" dt="2024-03-24T04:57:13.414" v="9441" actId="207"/>
          <ac:spMkLst>
            <pc:docMk/>
            <pc:sldMk cId="136750329" sldId="339"/>
            <ac:spMk id="3" creationId="{F2BC62F6-7027-E13D-A93C-E01D69DE693C}"/>
          </ac:spMkLst>
        </pc:spChg>
        <pc:spChg chg="add mod">
          <ac:chgData name="Julia Wong" userId="d7baf7815abb286b" providerId="LiveId" clId="{3B4BDCD6-CA32-4ACF-AB5F-866FB282C943}" dt="2024-03-24T04:58:51.200" v="9460"/>
          <ac:spMkLst>
            <pc:docMk/>
            <pc:sldMk cId="136750329" sldId="339"/>
            <ac:spMk id="4" creationId="{B8FA4918-B012-4F32-35E6-3DFFA2ACD510}"/>
          </ac:spMkLst>
        </pc:spChg>
        <pc:spChg chg="add del">
          <ac:chgData name="Julia Wong" userId="d7baf7815abb286b" providerId="LiveId" clId="{3B4BDCD6-CA32-4ACF-AB5F-866FB282C943}" dt="2024-03-24T04:48:23.918" v="9347" actId="26606"/>
          <ac:spMkLst>
            <pc:docMk/>
            <pc:sldMk cId="136750329" sldId="339"/>
            <ac:spMk id="6151" creationId="{2D2B266D-3625-4584-A5C3-7D3F672CFF30}"/>
          </ac:spMkLst>
        </pc:spChg>
        <pc:spChg chg="add del">
          <ac:chgData name="Julia Wong" userId="d7baf7815abb286b" providerId="LiveId" clId="{3B4BDCD6-CA32-4ACF-AB5F-866FB282C943}" dt="2024-03-24T04:48:23.918" v="9347" actId="26606"/>
          <ac:spMkLst>
            <pc:docMk/>
            <pc:sldMk cId="136750329" sldId="339"/>
            <ac:spMk id="6153" creationId="{A5D2A5D1-BA0D-47D3-B051-DA7743C46E28}"/>
          </ac:spMkLst>
        </pc:spChg>
        <pc:spChg chg="add">
          <ac:chgData name="Julia Wong" userId="d7baf7815abb286b" providerId="LiveId" clId="{3B4BDCD6-CA32-4ACF-AB5F-866FB282C943}" dt="2024-03-24T04:48:23.918" v="9347" actId="26606"/>
          <ac:spMkLst>
            <pc:docMk/>
            <pc:sldMk cId="136750329" sldId="339"/>
            <ac:spMk id="6158" creationId="{04812C46-200A-4DEB-A05E-3ED6C68C2387}"/>
          </ac:spMkLst>
        </pc:spChg>
        <pc:spChg chg="add">
          <ac:chgData name="Julia Wong" userId="d7baf7815abb286b" providerId="LiveId" clId="{3B4BDCD6-CA32-4ACF-AB5F-866FB282C943}" dt="2024-03-24T04:48:23.918" v="9347" actId="26606"/>
          <ac:spMkLst>
            <pc:docMk/>
            <pc:sldMk cId="136750329" sldId="339"/>
            <ac:spMk id="6160" creationId="{D1EA859B-E555-4109-94F3-6700E046E008}"/>
          </ac:spMkLst>
        </pc:spChg>
        <pc:picChg chg="add del mod">
          <ac:chgData name="Julia Wong" userId="d7baf7815abb286b" providerId="LiveId" clId="{3B4BDCD6-CA32-4ACF-AB5F-866FB282C943}" dt="2024-03-23T06:32:29.419" v="4370" actId="478"/>
          <ac:picMkLst>
            <pc:docMk/>
            <pc:sldMk cId="136750329" sldId="339"/>
            <ac:picMk id="5122" creationId="{8DCC3981-1B72-32F1-E7B3-771801126099}"/>
          </ac:picMkLst>
        </pc:picChg>
        <pc:picChg chg="add mod ord">
          <ac:chgData name="Julia Wong" userId="d7baf7815abb286b" providerId="LiveId" clId="{3B4BDCD6-CA32-4ACF-AB5F-866FB282C943}" dt="2024-03-24T04:48:23.918" v="9347" actId="26606"/>
          <ac:picMkLst>
            <pc:docMk/>
            <pc:sldMk cId="136750329" sldId="339"/>
            <ac:picMk id="6146" creationId="{35AB329E-B06A-8059-8C7A-4F8590E6BD92}"/>
          </ac:picMkLst>
        </pc:picChg>
        <pc:cxnChg chg="add del mod">
          <ac:chgData name="Julia Wong" userId="d7baf7815abb286b" providerId="LiveId" clId="{3B4BDCD6-CA32-4ACF-AB5F-866FB282C943}" dt="2024-03-24T04:48:23.918" v="9347" actId="26606"/>
          <ac:cxnSpMkLst>
            <pc:docMk/>
            <pc:sldMk cId="136750329" sldId="339"/>
            <ac:cxnSpMk id="5127" creationId="{249EDD1B-F94D-B4E6-ACAA-566B9A26FDE3}"/>
          </ac:cxnSpMkLst>
        </pc:cxnChg>
      </pc:sldChg>
      <pc:sldChg chg="addSp delSp modSp del mod modAnim">
        <pc:chgData name="Julia Wong" userId="d7baf7815abb286b" providerId="LiveId" clId="{3B4BDCD6-CA32-4ACF-AB5F-866FB282C943}" dt="2024-03-23T07:18:36.983" v="4940" actId="47"/>
        <pc:sldMkLst>
          <pc:docMk/>
          <pc:sldMk cId="1409338260" sldId="340"/>
        </pc:sldMkLst>
        <pc:spChg chg="mod">
          <ac:chgData name="Julia Wong" userId="d7baf7815abb286b" providerId="LiveId" clId="{3B4BDCD6-CA32-4ACF-AB5F-866FB282C943}" dt="2024-03-23T07:06:17.383" v="4877" actId="1076"/>
          <ac:spMkLst>
            <pc:docMk/>
            <pc:sldMk cId="1409338260" sldId="340"/>
            <ac:spMk id="2" creationId="{00000000-0000-0000-0000-000000000000}"/>
          </ac:spMkLst>
        </pc:spChg>
        <pc:spChg chg="add del mod">
          <ac:chgData name="Julia Wong" userId="d7baf7815abb286b" providerId="LiveId" clId="{3B4BDCD6-CA32-4ACF-AB5F-866FB282C943}" dt="2024-03-23T06:53:32.881" v="4786" actId="478"/>
          <ac:spMkLst>
            <pc:docMk/>
            <pc:sldMk cId="1409338260" sldId="340"/>
            <ac:spMk id="4" creationId="{CD958D66-68E8-9D0B-6B08-2D302F9340C1}"/>
          </ac:spMkLst>
        </pc:spChg>
        <pc:spChg chg="add mod">
          <ac:chgData name="Julia Wong" userId="d7baf7815abb286b" providerId="LiveId" clId="{3B4BDCD6-CA32-4ACF-AB5F-866FB282C943}" dt="2024-03-23T07:07:52.446" v="4887" actId="20577"/>
          <ac:spMkLst>
            <pc:docMk/>
            <pc:sldMk cId="1409338260" sldId="340"/>
            <ac:spMk id="5" creationId="{F7D487C7-018D-6582-39DC-A458B3B16A4F}"/>
          </ac:spMkLst>
        </pc:spChg>
        <pc:spChg chg="mod">
          <ac:chgData name="Julia Wong" userId="d7baf7815abb286b" providerId="LiveId" clId="{3B4BDCD6-CA32-4ACF-AB5F-866FB282C943}" dt="2024-03-23T07:06:34.550" v="4879" actId="1076"/>
          <ac:spMkLst>
            <pc:docMk/>
            <pc:sldMk cId="1409338260" sldId="340"/>
            <ac:spMk id="6" creationId="{00000000-0000-0000-0000-000000000000}"/>
          </ac:spMkLst>
        </pc:spChg>
      </pc:sldChg>
      <pc:sldChg chg="new del">
        <pc:chgData name="Julia Wong" userId="d7baf7815abb286b" providerId="LiveId" clId="{3B4BDCD6-CA32-4ACF-AB5F-866FB282C943}" dt="2024-03-22T23:22:57.719" v="745" actId="47"/>
        <pc:sldMkLst>
          <pc:docMk/>
          <pc:sldMk cId="2699992509" sldId="340"/>
        </pc:sldMkLst>
      </pc:sldChg>
      <pc:sldChg chg="del">
        <pc:chgData name="Julia Wong" userId="d7baf7815abb286b" providerId="LiveId" clId="{3B4BDCD6-CA32-4ACF-AB5F-866FB282C943}" dt="2024-03-23T00:02:07.623" v="1445" actId="47"/>
        <pc:sldMkLst>
          <pc:docMk/>
          <pc:sldMk cId="2526150816" sldId="341"/>
        </pc:sldMkLst>
      </pc:sldChg>
      <pc:sldChg chg="new del">
        <pc:chgData name="Julia Wong" userId="d7baf7815abb286b" providerId="LiveId" clId="{3B4BDCD6-CA32-4ACF-AB5F-866FB282C943}" dt="2024-03-22T23:54:23.769" v="1275" actId="47"/>
        <pc:sldMkLst>
          <pc:docMk/>
          <pc:sldMk cId="2485886266" sldId="342"/>
        </pc:sldMkLst>
      </pc:sldChg>
      <pc:sldChg chg="addSp delSp modSp new mod ord setBg">
        <pc:chgData name="Julia Wong" userId="d7baf7815abb286b" providerId="LiveId" clId="{3B4BDCD6-CA32-4ACF-AB5F-866FB282C943}" dt="2024-03-24T08:50:26.118" v="11777" actId="13926"/>
        <pc:sldMkLst>
          <pc:docMk/>
          <pc:sldMk cId="2555458779" sldId="343"/>
        </pc:sldMkLst>
        <pc:spChg chg="del mod">
          <ac:chgData name="Julia Wong" userId="d7baf7815abb286b" providerId="LiveId" clId="{3B4BDCD6-CA32-4ACF-AB5F-866FB282C943}" dt="2024-03-23T06:13:28.613" v="4008" actId="21"/>
          <ac:spMkLst>
            <pc:docMk/>
            <pc:sldMk cId="2555458779" sldId="343"/>
            <ac:spMk id="2" creationId="{E1EA70E0-3504-9A8E-479F-D34E077D0C16}"/>
          </ac:spMkLst>
        </pc:spChg>
        <pc:spChg chg="mod">
          <ac:chgData name="Julia Wong" userId="d7baf7815abb286b" providerId="LiveId" clId="{3B4BDCD6-CA32-4ACF-AB5F-866FB282C943}" dt="2024-03-24T08:50:26.118" v="11777" actId="13926"/>
          <ac:spMkLst>
            <pc:docMk/>
            <pc:sldMk cId="2555458779" sldId="343"/>
            <ac:spMk id="3" creationId="{0847247A-B8E3-BF84-C5AE-CE5ACB5301BE}"/>
          </ac:spMkLst>
        </pc:spChg>
        <pc:spChg chg="add mod">
          <ac:chgData name="Julia Wong" userId="d7baf7815abb286b" providerId="LiveId" clId="{3B4BDCD6-CA32-4ACF-AB5F-866FB282C943}" dt="2024-03-24T08:39:50.776" v="11703"/>
          <ac:spMkLst>
            <pc:docMk/>
            <pc:sldMk cId="2555458779" sldId="343"/>
            <ac:spMk id="4" creationId="{79B25AEC-8895-A73F-1264-9BDBC9FC00A3}"/>
          </ac:spMkLst>
        </pc:spChg>
        <pc:spChg chg="add del">
          <ac:chgData name="Julia Wong" userId="d7baf7815abb286b" providerId="LiveId" clId="{3B4BDCD6-CA32-4ACF-AB5F-866FB282C943}" dt="2024-03-22T23:56:51.744" v="1280" actId="26606"/>
          <ac:spMkLst>
            <pc:docMk/>
            <pc:sldMk cId="2555458779" sldId="343"/>
            <ac:spMk id="6151" creationId="{04812C46-200A-4DEB-A05E-3ED6C68C2387}"/>
          </ac:spMkLst>
        </pc:spChg>
        <pc:spChg chg="add del">
          <ac:chgData name="Julia Wong" userId="d7baf7815abb286b" providerId="LiveId" clId="{3B4BDCD6-CA32-4ACF-AB5F-866FB282C943}" dt="2024-03-22T23:56:51.744" v="1280" actId="26606"/>
          <ac:spMkLst>
            <pc:docMk/>
            <pc:sldMk cId="2555458779" sldId="343"/>
            <ac:spMk id="6153" creationId="{D1EA859B-E555-4109-94F3-6700E046E008}"/>
          </ac:spMkLst>
        </pc:spChg>
        <pc:grpChg chg="add">
          <ac:chgData name="Julia Wong" userId="d7baf7815abb286b" providerId="LiveId" clId="{3B4BDCD6-CA32-4ACF-AB5F-866FB282C943}" dt="2024-03-22T23:56:51.744" v="1280" actId="26606"/>
          <ac:grpSpMkLst>
            <pc:docMk/>
            <pc:sldMk cId="2555458779" sldId="343"/>
            <ac:grpSpMk id="6158" creationId="{31C49F18-8757-4E87-5C2E-9D6D7B82BA3B}"/>
          </ac:grpSpMkLst>
        </pc:grpChg>
        <pc:picChg chg="add mod ord">
          <ac:chgData name="Julia Wong" userId="d7baf7815abb286b" providerId="LiveId" clId="{3B4BDCD6-CA32-4ACF-AB5F-866FB282C943}" dt="2024-03-23T06:12:40.026" v="4000" actId="14100"/>
          <ac:picMkLst>
            <pc:docMk/>
            <pc:sldMk cId="2555458779" sldId="343"/>
            <ac:picMk id="6146" creationId="{98D416E0-4BD7-FB6B-2C36-1385C65A2A98}"/>
          </ac:picMkLst>
        </pc:picChg>
      </pc:sldChg>
      <pc:sldChg chg="addSp modSp del mod modAnim">
        <pc:chgData name="Julia Wong" userId="d7baf7815abb286b" providerId="LiveId" clId="{3B4BDCD6-CA32-4ACF-AB5F-866FB282C943}" dt="2024-03-23T07:23:34.542" v="4979" actId="47"/>
        <pc:sldMkLst>
          <pc:docMk/>
          <pc:sldMk cId="357216440" sldId="344"/>
        </pc:sldMkLst>
        <pc:spChg chg="mod">
          <ac:chgData name="Julia Wong" userId="d7baf7815abb286b" providerId="LiveId" clId="{3B4BDCD6-CA32-4ACF-AB5F-866FB282C943}" dt="2024-03-23T06:49:51.059" v="4778" actId="1076"/>
          <ac:spMkLst>
            <pc:docMk/>
            <pc:sldMk cId="357216440" sldId="344"/>
            <ac:spMk id="2" creationId="{00000000-0000-0000-0000-000000000000}"/>
          </ac:spMkLst>
        </pc:spChg>
        <pc:spChg chg="add mod">
          <ac:chgData name="Julia Wong" userId="d7baf7815abb286b" providerId="LiveId" clId="{3B4BDCD6-CA32-4ACF-AB5F-866FB282C943}" dt="2024-03-23T07:02:48.789" v="4791" actId="1076"/>
          <ac:spMkLst>
            <pc:docMk/>
            <pc:sldMk cId="357216440" sldId="344"/>
            <ac:spMk id="4" creationId="{1AC761A4-C9F7-AB68-3E4A-A5C2B5EB9501}"/>
          </ac:spMkLst>
        </pc:spChg>
        <pc:spChg chg="add mod">
          <ac:chgData name="Julia Wong" userId="d7baf7815abb286b" providerId="LiveId" clId="{3B4BDCD6-CA32-4ACF-AB5F-866FB282C943}" dt="2024-03-23T06:52:55.121" v="4784" actId="14100"/>
          <ac:spMkLst>
            <pc:docMk/>
            <pc:sldMk cId="357216440" sldId="344"/>
            <ac:spMk id="5" creationId="{03DE4050-3247-8648-E0FB-9E07A49982A7}"/>
          </ac:spMkLst>
        </pc:spChg>
        <pc:spChg chg="mod">
          <ac:chgData name="Julia Wong" userId="d7baf7815abb286b" providerId="LiveId" clId="{3B4BDCD6-CA32-4ACF-AB5F-866FB282C943}" dt="2024-03-23T06:36:24.828" v="4409"/>
          <ac:spMkLst>
            <pc:docMk/>
            <pc:sldMk cId="357216440" sldId="344"/>
            <ac:spMk id="6" creationId="{00000000-0000-0000-0000-000000000000}"/>
          </ac:spMkLst>
        </pc:spChg>
      </pc:sldChg>
      <pc:sldChg chg="addSp modSp del mod modAnim">
        <pc:chgData name="Julia Wong" userId="d7baf7815abb286b" providerId="LiveId" clId="{3B4BDCD6-CA32-4ACF-AB5F-866FB282C943}" dt="2024-03-23T07:29:19.918" v="5023" actId="47"/>
        <pc:sldMkLst>
          <pc:docMk/>
          <pc:sldMk cId="3285183906" sldId="345"/>
        </pc:sldMkLst>
        <pc:spChg chg="mod">
          <ac:chgData name="Julia Wong" userId="d7baf7815abb286b" providerId="LiveId" clId="{3B4BDCD6-CA32-4ACF-AB5F-866FB282C943}" dt="2024-03-23T06:51:44.155" v="4782" actId="20577"/>
          <ac:spMkLst>
            <pc:docMk/>
            <pc:sldMk cId="3285183906" sldId="345"/>
            <ac:spMk id="2" creationId="{00000000-0000-0000-0000-000000000000}"/>
          </ac:spMkLst>
        </pc:spChg>
        <pc:spChg chg="add mod">
          <ac:chgData name="Julia Wong" userId="d7baf7815abb286b" providerId="LiveId" clId="{3B4BDCD6-CA32-4ACF-AB5F-866FB282C943}" dt="2024-03-23T06:48:20.855" v="4771" actId="1076"/>
          <ac:spMkLst>
            <pc:docMk/>
            <pc:sldMk cId="3285183906" sldId="345"/>
            <ac:spMk id="4" creationId="{E8BA49EE-2F43-B256-FBA5-A1617D0F6368}"/>
          </ac:spMkLst>
        </pc:spChg>
        <pc:spChg chg="add mod">
          <ac:chgData name="Julia Wong" userId="d7baf7815abb286b" providerId="LiveId" clId="{3B4BDCD6-CA32-4ACF-AB5F-866FB282C943}" dt="2024-03-23T07:02:25.373" v="4788" actId="14100"/>
          <ac:spMkLst>
            <pc:docMk/>
            <pc:sldMk cId="3285183906" sldId="345"/>
            <ac:spMk id="5" creationId="{307BAAE3-8B31-C7A2-4894-8E69CBD184F4}"/>
          </ac:spMkLst>
        </pc:spChg>
        <pc:spChg chg="mod">
          <ac:chgData name="Julia Wong" userId="d7baf7815abb286b" providerId="LiveId" clId="{3B4BDCD6-CA32-4ACF-AB5F-866FB282C943}" dt="2024-03-23T06:36:19.340" v="4403"/>
          <ac:spMkLst>
            <pc:docMk/>
            <pc:sldMk cId="3285183906" sldId="345"/>
            <ac:spMk id="6" creationId="{00000000-0000-0000-0000-000000000000}"/>
          </ac:spMkLst>
        </pc:spChg>
      </pc:sldChg>
      <pc:sldChg chg="delSp modSp mod">
        <pc:chgData name="Julia Wong" userId="d7baf7815abb286b" providerId="LiveId" clId="{3B4BDCD6-CA32-4ACF-AB5F-866FB282C943}" dt="2024-03-24T04:54:37.113" v="9430" actId="255"/>
        <pc:sldMkLst>
          <pc:docMk/>
          <pc:sldMk cId="1548102308" sldId="346"/>
        </pc:sldMkLst>
        <pc:spChg chg="mod">
          <ac:chgData name="Julia Wong" userId="d7baf7815abb286b" providerId="LiveId" clId="{3B4BDCD6-CA32-4ACF-AB5F-866FB282C943}" dt="2024-03-23T05:59:07.377" v="3775" actId="207"/>
          <ac:spMkLst>
            <pc:docMk/>
            <pc:sldMk cId="1548102308" sldId="346"/>
            <ac:spMk id="5" creationId="{00000000-0000-0000-0000-000000000000}"/>
          </ac:spMkLst>
        </pc:spChg>
        <pc:spChg chg="mod">
          <ac:chgData name="Julia Wong" userId="d7baf7815abb286b" providerId="LiveId" clId="{3B4BDCD6-CA32-4ACF-AB5F-866FB282C943}" dt="2024-03-24T04:54:37.113" v="9430" actId="255"/>
          <ac:spMkLst>
            <pc:docMk/>
            <pc:sldMk cId="1548102308" sldId="346"/>
            <ac:spMk id="7" creationId="{00000000-0000-0000-0000-000000000000}"/>
          </ac:spMkLst>
        </pc:spChg>
        <pc:spChg chg="del">
          <ac:chgData name="Julia Wong" userId="d7baf7815abb286b" providerId="LiveId" clId="{3B4BDCD6-CA32-4ACF-AB5F-866FB282C943}" dt="2024-03-23T05:57:40.594" v="3764" actId="21"/>
          <ac:spMkLst>
            <pc:docMk/>
            <pc:sldMk cId="1548102308" sldId="346"/>
            <ac:spMk id="8" creationId="{00000000-0000-0000-0000-000000000000}"/>
          </ac:spMkLst>
        </pc:spChg>
      </pc:sldChg>
      <pc:sldChg chg="addSp delSp modSp mod modAnim">
        <pc:chgData name="Julia Wong" userId="d7baf7815abb286b" providerId="LiveId" clId="{3B4BDCD6-CA32-4ACF-AB5F-866FB282C943}" dt="2024-03-24T08:50:03.356" v="11776" actId="207"/>
        <pc:sldMkLst>
          <pc:docMk/>
          <pc:sldMk cId="1671925998" sldId="347"/>
        </pc:sldMkLst>
        <pc:spChg chg="add mod">
          <ac:chgData name="Julia Wong" userId="d7baf7815abb286b" providerId="LiveId" clId="{3B4BDCD6-CA32-4ACF-AB5F-866FB282C943}" dt="2024-03-24T08:24:03.154" v="11587"/>
          <ac:spMkLst>
            <pc:docMk/>
            <pc:sldMk cId="1671925998" sldId="347"/>
            <ac:spMk id="2" creationId="{8D0C1B3C-3CA4-6856-70C8-90575EAACF61}"/>
          </ac:spMkLst>
        </pc:spChg>
        <pc:spChg chg="add mod">
          <ac:chgData name="Julia Wong" userId="d7baf7815abb286b" providerId="LiveId" clId="{3B4BDCD6-CA32-4ACF-AB5F-866FB282C943}" dt="2024-03-24T08:50:03.356" v="11776" actId="207"/>
          <ac:spMkLst>
            <pc:docMk/>
            <pc:sldMk cId="1671925998" sldId="347"/>
            <ac:spMk id="4" creationId="{BD506973-370F-4AE5-3331-0461BE13A6A6}"/>
          </ac:spMkLst>
        </pc:spChg>
        <pc:spChg chg="add mod">
          <ac:chgData name="Julia Wong" userId="d7baf7815abb286b" providerId="LiveId" clId="{3B4BDCD6-CA32-4ACF-AB5F-866FB282C943}" dt="2024-03-24T07:36:33.581" v="11022" actId="1076"/>
          <ac:spMkLst>
            <pc:docMk/>
            <pc:sldMk cId="1671925998" sldId="347"/>
            <ac:spMk id="5" creationId="{574E5407-8958-4BEB-D57E-49BC132FF56D}"/>
          </ac:spMkLst>
        </pc:spChg>
        <pc:spChg chg="mod">
          <ac:chgData name="Julia Wong" userId="d7baf7815abb286b" providerId="LiveId" clId="{3B4BDCD6-CA32-4ACF-AB5F-866FB282C943}" dt="2024-03-24T07:36:26.218" v="11021" actId="1076"/>
          <ac:spMkLst>
            <pc:docMk/>
            <pc:sldMk cId="1671925998" sldId="347"/>
            <ac:spMk id="7" creationId="{00000000-0000-0000-0000-000000000000}"/>
          </ac:spMkLst>
        </pc:spChg>
        <pc:picChg chg="del">
          <ac:chgData name="Julia Wong" userId="d7baf7815abb286b" providerId="LiveId" clId="{3B4BDCD6-CA32-4ACF-AB5F-866FB282C943}" dt="2024-03-23T06:37:42.613" v="4417" actId="478"/>
          <ac:picMkLst>
            <pc:docMk/>
            <pc:sldMk cId="1671925998" sldId="347"/>
            <ac:picMk id="1026" creationId="{00000000-0000-0000-0000-000000000000}"/>
          </ac:picMkLst>
        </pc:picChg>
        <pc:picChg chg="del">
          <ac:chgData name="Julia Wong" userId="d7baf7815abb286b" providerId="LiveId" clId="{3B4BDCD6-CA32-4ACF-AB5F-866FB282C943}" dt="2024-03-23T06:37:44.423" v="4418" actId="478"/>
          <ac:picMkLst>
            <pc:docMk/>
            <pc:sldMk cId="1671925998" sldId="347"/>
            <ac:picMk id="1027" creationId="{00000000-0000-0000-0000-000000000000}"/>
          </ac:picMkLst>
        </pc:picChg>
      </pc:sldChg>
      <pc:sldChg chg="addSp modSp mod modAnim">
        <pc:chgData name="Julia Wong" userId="d7baf7815abb286b" providerId="LiveId" clId="{3B4BDCD6-CA32-4ACF-AB5F-866FB282C943}" dt="2024-03-24T16:16:02.907" v="11990"/>
        <pc:sldMkLst>
          <pc:docMk/>
          <pc:sldMk cId="2614851503" sldId="348"/>
        </pc:sldMkLst>
        <pc:spChg chg="add mod">
          <ac:chgData name="Julia Wong" userId="d7baf7815abb286b" providerId="LiveId" clId="{3B4BDCD6-CA32-4ACF-AB5F-866FB282C943}" dt="2024-03-24T16:16:02.907" v="11990"/>
          <ac:spMkLst>
            <pc:docMk/>
            <pc:sldMk cId="2614851503" sldId="348"/>
            <ac:spMk id="2" creationId="{5F8FCA72-A61E-2C47-009A-C856E973FD7E}"/>
          </ac:spMkLst>
        </pc:spChg>
        <pc:spChg chg="mod">
          <ac:chgData name="Julia Wong" userId="d7baf7815abb286b" providerId="LiveId" clId="{3B4BDCD6-CA32-4ACF-AB5F-866FB282C943}" dt="2024-03-24T16:15:20.368" v="11960"/>
          <ac:spMkLst>
            <pc:docMk/>
            <pc:sldMk cId="2614851503" sldId="348"/>
            <ac:spMk id="3" creationId="{0847247A-B8E3-BF84-C5AE-CE5ACB5301BE}"/>
          </ac:spMkLst>
        </pc:spChg>
        <pc:spChg chg="mod">
          <ac:chgData name="Julia Wong" userId="d7baf7815abb286b" providerId="LiveId" clId="{3B4BDCD6-CA32-4ACF-AB5F-866FB282C943}" dt="2024-03-24T08:40:15.384" v="11721"/>
          <ac:spMkLst>
            <pc:docMk/>
            <pc:sldMk cId="2614851503" sldId="348"/>
            <ac:spMk id="4" creationId="{79B25AEC-8895-A73F-1264-9BDBC9FC00A3}"/>
          </ac:spMkLst>
        </pc:spChg>
        <pc:spChg chg="add mod">
          <ac:chgData name="Julia Wong" userId="d7baf7815abb286b" providerId="LiveId" clId="{3B4BDCD6-CA32-4ACF-AB5F-866FB282C943}" dt="2024-03-23T18:42:47.204" v="6056" actId="14100"/>
          <ac:spMkLst>
            <pc:docMk/>
            <pc:sldMk cId="2614851503" sldId="348"/>
            <ac:spMk id="5" creationId="{0B859695-74FD-C85A-6A60-3BCA237AF0F9}"/>
          </ac:spMkLst>
        </pc:spChg>
        <pc:picChg chg="mod">
          <ac:chgData name="Julia Wong" userId="d7baf7815abb286b" providerId="LiveId" clId="{3B4BDCD6-CA32-4ACF-AB5F-866FB282C943}" dt="2024-03-23T18:40:44.053" v="6000" actId="14100"/>
          <ac:picMkLst>
            <pc:docMk/>
            <pc:sldMk cId="2614851503" sldId="348"/>
            <ac:picMk id="6146" creationId="{98D416E0-4BD7-FB6B-2C36-1385C65A2A98}"/>
          </ac:picMkLst>
        </pc:picChg>
      </pc:sldChg>
      <pc:sldChg chg="addSp modSp mod modAnim">
        <pc:chgData name="Julia Wong" userId="d7baf7815abb286b" providerId="LiveId" clId="{3B4BDCD6-CA32-4ACF-AB5F-866FB282C943}" dt="2024-03-24T08:40:25.452" v="11731" actId="20577"/>
        <pc:sldMkLst>
          <pc:docMk/>
          <pc:sldMk cId="2030298857" sldId="349"/>
        </pc:sldMkLst>
        <pc:spChg chg="add mod">
          <ac:chgData name="Julia Wong" userId="d7baf7815abb286b" providerId="LiveId" clId="{3B4BDCD6-CA32-4ACF-AB5F-866FB282C943}" dt="2024-03-24T08:36:19.539" v="11689"/>
          <ac:spMkLst>
            <pc:docMk/>
            <pc:sldMk cId="2030298857" sldId="349"/>
            <ac:spMk id="2" creationId="{3CAB6289-18B1-B7EE-D0DD-02B94B4B23AC}"/>
          </ac:spMkLst>
        </pc:spChg>
        <pc:spChg chg="mod">
          <ac:chgData name="Julia Wong" userId="d7baf7815abb286b" providerId="LiveId" clId="{3B4BDCD6-CA32-4ACF-AB5F-866FB282C943}" dt="2024-03-24T06:49:00.838" v="10271" actId="20577"/>
          <ac:spMkLst>
            <pc:docMk/>
            <pc:sldMk cId="2030298857" sldId="349"/>
            <ac:spMk id="3" creationId="{0847247A-B8E3-BF84-C5AE-CE5ACB5301BE}"/>
          </ac:spMkLst>
        </pc:spChg>
        <pc:spChg chg="mod">
          <ac:chgData name="Julia Wong" userId="d7baf7815abb286b" providerId="LiveId" clId="{3B4BDCD6-CA32-4ACF-AB5F-866FB282C943}" dt="2024-03-24T08:40:25.452" v="11731" actId="20577"/>
          <ac:spMkLst>
            <pc:docMk/>
            <pc:sldMk cId="2030298857" sldId="349"/>
            <ac:spMk id="4" creationId="{79B25AEC-8895-A73F-1264-9BDBC9FC00A3}"/>
          </ac:spMkLst>
        </pc:spChg>
        <pc:spChg chg="add mod">
          <ac:chgData name="Julia Wong" userId="d7baf7815abb286b" providerId="LiveId" clId="{3B4BDCD6-CA32-4ACF-AB5F-866FB282C943}" dt="2024-03-23T18:56:14.858" v="6187" actId="207"/>
          <ac:spMkLst>
            <pc:docMk/>
            <pc:sldMk cId="2030298857" sldId="349"/>
            <ac:spMk id="5" creationId="{3C649300-057E-DC69-BB58-B0E4B1C58E3C}"/>
          </ac:spMkLst>
        </pc:spChg>
        <pc:picChg chg="mod">
          <ac:chgData name="Julia Wong" userId="d7baf7815abb286b" providerId="LiveId" clId="{3B4BDCD6-CA32-4ACF-AB5F-866FB282C943}" dt="2024-03-23T18:44:20.436" v="6077" actId="14100"/>
          <ac:picMkLst>
            <pc:docMk/>
            <pc:sldMk cId="2030298857" sldId="349"/>
            <ac:picMk id="6146" creationId="{98D416E0-4BD7-FB6B-2C36-1385C65A2A98}"/>
          </ac:picMkLst>
        </pc:picChg>
      </pc:sldChg>
      <pc:sldChg chg="addSp delSp modSp mod modAnim">
        <pc:chgData name="Julia Wong" userId="d7baf7815abb286b" providerId="LiveId" clId="{3B4BDCD6-CA32-4ACF-AB5F-866FB282C943}" dt="2024-03-24T16:16:22.813" v="12004"/>
        <pc:sldMkLst>
          <pc:docMk/>
          <pc:sldMk cId="1353060618" sldId="350"/>
        </pc:sldMkLst>
        <pc:spChg chg="add mod">
          <ac:chgData name="Julia Wong" userId="d7baf7815abb286b" providerId="LiveId" clId="{3B4BDCD6-CA32-4ACF-AB5F-866FB282C943}" dt="2024-03-24T08:08:35.524" v="11288" actId="207"/>
          <ac:spMkLst>
            <pc:docMk/>
            <pc:sldMk cId="1353060618" sldId="350"/>
            <ac:spMk id="2" creationId="{AC9C215D-17C6-E4CC-2426-67F105CE37A8}"/>
          </ac:spMkLst>
        </pc:spChg>
        <pc:spChg chg="del mod">
          <ac:chgData name="Julia Wong" userId="d7baf7815abb286b" providerId="LiveId" clId="{3B4BDCD6-CA32-4ACF-AB5F-866FB282C943}" dt="2024-03-23T07:16:42.387" v="4927" actId="21"/>
          <ac:spMkLst>
            <pc:docMk/>
            <pc:sldMk cId="1353060618" sldId="350"/>
            <ac:spMk id="3" creationId="{0847247A-B8E3-BF84-C5AE-CE5ACB5301BE}"/>
          </ac:spMkLst>
        </pc:spChg>
        <pc:spChg chg="add mod">
          <ac:chgData name="Julia Wong" userId="d7baf7815abb286b" providerId="LiveId" clId="{3B4BDCD6-CA32-4ACF-AB5F-866FB282C943}" dt="2024-03-24T08:08:39.808" v="11289" actId="207"/>
          <ac:spMkLst>
            <pc:docMk/>
            <pc:sldMk cId="1353060618" sldId="350"/>
            <ac:spMk id="3" creationId="{B2EB4E36-A460-DB74-653C-2DC95482E5D0}"/>
          </ac:spMkLst>
        </pc:spChg>
        <pc:spChg chg="mod">
          <ac:chgData name="Julia Wong" userId="d7baf7815abb286b" providerId="LiveId" clId="{3B4BDCD6-CA32-4ACF-AB5F-866FB282C943}" dt="2024-03-24T08:40:49.038" v="11743"/>
          <ac:spMkLst>
            <pc:docMk/>
            <pc:sldMk cId="1353060618" sldId="350"/>
            <ac:spMk id="4" creationId="{79B25AEC-8895-A73F-1264-9BDBC9FC00A3}"/>
          </ac:spMkLst>
        </pc:spChg>
        <pc:spChg chg="add mod">
          <ac:chgData name="Julia Wong" userId="d7baf7815abb286b" providerId="LiveId" clId="{3B4BDCD6-CA32-4ACF-AB5F-866FB282C943}" dt="2024-03-24T08:41:50.768" v="11766"/>
          <ac:spMkLst>
            <pc:docMk/>
            <pc:sldMk cId="1353060618" sldId="350"/>
            <ac:spMk id="5" creationId="{CE362F20-44BD-BBAD-A213-7DB3321A64F4}"/>
          </ac:spMkLst>
        </pc:spChg>
        <pc:spChg chg="add mod">
          <ac:chgData name="Julia Wong" userId="d7baf7815abb286b" providerId="LiveId" clId="{3B4BDCD6-CA32-4ACF-AB5F-866FB282C943}" dt="2024-03-23T19:04:38.863" v="6458" actId="1076"/>
          <ac:spMkLst>
            <pc:docMk/>
            <pc:sldMk cId="1353060618" sldId="350"/>
            <ac:spMk id="6" creationId="{DB0B4292-6B4D-C750-3281-5FA83F360FF8}"/>
          </ac:spMkLst>
        </pc:spChg>
        <pc:spChg chg="add mod">
          <ac:chgData name="Julia Wong" userId="d7baf7815abb286b" providerId="LiveId" clId="{3B4BDCD6-CA32-4ACF-AB5F-866FB282C943}" dt="2024-03-24T16:16:22.813" v="12004"/>
          <ac:spMkLst>
            <pc:docMk/>
            <pc:sldMk cId="1353060618" sldId="350"/>
            <ac:spMk id="7" creationId="{AFD794A3-A134-6AB5-D064-50B041FA9E62}"/>
          </ac:spMkLst>
        </pc:spChg>
        <pc:spChg chg="add del mod">
          <ac:chgData name="Julia Wong" userId="d7baf7815abb286b" providerId="LiveId" clId="{3B4BDCD6-CA32-4ACF-AB5F-866FB282C943}" dt="2024-03-23T07:16:57.335" v="4928" actId="21"/>
          <ac:spMkLst>
            <pc:docMk/>
            <pc:sldMk cId="1353060618" sldId="350"/>
            <ac:spMk id="9" creationId="{A457033B-CEB3-3989-600A-463B281B8241}"/>
          </ac:spMkLst>
        </pc:spChg>
        <pc:picChg chg="del">
          <ac:chgData name="Julia Wong" userId="d7baf7815abb286b" providerId="LiveId" clId="{3B4BDCD6-CA32-4ACF-AB5F-866FB282C943}" dt="2024-03-23T07:11:32.467" v="4888" actId="478"/>
          <ac:picMkLst>
            <pc:docMk/>
            <pc:sldMk cId="1353060618" sldId="350"/>
            <ac:picMk id="6146" creationId="{98D416E0-4BD7-FB6B-2C36-1385C65A2A98}"/>
          </ac:picMkLst>
        </pc:picChg>
        <pc:picChg chg="add mod">
          <ac:chgData name="Julia Wong" userId="d7baf7815abb286b" providerId="LiveId" clId="{3B4BDCD6-CA32-4ACF-AB5F-866FB282C943}" dt="2024-03-23T07:34:23.569" v="5061" actId="1076"/>
          <ac:picMkLst>
            <pc:docMk/>
            <pc:sldMk cId="1353060618" sldId="350"/>
            <ac:picMk id="7170" creationId="{6282E504-60B6-898C-2704-F1BB31FF3E57}"/>
          </ac:picMkLst>
        </pc:picChg>
      </pc:sldChg>
      <pc:sldChg chg="addSp delSp modSp new mod setBg modAnim">
        <pc:chgData name="Julia Wong" userId="d7baf7815abb286b" providerId="LiveId" clId="{3B4BDCD6-CA32-4ACF-AB5F-866FB282C943}" dt="2024-03-24T16:13:26.988" v="11912" actId="14100"/>
        <pc:sldMkLst>
          <pc:docMk/>
          <pc:sldMk cId="1838416847" sldId="351"/>
        </pc:sldMkLst>
        <pc:spChg chg="mod">
          <ac:chgData name="Julia Wong" userId="d7baf7815abb286b" providerId="LiveId" clId="{3B4BDCD6-CA32-4ACF-AB5F-866FB282C943}" dt="2024-03-24T07:08:49.782" v="10749" actId="1076"/>
          <ac:spMkLst>
            <pc:docMk/>
            <pc:sldMk cId="1838416847" sldId="351"/>
            <ac:spMk id="2" creationId="{636A6FAB-EFF9-A0D7-E57E-FF58DFCD271F}"/>
          </ac:spMkLst>
        </pc:spChg>
        <pc:spChg chg="mod">
          <ac:chgData name="Julia Wong" userId="d7baf7815abb286b" providerId="LiveId" clId="{3B4BDCD6-CA32-4ACF-AB5F-866FB282C943}" dt="2024-03-24T16:13:26.988" v="11912" actId="14100"/>
          <ac:spMkLst>
            <pc:docMk/>
            <pc:sldMk cId="1838416847" sldId="351"/>
            <ac:spMk id="3" creationId="{AE02E446-7DE3-326F-4059-CCAA8740C312}"/>
          </ac:spMkLst>
        </pc:spChg>
        <pc:spChg chg="add mod">
          <ac:chgData name="Julia Wong" userId="d7baf7815abb286b" providerId="LiveId" clId="{3B4BDCD6-CA32-4ACF-AB5F-866FB282C943}" dt="2024-03-24T07:09:11.930" v="10760" actId="20577"/>
          <ac:spMkLst>
            <pc:docMk/>
            <pc:sldMk cId="1838416847" sldId="351"/>
            <ac:spMk id="4" creationId="{8F6A6AC7-F63D-C96C-119A-A66C02D28C0D}"/>
          </ac:spMkLst>
        </pc:spChg>
        <pc:spChg chg="add del">
          <ac:chgData name="Julia Wong" userId="d7baf7815abb286b" providerId="LiveId" clId="{3B4BDCD6-CA32-4ACF-AB5F-866FB282C943}" dt="2024-03-23T08:08:34.372" v="5829" actId="26606"/>
          <ac:spMkLst>
            <pc:docMk/>
            <pc:sldMk cId="1838416847" sldId="351"/>
            <ac:spMk id="8199" creationId="{04812C46-200A-4DEB-A05E-3ED6C68C2387}"/>
          </ac:spMkLst>
        </pc:spChg>
        <pc:spChg chg="add del">
          <ac:chgData name="Julia Wong" userId="d7baf7815abb286b" providerId="LiveId" clId="{3B4BDCD6-CA32-4ACF-AB5F-866FB282C943}" dt="2024-03-23T08:08:34.372" v="5829" actId="26606"/>
          <ac:spMkLst>
            <pc:docMk/>
            <pc:sldMk cId="1838416847" sldId="351"/>
            <ac:spMk id="8201" creationId="{D1EA859B-E555-4109-94F3-6700E046E008}"/>
          </ac:spMkLst>
        </pc:spChg>
        <pc:spChg chg="add">
          <ac:chgData name="Julia Wong" userId="d7baf7815abb286b" providerId="LiveId" clId="{3B4BDCD6-CA32-4ACF-AB5F-866FB282C943}" dt="2024-03-23T08:08:34.372" v="5829" actId="26606"/>
          <ac:spMkLst>
            <pc:docMk/>
            <pc:sldMk cId="1838416847" sldId="351"/>
            <ac:spMk id="8206" creationId="{F13C74B1-5B17-4795-BED0-7140497B445A}"/>
          </ac:spMkLst>
        </pc:spChg>
        <pc:spChg chg="add">
          <ac:chgData name="Julia Wong" userId="d7baf7815abb286b" providerId="LiveId" clId="{3B4BDCD6-CA32-4ACF-AB5F-866FB282C943}" dt="2024-03-23T08:08:34.372" v="5829" actId="26606"/>
          <ac:spMkLst>
            <pc:docMk/>
            <pc:sldMk cId="1838416847" sldId="351"/>
            <ac:spMk id="8208" creationId="{D4974D33-8DC5-464E-8C6D-BE58F0669C17}"/>
          </ac:spMkLst>
        </pc:spChg>
        <pc:picChg chg="add mod ord">
          <ac:chgData name="Julia Wong" userId="d7baf7815abb286b" providerId="LiveId" clId="{3B4BDCD6-CA32-4ACF-AB5F-866FB282C943}" dt="2024-03-24T07:09:34.833" v="10762" actId="1076"/>
          <ac:picMkLst>
            <pc:docMk/>
            <pc:sldMk cId="1838416847" sldId="351"/>
            <ac:picMk id="8194" creationId="{07410C2A-1C95-AD23-B94B-5396DCE2353F}"/>
          </ac:picMkLst>
        </pc:picChg>
      </pc:sldChg>
      <pc:sldChg chg="add del">
        <pc:chgData name="Julia Wong" userId="d7baf7815abb286b" providerId="LiveId" clId="{3B4BDCD6-CA32-4ACF-AB5F-866FB282C943}" dt="2024-03-23T07:29:16.161" v="5022" actId="47"/>
        <pc:sldMkLst>
          <pc:docMk/>
          <pc:sldMk cId="2084898758" sldId="351"/>
        </pc:sldMkLst>
      </pc:sldChg>
      <pc:sldChg chg="addSp modSp new del mod">
        <pc:chgData name="Julia Wong" userId="d7baf7815abb286b" providerId="LiveId" clId="{3B4BDCD6-CA32-4ACF-AB5F-866FB282C943}" dt="2024-03-24T04:14:22.307" v="8073" actId="47"/>
        <pc:sldMkLst>
          <pc:docMk/>
          <pc:sldMk cId="2150985547" sldId="352"/>
        </pc:sldMkLst>
        <pc:spChg chg="mod">
          <ac:chgData name="Julia Wong" userId="d7baf7815abb286b" providerId="LiveId" clId="{3B4BDCD6-CA32-4ACF-AB5F-866FB282C943}" dt="2024-03-24T04:14:12.317" v="8071" actId="5793"/>
          <ac:spMkLst>
            <pc:docMk/>
            <pc:sldMk cId="2150985547" sldId="352"/>
            <ac:spMk id="3" creationId="{E9F49FC1-F173-02DB-A897-0D66DF56F7AB}"/>
          </ac:spMkLst>
        </pc:spChg>
        <pc:spChg chg="add">
          <ac:chgData name="Julia Wong" userId="d7baf7815abb286b" providerId="LiveId" clId="{3B4BDCD6-CA32-4ACF-AB5F-866FB282C943}" dt="2024-03-24T04:14:16.632" v="8072"/>
          <ac:spMkLst>
            <pc:docMk/>
            <pc:sldMk cId="2150985547" sldId="352"/>
            <ac:spMk id="4" creationId="{E5026886-6D4E-3137-5178-E6D2C483F652}"/>
          </ac:spMkLst>
        </pc:spChg>
        <pc:spChg chg="add">
          <ac:chgData name="Julia Wong" userId="d7baf7815abb286b" providerId="LiveId" clId="{3B4BDCD6-CA32-4ACF-AB5F-866FB282C943}" dt="2024-03-24T04:14:16.632" v="8072"/>
          <ac:spMkLst>
            <pc:docMk/>
            <pc:sldMk cId="2150985547" sldId="352"/>
            <ac:spMk id="5" creationId="{686A8510-8531-7797-428F-5D01CBDAD332}"/>
          </ac:spMkLst>
        </pc:spChg>
        <pc:spChg chg="add">
          <ac:chgData name="Julia Wong" userId="d7baf7815abb286b" providerId="LiveId" clId="{3B4BDCD6-CA32-4ACF-AB5F-866FB282C943}" dt="2024-03-24T04:14:16.632" v="8072"/>
          <ac:spMkLst>
            <pc:docMk/>
            <pc:sldMk cId="2150985547" sldId="352"/>
            <ac:spMk id="6" creationId="{25D94816-BD42-384A-4E3D-E54A9A2DD501}"/>
          </ac:spMkLst>
        </pc:spChg>
        <pc:spChg chg="add">
          <ac:chgData name="Julia Wong" userId="d7baf7815abb286b" providerId="LiveId" clId="{3B4BDCD6-CA32-4ACF-AB5F-866FB282C943}" dt="2024-03-24T04:14:16.632" v="8072"/>
          <ac:spMkLst>
            <pc:docMk/>
            <pc:sldMk cId="2150985547" sldId="352"/>
            <ac:spMk id="7" creationId="{E9B644D6-5CE9-23C8-77CB-4173E3B34C6B}"/>
          </ac:spMkLst>
        </pc:spChg>
        <pc:spChg chg="add">
          <ac:chgData name="Julia Wong" userId="d7baf7815abb286b" providerId="LiveId" clId="{3B4BDCD6-CA32-4ACF-AB5F-866FB282C943}" dt="2024-03-24T04:14:16.632" v="8072"/>
          <ac:spMkLst>
            <pc:docMk/>
            <pc:sldMk cId="2150985547" sldId="352"/>
            <ac:spMk id="8" creationId="{C5F2B615-3F58-D0FC-5D11-AB325EC183BD}"/>
          </ac:spMkLst>
        </pc:spChg>
        <pc:spChg chg="add">
          <ac:chgData name="Julia Wong" userId="d7baf7815abb286b" providerId="LiveId" clId="{3B4BDCD6-CA32-4ACF-AB5F-866FB282C943}" dt="2024-03-24T04:14:16.632" v="8072"/>
          <ac:spMkLst>
            <pc:docMk/>
            <pc:sldMk cId="2150985547" sldId="352"/>
            <ac:spMk id="9" creationId="{0AD5DBBD-1510-8EEE-9348-7A8470E05F34}"/>
          </ac:spMkLst>
        </pc:spChg>
        <pc:spChg chg="add">
          <ac:chgData name="Julia Wong" userId="d7baf7815abb286b" providerId="LiveId" clId="{3B4BDCD6-CA32-4ACF-AB5F-866FB282C943}" dt="2024-03-24T04:14:16.632" v="8072"/>
          <ac:spMkLst>
            <pc:docMk/>
            <pc:sldMk cId="2150985547" sldId="352"/>
            <ac:spMk id="10" creationId="{91B99096-7827-FA39-D45A-95FBA4A4F2E3}"/>
          </ac:spMkLst>
        </pc:spChg>
        <pc:spChg chg="add">
          <ac:chgData name="Julia Wong" userId="d7baf7815abb286b" providerId="LiveId" clId="{3B4BDCD6-CA32-4ACF-AB5F-866FB282C943}" dt="2024-03-24T04:14:16.632" v="8072"/>
          <ac:spMkLst>
            <pc:docMk/>
            <pc:sldMk cId="2150985547" sldId="352"/>
            <ac:spMk id="11" creationId="{78DDA97A-99E5-E754-160D-AA7BC7E13E83}"/>
          </ac:spMkLst>
        </pc:spChg>
        <pc:spChg chg="add">
          <ac:chgData name="Julia Wong" userId="d7baf7815abb286b" providerId="LiveId" clId="{3B4BDCD6-CA32-4ACF-AB5F-866FB282C943}" dt="2024-03-24T04:14:16.632" v="8072"/>
          <ac:spMkLst>
            <pc:docMk/>
            <pc:sldMk cId="2150985547" sldId="352"/>
            <ac:spMk id="12" creationId="{B1474217-32FA-9D79-2698-EF99F6812036}"/>
          </ac:spMkLst>
        </pc:spChg>
        <pc:spChg chg="add">
          <ac:chgData name="Julia Wong" userId="d7baf7815abb286b" providerId="LiveId" clId="{3B4BDCD6-CA32-4ACF-AB5F-866FB282C943}" dt="2024-03-24T04:14:16.632" v="8072"/>
          <ac:spMkLst>
            <pc:docMk/>
            <pc:sldMk cId="2150985547" sldId="352"/>
            <ac:spMk id="13" creationId="{D84B5F10-2A4D-D715-4BE3-A8E100990D23}"/>
          </ac:spMkLst>
        </pc:spChg>
        <pc:spChg chg="add">
          <ac:chgData name="Julia Wong" userId="d7baf7815abb286b" providerId="LiveId" clId="{3B4BDCD6-CA32-4ACF-AB5F-866FB282C943}" dt="2024-03-24T04:14:16.632" v="8072"/>
          <ac:spMkLst>
            <pc:docMk/>
            <pc:sldMk cId="2150985547" sldId="352"/>
            <ac:spMk id="14" creationId="{8A28A69C-55EF-35E6-4919-72ADFA4419DB}"/>
          </ac:spMkLst>
        </pc:spChg>
        <pc:spChg chg="add">
          <ac:chgData name="Julia Wong" userId="d7baf7815abb286b" providerId="LiveId" clId="{3B4BDCD6-CA32-4ACF-AB5F-866FB282C943}" dt="2024-03-24T04:14:16.632" v="8072"/>
          <ac:spMkLst>
            <pc:docMk/>
            <pc:sldMk cId="2150985547" sldId="352"/>
            <ac:spMk id="15" creationId="{7628272A-BB5F-B3A4-5E3F-9B2F8838EE85}"/>
          </ac:spMkLst>
        </pc:spChg>
        <pc:spChg chg="add">
          <ac:chgData name="Julia Wong" userId="d7baf7815abb286b" providerId="LiveId" clId="{3B4BDCD6-CA32-4ACF-AB5F-866FB282C943}" dt="2024-03-24T04:14:16.632" v="8072"/>
          <ac:spMkLst>
            <pc:docMk/>
            <pc:sldMk cId="2150985547" sldId="352"/>
            <ac:spMk id="16" creationId="{35861F47-1BB9-EDA6-9B9E-47DE835B7B9E}"/>
          </ac:spMkLst>
        </pc:spChg>
        <pc:spChg chg="add">
          <ac:chgData name="Julia Wong" userId="d7baf7815abb286b" providerId="LiveId" clId="{3B4BDCD6-CA32-4ACF-AB5F-866FB282C943}" dt="2024-03-24T04:14:16.632" v="8072"/>
          <ac:spMkLst>
            <pc:docMk/>
            <pc:sldMk cId="2150985547" sldId="352"/>
            <ac:spMk id="17" creationId="{34CEDD22-349D-EB48-61AB-602AFE331C2B}"/>
          </ac:spMkLst>
        </pc:sp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51" creationId="{00F53A90-06DC-427D-5AFA-7B866F17B73A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52" creationId="{2D739E15-78D0-C86D-1A55-39DBAFD77E06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53" creationId="{8D6BA85D-5623-CA8A-A0C8-F1C8C91EAABE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54" creationId="{D49347BC-987E-F67B-83BC-542AD7F4031C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55" creationId="{764888E9-5A4F-AABA-E121-F2DC9422458A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56" creationId="{627F16AB-CEBD-5661-BF64-99A727341774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57" creationId="{AF027AEF-018B-E46E-F299-EB70FB07F8AE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58" creationId="{E088634C-3812-D870-176E-5738A77783FE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59" creationId="{14725E72-93EC-9D48-2D1A-F7AAD886BC69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60" creationId="{C4ED30EE-331D-8C7C-D2ED-7286630E80BD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61" creationId="{51CE2782-437D-4DB0-D28D-E8F25360EDD4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62" creationId="{D2B2C9AE-76AA-014A-77A6-72FB6FCD2AC6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63" creationId="{1384F98B-2DC6-D469-87C5-CC1793A5EAA8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64" creationId="{5C8B5E03-F37A-6D4B-A0BB-D1FCF1B0B36D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65" creationId="{DDF65A98-14AA-B408-0EC5-DAA6FF1D9A41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66" creationId="{CD785E08-E7D9-FC2B-C6EB-6E45DB06E05A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67" creationId="{F3CEC632-47D1-F84C-B860-E79DC15F022C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68" creationId="{B7DCE7F2-167A-2DDB-FE50-E9F3CC87B8A2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69" creationId="{8A03B8F1-011F-9DB5-D86A-10EE10FE5861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70" creationId="{BCB747C0-5C2A-5B78-4B2C-CD32DBA480C6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71" creationId="{7BEB95D3-BBC4-696B-F164-EEE8FAFE2F89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72" creationId="{B8770209-2E5D-6577-272D-F83F83BEC15E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73" creationId="{90875CFF-03B9-6A09-F447-7F7D29EAC6A5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74" creationId="{A3CB4DDC-1B31-4A22-C56B-20F9C23B1F11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75" creationId="{6E2C2C9E-B9F9-FE89-FF7E-80968CD338C7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76" creationId="{4DC127DA-ECC2-62F8-1AB4-424CB289C735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77" creationId="{8F2E970B-C319-74F6-B842-AD0FC88F035C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78" creationId="{FF38D97A-28E1-E526-4369-10B73FFFDAE9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79" creationId="{62D060C1-6ABB-3D8C-D0F7-C2C55CB0BC3B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80" creationId="{0F1F80ED-0479-0F7C-866D-0D1ACF9F91E2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81" creationId="{80F61836-FF84-586F-6612-65A9C1B7C603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82" creationId="{1A15977B-68C3-EDCF-8A49-3783A0915068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83" creationId="{A97A0EDF-90D7-9C20-3595-F3637C7AF098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84" creationId="{7108C6DD-46F6-1402-1988-EDE2BC721B29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85" creationId="{26F8B8D5-C436-CA1F-D37D-FD59512A75BF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86" creationId="{5C4E3661-5580-0377-8E65-8DFEBDF4C774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87" creationId="{9BC7F5C4-2F97-C7DE-8FE5-3480673E5CED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88" creationId="{1350F883-AF4F-C111-CDA6-C3C855840676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89" creationId="{5EB0F47E-0F86-AF58-BF31-925EAB507951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90" creationId="{D41F3D12-51F9-F01D-E50D-83AB52CA97C6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91" creationId="{76D9670F-7757-C8AB-E781-451A894375C8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92" creationId="{7EDBD043-B293-AA9B-99C7-CCC685E72F96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93" creationId="{B9EEAE47-9FC1-B6E0-E7F2-2D63C7B46614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94" creationId="{36C2E03D-A3CF-EAF7-E172-6FB469123954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95" creationId="{0F3BA11D-1C15-805A-26E1-0447D30B19BD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96" creationId="{4553DF6E-DA31-2F83-56A1-681B22C48943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97" creationId="{13F3C23F-993D-DCD3-5B28-94353661E6DC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98" creationId="{B7F3E607-3564-5013-B861-434F679BBD4D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099" creationId="{CF49207E-07BE-0214-113E-48904860A4D0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00" creationId="{88EF29D3-A2E4-71CC-4AD0-0BB1C1218E20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01" creationId="{AF0B64FF-4ABE-A632-B13A-90B6C5F3A7CC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02" creationId="{7D3CA2FC-C5DB-7628-D70B-C99F92F224D8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03" creationId="{42B8DF49-EAE1-72E9-8D50-89DAC81CA487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04" creationId="{D20E9A27-F5EE-6153-79A4-50E3AA17E9C4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05" creationId="{BCBF1068-7B42-4B96-4638-1C115C14BBB5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06" creationId="{B5A645CA-9BC0-0D39-6303-66C2D67433A7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07" creationId="{62EAA7CA-2466-D8A3-DB08-C6BB3AD1E9B8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08" creationId="{6DAFD817-8F0E-09E6-4430-C7E45E0DAF8E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09" creationId="{AE100EE1-51A3-D7A6-4AFE-48528A790B95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10" creationId="{DF2A315F-7F4C-AFA0-4755-A699D3481F94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11" creationId="{0FB9C913-2438-CB86-090A-FCEABEC06587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12" creationId="{DF1E593B-0817-DC65-4F98-9874F6C07437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13" creationId="{CDA09EBE-7175-9C14-6671-64DE2690AD54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14" creationId="{A88DCB7A-554E-03D9-3731-FE80E568119D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15" creationId="{FBFCA417-7BD4-E895-EA22-8D4E97B9AD05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16" creationId="{23200EC0-731A-83C7-F1D0-E3463D7A8D38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17" creationId="{80112D45-67D1-D037-BDE5-F41FEA42E2CA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18" creationId="{AF55D010-B3B5-C87D-01DD-613326FCD49E}"/>
          </ac:picMkLst>
        </pc:picChg>
        <pc:picChg chg="add">
          <ac:chgData name="Julia Wong" userId="d7baf7815abb286b" providerId="LiveId" clId="{3B4BDCD6-CA32-4ACF-AB5F-866FB282C943}" dt="2024-03-24T04:14:16.632" v="8072"/>
          <ac:picMkLst>
            <pc:docMk/>
            <pc:sldMk cId="2150985547" sldId="352"/>
            <ac:picMk id="2119" creationId="{C88DA54A-2D34-D186-9358-32AA8A8A344F}"/>
          </ac:picMkLst>
        </pc:picChg>
      </pc:sldChg>
      <pc:sldChg chg="addSp delSp modSp new mod setBg">
        <pc:chgData name="Julia Wong" userId="d7baf7815abb286b" providerId="LiveId" clId="{3B4BDCD6-CA32-4ACF-AB5F-866FB282C943}" dt="2024-03-24T07:00:22.107" v="10343" actId="20577"/>
        <pc:sldMkLst>
          <pc:docMk/>
          <pc:sldMk cId="2364731078" sldId="352"/>
        </pc:sldMkLst>
        <pc:spChg chg="add mod">
          <ac:chgData name="Julia Wong" userId="d7baf7815abb286b" providerId="LiveId" clId="{3B4BDCD6-CA32-4ACF-AB5F-866FB282C943}" dt="2024-03-24T06:13:20.509" v="9688" actId="1076"/>
          <ac:spMkLst>
            <pc:docMk/>
            <pc:sldMk cId="2364731078" sldId="352"/>
            <ac:spMk id="2" creationId="{1B54225A-4961-45F1-9BD6-B80CF05FB883}"/>
          </ac:spMkLst>
        </pc:spChg>
        <pc:spChg chg="del mod">
          <ac:chgData name="Julia Wong" userId="d7baf7815abb286b" providerId="LiveId" clId="{3B4BDCD6-CA32-4ACF-AB5F-866FB282C943}" dt="2024-03-24T04:16:45.671" v="8146" actId="21"/>
          <ac:spMkLst>
            <pc:docMk/>
            <pc:sldMk cId="2364731078" sldId="352"/>
            <ac:spMk id="2" creationId="{323C05EB-3330-A5C1-1FDC-5D1DD2DC8E3A}"/>
          </ac:spMkLst>
        </pc:spChg>
        <pc:spChg chg="mod">
          <ac:chgData name="Julia Wong" userId="d7baf7815abb286b" providerId="LiveId" clId="{3B4BDCD6-CA32-4ACF-AB5F-866FB282C943}" dt="2024-03-24T07:00:22.107" v="10343" actId="20577"/>
          <ac:spMkLst>
            <pc:docMk/>
            <pc:sldMk cId="2364731078" sldId="352"/>
            <ac:spMk id="3" creationId="{9CAD7A6F-E800-D1C1-2D4D-B0309FC86922}"/>
          </ac:spMkLst>
        </pc:spChg>
        <pc:spChg chg="add del mod">
          <ac:chgData name="Julia Wong" userId="d7baf7815abb286b" providerId="LiveId" clId="{3B4BDCD6-CA32-4ACF-AB5F-866FB282C943}" dt="2024-03-24T04:17:13.016" v="8151" actId="21"/>
          <ac:spMkLst>
            <pc:docMk/>
            <pc:sldMk cId="2364731078" sldId="352"/>
            <ac:spMk id="4" creationId="{323C05EB-3330-A5C1-1FDC-5D1DD2DC8E3A}"/>
          </ac:spMkLst>
        </pc:spChg>
        <pc:spChg chg="add">
          <ac:chgData name="Julia Wong" userId="d7baf7815abb286b" providerId="LiveId" clId="{3B4BDCD6-CA32-4ACF-AB5F-866FB282C943}" dt="2024-03-24T04:16:08.150" v="8141" actId="26606"/>
          <ac:spMkLst>
            <pc:docMk/>
            <pc:sldMk cId="2364731078" sldId="352"/>
            <ac:spMk id="9" creationId="{04812C46-200A-4DEB-A05E-3ED6C68C2387}"/>
          </ac:spMkLst>
        </pc:spChg>
        <pc:spChg chg="add">
          <ac:chgData name="Julia Wong" userId="d7baf7815abb286b" providerId="LiveId" clId="{3B4BDCD6-CA32-4ACF-AB5F-866FB282C943}" dt="2024-03-24T04:16:08.150" v="8141" actId="26606"/>
          <ac:spMkLst>
            <pc:docMk/>
            <pc:sldMk cId="2364731078" sldId="352"/>
            <ac:spMk id="11" creationId="{D1EA859B-E555-4109-94F3-6700E046E008}"/>
          </ac:spMkLst>
        </pc:spChg>
        <pc:picChg chg="add mod">
          <ac:chgData name="Julia Wong" userId="d7baf7815abb286b" providerId="LiveId" clId="{3B4BDCD6-CA32-4ACF-AB5F-866FB282C943}" dt="2024-03-24T04:24:56.601" v="8584" actId="1076"/>
          <ac:picMkLst>
            <pc:docMk/>
            <pc:sldMk cId="2364731078" sldId="352"/>
            <ac:picMk id="5" creationId="{BBB7149E-65C4-0A97-CC82-AAFF5C305DB7}"/>
          </ac:picMkLst>
        </pc:picChg>
      </pc:sldChg>
      <pc:sldChg chg="addSp new del">
        <pc:chgData name="Julia Wong" userId="d7baf7815abb286b" providerId="LiveId" clId="{3B4BDCD6-CA32-4ACF-AB5F-866FB282C943}" dt="2024-03-24T06:16:46.552" v="9694" actId="47"/>
        <pc:sldMkLst>
          <pc:docMk/>
          <pc:sldMk cId="3708026430" sldId="353"/>
        </pc:sldMkLst>
        <pc:picChg chg="add">
          <ac:chgData name="Julia Wong" userId="d7baf7815abb286b" providerId="LiveId" clId="{3B4BDCD6-CA32-4ACF-AB5F-866FB282C943}" dt="2024-03-24T06:15:33.573" v="9690"/>
          <ac:picMkLst>
            <pc:docMk/>
            <pc:sldMk cId="3708026430" sldId="353"/>
            <ac:picMk id="1026" creationId="{802976A1-926C-E955-B8E6-63AB97F4A332}"/>
          </ac:picMkLst>
        </pc:picChg>
      </pc:sldChg>
      <pc:sldChg chg="addSp delSp modSp new mod setBg">
        <pc:chgData name="Julia Wong" userId="d7baf7815abb286b" providerId="LiveId" clId="{3B4BDCD6-CA32-4ACF-AB5F-866FB282C943}" dt="2024-03-24T16:18:44.551" v="12089"/>
        <pc:sldMkLst>
          <pc:docMk/>
          <pc:sldMk cId="1714548479" sldId="354"/>
        </pc:sldMkLst>
        <pc:spChg chg="del">
          <ac:chgData name="Julia Wong" userId="d7baf7815abb286b" providerId="LiveId" clId="{3B4BDCD6-CA32-4ACF-AB5F-866FB282C943}" dt="2024-03-24T06:16:36.889" v="9693" actId="26606"/>
          <ac:spMkLst>
            <pc:docMk/>
            <pc:sldMk cId="1714548479" sldId="354"/>
            <ac:spMk id="2" creationId="{87B6F811-E91B-9923-6BEA-C2F7BB6774DC}"/>
          </ac:spMkLst>
        </pc:spChg>
        <pc:spChg chg="del">
          <ac:chgData name="Julia Wong" userId="d7baf7815abb286b" providerId="LiveId" clId="{3B4BDCD6-CA32-4ACF-AB5F-866FB282C943}" dt="2024-03-24T06:16:36.889" v="9693" actId="26606"/>
          <ac:spMkLst>
            <pc:docMk/>
            <pc:sldMk cId="1714548479" sldId="354"/>
            <ac:spMk id="3" creationId="{5F2C8EA3-8055-21F9-65F3-AB4A5B153115}"/>
          </ac:spMkLst>
        </pc:spChg>
        <pc:spChg chg="add mod">
          <ac:chgData name="Julia Wong" userId="d7baf7815abb286b" providerId="LiveId" clId="{3B4BDCD6-CA32-4ACF-AB5F-866FB282C943}" dt="2024-03-24T16:18:44.551" v="12089"/>
          <ac:spMkLst>
            <pc:docMk/>
            <pc:sldMk cId="1714548479" sldId="354"/>
            <ac:spMk id="4" creationId="{D99B86B6-1462-9D09-DA8F-F24A53B88E11}"/>
          </ac:spMkLst>
        </pc:spChg>
        <pc:spChg chg="add">
          <ac:chgData name="Julia Wong" userId="d7baf7815abb286b" providerId="LiveId" clId="{3B4BDCD6-CA32-4ACF-AB5F-866FB282C943}" dt="2024-03-24T06:16:36.889" v="9693" actId="26606"/>
          <ac:spMkLst>
            <pc:docMk/>
            <pc:sldMk cId="1714548479" sldId="354"/>
            <ac:spMk id="2055" creationId="{42A4FC2C-047E-45A5-965D-8E1E3BF09BC6}"/>
          </ac:spMkLst>
        </pc:spChg>
        <pc:picChg chg="add mod">
          <ac:chgData name="Julia Wong" userId="d7baf7815abb286b" providerId="LiveId" clId="{3B4BDCD6-CA32-4ACF-AB5F-866FB282C943}" dt="2024-03-24T07:56:31.277" v="11171" actId="1076"/>
          <ac:picMkLst>
            <pc:docMk/>
            <pc:sldMk cId="1714548479" sldId="354"/>
            <ac:picMk id="2050" creationId="{9C6F66A4-98AD-0851-5D95-19803B029DF7}"/>
          </ac:picMkLst>
        </pc:picChg>
      </pc:sldChg>
      <pc:sldMasterChg chg="del delSldLayout">
        <pc:chgData name="Julia Wong" userId="d7baf7815abb286b" providerId="LiveId" clId="{3B4BDCD6-CA32-4ACF-AB5F-866FB282C943}" dt="2024-03-23T07:18:36.983" v="4940" actId="47"/>
        <pc:sldMasterMkLst>
          <pc:docMk/>
          <pc:sldMasterMk cId="408606987" sldId="2147483720"/>
        </pc:sldMasterMkLst>
        <pc:sldLayoutChg chg="del">
          <pc:chgData name="Julia Wong" userId="d7baf7815abb286b" providerId="LiveId" clId="{3B4BDCD6-CA32-4ACF-AB5F-866FB282C943}" dt="2024-03-23T07:18:36.983" v="4940" actId="47"/>
          <pc:sldLayoutMkLst>
            <pc:docMk/>
            <pc:sldMasterMk cId="408606987" sldId="2147483720"/>
            <pc:sldLayoutMk cId="3689108450" sldId="2147483721"/>
          </pc:sldLayoutMkLst>
        </pc:sldLayoutChg>
        <pc:sldLayoutChg chg="del">
          <pc:chgData name="Julia Wong" userId="d7baf7815abb286b" providerId="LiveId" clId="{3B4BDCD6-CA32-4ACF-AB5F-866FB282C943}" dt="2024-03-23T07:18:36.983" v="4940" actId="47"/>
          <pc:sldLayoutMkLst>
            <pc:docMk/>
            <pc:sldMasterMk cId="408606987" sldId="2147483720"/>
            <pc:sldLayoutMk cId="494569274" sldId="2147483722"/>
          </pc:sldLayoutMkLst>
        </pc:sldLayoutChg>
        <pc:sldLayoutChg chg="del">
          <pc:chgData name="Julia Wong" userId="d7baf7815abb286b" providerId="LiveId" clId="{3B4BDCD6-CA32-4ACF-AB5F-866FB282C943}" dt="2024-03-23T07:18:36.983" v="4940" actId="47"/>
          <pc:sldLayoutMkLst>
            <pc:docMk/>
            <pc:sldMasterMk cId="408606987" sldId="2147483720"/>
            <pc:sldLayoutMk cId="12956619" sldId="2147483723"/>
          </pc:sldLayoutMkLst>
        </pc:sldLayoutChg>
        <pc:sldLayoutChg chg="del">
          <pc:chgData name="Julia Wong" userId="d7baf7815abb286b" providerId="LiveId" clId="{3B4BDCD6-CA32-4ACF-AB5F-866FB282C943}" dt="2024-03-23T07:18:36.983" v="4940" actId="47"/>
          <pc:sldLayoutMkLst>
            <pc:docMk/>
            <pc:sldMasterMk cId="408606987" sldId="2147483720"/>
            <pc:sldLayoutMk cId="2685603776" sldId="2147483724"/>
          </pc:sldLayoutMkLst>
        </pc:sldLayoutChg>
        <pc:sldLayoutChg chg="del">
          <pc:chgData name="Julia Wong" userId="d7baf7815abb286b" providerId="LiveId" clId="{3B4BDCD6-CA32-4ACF-AB5F-866FB282C943}" dt="2024-03-23T07:18:36.983" v="4940" actId="47"/>
          <pc:sldLayoutMkLst>
            <pc:docMk/>
            <pc:sldMasterMk cId="408606987" sldId="2147483720"/>
            <pc:sldLayoutMk cId="1192696819" sldId="2147483725"/>
          </pc:sldLayoutMkLst>
        </pc:sldLayoutChg>
        <pc:sldLayoutChg chg="del">
          <pc:chgData name="Julia Wong" userId="d7baf7815abb286b" providerId="LiveId" clId="{3B4BDCD6-CA32-4ACF-AB5F-866FB282C943}" dt="2024-03-23T07:18:36.983" v="4940" actId="47"/>
          <pc:sldLayoutMkLst>
            <pc:docMk/>
            <pc:sldMasterMk cId="408606987" sldId="2147483720"/>
            <pc:sldLayoutMk cId="926493044" sldId="2147483726"/>
          </pc:sldLayoutMkLst>
        </pc:sldLayoutChg>
        <pc:sldLayoutChg chg="del">
          <pc:chgData name="Julia Wong" userId="d7baf7815abb286b" providerId="LiveId" clId="{3B4BDCD6-CA32-4ACF-AB5F-866FB282C943}" dt="2024-03-23T07:18:36.983" v="4940" actId="47"/>
          <pc:sldLayoutMkLst>
            <pc:docMk/>
            <pc:sldMasterMk cId="408606987" sldId="2147483720"/>
            <pc:sldLayoutMk cId="3693066089" sldId="2147483727"/>
          </pc:sldLayoutMkLst>
        </pc:sldLayoutChg>
        <pc:sldLayoutChg chg="del">
          <pc:chgData name="Julia Wong" userId="d7baf7815abb286b" providerId="LiveId" clId="{3B4BDCD6-CA32-4ACF-AB5F-866FB282C943}" dt="2024-03-23T07:18:36.983" v="4940" actId="47"/>
          <pc:sldLayoutMkLst>
            <pc:docMk/>
            <pc:sldMasterMk cId="408606987" sldId="2147483720"/>
            <pc:sldLayoutMk cId="2705447575" sldId="2147483728"/>
          </pc:sldLayoutMkLst>
        </pc:sldLayoutChg>
        <pc:sldLayoutChg chg="del">
          <pc:chgData name="Julia Wong" userId="d7baf7815abb286b" providerId="LiveId" clId="{3B4BDCD6-CA32-4ACF-AB5F-866FB282C943}" dt="2024-03-23T07:18:36.983" v="4940" actId="47"/>
          <pc:sldLayoutMkLst>
            <pc:docMk/>
            <pc:sldMasterMk cId="408606987" sldId="2147483720"/>
            <pc:sldLayoutMk cId="3455105048" sldId="2147483729"/>
          </pc:sldLayoutMkLst>
        </pc:sldLayoutChg>
        <pc:sldLayoutChg chg="del">
          <pc:chgData name="Julia Wong" userId="d7baf7815abb286b" providerId="LiveId" clId="{3B4BDCD6-CA32-4ACF-AB5F-866FB282C943}" dt="2024-03-23T07:18:36.983" v="4940" actId="47"/>
          <pc:sldLayoutMkLst>
            <pc:docMk/>
            <pc:sldMasterMk cId="408606987" sldId="2147483720"/>
            <pc:sldLayoutMk cId="74278908" sldId="2147483730"/>
          </pc:sldLayoutMkLst>
        </pc:sldLayoutChg>
        <pc:sldLayoutChg chg="del">
          <pc:chgData name="Julia Wong" userId="d7baf7815abb286b" providerId="LiveId" clId="{3B4BDCD6-CA32-4ACF-AB5F-866FB282C943}" dt="2024-03-23T07:18:36.983" v="4940" actId="47"/>
          <pc:sldLayoutMkLst>
            <pc:docMk/>
            <pc:sldMasterMk cId="408606987" sldId="2147483720"/>
            <pc:sldLayoutMk cId="524983719" sldId="214748373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imple.wikipedia.org/wiki/File:Gold_Christian_cross.svg" TargetMode="External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imple.wikipedia.org/wiki/File:Gold_Christian_cross.svg" TargetMode="External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195C5-84A6-4986-A29D-A7D48987629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7A72045-C012-47BF-90EB-5C24613EE485}">
      <dgm:prSet custT="1"/>
      <dgm:spPr/>
      <dgm:t>
        <a:bodyPr/>
        <a:lstStyle/>
        <a:p>
          <a:endParaRPr lang="en-US" sz="3600" dirty="0">
            <a:solidFill>
              <a:schemeClr val="tx1"/>
            </a:solidFill>
          </a:endParaRPr>
        </a:p>
      </dgm:t>
    </dgm:pt>
    <dgm:pt modelId="{A25E38D0-A3ED-4AE4-8538-C12097C5B3D0}" type="parTrans" cxnId="{9B88C029-D7EB-4C3E-AA1E-1CE64A6684CC}">
      <dgm:prSet/>
      <dgm:spPr/>
      <dgm:t>
        <a:bodyPr/>
        <a:lstStyle/>
        <a:p>
          <a:endParaRPr lang="en-US"/>
        </a:p>
      </dgm:t>
    </dgm:pt>
    <dgm:pt modelId="{56201F60-653D-4C7C-84BE-953C54380D35}" type="sibTrans" cxnId="{9B88C029-D7EB-4C3E-AA1E-1CE64A6684CC}">
      <dgm:prSet/>
      <dgm:spPr/>
      <dgm:t>
        <a:bodyPr/>
        <a:lstStyle/>
        <a:p>
          <a:endParaRPr lang="en-US"/>
        </a:p>
      </dgm:t>
    </dgm:pt>
    <dgm:pt modelId="{AE35D65D-0527-43FB-B1BB-8FFC9D12C289}">
      <dgm:prSet custT="1"/>
      <dgm:spPr/>
      <dgm:t>
        <a:bodyPr/>
        <a:lstStyle/>
        <a:p>
          <a:r>
            <a:rPr lang="zh-TW" sz="4000" b="1" i="1" dirty="0"/>
            <a:t>。</a:t>
          </a:r>
          <a:endParaRPr lang="en-US" sz="4000" dirty="0"/>
        </a:p>
      </dgm:t>
    </dgm:pt>
    <dgm:pt modelId="{D95C5DF7-E047-4548-997F-5F78584A7E1D}" type="parTrans" cxnId="{24E123A4-FF05-486E-A5CD-A9D08D07A6B8}">
      <dgm:prSet/>
      <dgm:spPr/>
      <dgm:t>
        <a:bodyPr/>
        <a:lstStyle/>
        <a:p>
          <a:endParaRPr lang="en-US"/>
        </a:p>
      </dgm:t>
    </dgm:pt>
    <dgm:pt modelId="{C9F98E79-B9B3-4250-A985-25D0BCA19DD0}" type="sibTrans" cxnId="{24E123A4-FF05-486E-A5CD-A9D08D07A6B8}">
      <dgm:prSet/>
      <dgm:spPr/>
      <dgm:t>
        <a:bodyPr/>
        <a:lstStyle/>
        <a:p>
          <a:endParaRPr lang="en-US"/>
        </a:p>
      </dgm:t>
    </dgm:pt>
    <dgm:pt modelId="{F905A1BF-4076-4B4B-B348-5A83339CEB56}">
      <dgm:prSet custT="1"/>
      <dgm:spPr/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F4B16C75-DC73-4927-9AE3-89711DF7929F}" type="parTrans" cxnId="{2EF245E0-9F85-4182-B09C-7DE95EDD93F5}">
      <dgm:prSet/>
      <dgm:spPr/>
      <dgm:t>
        <a:bodyPr/>
        <a:lstStyle/>
        <a:p>
          <a:endParaRPr lang="en-US"/>
        </a:p>
      </dgm:t>
    </dgm:pt>
    <dgm:pt modelId="{F54C3DAA-B5CF-4650-8765-552D1DE185EA}" type="sibTrans" cxnId="{2EF245E0-9F85-4182-B09C-7DE95EDD93F5}">
      <dgm:prSet/>
      <dgm:spPr/>
      <dgm:t>
        <a:bodyPr/>
        <a:lstStyle/>
        <a:p>
          <a:endParaRPr lang="en-US"/>
        </a:p>
      </dgm:t>
    </dgm:pt>
    <dgm:pt modelId="{09FA21CE-E633-40C9-9E01-9015F7192797}" type="pres">
      <dgm:prSet presAssocID="{F69195C5-84A6-4986-A29D-A7D489876299}" presName="root" presStyleCnt="0">
        <dgm:presLayoutVars>
          <dgm:dir/>
          <dgm:resizeHandles val="exact"/>
        </dgm:presLayoutVars>
      </dgm:prSet>
      <dgm:spPr/>
    </dgm:pt>
    <dgm:pt modelId="{99F74CC0-2D7A-4812-96DC-B9EC1275650D}" type="pres">
      <dgm:prSet presAssocID="{07A72045-C012-47BF-90EB-5C24613EE485}" presName="compNode" presStyleCnt="0"/>
      <dgm:spPr/>
    </dgm:pt>
    <dgm:pt modelId="{DA093898-1F8A-41E1-998B-E74318524366}" type="pres">
      <dgm:prSet presAssocID="{07A72045-C012-47BF-90EB-5C24613EE485}" presName="bgRect" presStyleLbl="bgShp" presStyleIdx="0" presStyleCnt="3" custLinFactNeighborY="-462"/>
      <dgm:spPr/>
    </dgm:pt>
    <dgm:pt modelId="{50AEF43C-67D4-4CDD-A17F-AC0760D50483}" type="pres">
      <dgm:prSet presAssocID="{07A72045-C012-47BF-90EB-5C24613EE485}" presName="iconRect" presStyleLbl="node1" presStyleIdx="0" presStyleCnt="3" custAng="19528723" custLinFactNeighborX="-8012" custLinFactNeighborY="323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5000" b="-15000"/>
          </a:stretch>
        </a:blipFill>
        <a:ln>
          <a:noFill/>
        </a:ln>
      </dgm:spPr>
    </dgm:pt>
    <dgm:pt modelId="{AA7F6A30-B3B5-4D1E-8A21-BA8F923D0524}" type="pres">
      <dgm:prSet presAssocID="{07A72045-C012-47BF-90EB-5C24613EE485}" presName="spaceRect" presStyleCnt="0"/>
      <dgm:spPr/>
    </dgm:pt>
    <dgm:pt modelId="{5D436E8D-531C-4109-A8DD-99D82FA57C38}" type="pres">
      <dgm:prSet presAssocID="{07A72045-C012-47BF-90EB-5C24613EE485}" presName="parTx" presStyleLbl="revTx" presStyleIdx="0" presStyleCnt="3">
        <dgm:presLayoutVars>
          <dgm:chMax val="0"/>
          <dgm:chPref val="0"/>
        </dgm:presLayoutVars>
      </dgm:prSet>
      <dgm:spPr/>
    </dgm:pt>
    <dgm:pt modelId="{72672D8A-EEB0-4921-B2FD-E6B82C4F2211}" type="pres">
      <dgm:prSet presAssocID="{56201F60-653D-4C7C-84BE-953C54380D35}" presName="sibTrans" presStyleCnt="0"/>
      <dgm:spPr/>
    </dgm:pt>
    <dgm:pt modelId="{32E55813-632E-4A0F-AC64-0411F496FEB0}" type="pres">
      <dgm:prSet presAssocID="{AE35D65D-0527-43FB-B1BB-8FFC9D12C289}" presName="compNode" presStyleCnt="0"/>
      <dgm:spPr/>
    </dgm:pt>
    <dgm:pt modelId="{458458EF-A33C-4BC0-A8AC-54E35924599D}" type="pres">
      <dgm:prSet presAssocID="{AE35D65D-0527-43FB-B1BB-8FFC9D12C289}" presName="bgRect" presStyleLbl="bgShp" presStyleIdx="1" presStyleCnt="3" custLinFactNeighborX="-2538" custLinFactNeighborY="-7374"/>
      <dgm:spPr/>
    </dgm:pt>
    <dgm:pt modelId="{0B57A15C-3CE8-44FF-97C0-C15D642A7ED6}" type="pres">
      <dgm:prSet presAssocID="{AE35D65D-0527-43FB-B1BB-8FFC9D12C289}" presName="iconRect" presStyleLbl="node1" presStyleIdx="1" presStyleCnt="3" custScaleX="241611" custScaleY="201025" custLinFactNeighborX="-14781" custLinFactNeighborY="-29058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</dgm:pt>
    <dgm:pt modelId="{40C18CAC-710E-49B7-8F88-8E93E767692A}" type="pres">
      <dgm:prSet presAssocID="{AE35D65D-0527-43FB-B1BB-8FFC9D12C289}" presName="spaceRect" presStyleCnt="0"/>
      <dgm:spPr/>
    </dgm:pt>
    <dgm:pt modelId="{9627781C-3CD9-47D2-979D-AABDBB66220F}" type="pres">
      <dgm:prSet presAssocID="{AE35D65D-0527-43FB-B1BB-8FFC9D12C289}" presName="parTx" presStyleLbl="revTx" presStyleIdx="1" presStyleCnt="3">
        <dgm:presLayoutVars>
          <dgm:chMax val="0"/>
          <dgm:chPref val="0"/>
        </dgm:presLayoutVars>
      </dgm:prSet>
      <dgm:spPr/>
    </dgm:pt>
    <dgm:pt modelId="{E01BE0DB-0C3C-4DC2-BFA9-82239F094CC5}" type="pres">
      <dgm:prSet presAssocID="{C9F98E79-B9B3-4250-A985-25D0BCA19DD0}" presName="sibTrans" presStyleCnt="0"/>
      <dgm:spPr/>
    </dgm:pt>
    <dgm:pt modelId="{E17F9826-475D-4CC3-AFD9-AA1CC4B40A1B}" type="pres">
      <dgm:prSet presAssocID="{F905A1BF-4076-4B4B-B348-5A83339CEB56}" presName="compNode" presStyleCnt="0"/>
      <dgm:spPr/>
    </dgm:pt>
    <dgm:pt modelId="{807963E5-B84A-4049-BBBB-AA97A8BF5268}" type="pres">
      <dgm:prSet presAssocID="{F905A1BF-4076-4B4B-B348-5A83339CEB56}" presName="bgRect" presStyleLbl="bgShp" presStyleIdx="2" presStyleCnt="3" custLinFactNeighborX="1036" custLinFactNeighborY="-12286"/>
      <dgm:spPr/>
    </dgm:pt>
    <dgm:pt modelId="{6992B931-E098-4FF2-AE30-8F61147B0DE9}" type="pres">
      <dgm:prSet presAssocID="{F905A1BF-4076-4B4B-B348-5A83339CEB56}" presName="iconRect" presStyleLbl="node1" presStyleIdx="2" presStyleCnt="3" custScaleX="190185" custScaleY="142545" custLinFactNeighborX="25333" custLinFactNeighborY="-34448"/>
      <dgm:spPr>
        <a:blipFill rotWithShape="1">
          <a:blip xmlns:r="http://schemas.openxmlformats.org/officeDocument/2006/relationships" r:embed="rId3"/>
          <a:srcRect/>
          <a:stretch>
            <a:fillRect t="-17000" b="-17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30A0D4F-5010-4BC1-A83C-3790EC887DE4}" type="pres">
      <dgm:prSet presAssocID="{F905A1BF-4076-4B4B-B348-5A83339CEB56}" presName="spaceRect" presStyleCnt="0"/>
      <dgm:spPr/>
    </dgm:pt>
    <dgm:pt modelId="{D4C6578B-F946-4667-84E2-FC808A7AB553}" type="pres">
      <dgm:prSet presAssocID="{F905A1BF-4076-4B4B-B348-5A83339CEB56}" presName="parTx" presStyleLbl="revTx" presStyleIdx="2" presStyleCnt="3" custScaleX="104285">
        <dgm:presLayoutVars>
          <dgm:chMax val="0"/>
          <dgm:chPref val="0"/>
        </dgm:presLayoutVars>
      </dgm:prSet>
      <dgm:spPr/>
    </dgm:pt>
  </dgm:ptLst>
  <dgm:cxnLst>
    <dgm:cxn modelId="{9B88C029-D7EB-4C3E-AA1E-1CE64A6684CC}" srcId="{F69195C5-84A6-4986-A29D-A7D489876299}" destId="{07A72045-C012-47BF-90EB-5C24613EE485}" srcOrd="0" destOrd="0" parTransId="{A25E38D0-A3ED-4AE4-8538-C12097C5B3D0}" sibTransId="{56201F60-653D-4C7C-84BE-953C54380D35}"/>
    <dgm:cxn modelId="{CC66D365-06A9-4F55-8C19-AA4F9DCDCC5D}" type="presOf" srcId="{F69195C5-84A6-4986-A29D-A7D489876299}" destId="{09FA21CE-E633-40C9-9E01-9015F7192797}" srcOrd="0" destOrd="0" presId="urn:microsoft.com/office/officeart/2018/2/layout/IconVerticalSolidList"/>
    <dgm:cxn modelId="{50331A70-48AF-4441-8339-0A6B5B43ECDB}" type="presOf" srcId="{AE35D65D-0527-43FB-B1BB-8FFC9D12C289}" destId="{9627781C-3CD9-47D2-979D-AABDBB66220F}" srcOrd="0" destOrd="0" presId="urn:microsoft.com/office/officeart/2018/2/layout/IconVerticalSolidList"/>
    <dgm:cxn modelId="{7047239D-D255-4E3E-BECA-FAAA7C562867}" type="presOf" srcId="{F905A1BF-4076-4B4B-B348-5A83339CEB56}" destId="{D4C6578B-F946-4667-84E2-FC808A7AB553}" srcOrd="0" destOrd="0" presId="urn:microsoft.com/office/officeart/2018/2/layout/IconVerticalSolidList"/>
    <dgm:cxn modelId="{24E123A4-FF05-486E-A5CD-A9D08D07A6B8}" srcId="{F69195C5-84A6-4986-A29D-A7D489876299}" destId="{AE35D65D-0527-43FB-B1BB-8FFC9D12C289}" srcOrd="1" destOrd="0" parTransId="{D95C5DF7-E047-4548-997F-5F78584A7E1D}" sibTransId="{C9F98E79-B9B3-4250-A985-25D0BCA19DD0}"/>
    <dgm:cxn modelId="{88BA6EB7-3891-44F4-B158-267124882FAD}" type="presOf" srcId="{07A72045-C012-47BF-90EB-5C24613EE485}" destId="{5D436E8D-531C-4109-A8DD-99D82FA57C38}" srcOrd="0" destOrd="0" presId="urn:microsoft.com/office/officeart/2018/2/layout/IconVerticalSolidList"/>
    <dgm:cxn modelId="{2EF245E0-9F85-4182-B09C-7DE95EDD93F5}" srcId="{F69195C5-84A6-4986-A29D-A7D489876299}" destId="{F905A1BF-4076-4B4B-B348-5A83339CEB56}" srcOrd="2" destOrd="0" parTransId="{F4B16C75-DC73-4927-9AE3-89711DF7929F}" sibTransId="{F54C3DAA-B5CF-4650-8765-552D1DE185EA}"/>
    <dgm:cxn modelId="{0FA4A7FC-FB9C-4379-80DB-A06B7B6DCC7A}" type="presParOf" srcId="{09FA21CE-E633-40C9-9E01-9015F7192797}" destId="{99F74CC0-2D7A-4812-96DC-B9EC1275650D}" srcOrd="0" destOrd="0" presId="urn:microsoft.com/office/officeart/2018/2/layout/IconVerticalSolidList"/>
    <dgm:cxn modelId="{4F1CB0D0-5829-4AD6-BF8A-A3246F752223}" type="presParOf" srcId="{99F74CC0-2D7A-4812-96DC-B9EC1275650D}" destId="{DA093898-1F8A-41E1-998B-E74318524366}" srcOrd="0" destOrd="0" presId="urn:microsoft.com/office/officeart/2018/2/layout/IconVerticalSolidList"/>
    <dgm:cxn modelId="{C0257C4C-605E-48AA-8B27-47F6E464034C}" type="presParOf" srcId="{99F74CC0-2D7A-4812-96DC-B9EC1275650D}" destId="{50AEF43C-67D4-4CDD-A17F-AC0760D50483}" srcOrd="1" destOrd="0" presId="urn:microsoft.com/office/officeart/2018/2/layout/IconVerticalSolidList"/>
    <dgm:cxn modelId="{D7A11FB3-E9A3-4894-8078-A9650B5D4B9E}" type="presParOf" srcId="{99F74CC0-2D7A-4812-96DC-B9EC1275650D}" destId="{AA7F6A30-B3B5-4D1E-8A21-BA8F923D0524}" srcOrd="2" destOrd="0" presId="urn:microsoft.com/office/officeart/2018/2/layout/IconVerticalSolidList"/>
    <dgm:cxn modelId="{BBDA0BBF-2773-4C32-8A88-3DC387AB1A8A}" type="presParOf" srcId="{99F74CC0-2D7A-4812-96DC-B9EC1275650D}" destId="{5D436E8D-531C-4109-A8DD-99D82FA57C38}" srcOrd="3" destOrd="0" presId="urn:microsoft.com/office/officeart/2018/2/layout/IconVerticalSolidList"/>
    <dgm:cxn modelId="{59F59494-2436-4673-9E7A-E2E68F147141}" type="presParOf" srcId="{09FA21CE-E633-40C9-9E01-9015F7192797}" destId="{72672D8A-EEB0-4921-B2FD-E6B82C4F2211}" srcOrd="1" destOrd="0" presId="urn:microsoft.com/office/officeart/2018/2/layout/IconVerticalSolidList"/>
    <dgm:cxn modelId="{BE7031FE-A573-4605-8CCD-6AF935FDA626}" type="presParOf" srcId="{09FA21CE-E633-40C9-9E01-9015F7192797}" destId="{32E55813-632E-4A0F-AC64-0411F496FEB0}" srcOrd="2" destOrd="0" presId="urn:microsoft.com/office/officeart/2018/2/layout/IconVerticalSolidList"/>
    <dgm:cxn modelId="{9588B5E8-8579-424E-B7FA-69CD40CBF10E}" type="presParOf" srcId="{32E55813-632E-4A0F-AC64-0411F496FEB0}" destId="{458458EF-A33C-4BC0-A8AC-54E35924599D}" srcOrd="0" destOrd="0" presId="urn:microsoft.com/office/officeart/2018/2/layout/IconVerticalSolidList"/>
    <dgm:cxn modelId="{804B4DC6-444B-43E4-A863-BA2CCFF2B15A}" type="presParOf" srcId="{32E55813-632E-4A0F-AC64-0411F496FEB0}" destId="{0B57A15C-3CE8-44FF-97C0-C15D642A7ED6}" srcOrd="1" destOrd="0" presId="urn:microsoft.com/office/officeart/2018/2/layout/IconVerticalSolidList"/>
    <dgm:cxn modelId="{DA7E1EC3-1C82-43B2-AD5D-8C49784F761B}" type="presParOf" srcId="{32E55813-632E-4A0F-AC64-0411F496FEB0}" destId="{40C18CAC-710E-49B7-8F88-8E93E767692A}" srcOrd="2" destOrd="0" presId="urn:microsoft.com/office/officeart/2018/2/layout/IconVerticalSolidList"/>
    <dgm:cxn modelId="{D1FE04A2-2B2D-4D9D-BF22-5ACDEC064224}" type="presParOf" srcId="{32E55813-632E-4A0F-AC64-0411F496FEB0}" destId="{9627781C-3CD9-47D2-979D-AABDBB66220F}" srcOrd="3" destOrd="0" presId="urn:microsoft.com/office/officeart/2018/2/layout/IconVerticalSolidList"/>
    <dgm:cxn modelId="{436A2FAD-B096-4B03-9FCD-02F640500988}" type="presParOf" srcId="{09FA21CE-E633-40C9-9E01-9015F7192797}" destId="{E01BE0DB-0C3C-4DC2-BFA9-82239F094CC5}" srcOrd="3" destOrd="0" presId="urn:microsoft.com/office/officeart/2018/2/layout/IconVerticalSolidList"/>
    <dgm:cxn modelId="{10CE48BE-77A3-4E6F-BD04-3504FFC22FAA}" type="presParOf" srcId="{09FA21CE-E633-40C9-9E01-9015F7192797}" destId="{E17F9826-475D-4CC3-AFD9-AA1CC4B40A1B}" srcOrd="4" destOrd="0" presId="urn:microsoft.com/office/officeart/2018/2/layout/IconVerticalSolidList"/>
    <dgm:cxn modelId="{FCBC7602-F5A8-4395-A14B-700FAD27FA1B}" type="presParOf" srcId="{E17F9826-475D-4CC3-AFD9-AA1CC4B40A1B}" destId="{807963E5-B84A-4049-BBBB-AA97A8BF5268}" srcOrd="0" destOrd="0" presId="urn:microsoft.com/office/officeart/2018/2/layout/IconVerticalSolidList"/>
    <dgm:cxn modelId="{9246DEDC-1067-40F1-A188-6730F2BDF165}" type="presParOf" srcId="{E17F9826-475D-4CC3-AFD9-AA1CC4B40A1B}" destId="{6992B931-E098-4FF2-AE30-8F61147B0DE9}" srcOrd="1" destOrd="0" presId="urn:microsoft.com/office/officeart/2018/2/layout/IconVerticalSolidList"/>
    <dgm:cxn modelId="{066537D2-3BFA-4D12-B1DA-BFBE48E6E759}" type="presParOf" srcId="{E17F9826-475D-4CC3-AFD9-AA1CC4B40A1B}" destId="{130A0D4F-5010-4BC1-A83C-3790EC887DE4}" srcOrd="2" destOrd="0" presId="urn:microsoft.com/office/officeart/2018/2/layout/IconVerticalSolidList"/>
    <dgm:cxn modelId="{95D4F671-91F1-4DAB-8818-2D72C2BF5A52}" type="presParOf" srcId="{E17F9826-475D-4CC3-AFD9-AA1CC4B40A1B}" destId="{D4C6578B-F946-4667-84E2-FC808A7AB5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93898-1F8A-41E1-998B-E74318524366}">
      <dsp:nvSpPr>
        <dsp:cNvPr id="0" name=""/>
        <dsp:cNvSpPr/>
      </dsp:nvSpPr>
      <dsp:spPr>
        <a:xfrm>
          <a:off x="-52003" y="2326"/>
          <a:ext cx="5562600" cy="11964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EF43C-67D4-4CDD-A17F-AC0760D50483}">
      <dsp:nvSpPr>
        <dsp:cNvPr id="0" name=""/>
        <dsp:cNvSpPr/>
      </dsp:nvSpPr>
      <dsp:spPr>
        <a:xfrm rot="19528723">
          <a:off x="257197" y="298367"/>
          <a:ext cx="658043" cy="65804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36E8D-531C-4109-A8DD-99D82FA57C38}">
      <dsp:nvSpPr>
        <dsp:cNvPr id="0" name=""/>
        <dsp:cNvSpPr/>
      </dsp:nvSpPr>
      <dsp:spPr>
        <a:xfrm>
          <a:off x="1329887" y="7853"/>
          <a:ext cx="4178005" cy="1196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24" tIns="126624" rIns="126624" bIns="126624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tx1"/>
            </a:solidFill>
          </a:endParaRPr>
        </a:p>
      </dsp:txBody>
      <dsp:txXfrm>
        <a:off x="1329887" y="7853"/>
        <a:ext cx="4178005" cy="1196442"/>
      </dsp:txXfrm>
    </dsp:sp>
    <dsp:sp modelId="{458458EF-A33C-4BC0-A8AC-54E35924599D}">
      <dsp:nvSpPr>
        <dsp:cNvPr id="0" name=""/>
        <dsp:cNvSpPr/>
      </dsp:nvSpPr>
      <dsp:spPr>
        <a:xfrm>
          <a:off x="0" y="1478376"/>
          <a:ext cx="5562600" cy="11964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7A15C-3CE8-44FF-97C0-C15D642A7ED6}">
      <dsp:nvSpPr>
        <dsp:cNvPr id="0" name=""/>
        <dsp:cNvSpPr/>
      </dsp:nvSpPr>
      <dsp:spPr>
        <a:xfrm>
          <a:off x="-52003" y="1312193"/>
          <a:ext cx="1589905" cy="1322832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7781C-3CD9-47D2-979D-AABDBB66220F}">
      <dsp:nvSpPr>
        <dsp:cNvPr id="0" name=""/>
        <dsp:cNvSpPr/>
      </dsp:nvSpPr>
      <dsp:spPr>
        <a:xfrm>
          <a:off x="1433895" y="1566602"/>
          <a:ext cx="4178005" cy="1196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24" tIns="126624" rIns="126624" bIns="126624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4000" b="1" i="1" kern="1200" dirty="0"/>
            <a:t>。</a:t>
          </a:r>
          <a:endParaRPr lang="en-US" sz="4000" kern="1200" dirty="0"/>
        </a:p>
      </dsp:txBody>
      <dsp:txXfrm>
        <a:off x="1433895" y="1566602"/>
        <a:ext cx="4178005" cy="1196442"/>
      </dsp:txXfrm>
    </dsp:sp>
    <dsp:sp modelId="{807963E5-B84A-4049-BBBB-AA97A8BF5268}">
      <dsp:nvSpPr>
        <dsp:cNvPr id="0" name=""/>
        <dsp:cNvSpPr/>
      </dsp:nvSpPr>
      <dsp:spPr>
        <a:xfrm>
          <a:off x="0" y="2978355"/>
          <a:ext cx="5562600" cy="11964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2B931-E098-4FF2-AE30-8F61147B0DE9}">
      <dsp:nvSpPr>
        <dsp:cNvPr id="0" name=""/>
        <dsp:cNvSpPr/>
      </dsp:nvSpPr>
      <dsp:spPr>
        <a:xfrm>
          <a:off x="179894" y="3027884"/>
          <a:ext cx="1251500" cy="938008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17000" b="-1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6578B-F946-4667-84E2-FC808A7AB553}">
      <dsp:nvSpPr>
        <dsp:cNvPr id="0" name=""/>
        <dsp:cNvSpPr/>
      </dsp:nvSpPr>
      <dsp:spPr>
        <a:xfrm>
          <a:off x="1240374" y="3125350"/>
          <a:ext cx="4357033" cy="1196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24" tIns="126624" rIns="126624" bIns="126624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1240374" y="3125350"/>
        <a:ext cx="4357033" cy="1196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A62C4-AB31-4450-8B0D-D38BB0D2436F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0E181-F1C4-4635-BC64-F456A0B2B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0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0E181-F1C4-4635-BC64-F456A0B2B2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58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0E181-F1C4-4635-BC64-F456A0B2B2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0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CD11A-EED3-40CE-98A3-28FEE84867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50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81050"/>
            <a:ext cx="6858000" cy="17907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83-4358-4069-9A04-36F684952B41}" type="datetime1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3/24/2024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5370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BB5-8E37-492B-8843-1477E0364CB8}" type="datetime1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3/24/2024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95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18758"/>
            <a:ext cx="1971675" cy="36817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3" y="518758"/>
            <a:ext cx="5800725" cy="36817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E38-DB3A-4089-B386-FFD9F1943ECB}" type="datetime1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3/24/2024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7356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77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69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14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04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62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6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91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2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356-1F59-4D89-9F54-28C9F76813D7}" type="datetime1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3/24/2024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1924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06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30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22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57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72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22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92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83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0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282314"/>
            <a:ext cx="7886700" cy="2146697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3442099"/>
            <a:ext cx="7886700" cy="112514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8F21-3C02-407D-A180-361657C962A9}" type="datetime1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3/24/2024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8424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31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22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01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89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64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62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9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99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61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4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3669030" cy="3263504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7893" y="1369219"/>
            <a:ext cx="3669030" cy="3263504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FB26-DB44-4B23-8E2C-73FCFB6E6A5C}" type="datetime1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3/24/2024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5553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5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87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233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68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09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02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44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89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18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0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81" y="479363"/>
            <a:ext cx="754671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881" y="1345416"/>
            <a:ext cx="3669030" cy="4810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881" y="1874054"/>
            <a:ext cx="3669030" cy="232648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565" y="1345416"/>
            <a:ext cx="3669030" cy="4810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2565" y="1874054"/>
            <a:ext cx="3669030" cy="232648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A1B2-E24B-4D01-B1F3-1C91DA614AC9}" type="datetime1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3/24/2024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6570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71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50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921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70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286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34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545-46C0-45C8-A842-2C3BBEB775E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7DD-1CE0-4C7A-B60D-D78078191A71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18137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545-46C0-45C8-A842-2C3BBEB775E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7DD-1CE0-4C7A-B60D-D78078191A71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319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545-46C0-45C8-A842-2C3BBEB775E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A29587DD-1CE0-4C7A-B60D-D78078191A71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9544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545-46C0-45C8-A842-2C3BBEB775E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7DD-1CE0-4C7A-B60D-D78078191A71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334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829-4D67-4482-B952-BBD9DCA0A419}" type="datetime1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3/24/2024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7021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52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151352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545-46C0-45C8-A842-2C3BBEB775E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7DD-1CE0-4C7A-B60D-D78078191A71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2462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545-46C0-45C8-A842-2C3BBEB775E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7DD-1CE0-4C7A-B60D-D78078191A71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4846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545-46C0-45C8-A842-2C3BBEB775E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7DD-1CE0-4C7A-B60D-D78078191A71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5737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19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545-46C0-45C8-A842-2C3BBEB775E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7DD-1CE0-4C7A-B60D-D78078191A71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7248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545-46C0-45C8-A842-2C3BBEB775E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7DD-1CE0-4C7A-B60D-D78078191A71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6766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545-46C0-45C8-A842-2C3BBEB775E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7DD-1CE0-4C7A-B60D-D78078191A71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76918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9545-46C0-45C8-A842-2C3BBEB775E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587DD-1CE0-4C7A-B60D-D78078191A71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85395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AC9AA-2A7C-4177-9B34-A6D9218F4E12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027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96AD7-3030-4D3E-96ED-4BB92BB7D60F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169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7A549-0272-4345-9AD3-713136141927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3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990D-3D92-40C3-8F0D-2F9DF871B3E2}" type="datetime1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3/24/2024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603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A7FDE-937B-463C-B373-EA79AF23710E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722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7C6B9-D665-4302-B4A8-0738E2E1E56D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183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CE6CA-A1F0-4ED1-9A04-B5BB51DA52EE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373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15C4B-B720-4C5C-BF78-0AA4460C09E8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917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25F02-A719-40C6-BCAE-4C656EF1356C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512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A063B-4FFD-4C27-9D92-B8B9BD402F4E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32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F0B82-A0B0-4335-8302-BF30E4B98300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407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A10B1-6AE2-4257-A328-3C41BFDDD587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5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57199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67" y="740569"/>
            <a:ext cx="4314825" cy="3459956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690687"/>
            <a:ext cx="2949178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35C0-D298-4C67-8022-2A6AB1B2BA62}" type="datetime1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3/24/2024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0240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57199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00467" y="740569"/>
            <a:ext cx="4314825" cy="34599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690687"/>
            <a:ext cx="2949178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8098-106E-436A-B7C8-8017C782259C}" type="datetime1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3/24/2024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806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23" y="479848"/>
            <a:ext cx="7572375" cy="863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23" y="1369230"/>
            <a:ext cx="7572375" cy="283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457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3619435-DEBC-444A-913E-FBD2C4CF0E59}" type="datetime1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3/24/2024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47672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4767264"/>
            <a:ext cx="2457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>
                <a:solidFill>
                  <a:srgbClr val="696464">
                    <a:lumMod val="20000"/>
                    <a:lumOff val="80000"/>
                  </a:srgbClr>
                </a:solidFill>
              </a:rPr>
              <a:pPr/>
              <a:t>‹#›</a:t>
            </a:fld>
            <a:endParaRPr lang="en-US">
              <a:solidFill>
                <a:srgbClr val="696464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6648" userDrawn="1">
          <p15:clr>
            <a:srgbClr val="F26B43"/>
          </p15:clr>
        </p15:guide>
        <p15:guide id="4" orient="horz" pos="3528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5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8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68FDC-6B1F-4A21-807A-3A6CC98745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7CE5F-73FD-4F1C-B5B1-07C1394B7E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889545-46C0-45C8-A842-2C3BBEB775E3}" type="datetimeFigureOut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3/24/2024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9587DD-1CE0-4C7A-B60D-D78078191A71}" type="slidenum">
              <a:rPr lang="en-US" smtClean="0">
                <a:solidFill>
                  <a:prstClr val="black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tx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8CF95E9-051A-45A6-8F62-4CC11F6F07FA}" type="slidenum">
              <a:rPr lang="zh-TW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3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Isosceles Triangle 104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75FF3-4604-E34C-2310-E1F23C7402D2}"/>
              </a:ext>
            </a:extLst>
          </p:cNvPr>
          <p:cNvSpPr txBox="1"/>
          <p:nvPr/>
        </p:nvSpPr>
        <p:spPr>
          <a:xfrm>
            <a:off x="1988802" y="133350"/>
            <a:ext cx="4325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TW" altLang="en-US" sz="48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迎 接 你 的 王  </a:t>
            </a:r>
            <a:endParaRPr lang="en-US" altLang="zh-TW" sz="2400" b="1" dirty="0">
              <a:solidFill>
                <a:srgbClr val="7030A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CC33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                            </a:t>
            </a:r>
            <a:endParaRPr lang="en-US" sz="2400" dirty="0">
              <a:solidFill>
                <a:srgbClr val="CC33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2400" b="1" dirty="0">
              <a:solidFill>
                <a:srgbClr val="C80823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C80823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sz="2400" b="1" dirty="0">
              <a:solidFill>
                <a:srgbClr val="C80823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46222D-80D5-C174-54AB-2F525137A0AA}"/>
              </a:ext>
            </a:extLst>
          </p:cNvPr>
          <p:cNvSpPr txBox="1"/>
          <p:nvPr/>
        </p:nvSpPr>
        <p:spPr>
          <a:xfrm>
            <a:off x="6634843" y="19826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400" b="1" dirty="0">
              <a:solidFill>
                <a:srgbClr val="C80823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2200" b="1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馬太</a:t>
            </a:r>
            <a:r>
              <a:rPr lang="en-US" altLang="zh-TW" sz="2200" b="1" dirty="0">
                <a:solidFill>
                  <a:srgbClr val="7030A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21:1-11</a:t>
            </a:r>
          </a:p>
        </p:txBody>
      </p:sp>
      <p:pic>
        <p:nvPicPr>
          <p:cNvPr id="4098" name="Picture 2" descr="伯法其～耶穌騎驢駒勝利進城之處">
            <a:extLst>
              <a:ext uri="{FF2B5EF4-FFF2-40B4-BE49-F238E27FC236}">
                <a16:creationId xmlns:a16="http://schemas.microsoft.com/office/drawing/2014/main" id="{2FD1433E-4C74-868F-9E0F-5515B81CC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1091271"/>
            <a:ext cx="7048500" cy="33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30E6B-9E32-1A7F-E4C4-1AB14D1B0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4" y="4430034"/>
            <a:ext cx="7197058" cy="5151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dirty="0"/>
              <a:t>  </a:t>
            </a:r>
            <a:r>
              <a:rPr lang="zh-TW" altLang="en-US" sz="2400" b="1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張采蓉傳道                         </a:t>
            </a:r>
            <a:r>
              <a:rPr lang="en-US" altLang="zh-TW" sz="2400" b="1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3.24.2024</a:t>
            </a:r>
            <a:endParaRPr lang="en-US" sz="2400" b="1" dirty="0">
              <a:solidFill>
                <a:srgbClr val="0070C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805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9"/>
            <a:ext cx="7467600" cy="39433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914400"/>
            <a:ext cx="1905000" cy="3829050"/>
          </a:xfrm>
        </p:spPr>
        <p:txBody>
          <a:bodyPr vert="eaVert">
            <a:normAutofit fontScale="85000" lnSpcReduction="20000"/>
          </a:bodyPr>
          <a:lstStyle/>
          <a:p>
            <a:r>
              <a:rPr lang="zh-TW" altLang="en-US" sz="6600" dirty="0">
                <a:solidFill>
                  <a:schemeClr val="tx1"/>
                </a:solidFill>
                <a:ea typeface="全真綜藝體" pitchFamily="49" charset="-120"/>
              </a:rPr>
              <a:t>迎接榮耀的王</a:t>
            </a:r>
            <a:endParaRPr lang="en-US" altLang="zh-TW" sz="6600" dirty="0">
              <a:solidFill>
                <a:schemeClr val="tx1"/>
              </a:solidFill>
              <a:ea typeface="全真綜藝體" pitchFamily="49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ea typeface="全真中仿宋" pitchFamily="49" charset="-120"/>
              </a:rPr>
              <a:t>馬太福音 廿一章一至十一節</a:t>
            </a:r>
            <a:endParaRPr lang="en-US" sz="2400" dirty="0">
              <a:solidFill>
                <a:schemeClr val="tx1"/>
              </a:solidFill>
              <a:ea typeface="全真中仿宋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9"/>
            <a:ext cx="5181600" cy="37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oseph Chu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444" y="-113033"/>
            <a:ext cx="9151659" cy="53222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2226" y="114858"/>
            <a:ext cx="9427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i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百姓歡迎祂作王</a:t>
            </a:r>
            <a:endParaRPr lang="en-US" altLang="zh-TW" sz="4400" b="1" i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6000" i="1" dirty="0">
              <a:solidFill>
                <a:srgbClr val="FFFF00"/>
              </a:solidFill>
              <a:ea typeface="全真綜藝體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531" y="3562350"/>
            <a:ext cx="5063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祂是全知全能的神！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 descr="Mark 11 11">
            <a:extLst>
              <a:ext uri="{FF2B5EF4-FFF2-40B4-BE49-F238E27FC236}">
                <a16:creationId xmlns:a16="http://schemas.microsoft.com/office/drawing/2014/main" id="{4D8D18F8-1EA8-D5DE-BC5D-0B656BF58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441" y="2458923"/>
            <a:ext cx="3304028" cy="28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890FC6-0B20-9266-4984-1E73BD014604}"/>
              </a:ext>
            </a:extLst>
          </p:cNvPr>
          <p:cNvSpPr txBox="1"/>
          <p:nvPr/>
        </p:nvSpPr>
        <p:spPr>
          <a:xfrm>
            <a:off x="457200" y="1581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E8027F3-4D12-95E8-C13F-73412E6767D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4729" y="590550"/>
            <a:ext cx="57726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645E79C-E96D-53AC-A592-06BDE6BE2F0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78957" y="914400"/>
            <a:ext cx="873685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耶穌和門徒將近耶路撒冷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到了伯法其在橄欖山那裡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.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耶穌就打發兩個門徒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對他們說</a:t>
            </a:r>
            <a:r>
              <a:rPr lang="en-US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kumimoji="0" lang="en-US" altLang="en-US" sz="26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你們往對面村子裡去</a:t>
            </a:r>
            <a:r>
              <a:rPr lang="en-US" altLang="en-US" sz="2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必看見一匹驢拴在那裡</a:t>
            </a:r>
            <a:r>
              <a:rPr lang="en-US" altLang="en-US" sz="2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還有驢駒同在一處</a:t>
            </a:r>
            <a:r>
              <a:rPr lang="en-US" altLang="en-US" sz="2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你們解開牽到我這裡來</a:t>
            </a:r>
            <a:r>
              <a:rPr lang="en-US" altLang="en-US" sz="2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.</a:t>
            </a:r>
            <a:br>
              <a:rPr kumimoji="0" lang="en-US" altLang="en-US" sz="26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kumimoji="0" lang="en-US" altLang="en-US" sz="26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若有人對你們說甚麼</a:t>
            </a:r>
            <a:r>
              <a:rPr kumimoji="0" lang="en-US" altLang="en-US" sz="26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你們就說</a:t>
            </a:r>
            <a:r>
              <a:rPr lang="en-US" altLang="en-US" sz="2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:</a:t>
            </a:r>
            <a:endParaRPr kumimoji="0" lang="en-US" altLang="en-US" sz="2600" b="1" i="0" u="sng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主要用他</a:t>
            </a:r>
            <a:r>
              <a:rPr lang="en-US" altLang="en-US" sz="2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. </a:t>
            </a:r>
            <a:r>
              <a:rPr kumimoji="0" lang="en-US" altLang="en-US" sz="2600" b="1" i="0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那人必立時讓你們牽來</a:t>
            </a:r>
            <a:r>
              <a:rPr kumimoji="0" lang="en-US" altLang="en-US" sz="26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                            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21:1-3)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92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ne person stanging on misty jagged mountain">
            <a:extLst>
              <a:ext uri="{FF2B5EF4-FFF2-40B4-BE49-F238E27FC236}">
                <a16:creationId xmlns:a16="http://schemas.microsoft.com/office/drawing/2014/main" id="{BBB7149E-65C4-0A97-CC82-AAFF5C305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" r="3" b="3"/>
          <a:stretch/>
        </p:blipFill>
        <p:spPr>
          <a:xfrm>
            <a:off x="-24150" y="10"/>
            <a:ext cx="7252212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7A6F-E800-D1C1-2D4D-B0309FC86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5184"/>
            <a:ext cx="29718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祂從一本造出萬族  的人</a:t>
            </a:r>
            <a:r>
              <a:rPr lang="en-US" altLang="zh-TW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住在全地上 </a:t>
            </a:r>
            <a:r>
              <a:rPr lang="en-US" altLang="zh-TW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並且</a:t>
            </a:r>
            <a:r>
              <a:rPr lang="zh-TW" altLang="en-US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預先定準他們的年限</a:t>
            </a:r>
            <a:r>
              <a:rPr lang="en-US" altLang="zh-TW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和所</a:t>
            </a:r>
            <a:r>
              <a:rPr lang="zh-TW" altLang="en-US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住的疆界</a:t>
            </a:r>
            <a:r>
              <a:rPr lang="en-US" altLang="zh-TW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要叫</a:t>
            </a:r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</a:t>
            </a:r>
            <a:r>
              <a:rPr lang="zh-TW" altLang="en-US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們尋求神</a:t>
            </a:r>
            <a:r>
              <a:rPr lang="en-US" altLang="zh-TW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或者可以揣摩而得</a:t>
            </a:r>
            <a:r>
              <a:rPr lang="en-US" altLang="zh-TW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其實祂離我們個人不遠</a:t>
            </a:r>
            <a:r>
              <a:rPr lang="en-US" altLang="zh-TW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我們生活</a:t>
            </a:r>
            <a:r>
              <a:rPr lang="en-US" altLang="zh-TW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動作</a:t>
            </a:r>
            <a:r>
              <a:rPr lang="en-US" altLang="zh-TW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i="0" dirty="0">
                <a:solidFill>
                  <a:schemeClr val="bg2">
                    <a:lumMod val="25000"/>
                  </a:schemeClr>
                </a:solidFill>
                <a:effectLst/>
                <a:highlight>
                  <a:srgbClr val="C0C0C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存留都在乎祂</a:t>
            </a:r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2400" b="1" i="0" dirty="0">
              <a:solidFill>
                <a:schemeClr val="bg2">
                  <a:lumMod val="25000"/>
                </a:schemeClr>
              </a:solidFill>
              <a:effectLst/>
              <a:highlight>
                <a:srgbClr val="FFFFFF"/>
              </a:highligh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使徒行傳 </a:t>
            </a:r>
            <a:r>
              <a:rPr lang="en-US" altLang="zh-TW" sz="2000" b="1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17:26-28)</a:t>
            </a:r>
            <a:endParaRPr lang="en-US" altLang="zh-TW" sz="2000" b="1" i="0" dirty="0">
              <a:solidFill>
                <a:schemeClr val="bg2">
                  <a:lumMod val="25000"/>
                </a:schemeClr>
              </a:solidFill>
              <a:effectLst/>
              <a:highlight>
                <a:srgbClr val="FFFFFF"/>
              </a:highligh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4225A-4961-45F1-9BD6-B80CF05FB883}"/>
              </a:ext>
            </a:extLst>
          </p:cNvPr>
          <p:cNvSpPr txBox="1"/>
          <p:nvPr/>
        </p:nvSpPr>
        <p:spPr>
          <a:xfrm>
            <a:off x="6096000" y="172635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保羅向雅典人介紹</a:t>
            </a:r>
            <a:endParaRPr lang="en-US" altLang="zh-TW" sz="24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400" b="1" dirty="0">
                <a:solidFill>
                  <a:schemeClr val="accen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創造宇宙萬物真神</a:t>
            </a:r>
            <a:endParaRPr lang="en-US" sz="2400" b="1" dirty="0">
              <a:solidFill>
                <a:schemeClr val="accen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473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C94BA-5350-4B1C-9F4B-46A0C220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834101">
            <a:off x="632911" y="415670"/>
            <a:ext cx="2303927" cy="3917409"/>
          </a:xfrm>
        </p:spPr>
        <p:txBody>
          <a:bodyPr>
            <a:normAutofit/>
          </a:bodyPr>
          <a:lstStyle/>
          <a:p>
            <a:r>
              <a:rPr lang="zh-TW" altLang="en-US" i="1" dirty="0">
                <a:solidFill>
                  <a:srgbClr val="FFC000"/>
                </a:solidFill>
                <a:highlight>
                  <a:srgbClr val="800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八天後，耶穌在彼拉多面前受審</a:t>
            </a:r>
            <a:r>
              <a:rPr lang="en-US" altLang="zh-TW" i="1" dirty="0">
                <a:solidFill>
                  <a:srgbClr val="FFC000"/>
                </a:solidFill>
                <a:highlight>
                  <a:srgbClr val="80008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...</a:t>
            </a:r>
            <a:endParaRPr lang="en-US" i="1" dirty="0">
              <a:solidFill>
                <a:srgbClr val="FFC000"/>
              </a:solidFill>
              <a:highlight>
                <a:srgbClr val="80008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57949DAC-2442-4EB8-9C57-776AB0DB8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541470"/>
              </p:ext>
            </p:extLst>
          </p:nvPr>
        </p:nvGraphicFramePr>
        <p:xfrm>
          <a:off x="3110753" y="400767"/>
          <a:ext cx="5562600" cy="4329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2A2088-8311-435D-A411-BF2E8707F778}"/>
              </a:ext>
            </a:extLst>
          </p:cNvPr>
          <p:cNvSpPr txBox="1"/>
          <p:nvPr/>
        </p:nvSpPr>
        <p:spPr>
          <a:xfrm>
            <a:off x="3105150" y="620496"/>
            <a:ext cx="552069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36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他們都說：把祂釘十字架！</a:t>
            </a:r>
            <a:r>
              <a:rPr 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</a:p>
          <a:p>
            <a:pPr>
              <a:lnSpc>
                <a:spcPts val="2800"/>
              </a:lnSpc>
            </a:pPr>
            <a:r>
              <a:rPr lang="zh-TW" alt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                 </a:t>
            </a:r>
            <a:r>
              <a:rPr lang="en-US" altLang="zh-TW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27:22</a:t>
            </a:r>
            <a:r>
              <a:rPr lang="en-US" altLang="zh-TW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sz="240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8B487-E9B0-4131-8B67-887069091BD6}"/>
              </a:ext>
            </a:extLst>
          </p:cNvPr>
          <p:cNvSpPr txBox="1"/>
          <p:nvPr/>
        </p:nvSpPr>
        <p:spPr>
          <a:xfrm>
            <a:off x="3300616" y="2044443"/>
            <a:ext cx="5337810" cy="1048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zh-TW" altLang="en-US" sz="36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他們便極力的喊著說：</a:t>
            </a:r>
            <a:endParaRPr lang="en-US" altLang="zh-TW" sz="360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400"/>
              </a:lnSpc>
            </a:pPr>
            <a:endParaRPr lang="en-US" altLang="zh-TW" sz="240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TW" altLang="en-US" sz="36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把祂釘十字架！</a:t>
            </a:r>
            <a:r>
              <a:rPr lang="zh-TW" alt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en-US" altLang="zh-TW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TW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27:23)</a:t>
            </a:r>
            <a:r>
              <a:rPr lang="zh-TW" alt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endParaRPr lang="en-US" sz="240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FB2BB8-FD2C-40B2-9732-C5DADCB7D522}"/>
              </a:ext>
            </a:extLst>
          </p:cNvPr>
          <p:cNvSpPr txBox="1"/>
          <p:nvPr/>
        </p:nvSpPr>
        <p:spPr>
          <a:xfrm>
            <a:off x="3341146" y="3638551"/>
            <a:ext cx="5269454" cy="1505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TW" altLang="en-US" sz="36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眾人都回答說：祂的血歸</a:t>
            </a:r>
            <a:endParaRPr lang="en-US" altLang="zh-TW" sz="360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200"/>
              </a:lnSpc>
            </a:pPr>
            <a:endParaRPr lang="en-US" altLang="zh-TW" sz="360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200"/>
              </a:lnSpc>
            </a:pPr>
            <a:r>
              <a:rPr lang="zh-TW" altLang="en-US" sz="36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到我們和我們的子孫身上。</a:t>
            </a:r>
            <a:endParaRPr lang="en-US" altLang="zh-TW" sz="360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2200"/>
              </a:lnSpc>
            </a:pPr>
            <a:r>
              <a:rPr lang="en-US" altLang="zh-TW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en-US" altLang="zh-TW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               (</a:t>
            </a:r>
            <a:r>
              <a:rPr lang="zh-TW" altLang="en-US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TW" sz="24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27:25)</a:t>
            </a:r>
          </a:p>
        </p:txBody>
      </p:sp>
    </p:spTree>
    <p:extLst>
      <p:ext uri="{BB962C8B-B14F-4D97-AF65-F5344CB8AC3E}">
        <p14:creationId xmlns:p14="http://schemas.microsoft.com/office/powerpoint/2010/main" val="255048982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18755-BE43-4C1D-227A-D5557D1D7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33" r="17658" b="1"/>
          <a:stretch/>
        </p:blipFill>
        <p:spPr>
          <a:xfrm>
            <a:off x="2824353" y="131187"/>
            <a:ext cx="6298014" cy="4826262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1754" cy="51435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34896" cy="51435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34E5B-58E4-6129-6832-F86C788D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895350"/>
            <a:ext cx="3110389" cy="2612136"/>
          </a:xfrm>
        </p:spPr>
        <p:txBody>
          <a:bodyPr anchor="b">
            <a:noAutofit/>
          </a:bodyPr>
          <a:lstStyle/>
          <a:p>
            <a:pPr algn="l"/>
            <a:r>
              <a:rPr lang="zh-TW" altLang="en-US" sz="3200" b="1" i="1" dirty="0">
                <a:solidFill>
                  <a:srgbClr val="CC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耶穌進城時</a:t>
            </a:r>
            <a:r>
              <a:rPr lang="en-US" altLang="zh-TW" sz="3200" b="1" i="1" dirty="0">
                <a:solidFill>
                  <a:srgbClr val="CC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br>
              <a:rPr lang="en-US" altLang="zh-TW" sz="3200" b="1" i="1" dirty="0">
                <a:solidFill>
                  <a:srgbClr val="CC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200" b="1" i="1" dirty="0">
                <a:solidFill>
                  <a:srgbClr val="CC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歡呼</a:t>
            </a:r>
            <a:r>
              <a:rPr lang="en-US" altLang="zh-TW" sz="3200" b="1" i="1" dirty="0">
                <a:solidFill>
                  <a:srgbClr val="CC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TW" altLang="en-US" sz="3200" b="1" i="1" dirty="0">
                <a:solidFill>
                  <a:srgbClr val="CC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和散那</a:t>
            </a:r>
            <a:r>
              <a:rPr lang="en-US" altLang="zh-TW" sz="3200" b="1" i="1" dirty="0">
                <a:solidFill>
                  <a:srgbClr val="CC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TW" altLang="en-US" sz="3200" b="1" i="1" dirty="0">
                <a:solidFill>
                  <a:srgbClr val="CC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的人，為何</a:t>
            </a:r>
            <a:br>
              <a:rPr lang="en-US" altLang="zh-TW" sz="3200" b="1" i="1" dirty="0">
                <a:solidFill>
                  <a:srgbClr val="CC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200" b="1" i="1" dirty="0">
                <a:solidFill>
                  <a:srgbClr val="CC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最後卻呼喊</a:t>
            </a:r>
            <a:br>
              <a:rPr lang="en-US" altLang="zh-TW" sz="3200" b="1" i="1" dirty="0">
                <a:solidFill>
                  <a:srgbClr val="CC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3200" b="1" i="1" dirty="0">
                <a:solidFill>
                  <a:srgbClr val="CC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TW" altLang="en-US" sz="3200" b="1" i="1" dirty="0">
                <a:solidFill>
                  <a:srgbClr val="CC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把祂釘十架</a:t>
            </a:r>
            <a:r>
              <a:rPr lang="en-US" altLang="zh-TW" sz="3200" b="1" i="1" dirty="0">
                <a:solidFill>
                  <a:srgbClr val="CC33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』?</a:t>
            </a:r>
            <a:endParaRPr lang="en-US" sz="3200" b="1" i="1" dirty="0">
              <a:solidFill>
                <a:srgbClr val="CC33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50317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609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18755-BE43-4C1D-227A-D5557D1D7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33" r="17658" b="1"/>
          <a:stretch/>
        </p:blipFill>
        <p:spPr>
          <a:xfrm>
            <a:off x="3663434" y="392192"/>
            <a:ext cx="5444172" cy="417195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1754" cy="51435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34896" cy="51435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6919" y="454343"/>
            <a:ext cx="54864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1832610"/>
            <a:ext cx="250317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04625-981E-822E-E572-D8BED82F1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41" y="895350"/>
            <a:ext cx="3590449" cy="12192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zh-TW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耶穌不符合他們</a:t>
            </a:r>
            <a:endParaRPr lang="en-US" altLang="zh-TW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TW" altLang="en-US" sz="36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心目中的王！</a:t>
            </a:r>
            <a:endParaRPr lang="en-US" altLang="zh-TW" sz="3600" b="1" i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470DD7-13C8-4733-5D36-1A6A78084A25}"/>
              </a:ext>
            </a:extLst>
          </p:cNvPr>
          <p:cNvSpPr txBox="1"/>
          <p:nvPr/>
        </p:nvSpPr>
        <p:spPr>
          <a:xfrm>
            <a:off x="228600" y="2382482"/>
            <a:ext cx="3590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i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猶太心目中的王，</a:t>
            </a:r>
            <a:endParaRPr lang="en-US" altLang="zh-TW" sz="3600" b="1" i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b="1" i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是要帶領他們</a:t>
            </a:r>
            <a:endParaRPr lang="en-US" altLang="zh-TW" sz="3600" b="1" i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b="1" i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推翻羅馬帝國</a:t>
            </a:r>
            <a:endParaRPr lang="en-US" sz="3600" b="1" i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8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943100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人擁戴的背後，常帶著自己的期望及目的</a:t>
            </a:r>
            <a:endParaRPr lang="en-US" sz="48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90751"/>
            <a:ext cx="8534400" cy="255627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zh-TW" altLang="en-US" sz="5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當時群眾的歡樂</a:t>
            </a:r>
            <a:r>
              <a:rPr lang="en-US" altLang="zh-TW" sz="5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5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呼</a:t>
            </a:r>
            <a:r>
              <a:rPr lang="en-US" altLang="zh-TW" sz="5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5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建立在自己的寄望上</a:t>
            </a:r>
            <a:endParaRPr lang="en-US" sz="5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TW" altLang="en-US" sz="51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5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政治性的王 </a:t>
            </a:r>
            <a:endParaRPr lang="en-US" altLang="zh-TW" sz="5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en-US" altLang="zh-TW" sz="5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5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歷史上的王</a:t>
            </a:r>
            <a:endParaRPr lang="en-US" altLang="zh-TW" sz="5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en-US" altLang="zh-TW" sz="5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5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人期許的王</a:t>
            </a:r>
            <a:endParaRPr lang="en-US" altLang="zh-TW" sz="5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buNone/>
            </a:pPr>
            <a:endParaRPr lang="en-US" altLang="zh-TW" sz="5000" b="1" dirty="0">
              <a:ea typeface="全真綜藝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5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125731" y="1318260"/>
            <a:ext cx="9448800" cy="3787140"/>
            <a:chOff x="0" y="1887414"/>
            <a:chExt cx="9144000" cy="4903216"/>
          </a:xfrm>
        </p:grpSpPr>
        <p:pic>
          <p:nvPicPr>
            <p:cNvPr id="15" name="Picture 9" descr="C:\Users\hklee.FCBCLA\AppData\Local\Microsoft\Windows\Temporary Internet Files\Content.IE5\IQAPVJFV\MP900438647[1]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colorTemperature colorTemp="7500"/>
                      </a14:imgEffect>
                      <a14:imgEffect>
                        <a14:saturation sat="66000"/>
                      </a14:imgEffect>
                      <a14:imgEffect>
                        <a14:brightnessContrast bright="43000" contrast="-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887414"/>
              <a:ext cx="9144000" cy="4903216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9" descr="C:\Users\hklee.FCBCLA\AppData\Local\Microsoft\Windows\Temporary Internet Files\Content.IE5\IQAPVJFV\MP900438647[1]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1000"/>
                      </a14:imgEffect>
                      <a14:imgEffect>
                        <a14:colorTemperature colorTemp="7500"/>
                      </a14:imgEffect>
                      <a14:imgEffect>
                        <a14:saturation sat="66000"/>
                      </a14:imgEffect>
                      <a14:imgEffect>
                        <a14:brightnessContrast bright="41000" contrast="-5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9000" y="2896106"/>
              <a:ext cx="7251700" cy="3621322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37159" y="249117"/>
            <a:ext cx="888111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人類最大悲哀</a:t>
            </a:r>
            <a:r>
              <a:rPr lang="en-US" altLang="zh-TW" sz="5400" b="1" i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沒有全心全意去敬拜真神</a:t>
            </a:r>
            <a:endParaRPr lang="en-US" altLang="zh-TW" sz="480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zh-TW" altLang="en-US" sz="48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只是敬拜合自己心意的神</a:t>
            </a:r>
            <a:endParaRPr lang="en-US" altLang="zh-TW" sz="480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800" b="1" i="1" dirty="0">
              <a:solidFill>
                <a:srgbClr val="0070C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b="1" dirty="0">
                <a:solidFill>
                  <a:srgbClr val="0070C0"/>
                </a:solidFill>
                <a:latin typeface="Eras Demi ITC" pitchFamily="34" charset="0"/>
                <a:ea typeface="全真楷書" pitchFamily="49" charset="-120"/>
              </a:rPr>
              <a:t>                                           </a:t>
            </a:r>
            <a:endParaRPr lang="en-US" altLang="zh-TW" sz="32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6000" b="1" dirty="0">
              <a:solidFill>
                <a:srgbClr val="0070C0"/>
              </a:solidFill>
              <a:latin typeface="Eras Demi ITC" pitchFamily="34" charset="0"/>
              <a:ea typeface="全真楷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259413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A6FAB-EFF9-A0D7-E57E-FF58DFCD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14" y="1222324"/>
            <a:ext cx="8534400" cy="1259791"/>
          </a:xfrm>
        </p:spPr>
        <p:txBody>
          <a:bodyPr anchor="b">
            <a:noAutofit/>
          </a:bodyPr>
          <a:lstStyle/>
          <a:p>
            <a:pPr algn="l"/>
            <a:r>
              <a:rPr lang="zh-TW" altLang="en-US" sz="2800" dirty="0">
                <a:solidFill>
                  <a:srgbClr val="033CC9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耶穌回答說</a:t>
            </a:r>
            <a:r>
              <a:rPr lang="en-US" altLang="zh-TW" sz="2800" dirty="0">
                <a:solidFill>
                  <a:srgbClr val="033CC9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>
                <a:solidFill>
                  <a:srgbClr val="033CC9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你們找我</a:t>
            </a:r>
            <a:r>
              <a:rPr lang="en-US" altLang="zh-TW" sz="2800" dirty="0">
                <a:solidFill>
                  <a:srgbClr val="033CC9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>
                <a:solidFill>
                  <a:srgbClr val="033CC9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並不是因見了神蹟</a:t>
            </a:r>
            <a:r>
              <a:rPr lang="en-US" altLang="zh-TW" sz="2800" dirty="0">
                <a:solidFill>
                  <a:srgbClr val="033CC9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>
                <a:solidFill>
                  <a:srgbClr val="033CC9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乃是因    吃餅得飽。不要為那必壞的食物勞力</a:t>
            </a:r>
            <a:r>
              <a:rPr lang="en-US" altLang="zh-TW" sz="2800" dirty="0">
                <a:solidFill>
                  <a:srgbClr val="033CC9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>
                <a:solidFill>
                  <a:srgbClr val="033CC9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要為那存到    永生的食物勞力</a:t>
            </a:r>
            <a:r>
              <a:rPr lang="en-US" altLang="zh-TW" sz="2800" dirty="0">
                <a:solidFill>
                  <a:srgbClr val="033CC9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dirty="0">
                <a:solidFill>
                  <a:srgbClr val="033CC9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就是人子要賜給你們的</a:t>
            </a:r>
            <a:r>
              <a:rPr lang="zh-TW" altLang="en-US" sz="2800" dirty="0">
                <a:solidFill>
                  <a:srgbClr val="033CC9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r>
              <a:rPr lang="en-US" altLang="zh-TW" sz="2400" dirty="0">
                <a:solidFill>
                  <a:srgbClr val="033CC9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dirty="0">
                <a:solidFill>
                  <a:srgbClr val="033CC9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約</a:t>
            </a:r>
            <a:r>
              <a:rPr lang="en-US" altLang="zh-TW" sz="2400" dirty="0">
                <a:solidFill>
                  <a:srgbClr val="033CC9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6:26)</a:t>
            </a:r>
            <a:endParaRPr lang="en-US" sz="2400" dirty="0">
              <a:solidFill>
                <a:srgbClr val="033CC9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20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690" y="5728"/>
                  <a:pt x="2605650" y="7624"/>
                  <a:pt x="2606040" y="13716"/>
                </a:cubicBezTo>
                <a:cubicBezTo>
                  <a:pt x="2256758" y="26838"/>
                  <a:pt x="2173673" y="-17450"/>
                  <a:pt x="1902409" y="13716"/>
                </a:cubicBezTo>
                <a:cubicBezTo>
                  <a:pt x="1631145" y="44882"/>
                  <a:pt x="1461378" y="894"/>
                  <a:pt x="1276960" y="13716"/>
                </a:cubicBezTo>
                <a:cubicBezTo>
                  <a:pt x="1092542" y="26538"/>
                  <a:pt x="890442" y="8641"/>
                  <a:pt x="677570" y="13716"/>
                </a:cubicBezTo>
                <a:cubicBezTo>
                  <a:pt x="464698" y="18792"/>
                  <a:pt x="187648" y="31265"/>
                  <a:pt x="0" y="13716"/>
                </a:cubicBezTo>
                <a:cubicBezTo>
                  <a:pt x="-302" y="10335"/>
                  <a:pt x="417" y="4724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6569" y="5071"/>
                  <a:pt x="2606315" y="7437"/>
                  <a:pt x="2606040" y="13716"/>
                </a:cubicBezTo>
                <a:cubicBezTo>
                  <a:pt x="2393024" y="-2332"/>
                  <a:pt x="2191161" y="34687"/>
                  <a:pt x="1980590" y="13716"/>
                </a:cubicBezTo>
                <a:cubicBezTo>
                  <a:pt x="1770019" y="-7255"/>
                  <a:pt x="1476440" y="31542"/>
                  <a:pt x="1276960" y="13716"/>
                </a:cubicBezTo>
                <a:cubicBezTo>
                  <a:pt x="1077480" y="-4110"/>
                  <a:pt x="880988" y="37553"/>
                  <a:pt x="651510" y="13716"/>
                </a:cubicBezTo>
                <a:cubicBezTo>
                  <a:pt x="422032" y="-10121"/>
                  <a:pt x="130744" y="-6519"/>
                  <a:pt x="0" y="13716"/>
                </a:cubicBezTo>
                <a:cubicBezTo>
                  <a:pt x="198" y="8947"/>
                  <a:pt x="304" y="52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2E446-7DE3-326F-4059-CCAA8740C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71750"/>
            <a:ext cx="5551035" cy="252410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zh-TW" altLang="en-US" sz="2600" b="1" i="0" baseline="30000" dirty="0"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 </a:t>
            </a:r>
            <a:r>
              <a:rPr lang="zh-TW" altLang="en-US" sz="2600" b="1" i="0" dirty="0">
                <a:solidFill>
                  <a:srgbClr val="C93F01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祂 門 徒 中 多 有 退 去 的</a:t>
            </a:r>
            <a:r>
              <a:rPr lang="en-US" altLang="zh-TW" sz="2600" b="1" i="0" dirty="0">
                <a:solidFill>
                  <a:srgbClr val="C93F01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600" b="1" i="0" dirty="0">
                <a:solidFill>
                  <a:srgbClr val="C93F01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 再 和 祂 同 行 </a:t>
            </a:r>
            <a:r>
              <a:rPr lang="en-US" altLang="zh-TW" sz="2600" b="1" i="0" dirty="0">
                <a:solidFill>
                  <a:srgbClr val="C93F01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lang="zh-TW" altLang="en-US" sz="2600" b="1" i="0" dirty="0">
                <a:solidFill>
                  <a:srgbClr val="C93F01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 穌 就 對 那 十 二 個 門 徒 說 </a:t>
            </a:r>
            <a:r>
              <a:rPr lang="en-US" altLang="zh-TW" sz="2600" b="1" i="0" dirty="0">
                <a:solidFill>
                  <a:srgbClr val="C93F01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  <a:r>
              <a:rPr lang="zh-TW" altLang="en-US" sz="2600" b="1" i="0" dirty="0">
                <a:solidFill>
                  <a:srgbClr val="C93F01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你 們 也 要 去 嗎 </a:t>
            </a:r>
            <a:r>
              <a:rPr lang="en-US" altLang="zh-TW" sz="2600" b="1" i="0" dirty="0">
                <a:solidFill>
                  <a:srgbClr val="C93F01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 </a:t>
            </a:r>
            <a:r>
              <a:rPr lang="zh-TW" altLang="en-US" sz="2600" b="1" i="0" dirty="0">
                <a:solidFill>
                  <a:srgbClr val="C93F01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西 門 彼 得 回 答 說</a:t>
            </a:r>
            <a:r>
              <a:rPr lang="en-US" altLang="zh-TW" sz="2600" b="1" i="0" dirty="0">
                <a:solidFill>
                  <a:srgbClr val="C93F01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TW" altLang="en-US" sz="2600" b="1" i="0" dirty="0">
                <a:solidFill>
                  <a:srgbClr val="C93F01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 阿</a:t>
            </a:r>
            <a:r>
              <a:rPr lang="en-US" altLang="zh-TW" sz="2600" b="1" i="0" dirty="0">
                <a:solidFill>
                  <a:srgbClr val="C93F01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600" b="1" i="0" dirty="0">
                <a:solidFill>
                  <a:srgbClr val="C93F01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 有  永 生 之 道</a:t>
            </a:r>
            <a:r>
              <a:rPr lang="en-US" altLang="zh-TW" sz="2600" b="1" i="0" dirty="0">
                <a:solidFill>
                  <a:srgbClr val="C93F01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600" b="1" i="0" dirty="0">
                <a:solidFill>
                  <a:srgbClr val="C93F01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 們 還 歸 從 誰 呢 </a:t>
            </a:r>
            <a:r>
              <a:rPr lang="en-US" altLang="zh-TW" sz="2600" b="1" i="0" dirty="0">
                <a:solidFill>
                  <a:srgbClr val="C93F01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 </a:t>
            </a:r>
            <a:r>
              <a:rPr lang="zh-TW" altLang="en-US" sz="2600" b="1" i="0" dirty="0">
                <a:solidFill>
                  <a:srgbClr val="C93F01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我們已經信了</a:t>
            </a:r>
            <a:r>
              <a:rPr lang="en-US" altLang="zh-TW" sz="2600" b="1" i="0" dirty="0">
                <a:solidFill>
                  <a:srgbClr val="C93F01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600" b="1" i="0" dirty="0">
                <a:solidFill>
                  <a:srgbClr val="C93F01"/>
                </a:solidFill>
                <a:effectLst/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2600" b="1" dirty="0">
                <a:solidFill>
                  <a:srgbClr val="C93F01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又知道祢是神的聖著。</a:t>
            </a:r>
            <a:r>
              <a:rPr lang="zh-TW" altLang="en-US" sz="2000" b="1" dirty="0">
                <a:solidFill>
                  <a:srgbClr val="C93F01"/>
                </a:solidFill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altLang="zh-TW" sz="2000" b="1" i="0" dirty="0">
                <a:solidFill>
                  <a:srgbClr val="C93F01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000" b="1" i="0" dirty="0">
                <a:solidFill>
                  <a:srgbClr val="C93F01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約翰 </a:t>
            </a:r>
            <a:r>
              <a:rPr lang="en-US" altLang="zh-TW" sz="2000" b="1" i="0" dirty="0">
                <a:solidFill>
                  <a:srgbClr val="C93F01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6:66-69)</a:t>
            </a:r>
            <a:endParaRPr lang="zh-TW" altLang="en-US" sz="2000" b="1" i="0" dirty="0">
              <a:solidFill>
                <a:srgbClr val="C93F01"/>
              </a:solidFill>
              <a:effectLst/>
              <a:highlight>
                <a:srgbClr val="FFFFFF"/>
              </a:highligh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8194" name="Picture 2" descr="15 | 三月| 2019 | 盼望主耶稣">
            <a:extLst>
              <a:ext uri="{FF2B5EF4-FFF2-40B4-BE49-F238E27FC236}">
                <a16:creationId xmlns:a16="http://schemas.microsoft.com/office/drawing/2014/main" id="{07410C2A-1C95-AD23-B94B-5396DCE23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6" r="17304"/>
          <a:stretch/>
        </p:blipFill>
        <p:spPr bwMode="auto">
          <a:xfrm>
            <a:off x="5779635" y="2504008"/>
            <a:ext cx="2875206" cy="286651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6A6AC7-F63D-C96C-119A-A66C02D28C0D}"/>
              </a:ext>
            </a:extLst>
          </p:cNvPr>
          <p:cNvSpPr txBox="1"/>
          <p:nvPr/>
        </p:nvSpPr>
        <p:spPr>
          <a:xfrm>
            <a:off x="607314" y="75798"/>
            <a:ext cx="7850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他們的結局就是沉淪</a:t>
            </a:r>
            <a:r>
              <a:rPr lang="en-US" altLang="zh-TW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他們的神就是自己的肚腹 </a:t>
            </a:r>
            <a:r>
              <a:rPr lang="en-US" altLang="zh-TW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. </a:t>
            </a:r>
          </a:p>
          <a:p>
            <a:r>
              <a:rPr lang="en-US" altLang="zh-TW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. . </a:t>
            </a:r>
            <a:r>
              <a:rPr lang="zh-TW" altLang="en-US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專以地上的事為念</a:t>
            </a: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      </a:t>
            </a:r>
            <a:r>
              <a:rPr lang="en-US" altLang="zh-TW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腓 </a:t>
            </a:r>
            <a:r>
              <a:rPr lang="en-US" altLang="zh-TW" sz="2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3:19)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8416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每日一句話》20200211「你們要先求祂的國，和祂的義，這些東西都要加給你們了。」 – 福音-Gospel">
            <a:extLst>
              <a:ext uri="{FF2B5EF4-FFF2-40B4-BE49-F238E27FC236}">
                <a16:creationId xmlns:a16="http://schemas.microsoft.com/office/drawing/2014/main" id="{9C6F66A4-98AD-0851-5D95-19803B029D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5"/>
          <a:stretch/>
        </p:blipFill>
        <p:spPr bwMode="auto">
          <a:xfrm>
            <a:off x="20" y="12391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9B86B6-1462-9D09-DA8F-F24A53B88E11}"/>
              </a:ext>
            </a:extLst>
          </p:cNvPr>
          <p:cNvSpPr txBox="1"/>
          <p:nvPr/>
        </p:nvSpPr>
        <p:spPr>
          <a:xfrm>
            <a:off x="4343400" y="590550"/>
            <a:ext cx="468750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一、歡迎祂作王</a:t>
            </a:r>
            <a:endParaRPr lang="en-US" altLang="zh-TW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1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1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000" b="1" i="1" dirty="0">
                <a:solidFill>
                  <a:srgbClr val="D94D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4000" b="1" i="1" dirty="0">
                <a:solidFill>
                  <a:srgbClr val="D94D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TW" altLang="en-US" sz="4000" b="1" i="1" dirty="0">
                <a:solidFill>
                  <a:srgbClr val="D94D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先</a:t>
            </a:r>
            <a:r>
              <a:rPr lang="zh-TW" altLang="en-US" sz="4000" b="1" i="1">
                <a:solidFill>
                  <a:srgbClr val="D94D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求神和神的</a:t>
            </a:r>
            <a:r>
              <a:rPr lang="zh-TW" altLang="en-US" sz="4000" b="1" i="1" dirty="0">
                <a:solidFill>
                  <a:srgbClr val="D94D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國</a:t>
            </a:r>
            <a:r>
              <a:rPr lang="en-US" altLang="zh-TW" sz="4000" b="1" i="1" dirty="0">
                <a:solidFill>
                  <a:srgbClr val="D94D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endParaRPr lang="en-US" sz="4000" dirty="0">
              <a:solidFill>
                <a:srgbClr val="D94D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454847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8" name="Rectangle 615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馬太福音】騎驢進耶路撒冷">
            <a:extLst>
              <a:ext uri="{FF2B5EF4-FFF2-40B4-BE49-F238E27FC236}">
                <a16:creationId xmlns:a16="http://schemas.microsoft.com/office/drawing/2014/main" id="{35AB329E-B06A-8059-8C7A-4F8590E6B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r="11862"/>
          <a:stretch/>
        </p:blipFill>
        <p:spPr bwMode="auto">
          <a:xfrm>
            <a:off x="20" y="10"/>
            <a:ext cx="7252212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Rectangle 615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C62F6-7027-E13D-A93C-E01D69DE693C}"/>
              </a:ext>
            </a:extLst>
          </p:cNvPr>
          <p:cNvSpPr>
            <a:spLocks/>
          </p:cNvSpPr>
          <p:nvPr/>
        </p:nvSpPr>
        <p:spPr>
          <a:xfrm>
            <a:off x="5943600" y="911494"/>
            <a:ext cx="2866642" cy="1424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800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要對錫安的民說 </a:t>
            </a:r>
            <a:r>
              <a:rPr lang="en-US" altLang="zh-TW" sz="2800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: </a:t>
            </a:r>
            <a:r>
              <a:rPr lang="zh-TW" altLang="en-US" sz="2800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看哪</a:t>
            </a:r>
            <a:r>
              <a:rPr lang="en-US" altLang="zh-TW" sz="2800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, </a:t>
            </a:r>
            <a:r>
              <a:rPr lang="zh-TW" altLang="en-US" sz="2800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你的王來到你這裡</a:t>
            </a:r>
            <a:r>
              <a:rPr lang="en-US" altLang="zh-TW" sz="2800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, </a:t>
            </a:r>
            <a:r>
              <a:rPr lang="zh-TW" altLang="en-US" sz="2800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是溫柔的</a:t>
            </a:r>
            <a:r>
              <a:rPr lang="en-US" altLang="zh-TW" sz="2800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,</a:t>
            </a:r>
            <a:r>
              <a:rPr lang="zh-TW" altLang="en-US" sz="2800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又騎著驢</a:t>
            </a:r>
            <a:r>
              <a:rPr lang="en-US" altLang="zh-TW" sz="2800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, </a:t>
            </a:r>
            <a:r>
              <a:rPr lang="zh-TW" altLang="en-US" sz="2800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就是騎著驢駒子</a:t>
            </a:r>
            <a:r>
              <a:rPr lang="en-US" altLang="zh-TW" sz="2800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. </a:t>
            </a:r>
            <a:r>
              <a:rPr lang="en-US" altLang="zh-TW" sz="2000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(</a:t>
            </a:r>
            <a:r>
              <a:rPr lang="zh-TW" altLang="en-US" sz="2000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太 </a:t>
            </a:r>
            <a:r>
              <a:rPr lang="en-US" altLang="zh-TW" sz="2000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21:5)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2800" b="1" i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rPr>
              <a:t>               </a:t>
            </a:r>
            <a:endParaRPr lang="en-US" altLang="zh-TW" sz="2000" b="1" i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A4918-B012-4F32-35E6-3DFFA2ACD510}"/>
              </a:ext>
            </a:extLst>
          </p:cNvPr>
          <p:cNvSpPr txBox="1"/>
          <p:nvPr/>
        </p:nvSpPr>
        <p:spPr>
          <a:xfrm>
            <a:off x="6096000" y="2763145"/>
            <a:ext cx="2866642" cy="2266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400" b="1" i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馬是爭戰時所用，</a:t>
            </a:r>
            <a:endParaRPr lang="en-US" altLang="zh-TW" sz="2400" b="1" i="1" dirty="0">
              <a:solidFill>
                <a:srgbClr val="033CC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400" b="1" i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驢是和平之日用的！</a:t>
            </a:r>
            <a:endParaRPr lang="en-US" altLang="zh-TW" sz="2400" b="1" i="1" dirty="0">
              <a:solidFill>
                <a:srgbClr val="033CC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800" b="1" i="1" dirty="0">
                <a:solidFill>
                  <a:srgbClr val="E5330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騎驢駒子 ─</a:t>
            </a:r>
            <a:endParaRPr lang="en-US" altLang="zh-TW" sz="2800" b="1" i="1" dirty="0">
              <a:solidFill>
                <a:srgbClr val="E5330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2800" b="1" i="1" dirty="0">
                <a:solidFill>
                  <a:srgbClr val="E53309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謙卑溫柔的王！</a:t>
            </a:r>
            <a:endParaRPr lang="en-US" altLang="zh-TW" sz="2800" b="1" i="1" dirty="0">
              <a:solidFill>
                <a:srgbClr val="E53309"/>
              </a:solidFill>
              <a:highlight>
                <a:srgbClr val="FFFF00"/>
              </a:highligh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7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oseph Chu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"/>
            <a:ext cx="10972800" cy="62484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285750"/>
            <a:ext cx="10134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>
                <a:solidFill>
                  <a:srgbClr val="003218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棕樹節</a:t>
            </a:r>
            <a:endParaRPr lang="en-US" altLang="zh-TW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400" dirty="0">
                <a:solidFill>
                  <a:prstClr val="black"/>
                </a:solidFill>
                <a:ea typeface="全真綜藝體" pitchFamily="49" charset="-120"/>
              </a:rPr>
              <a:t> </a:t>
            </a:r>
            <a:r>
              <a:rPr lang="en-US" altLang="zh-TW" sz="5400" b="1" dirty="0">
                <a:solidFill>
                  <a:prstClr val="white"/>
                </a:solidFill>
                <a:latin typeface="Brush Script MT" pitchFamily="66" charset="0"/>
                <a:ea typeface="全真綜藝體" pitchFamily="49" charset="-120"/>
              </a:rPr>
              <a:t>Palm Sunday</a:t>
            </a:r>
            <a:endParaRPr lang="en-US" sz="5400" b="1" dirty="0">
              <a:solidFill>
                <a:prstClr val="white"/>
              </a:solidFill>
              <a:latin typeface="Brush Script MT" pitchFamily="66" charset="0"/>
            </a:endParaRPr>
          </a:p>
          <a:p>
            <a:endParaRPr lang="en-US" altLang="zh-TW" sz="4000" b="1" i="1" dirty="0">
              <a:solidFill>
                <a:srgbClr val="FF0000"/>
              </a:solidFill>
              <a:ea typeface="全真中仿宋" pitchFamily="49" charset="-120"/>
            </a:endParaRPr>
          </a:p>
          <a:p>
            <a:r>
              <a:rPr lang="zh-TW" altLang="en-US" sz="6000" b="1" i="1" dirty="0">
                <a:solidFill>
                  <a:srgbClr val="FF0000"/>
                </a:solidFill>
                <a:ea typeface="全真中仿宋" pitchFamily="49" charset="-120"/>
              </a:rPr>
              <a:t>  </a:t>
            </a:r>
            <a:r>
              <a:rPr lang="zh-TW" altLang="en-US" sz="6600" b="1" dirty="0">
                <a:solidFill>
                  <a:srgbClr val="CC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凱旋進城  </a:t>
            </a:r>
            <a:endParaRPr lang="en-US" altLang="zh-TW" sz="6600" b="1" dirty="0">
              <a:solidFill>
                <a:srgbClr val="CC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en-US" alt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  <a:ea typeface="全真綜藝體" pitchFamily="49" charset="-120"/>
              </a:rPr>
              <a:t>The Triumphal Entry</a:t>
            </a:r>
          </a:p>
        </p:txBody>
      </p:sp>
      <p:pic>
        <p:nvPicPr>
          <p:cNvPr id="3074" name="Picture 2" descr="https://i2.kknews.cc/SIG=2jc7n8l/ctp-vzntr/q501273no1044957n74n3qnr2pr37o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64" y="28575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51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-36979"/>
            <a:ext cx="11658600" cy="840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715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金梅中隸字形原體" pitchFamily="49" charset="-120"/>
                <a:cs typeface="+mn-cs"/>
              </a:rPr>
              <a:t>         </a:t>
            </a:r>
            <a:r>
              <a:rPr kumimoji="0" lang="zh-TW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撒迦利亞書 </a:t>
            </a:r>
            <a:r>
              <a:rPr kumimoji="0" lang="en-US" altLang="zh-TW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Times New Roman" pitchFamily="18" charset="0"/>
              </a:rPr>
              <a:t>9:9</a:t>
            </a:r>
            <a:r>
              <a:rPr kumimoji="0" lang="zh-TW" alt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</a:t>
            </a:r>
            <a:r>
              <a:rPr kumimoji="0" lang="en-US" altLang="zh-TW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(</a:t>
            </a:r>
            <a:r>
              <a:rPr kumimoji="0" lang="zh-TW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主前 </a:t>
            </a:r>
            <a:r>
              <a:rPr kumimoji="0" lang="en-US" altLang="zh-TW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itchFamily="18" charset="0"/>
              </a:rPr>
              <a:t>500</a:t>
            </a:r>
            <a:r>
              <a:rPr kumimoji="0" lang="zh-TW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 左右</a:t>
            </a:r>
            <a:r>
              <a:rPr kumimoji="0" lang="en-US" altLang="zh-TW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)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93" y="971550"/>
            <a:ext cx="9221993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sz="3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zh-TW" altLang="en-US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錫安的民哪</a:t>
            </a:r>
            <a:r>
              <a:rPr kumimoji="0" lang="en-US" altLang="zh-TW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, </a:t>
            </a:r>
            <a:r>
              <a:rPr kumimoji="0" lang="zh-TW" altLang="en-US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應當大大喜樂 </a:t>
            </a:r>
            <a:r>
              <a:rPr kumimoji="0" lang="en-US" altLang="zh-TW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, </a:t>
            </a:r>
            <a:r>
              <a:rPr kumimoji="0" lang="zh-TW" altLang="en-US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耶路撒冷的民哪</a:t>
            </a:r>
            <a:r>
              <a:rPr kumimoji="0" lang="en-US" altLang="zh-TW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, </a:t>
            </a:r>
            <a:r>
              <a:rPr kumimoji="0" lang="zh-TW" altLang="en-US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應當歡呼</a:t>
            </a:r>
            <a:r>
              <a:rPr kumimoji="0" lang="en-US" altLang="zh-TW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, </a:t>
            </a:r>
            <a:r>
              <a:rPr kumimoji="0" lang="zh-TW" altLang="en-US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看哪</a:t>
            </a:r>
            <a:r>
              <a:rPr kumimoji="0" lang="en-US" altLang="zh-TW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,</a:t>
            </a:r>
            <a:r>
              <a:rPr kumimoji="0" lang="zh-TW" altLang="en-US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你的王來到你這裡</a:t>
            </a:r>
            <a:r>
              <a:rPr kumimoji="0" lang="en-US" altLang="zh-TW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, </a:t>
            </a:r>
            <a:r>
              <a:rPr kumimoji="0" lang="zh-TW" altLang="en-US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他是公義的</a:t>
            </a:r>
            <a:r>
              <a:rPr kumimoji="0" lang="en-US" altLang="zh-TW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, </a:t>
            </a:r>
            <a:r>
              <a:rPr kumimoji="0" lang="zh-TW" altLang="en-US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並且施行拯救</a:t>
            </a:r>
            <a:r>
              <a:rPr kumimoji="0" lang="en-US" altLang="zh-TW" sz="3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, </a:t>
            </a:r>
            <a:r>
              <a:rPr kumimoji="0" lang="zh-TW" altLang="en-US" sz="3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謙謙和和的騎著驢 </a:t>
            </a:r>
            <a:r>
              <a:rPr kumimoji="0" lang="en-US" altLang="zh-TW" sz="3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, </a:t>
            </a:r>
            <a:r>
              <a:rPr lang="zh-TW" altLang="en-US" sz="31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就是騎著驢的駒子 </a:t>
            </a:r>
            <a:r>
              <a:rPr lang="zh-TW" altLang="en-US" sz="3100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3100" b="1" i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102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90" name="Picture 6" descr="A"/>
          <p:cNvPicPr>
            <a:picLocks noChangeAspect="1" noChangeArrowheads="1"/>
          </p:cNvPicPr>
          <p:nvPr/>
        </p:nvPicPr>
        <p:blipFill rotWithShape="1">
          <a:blip r:embed="rId2">
            <a:lum bright="4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6"/>
          <a:stretch/>
        </p:blipFill>
        <p:spPr bwMode="auto">
          <a:xfrm flipH="1">
            <a:off x="3886200" y="104775"/>
            <a:ext cx="5257800" cy="5029200"/>
          </a:xfrm>
          <a:prstGeom prst="rect">
            <a:avLst/>
          </a:prstGeom>
          <a:ln>
            <a:noFill/>
          </a:ln>
          <a:effectLst>
            <a:softEdge rad="673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137862"/>
            <a:ext cx="5288627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i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非以武力征服</a:t>
            </a:r>
            <a:endParaRPr lang="en-US" altLang="zh-TW" sz="4000" b="1" i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既然藉著祂在十字架上</a:t>
            </a:r>
            <a:endParaRPr lang="en-US" altLang="zh-TW" sz="3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流的血，成就了和平。</a:t>
            </a:r>
            <a:r>
              <a:rPr lang="zh-TW" altLang="en-US" sz="2000" b="1" i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endParaRPr lang="en-US" altLang="zh-TW" sz="2000" b="1" i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000" b="1" i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            </a:t>
            </a:r>
            <a:r>
              <a:rPr lang="en-US" altLang="zh-TW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歌羅西</a:t>
            </a:r>
            <a:r>
              <a:rPr lang="en-US" altLang="zh-TW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1:20)</a:t>
            </a:r>
          </a:p>
          <a:p>
            <a:endParaRPr lang="en-US" altLang="zh-TW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000" b="1" i="1" u="sng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乃是以愛征服：</a:t>
            </a:r>
            <a:endParaRPr lang="en-US" altLang="zh-TW" sz="4000" b="1" i="1" u="sng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TW" altLang="en-US" sz="3600" b="1" i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捨己</a:t>
            </a:r>
            <a:r>
              <a:rPr lang="en-US" altLang="zh-TW" sz="3600" b="1" i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600" b="1" i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犧牲的愛</a:t>
            </a:r>
            <a:endParaRPr lang="en-US" altLang="zh-TW" sz="3600" b="1" i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b="1" i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謙卑</a:t>
            </a:r>
            <a:r>
              <a:rPr lang="en-US" altLang="zh-TW" sz="3600" b="1" i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600" b="1" i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耐心的服事</a:t>
            </a:r>
            <a:endParaRPr lang="en-US" altLang="zh-TW" sz="3600" b="1" i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defRPr/>
            </a:pPr>
            <a:endParaRPr lang="en-US" altLang="zh-TW" i="1" kern="10" dirty="0">
              <a:ln w="3175">
                <a:noFill/>
                <a:round/>
                <a:headEnd/>
                <a:tailEnd/>
              </a:ln>
              <a:solidFill>
                <a:srgbClr val="FFFFFF"/>
              </a:solidFill>
              <a:effectLst>
                <a:glow rad="63500">
                  <a:srgbClr val="000000">
                    <a:alpha val="40000"/>
                  </a:srgbClr>
                </a:glow>
              </a:effectLst>
              <a:latin typeface="Arial" pitchFamily="34" charset="0"/>
              <a:ea typeface="全真顏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300019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9"/>
            <a:ext cx="7467600" cy="39433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914400"/>
            <a:ext cx="1905000" cy="3829050"/>
          </a:xfrm>
        </p:spPr>
        <p:txBody>
          <a:bodyPr vert="eaVert">
            <a:normAutofit fontScale="85000" lnSpcReduction="20000"/>
          </a:bodyPr>
          <a:lstStyle/>
          <a:p>
            <a:r>
              <a:rPr lang="zh-TW" altLang="en-US" sz="6600" dirty="0">
                <a:solidFill>
                  <a:schemeClr val="tx1"/>
                </a:solidFill>
                <a:ea typeface="全真綜藝體" pitchFamily="49" charset="-120"/>
              </a:rPr>
              <a:t>迎接榮耀的王</a:t>
            </a:r>
            <a:endParaRPr lang="en-US" altLang="zh-TW" sz="6600" dirty="0">
              <a:solidFill>
                <a:schemeClr val="tx1"/>
              </a:solidFill>
              <a:ea typeface="全真綜藝體" pitchFamily="49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ea typeface="全真中仿宋" pitchFamily="49" charset="-120"/>
              </a:rPr>
              <a:t>馬太福音 廿一章一至十一節</a:t>
            </a:r>
            <a:endParaRPr lang="en-US" sz="2400" dirty="0">
              <a:solidFill>
                <a:schemeClr val="tx1"/>
              </a:solidFill>
              <a:ea typeface="全真中仿宋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14409"/>
            <a:ext cx="5181600" cy="37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oseph Chu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7055" y="-38093"/>
            <a:ext cx="10056309" cy="58483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163994"/>
            <a:ext cx="937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i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一、歡迎祂作王</a:t>
            </a:r>
            <a:endParaRPr lang="en-US" altLang="zh-TW" sz="4800" b="1" i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6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全真綜藝體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132" y="1759525"/>
            <a:ext cx="976162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i="1" dirty="0">
                <a:solidFill>
                  <a:srgbClr val="D94D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2. </a:t>
            </a:r>
            <a:r>
              <a:rPr lang="zh-TW" altLang="en-US" sz="3600" b="1" i="1" dirty="0">
                <a:solidFill>
                  <a:srgbClr val="D94D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歡迎祂住你心中 </a:t>
            </a:r>
            <a:r>
              <a:rPr lang="en-US" altLang="zh-TW" sz="3600" b="1" i="1" dirty="0">
                <a:solidFill>
                  <a:srgbClr val="D94D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TW" altLang="en-US" sz="3600" b="1" i="1" dirty="0">
                <a:solidFill>
                  <a:srgbClr val="D94D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endParaRPr lang="en-US" altLang="zh-TW" sz="3600" b="1" i="1" dirty="0">
              <a:solidFill>
                <a:srgbClr val="C93F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1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所以你要發熱心</a:t>
            </a:r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也要悔改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看哪，我在門外叩門 ，</a:t>
            </a:r>
            <a:endParaRPr lang="en-US" altLang="zh-TW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若有聽見我聲音就開門的</a:t>
            </a:r>
            <a:endParaRPr lang="en-US" altLang="zh-TW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我要進到他那裡去</a:t>
            </a:r>
            <a:r>
              <a:rPr lang="en-US" altLang="zh-TW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 </a:t>
            </a:r>
            <a:r>
              <a:rPr lang="zh-TW" alt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我與他</a:t>
            </a:r>
            <a:r>
              <a:rPr lang="en-US" altLang="zh-TW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</a:p>
          <a:p>
            <a:r>
              <a:rPr lang="zh-TW" alt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他與我一同坐席</a:t>
            </a:r>
            <a:r>
              <a:rPr lang="en-US" altLang="zh-TW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.</a:t>
            </a:r>
            <a:r>
              <a:rPr lang="zh-TW" alt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啟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3:20)</a:t>
            </a:r>
          </a:p>
          <a:p>
            <a:endParaRPr lang="en-US" altLang="zh-TW" sz="54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122" name="Picture 2" descr="主耶穌叩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52" y="2343151"/>
            <a:ext cx="4627876" cy="28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338B82-635B-571D-1C4D-DD4F0CAE24DC}"/>
              </a:ext>
            </a:extLst>
          </p:cNvPr>
          <p:cNvSpPr txBox="1"/>
          <p:nvPr/>
        </p:nvSpPr>
        <p:spPr>
          <a:xfrm>
            <a:off x="762000" y="1051639"/>
            <a:ext cx="774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i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祂是溫柔的王</a:t>
            </a:r>
            <a:r>
              <a:rPr lang="en-US" altLang="zh-TW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不強迫人接祂為王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584D3"/>
              </a:clrFrom>
              <a:clrTo>
                <a:srgbClr val="2584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saturation sat="33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556" b="10565"/>
          <a:stretch/>
        </p:blipFill>
        <p:spPr>
          <a:xfrm>
            <a:off x="6477453" y="-165222"/>
            <a:ext cx="2675036" cy="1774132"/>
          </a:xfrm>
          <a:prstGeom prst="snip2DiagRect">
            <a:avLst/>
          </a:prstGeom>
          <a:effectLst>
            <a:softEdge rad="635000"/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285750"/>
            <a:ext cx="8991600" cy="74295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5400" dirty="0">
                <a:solidFill>
                  <a:srgbClr val="FFC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TW" altLang="en-US" sz="5400" b="1" i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一、歡迎祂作王</a:t>
            </a:r>
            <a:endParaRPr lang="en-US" sz="5400" b="0" i="1" dirty="0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572000" y="1344529"/>
            <a:ext cx="4572000" cy="495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Clr>
                <a:srgbClr val="9B2D1F"/>
              </a:buClr>
            </a:pPr>
            <a:r>
              <a:rPr lang="en-US" altLang="zh-TW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TW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自己從寶座下來</a:t>
            </a:r>
            <a:endParaRPr lang="en-US" altLang="zh-TW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 descr="C:\Users\SGV\Pictures\Thron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1284432"/>
            <a:ext cx="3810023" cy="278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GV\Pictures\thron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38351"/>
            <a:ext cx="3754092" cy="279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64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2584D3"/>
              </a:clrFrom>
              <a:clrTo>
                <a:srgbClr val="2584D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saturation sat="33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556" b="10565"/>
          <a:stretch/>
        </p:blipFill>
        <p:spPr>
          <a:xfrm>
            <a:off x="5758381" y="-57150"/>
            <a:ext cx="4155655" cy="2756105"/>
          </a:xfrm>
          <a:prstGeom prst="snip2DiagRect">
            <a:avLst/>
          </a:prstGeom>
          <a:effectLst>
            <a:softEdge rad="635000"/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285750"/>
            <a:ext cx="8991600" cy="74295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TW" sz="5400" dirty="0">
                <a:solidFill>
                  <a:srgbClr val="FFC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TW" altLang="en-US" sz="5400" b="1" i="1" dirty="0">
                <a:solidFill>
                  <a:srgbClr val="FFFF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一、歡迎祂作王</a:t>
            </a:r>
            <a:endParaRPr lang="en-US" sz="5400" b="0" i="1" dirty="0">
              <a:solidFill>
                <a:srgbClr val="FFC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3793" y="1836695"/>
            <a:ext cx="8717338" cy="1023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buClr>
                <a:srgbClr val="9B2D1F"/>
              </a:buClr>
            </a:pPr>
            <a:r>
              <a:rPr lang="zh-TW" altLang="en-US" b="1" baseline="30000" dirty="0">
                <a:solidFill>
                  <a:srgbClr val="CCECFF"/>
                </a:solidFill>
              </a:rPr>
              <a:t> </a:t>
            </a:r>
            <a:r>
              <a:rPr lang="zh-TW" altLang="en-US" sz="2800" b="1" dirty="0">
                <a:solidFill>
                  <a:srgbClr val="CCEC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凡 稱 呼 我 主 阿 </a:t>
            </a:r>
            <a:r>
              <a:rPr lang="en-US" altLang="zh-TW" sz="2800" b="1" dirty="0">
                <a:solidFill>
                  <a:srgbClr val="CCEC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>
                <a:solidFill>
                  <a:srgbClr val="CCEC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 阿 的 人 不 能 都 進 天 國 </a:t>
            </a:r>
            <a:r>
              <a:rPr lang="en-US" altLang="zh-TW" sz="2800" b="1" dirty="0">
                <a:solidFill>
                  <a:srgbClr val="CCEC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</a:t>
            </a:r>
            <a:r>
              <a:rPr lang="zh-TW" altLang="en-US" sz="2800" b="1" dirty="0">
                <a:solidFill>
                  <a:srgbClr val="CCEC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惟 獨 遵 行 我 天 父  旨 意 的 人 才 能 進 去 。</a:t>
            </a:r>
            <a:r>
              <a:rPr lang="zh-TW" altLang="en-US" sz="3200" b="1" dirty="0">
                <a:solidFill>
                  <a:srgbClr val="CCEC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CCEC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CCEC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 </a:t>
            </a:r>
            <a:r>
              <a:rPr lang="en-US" altLang="zh-TW" b="1" dirty="0">
                <a:solidFill>
                  <a:srgbClr val="CCEC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7:21)</a:t>
            </a:r>
            <a:r>
              <a:rPr lang="zh-TW" altLang="en-US" b="1" dirty="0">
                <a:solidFill>
                  <a:srgbClr val="CCEC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</a:t>
            </a:r>
            <a:r>
              <a:rPr lang="en-US" altLang="zh-TW" sz="3200" b="1" dirty="0">
                <a:solidFill>
                  <a:srgbClr val="CCEC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0C1B3C-3CA4-6856-70C8-90575EAACF61}"/>
              </a:ext>
            </a:extLst>
          </p:cNvPr>
          <p:cNvSpPr txBox="1"/>
          <p:nvPr/>
        </p:nvSpPr>
        <p:spPr>
          <a:xfrm>
            <a:off x="838200" y="1154201"/>
            <a:ext cx="3970959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TW" altLang="en-US" sz="3600" b="1" dirty="0">
                <a:solidFill>
                  <a:srgbClr val="0070C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遵行祂愛的旨意</a:t>
            </a:r>
            <a:endParaRPr lang="en-US" sz="3600" b="1" dirty="0" err="1">
              <a:solidFill>
                <a:srgbClr val="0070C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06973-370F-4AE5-3331-0461BE13A6A6}"/>
              </a:ext>
            </a:extLst>
          </p:cNvPr>
          <p:cNvSpPr txBox="1"/>
          <p:nvPr/>
        </p:nvSpPr>
        <p:spPr>
          <a:xfrm>
            <a:off x="495300" y="3876982"/>
            <a:ext cx="8153400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父啊，倘若可行，求祢叫這杯離開我，然而不要照我的意思，只要照祢的意思。 </a:t>
            </a:r>
            <a:r>
              <a:rPr lang="en-US" altLang="zh-TW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 </a:t>
            </a:r>
            <a:r>
              <a:rPr lang="en-US" altLang="zh-TW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26:39)</a:t>
            </a:r>
            <a:r>
              <a:rPr lang="en-US" altLang="zh-TW" sz="3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E5407-8958-4BEB-D57E-49BC132FF56D}"/>
              </a:ext>
            </a:extLst>
          </p:cNvPr>
          <p:cNvSpPr txBox="1"/>
          <p:nvPr/>
        </p:nvSpPr>
        <p:spPr>
          <a:xfrm>
            <a:off x="416402" y="3010862"/>
            <a:ext cx="8612120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叫你們察驗和為神的善良純全可喜悅的旨意。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羅</a:t>
            </a:r>
            <a:r>
              <a:rPr lang="en-US" altLang="zh-TW" sz="24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12:2)</a:t>
            </a:r>
            <a:endParaRPr lang="en-US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1925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一門徒道路1-10@路加福音@ Sharon's靈修筆記Devotional :: 痞客邦::">
            <a:extLst>
              <a:ext uri="{FF2B5EF4-FFF2-40B4-BE49-F238E27FC236}">
                <a16:creationId xmlns:a16="http://schemas.microsoft.com/office/drawing/2014/main" id="{98D416E0-4BD7-FB6B-2C36-1385C65A2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/>
          <a:stretch/>
        </p:blipFill>
        <p:spPr bwMode="auto">
          <a:xfrm>
            <a:off x="209727" y="1428750"/>
            <a:ext cx="4744916" cy="33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7247A-B8E3-BF84-C5AE-CE5ACB530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2" y="438150"/>
            <a:ext cx="4114798" cy="4191000"/>
          </a:xfrm>
        </p:spPr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zh-TW" alt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 穌 和 門 徒 將 近 耶 路 撒 冷 </a:t>
            </a:r>
            <a:r>
              <a:rPr lang="en-US" altLang="zh-TW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到 了 伯 法 其 </a:t>
            </a:r>
            <a:r>
              <a:rPr lang="en-US" altLang="zh-TW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 橄 欖 山 那 裡 。耶 穌 就 打 發 兩 個 門 徒 </a:t>
            </a:r>
            <a:r>
              <a:rPr lang="en-US" altLang="zh-TW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 他 們 說 </a:t>
            </a:r>
            <a:r>
              <a:rPr lang="en-US" altLang="zh-TW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TW" alt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 們 往 對 面 村 子 裡 去 </a:t>
            </a:r>
            <a:r>
              <a:rPr lang="en-US" altLang="zh-TW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必 看 見 一 匹 驢 拴 在 那 裡 </a:t>
            </a:r>
            <a:r>
              <a:rPr lang="en-US" altLang="zh-TW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還 有 驢 駒 同 在 一 處 </a:t>
            </a:r>
            <a:r>
              <a:rPr lang="en-US" altLang="zh-TW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; </a:t>
            </a:r>
            <a:r>
              <a:rPr lang="zh-TW" alt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 們 解 開 </a:t>
            </a:r>
            <a:r>
              <a:rPr lang="en-US" altLang="zh-TW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牽 到 我 這 裡 來。若 有 人 對 你 們 說 甚 麼 </a:t>
            </a:r>
            <a:r>
              <a:rPr lang="en-US" altLang="zh-TW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 們 就 說 </a:t>
            </a:r>
            <a:r>
              <a:rPr lang="en-US" altLang="zh-TW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  <a:r>
              <a:rPr lang="zh-TW" altLang="en-US" sz="24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 要 用 他 </a:t>
            </a:r>
            <a:r>
              <a:rPr lang="zh-TW" alt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 那 人 必 立 時 讓 你 們 牽 來 。</a:t>
            </a:r>
            <a:r>
              <a:rPr lang="zh-TW" altLang="en-US" sz="2400" dirty="0"/>
              <a:t>  </a:t>
            </a:r>
            <a:r>
              <a:rPr lang="en-US" sz="2400" b="1" dirty="0"/>
              <a:t>(</a:t>
            </a:r>
            <a:r>
              <a:rPr lang="zh-TW" altLang="en-US" sz="2400" b="1" dirty="0"/>
              <a:t>太</a:t>
            </a:r>
            <a:r>
              <a:rPr lang="en-US" sz="2400" b="1" dirty="0"/>
              <a:t>21:1-3)</a:t>
            </a:r>
            <a:endParaRPr lang="zh-TW" altLang="en-US" sz="24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90000"/>
              </a:lnSpc>
              <a:buNone/>
            </a:pPr>
            <a:endParaRPr lang="zh-TW" altLang="en-US" sz="2400" b="1" i="0" dirty="0">
              <a:effectLst/>
              <a:highlight>
                <a:srgbClr val="FFFFFF"/>
              </a:highligh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sz="2400" dirty="0"/>
          </a:p>
        </p:txBody>
      </p:sp>
      <p:grpSp>
        <p:nvGrpSpPr>
          <p:cNvPr id="6158" name="Group 6157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5053288"/>
            <a:ext cx="9155399" cy="92522"/>
            <a:chOff x="-5025" y="6737718"/>
            <a:chExt cx="12207200" cy="123363"/>
          </a:xfrm>
        </p:grpSpPr>
        <p:sp>
          <p:nvSpPr>
            <p:cNvPr id="6159" name="Rectangle 6158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0" name="Rectangle 6159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9B25AEC-8895-A73F-1264-9BDBC9FC00A3}"/>
              </a:ext>
            </a:extLst>
          </p:cNvPr>
          <p:cNvSpPr txBox="1"/>
          <p:nvPr/>
        </p:nvSpPr>
        <p:spPr>
          <a:xfrm>
            <a:off x="655818" y="515788"/>
            <a:ext cx="3954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i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二、主</a:t>
            </a:r>
            <a:r>
              <a:rPr lang="zh-TW" altLang="en-US" sz="3600" b="1" i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要用你</a:t>
            </a:r>
            <a:endParaRPr lang="en-US" sz="36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5458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一門徒道路1-10@路加福音@ Sharon's靈修筆記Devotional :: 痞客邦::">
            <a:extLst>
              <a:ext uri="{FF2B5EF4-FFF2-40B4-BE49-F238E27FC236}">
                <a16:creationId xmlns:a16="http://schemas.microsoft.com/office/drawing/2014/main" id="{98D416E0-4BD7-FB6B-2C36-1385C65A2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/>
          <a:stretch/>
        </p:blipFill>
        <p:spPr bwMode="auto">
          <a:xfrm>
            <a:off x="112975" y="1352550"/>
            <a:ext cx="4313487" cy="305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7247A-B8E3-BF84-C5AE-CE5ACB530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6557" y="718809"/>
            <a:ext cx="4528368" cy="1205211"/>
          </a:xfrm>
        </p:spPr>
        <p:txBody>
          <a:bodyPr anchor="t">
            <a:no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TW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門徒</a:t>
            </a: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TW" alt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順服</a:t>
            </a:r>
            <a:r>
              <a:rPr lang="zh-TW" altLang="en-US" b="1" i="1" dirty="0">
                <a:solidFill>
                  <a:srgbClr val="FF0000"/>
                </a:solidFill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主的引領</a:t>
            </a:r>
            <a:endParaRPr kumimoji="0" lang="en-US" altLang="zh-TW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FF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endParaRPr kumimoji="0" lang="en-US" altLang="zh-TW" sz="12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500" b="1" i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門徒就照耶穌所吩咐的去行</a:t>
            </a:r>
            <a:r>
              <a:rPr kumimoji="0" lang="en-US" altLang="zh-TW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(V6)</a:t>
            </a:r>
            <a:r>
              <a:rPr kumimoji="0" lang="zh-TW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endParaRPr kumimoji="0" lang="en-US" altLang="zh-TW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0" lang="zh-TW" alt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              </a:t>
            </a:r>
            <a:endParaRPr kumimoji="0" lang="en-US" altLang="zh-TW" sz="28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TW" sz="2400" dirty="0"/>
          </a:p>
        </p:txBody>
      </p:sp>
      <p:grpSp>
        <p:nvGrpSpPr>
          <p:cNvPr id="6158" name="Group 6157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5053288"/>
            <a:ext cx="9155399" cy="92522"/>
            <a:chOff x="-5025" y="6737718"/>
            <a:chExt cx="12207200" cy="123363"/>
          </a:xfrm>
        </p:grpSpPr>
        <p:sp>
          <p:nvSpPr>
            <p:cNvPr id="6159" name="Rectangle 6158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60" name="Rectangle 6159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9B25AEC-8895-A73F-1264-9BDBC9FC00A3}"/>
              </a:ext>
            </a:extLst>
          </p:cNvPr>
          <p:cNvSpPr txBox="1"/>
          <p:nvPr/>
        </p:nvSpPr>
        <p:spPr>
          <a:xfrm>
            <a:off x="671144" y="248120"/>
            <a:ext cx="3954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二、主要用你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8FCA72-A61E-2C47-009A-C856E973FD7E}"/>
              </a:ext>
            </a:extLst>
          </p:cNvPr>
          <p:cNvSpPr txBox="1"/>
          <p:nvPr/>
        </p:nvSpPr>
        <p:spPr>
          <a:xfrm>
            <a:off x="4625329" y="2114550"/>
            <a:ext cx="4137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耶穌叫門徒做的事合理嗎？</a:t>
            </a:r>
            <a:endParaRPr lang="en-US" altLang="zh-TW" sz="2800" b="1" dirty="0">
              <a:solidFill>
                <a:srgbClr val="033CC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不合理</a:t>
            </a:r>
            <a:r>
              <a:rPr lang="en-US" altLang="zh-TW" sz="2800" b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不可思議！</a:t>
            </a:r>
            <a:endParaRPr lang="en-US" sz="2800" dirty="0">
              <a:solidFill>
                <a:srgbClr val="033CC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859695-74FD-C85A-6A60-3BCA237AF0F9}"/>
              </a:ext>
            </a:extLst>
          </p:cNvPr>
          <p:cNvSpPr txBox="1"/>
          <p:nvPr/>
        </p:nvSpPr>
        <p:spPr>
          <a:xfrm>
            <a:off x="4705498" y="3409950"/>
            <a:ext cx="4232773" cy="1721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夫子</a:t>
            </a:r>
            <a:r>
              <a:rPr lang="en-US" altLang="zh-TW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我們整夜勞力</a:t>
            </a:r>
            <a:r>
              <a:rPr lang="en-US" altLang="zh-TW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沒有</a:t>
            </a:r>
            <a:endParaRPr lang="en-US" altLang="zh-TW" sz="28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打著甚麼</a:t>
            </a:r>
            <a:r>
              <a:rPr lang="en-US" altLang="zh-TW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但依從你的話</a:t>
            </a:r>
            <a:r>
              <a:rPr lang="en-US" altLang="zh-TW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</a:p>
          <a:p>
            <a:r>
              <a:rPr lang="zh-TW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我就下網。</a:t>
            </a:r>
            <a:r>
              <a:rPr 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</a:t>
            </a:r>
            <a:r>
              <a:rPr lang="en-US" sz="2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路</a:t>
            </a:r>
            <a:r>
              <a:rPr lang="en-US" sz="2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5:5)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5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一門徒道路1-10@路加福音@ Sharon's靈修筆記Devotional :: 痞客邦::">
            <a:extLst>
              <a:ext uri="{FF2B5EF4-FFF2-40B4-BE49-F238E27FC236}">
                <a16:creationId xmlns:a16="http://schemas.microsoft.com/office/drawing/2014/main" id="{98D416E0-4BD7-FB6B-2C36-1385C65A2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/>
          <a:stretch/>
        </p:blipFill>
        <p:spPr bwMode="auto">
          <a:xfrm>
            <a:off x="106739" y="1583276"/>
            <a:ext cx="4331763" cy="30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7247A-B8E3-BF84-C5AE-CE5ACB530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971550"/>
            <a:ext cx="4437431" cy="3899078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1.(</a:t>
            </a:r>
            <a:r>
              <a:rPr kumimoji="0" lang="zh-TW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門徒</a:t>
            </a: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TW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順服耶穌的話</a:t>
            </a:r>
            <a:endParaRPr lang="en-US" altLang="zh-TW" sz="2400" b="1" i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2.(</a:t>
            </a:r>
            <a:r>
              <a:rPr kumimoji="0" lang="zh-TW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驢的主人</a:t>
            </a: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lang="zh-TW" altLang="en-US" sz="2800" b="1" i="1" dirty="0">
                <a:solidFill>
                  <a:srgbClr val="FF0000"/>
                </a:solidFill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拿出來給</a:t>
            </a:r>
            <a:r>
              <a:rPr kumimoji="0" lang="zh-TW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主用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FF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6158" name="Group 6157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5053288"/>
            <a:ext cx="9155399" cy="92522"/>
            <a:chOff x="-5025" y="6737718"/>
            <a:chExt cx="12207200" cy="123363"/>
          </a:xfrm>
        </p:grpSpPr>
        <p:sp>
          <p:nvSpPr>
            <p:cNvPr id="6159" name="Rectangle 6158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60" name="Rectangle 6159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9B25AEC-8895-A73F-1264-9BDBC9FC00A3}"/>
              </a:ext>
            </a:extLst>
          </p:cNvPr>
          <p:cNvSpPr txBox="1"/>
          <p:nvPr/>
        </p:nvSpPr>
        <p:spPr>
          <a:xfrm>
            <a:off x="751314" y="456281"/>
            <a:ext cx="3954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二、主</a:t>
            </a:r>
            <a:r>
              <a:rPr lang="zh-TW" altLang="en-US" sz="3600" b="1" i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</a:t>
            </a:r>
            <a:r>
              <a:rPr kumimoji="0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用你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B6289-18B1-B7EE-D0DD-02B94B4B23AC}"/>
              </a:ext>
            </a:extLst>
          </p:cNvPr>
          <p:cNvSpPr txBox="1"/>
          <p:nvPr/>
        </p:nvSpPr>
        <p:spPr>
          <a:xfrm>
            <a:off x="4590144" y="2039926"/>
            <a:ext cx="41857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你願意把屬於你的人事物</a:t>
            </a:r>
            <a:endParaRPr lang="en-US" altLang="zh-TW" sz="2800" b="1" dirty="0">
              <a:solidFill>
                <a:srgbClr val="033CC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b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拿出來 </a:t>
            </a:r>
            <a:r>
              <a:rPr lang="en-US" altLang="zh-TW" sz="2800" b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給主使用嗎？</a:t>
            </a:r>
            <a:endParaRPr lang="en-US" sz="2800" b="1" dirty="0">
              <a:solidFill>
                <a:srgbClr val="033CC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49300-057E-DC69-BB58-B0E4B1C58E3C}"/>
              </a:ext>
            </a:extLst>
          </p:cNvPr>
          <p:cNvSpPr txBox="1"/>
          <p:nvPr/>
        </p:nvSpPr>
        <p:spPr>
          <a:xfrm>
            <a:off x="4765073" y="3271032"/>
            <a:ext cx="4185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600" b="1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房子、車子、妻子、丈夫、</a:t>
            </a:r>
            <a:endParaRPr lang="en-US" altLang="zh-TW" sz="2600" b="1" dirty="0">
              <a:solidFill>
                <a:schemeClr val="accent6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600" b="1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孩子、家庭、時間、才幹、</a:t>
            </a:r>
            <a:endParaRPr lang="en-US" altLang="zh-TW" sz="2600" b="1" dirty="0">
              <a:solidFill>
                <a:schemeClr val="accent6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600" b="1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金錢、假期、事業，娛樂</a:t>
            </a:r>
            <a:endParaRPr lang="en-US" sz="2600" b="1" dirty="0">
              <a:solidFill>
                <a:schemeClr val="accent6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8" name="Group 6157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5053288"/>
            <a:ext cx="9155399" cy="92522"/>
            <a:chOff x="-5025" y="6737718"/>
            <a:chExt cx="12207200" cy="123363"/>
          </a:xfrm>
        </p:grpSpPr>
        <p:sp>
          <p:nvSpPr>
            <p:cNvPr id="6159" name="Rectangle 6158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60" name="Rectangle 6159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9B25AEC-8895-A73F-1264-9BDBC9FC00A3}"/>
              </a:ext>
            </a:extLst>
          </p:cNvPr>
          <p:cNvSpPr txBox="1"/>
          <p:nvPr/>
        </p:nvSpPr>
        <p:spPr>
          <a:xfrm>
            <a:off x="617815" y="230616"/>
            <a:ext cx="3954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二、主</a:t>
            </a:r>
            <a:r>
              <a:rPr lang="zh-TW" altLang="en-US" sz="3600" b="1" i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要</a:t>
            </a:r>
            <a:r>
              <a:rPr kumimoji="0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用你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170" name="Picture 2" descr="在曠野遇見神: 耶穌騎驢駒(馬太21)">
            <a:extLst>
              <a:ext uri="{FF2B5EF4-FFF2-40B4-BE49-F238E27FC236}">
                <a16:creationId xmlns:a16="http://schemas.microsoft.com/office/drawing/2014/main" id="{6282E504-60B6-898C-2704-F1BB31FF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7332"/>
            <a:ext cx="3900322" cy="40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362F20-44BD-BBAD-A213-7DB3321A64F4}"/>
              </a:ext>
            </a:extLst>
          </p:cNvPr>
          <p:cNvSpPr txBox="1"/>
          <p:nvPr/>
        </p:nvSpPr>
        <p:spPr>
          <a:xfrm>
            <a:off x="4462392" y="9234"/>
            <a:ext cx="45541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門徒  ─  順服耶穌的話去做</a:t>
            </a:r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驢的主人 ─ 捨己</a:t>
            </a:r>
            <a:r>
              <a:rPr kumimoji="0" lang="en-US" altLang="zh-TW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,</a:t>
            </a:r>
            <a:r>
              <a:rPr kumimoji="0" lang="zh-TW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因</a:t>
            </a:r>
            <a:r>
              <a:rPr kumimoji="0" lang="en-US" altLang="zh-TW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“</a:t>
            </a:r>
            <a:r>
              <a:rPr kumimoji="0" lang="zh-TW" altLang="en-US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主要用它</a:t>
            </a:r>
            <a:r>
              <a:rPr kumimoji="0" lang="en-US" altLang="zh-TW" sz="1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”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1.(</a:t>
            </a:r>
            <a:r>
              <a:rPr kumimoji="0" lang="zh-TW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門徒</a:t>
            </a: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TW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順服耶穌的話</a:t>
            </a:r>
            <a:endParaRPr kumimoji="0" lang="en-US" altLang="zh-TW" sz="24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2.(</a:t>
            </a:r>
            <a:r>
              <a:rPr kumimoji="0" lang="zh-TW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驢的主人</a:t>
            </a: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TW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捨己</a:t>
            </a: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,</a:t>
            </a:r>
            <a:r>
              <a:rPr kumimoji="0" lang="zh-TW" alt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因主要用它</a:t>
            </a:r>
            <a:r>
              <a:rPr kumimoji="0" lang="en-US" altLang="zh-TW" sz="24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”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3.(</a:t>
            </a:r>
            <a:r>
              <a:rPr kumimoji="0" lang="zh-TW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驢駒子</a:t>
            </a:r>
            <a:r>
              <a:rPr lang="en-US" altLang="zh-TW" sz="28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2800" b="1" i="1" dirty="0">
                <a:solidFill>
                  <a:srgbClr val="FF0000"/>
                </a:solidFill>
                <a:highlight>
                  <a:srgbClr val="00FFFF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願意給主用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00FFFF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B4292-6B4D-C750-3281-5FA83F360FF8}"/>
              </a:ext>
            </a:extLst>
          </p:cNvPr>
          <p:cNvSpPr txBox="1"/>
          <p:nvPr/>
        </p:nvSpPr>
        <p:spPr>
          <a:xfrm>
            <a:off x="4648200" y="1896053"/>
            <a:ext cx="3775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驢駒子從來沒有人騎過</a:t>
            </a:r>
            <a:endParaRPr lang="en-US" altLang="zh-TW" sz="2800" b="1" dirty="0">
              <a:solidFill>
                <a:srgbClr val="033CC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</a:t>
            </a:r>
            <a:r>
              <a:rPr lang="en-US" altLang="zh-TW" sz="2000" b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</a:t>
            </a:r>
            <a:r>
              <a:rPr lang="en-US" altLang="zh-TW" sz="2000" b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11:2,</a:t>
            </a:r>
            <a:r>
              <a:rPr lang="zh-TW" altLang="en-US" sz="2000" b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路</a:t>
            </a:r>
            <a:r>
              <a:rPr lang="en-US" altLang="zh-TW" sz="2000" b="1" dirty="0">
                <a:solidFill>
                  <a:srgbClr val="033CC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19:30)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794A3-A134-6AB5-D064-50B041FA9E62}"/>
              </a:ext>
            </a:extLst>
          </p:cNvPr>
          <p:cNvSpPr txBox="1"/>
          <p:nvPr/>
        </p:nvSpPr>
        <p:spPr>
          <a:xfrm>
            <a:off x="4640253" y="2769535"/>
            <a:ext cx="408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很害怕！沒經驗</a:t>
            </a:r>
            <a:r>
              <a:rPr lang="en-US" altLang="zh-TW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沒把握</a:t>
            </a:r>
            <a:endParaRPr lang="en-US" altLang="zh-TW" sz="28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9C215D-17C6-E4CC-2426-67F105CE37A8}"/>
              </a:ext>
            </a:extLst>
          </p:cNvPr>
          <p:cNvSpPr txBox="1"/>
          <p:nvPr/>
        </p:nvSpPr>
        <p:spPr>
          <a:xfrm>
            <a:off x="4397563" y="3335240"/>
            <a:ext cx="457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人若有願做的心</a:t>
            </a:r>
            <a:r>
              <a:rPr lang="en-US" altLang="zh-TW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</a:t>
            </a:r>
            <a:r>
              <a:rPr lang="zh-TW" alt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必蒙悅納。</a:t>
            </a:r>
            <a:r>
              <a:rPr lang="zh-TW" altLang="en-US" sz="2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altLang="zh-TW" sz="24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2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</a:t>
            </a:r>
            <a:r>
              <a:rPr lang="en-US" altLang="zh-TW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林後 </a:t>
            </a:r>
            <a:r>
              <a:rPr lang="en-US" altLang="zh-TW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8:12a)</a:t>
            </a:r>
            <a:endParaRPr lang="en-US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EB4E36-A460-DB74-653C-2DC95482E5D0}"/>
              </a:ext>
            </a:extLst>
          </p:cNvPr>
          <p:cNvSpPr txBox="1"/>
          <p:nvPr/>
        </p:nvSpPr>
        <p:spPr>
          <a:xfrm>
            <a:off x="4383704" y="4166237"/>
            <a:ext cx="43043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像是給主作的</a:t>
            </a:r>
            <a:r>
              <a:rPr lang="en-US" altLang="zh-TW" sz="2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, </a:t>
            </a:r>
            <a:r>
              <a:rPr lang="zh-TW" altLang="en-US" sz="24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不是給人做的。</a:t>
            </a:r>
            <a:endParaRPr lang="en-US" altLang="zh-TW" sz="2400" b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                      </a:t>
            </a:r>
            <a:r>
              <a:rPr lang="en-US" altLang="zh-TW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歌羅西</a:t>
            </a:r>
            <a:r>
              <a:rPr lang="en-US" altLang="zh-TW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3:23)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6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019DF7-7A01-22CA-4A45-C1D9261396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51" r="12827" b="-1"/>
          <a:stretch/>
        </p:blipFill>
        <p:spPr>
          <a:xfrm>
            <a:off x="-89212" y="-95250"/>
            <a:ext cx="7252212" cy="51434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107" y="2153"/>
            <a:ext cx="3190493" cy="1413027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迎接你的王</a:t>
            </a:r>
            <a:endParaRPr lang="en-US" sz="40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895CB-5621-34E6-BDF4-C3817144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513" y="1200150"/>
            <a:ext cx="3505200" cy="3657600"/>
          </a:xfrm>
        </p:spPr>
        <p:txBody>
          <a:bodyPr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5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80823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一、歡迎你的王</a:t>
            </a:r>
            <a:endParaRPr kumimoji="0" lang="en-US" altLang="zh-TW" sz="4000" b="1" i="1" u="none" strike="noStrike" kern="1200" cap="none" spc="0" normalizeH="0" baseline="0" noProof="0" dirty="0">
              <a:ln>
                <a:noFill/>
              </a:ln>
              <a:solidFill>
                <a:srgbClr val="C80823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i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altLang="zh-TW" sz="3700" b="1" i="1" dirty="0">
                <a:solidFill>
                  <a:srgbClr val="033CC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kumimoji="0" lang="zh-TW" altLang="en-US" sz="37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先求神和神的國</a:t>
            </a:r>
            <a:endParaRPr kumimoji="0" lang="en-US" altLang="zh-TW" sz="37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TW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2. </a:t>
            </a:r>
            <a:r>
              <a:rPr lang="zh-TW" altLang="en-US" sz="3600" b="1" i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歡迎</a:t>
            </a:r>
            <a:r>
              <a:rPr kumimoji="0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祂住你心中</a:t>
            </a:r>
            <a:endParaRPr kumimoji="0" lang="en-US" altLang="zh-TW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zh-TW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3. </a:t>
            </a:r>
            <a:r>
              <a:rPr kumimoji="0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自己從寶座下來</a:t>
            </a:r>
            <a:endParaRPr kumimoji="0" lang="en-US" altLang="zh-TW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TW" sz="3600" b="1" i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4. </a:t>
            </a:r>
            <a:r>
              <a:rPr lang="zh-TW" altLang="en-US" sz="3600" b="1" i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遵行祂愛的旨意</a:t>
            </a:r>
            <a:endParaRPr kumimoji="0" lang="en-US" altLang="zh-TW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1" u="none" strike="noStrike" kern="1200" cap="none" spc="0" normalizeH="0" baseline="0" noProof="0" dirty="0">
              <a:ln>
                <a:noFill/>
              </a:ln>
              <a:solidFill>
                <a:srgbClr val="C80823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i="1" dirty="0">
                <a:solidFill>
                  <a:srgbClr val="C8082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二、主要用你</a:t>
            </a:r>
            <a:endParaRPr lang="en-US" altLang="zh-TW" sz="4000" b="1" i="1" dirty="0">
              <a:solidFill>
                <a:srgbClr val="C8082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1.</a:t>
            </a:r>
            <a:r>
              <a:rPr kumimoji="0" lang="en-US" altLang="zh-TW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</a:t>
            </a:r>
            <a:r>
              <a:rPr kumimoji="0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順服主的引領</a:t>
            </a:r>
            <a:endParaRPr kumimoji="0" lang="en-US" altLang="zh-TW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2.  </a:t>
            </a:r>
            <a:r>
              <a:rPr lang="zh-TW" altLang="en-US" sz="3600" b="1" i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拿出來給主用</a:t>
            </a:r>
            <a:r>
              <a:rPr kumimoji="0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</a:t>
            </a:r>
            <a:endParaRPr kumimoji="0" lang="en-US" altLang="zh-TW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3.  </a:t>
            </a:r>
            <a:r>
              <a:rPr kumimoji="0" lang="zh-TW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願意</a:t>
            </a:r>
            <a:r>
              <a:rPr lang="zh-TW" altLang="en-US" sz="3600" b="1" i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給主用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1119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9"/>
            <a:ext cx="7467600" cy="39433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914400"/>
            <a:ext cx="1905000" cy="3829050"/>
          </a:xfrm>
        </p:spPr>
        <p:txBody>
          <a:bodyPr vert="eaVert">
            <a:normAutofit fontScale="85000" lnSpcReduction="20000"/>
          </a:bodyPr>
          <a:lstStyle/>
          <a:p>
            <a:r>
              <a:rPr lang="zh-TW" altLang="en-US" sz="6600" dirty="0">
                <a:solidFill>
                  <a:schemeClr val="tx1"/>
                </a:solidFill>
                <a:ea typeface="全真綜藝體" pitchFamily="49" charset="-120"/>
              </a:rPr>
              <a:t>迎接榮耀的王</a:t>
            </a:r>
            <a:endParaRPr lang="en-US" altLang="zh-TW" sz="6600" dirty="0">
              <a:solidFill>
                <a:schemeClr val="tx1"/>
              </a:solidFill>
              <a:ea typeface="全真綜藝體" pitchFamily="49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ea typeface="全真中仿宋" pitchFamily="49" charset="-120"/>
              </a:rPr>
              <a:t>馬太福音 廿一章一至十一節</a:t>
            </a:r>
            <a:endParaRPr lang="en-US" sz="2400" dirty="0">
              <a:solidFill>
                <a:schemeClr val="tx1"/>
              </a:solidFill>
              <a:ea typeface="全真中仿宋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9"/>
            <a:ext cx="5181600" cy="37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oseph Chu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"/>
            <a:ext cx="9448800" cy="62484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285759"/>
            <a:ext cx="152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棕樹節</a:t>
            </a:r>
            <a:endParaRPr lang="en-US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742958"/>
            <a:ext cx="6858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主耶穌騎驢駒進入耶路撒冷，</a:t>
            </a:r>
            <a:endParaRPr lang="en-US" altLang="zh-TW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是祂在被釘十架前一個非常重要事件，這事件在耶穌的傳道生涯中扮演重要的角色，也有</a:t>
            </a:r>
            <a:r>
              <a:rPr lang="zh-TW" altLang="en-US" sz="4400" b="1" i="1" dirty="0">
                <a:solidFill>
                  <a:srgbClr val="E53309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深遠的屬靈意義和影響，</a:t>
            </a:r>
            <a:endParaRPr lang="en-US" altLang="zh-TW" sz="4400" b="1" i="1" dirty="0">
              <a:solidFill>
                <a:srgbClr val="E53309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四卷福音書都記載此事件。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625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53D32-7B90-409C-8CEB-836E94CE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865180"/>
            <a:ext cx="2915425" cy="334587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耶路撒冷合城都驚動了</a:t>
            </a:r>
            <a:endParaRPr lang="en-US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3" y="184161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D69A-7309-4B44-A6E1-780D467DD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24" y="0"/>
            <a:ext cx="5923776" cy="514350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TW" altLang="en-US" sz="4000" b="1" i="1" dirty="0">
                <a:solidFill>
                  <a:srgbClr val="FF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眾人多半把衣服鋪在路上還有人砍下樹枝來鋪在路上</a:t>
            </a:r>
            <a:r>
              <a:rPr lang="zh-TW" altLang="en-US" sz="4000" b="1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前行後隨的眾人喊著說：和散那（原有求救的意思，在此是稱頌的話）歸於大衛的子孫！奉主名來的是應當稱頌的！高高在上和散那！耶穌既進了耶路撒冷</a:t>
            </a:r>
            <a:r>
              <a:rPr lang="en-US" altLang="zh-TW" b="1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合城都驚動了</a:t>
            </a:r>
            <a:r>
              <a:rPr lang="en-US" altLang="zh-TW" b="1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說</a:t>
            </a:r>
            <a:r>
              <a:rPr lang="en-US" altLang="zh-TW" b="1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這是誰？ 眾人說：這是加利利拿撒勒的 先知耶穌。 </a:t>
            </a:r>
            <a:r>
              <a:rPr lang="en-US" altLang="zh-TW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TW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21:8-11)</a:t>
            </a:r>
            <a:endParaRPr lang="en-US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505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3219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-2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53D32-7B90-409C-8CEB-836E94CE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6" y="443509"/>
            <a:ext cx="2496801" cy="4189214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耶路撒冷</a:t>
            </a:r>
            <a:br>
              <a:rPr lang="en-US" altLang="zh-TW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b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全城轟動</a:t>
            </a:r>
            <a:endParaRPr lang="en-US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3" y="184161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D69A-7309-4B44-A6E1-780D467DD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453" y="3219"/>
            <a:ext cx="5866147" cy="5137062"/>
          </a:xfrm>
        </p:spPr>
        <p:txBody>
          <a:bodyPr anchor="ctr">
            <a:noAutofit/>
          </a:bodyPr>
          <a:lstStyle/>
          <a:p>
            <a:pPr marL="0" indent="0">
              <a:lnSpc>
                <a:spcPts val="3100"/>
              </a:lnSpc>
              <a:buNone/>
            </a:pP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眾人多半把衣服鋪在路上；</a:t>
            </a:r>
            <a:endParaRPr lang="en-US" altLang="zh-TW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3100"/>
              </a:lnSpc>
              <a:buNone/>
            </a:pP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還有人砍下樹枝來鋪在路上。</a:t>
            </a:r>
            <a:endParaRPr lang="en-US" altLang="zh-TW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3900"/>
              </a:lnSpc>
              <a:buNone/>
            </a:pPr>
            <a:r>
              <a:rPr lang="zh-TW" altLang="en-US" sz="3800" b="1" i="1" dirty="0">
                <a:solidFill>
                  <a:srgbClr val="FF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前行後隨的眾人喊著說：和散那 </a:t>
            </a:r>
            <a:r>
              <a:rPr lang="en-US" altLang="zh-TW" b="1" i="1" dirty="0"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b="1" i="1" dirty="0"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原有求救的意思，  在此是稱頌的話</a:t>
            </a:r>
            <a:r>
              <a:rPr lang="en-US" altLang="zh-TW" b="1" i="1" dirty="0"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3800" b="1" i="1" dirty="0">
                <a:solidFill>
                  <a:srgbClr val="FF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歸於大衛的子孫！奉主名來的是應當稱頌的</a:t>
            </a:r>
            <a:r>
              <a:rPr lang="en-US" altLang="zh-TW" sz="3800" b="1" i="1" dirty="0">
                <a:solidFill>
                  <a:srgbClr val="FF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!</a:t>
            </a:r>
            <a:r>
              <a:rPr lang="zh-TW" altLang="en-US" sz="3800" b="1" i="1" dirty="0">
                <a:solidFill>
                  <a:srgbClr val="FF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高高在上和散那！</a:t>
            </a:r>
            <a:endParaRPr lang="en-US" altLang="zh-TW" sz="3800" b="1" i="1" dirty="0">
              <a:solidFill>
                <a:srgbClr val="FF0000"/>
              </a:solidFill>
              <a:highlight>
                <a:srgbClr val="FFFF00"/>
              </a:highligh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lnSpc>
                <a:spcPts val="2900"/>
              </a:lnSpc>
              <a:buNone/>
            </a:pP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耶穌既進了耶路撒冷，合城都驚動了</a:t>
            </a:r>
            <a:r>
              <a:rPr lang="en-US" altLang="zh-TW" b="1" dirty="0">
                <a:latin typeface="DFKai-SB" panose="03000509000000000000" pitchFamily="65" charset="-120"/>
                <a:ea typeface="DFKai-SB" panose="03000509000000000000" pitchFamily="65" charset="-120"/>
              </a:rPr>
              <a:t>,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說</a:t>
            </a:r>
            <a:r>
              <a:rPr lang="en-US" altLang="zh-TW" b="1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這是誰</a:t>
            </a:r>
            <a:r>
              <a:rPr lang="en-US" altLang="zh-TW" b="1" dirty="0">
                <a:latin typeface="DFKai-SB" panose="03000509000000000000" pitchFamily="65" charset="-120"/>
                <a:ea typeface="DFKai-SB" panose="03000509000000000000" pitchFamily="65" charset="-120"/>
              </a:rPr>
              <a:t>? </a:t>
            </a:r>
            <a:r>
              <a:rPr lang="zh-TW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眾人說： 這是加利利拿撒勒的先知耶穌。</a:t>
            </a:r>
            <a:endParaRPr lang="en-US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335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9"/>
            <a:ext cx="7467600" cy="39433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914400"/>
            <a:ext cx="1905000" cy="3829050"/>
          </a:xfrm>
        </p:spPr>
        <p:txBody>
          <a:bodyPr vert="eaVert">
            <a:normAutofit fontScale="85000" lnSpcReduction="20000"/>
          </a:bodyPr>
          <a:lstStyle/>
          <a:p>
            <a:r>
              <a:rPr lang="zh-TW" altLang="en-US" sz="6600" dirty="0">
                <a:solidFill>
                  <a:schemeClr val="tx1"/>
                </a:solidFill>
                <a:ea typeface="全真綜藝體" pitchFamily="49" charset="-120"/>
              </a:rPr>
              <a:t>迎接榮耀的王</a:t>
            </a:r>
            <a:endParaRPr lang="en-US" altLang="zh-TW" sz="6600" dirty="0">
              <a:solidFill>
                <a:schemeClr val="tx1"/>
              </a:solidFill>
              <a:ea typeface="全真綜藝體" pitchFamily="49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ea typeface="全真中仿宋" pitchFamily="49" charset="-120"/>
              </a:rPr>
              <a:t>馬太福音 廿一章一至十一節</a:t>
            </a:r>
            <a:endParaRPr lang="en-US" sz="2400" dirty="0">
              <a:solidFill>
                <a:schemeClr val="tx1"/>
              </a:solidFill>
              <a:ea typeface="全真中仿宋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9"/>
            <a:ext cx="5181600" cy="37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oseph Chu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172" y="-217378"/>
            <a:ext cx="9180172" cy="53388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133354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6000" i="1" dirty="0">
              <a:solidFill>
                <a:srgbClr val="FFFF00"/>
              </a:solidFill>
              <a:ea typeface="全真綜藝體" pitchFamily="49" charset="-120"/>
            </a:endParaRPr>
          </a:p>
        </p:txBody>
      </p:sp>
      <p:pic>
        <p:nvPicPr>
          <p:cNvPr id="2050" name="Picture 2" descr="https://i2.kknews.cc/SIG=2jc7n8l/ctp-vzntr/q501273no1044957n74n3qnr2pr37o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14" y="714038"/>
            <a:ext cx="4162850" cy="341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836" y="499468"/>
            <a:ext cx="6019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耶穌不再隱藏自己的身份 ，祂以彌賽亞</a:t>
            </a:r>
            <a:r>
              <a:rPr lang="en-US" altLang="zh-TW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君王</a:t>
            </a:r>
            <a:r>
              <a:rPr lang="en-US" altLang="zh-TW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救主</a:t>
            </a:r>
            <a:r>
              <a:rPr lang="en-US" altLang="zh-TW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)     </a:t>
            </a:r>
            <a:r>
              <a:rPr lang="zh-TW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的身份</a:t>
            </a:r>
            <a:r>
              <a:rPr lang="en-US" altLang="zh-TW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榮耀地進入聖城！</a:t>
            </a:r>
            <a:endParaRPr lang="en-US" altLang="zh-TW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耶穌上十架前的最後主日，要讓百姓知道</a:t>
            </a:r>
            <a:r>
              <a:rPr lang="en-US" altLang="zh-TW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那將替他們 死的，正是他們的王！</a:t>
            </a:r>
            <a:endParaRPr lang="en-US" altLang="zh-TW" sz="3600" b="1" i="1" dirty="0">
              <a:solidFill>
                <a:srgbClr val="00206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173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oseph Chu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296400" cy="5293784"/>
          </a:xfrm>
          <a:prstGeom prst="rect">
            <a:avLst/>
          </a:prstGeom>
          <a:noFill/>
        </p:spPr>
      </p:pic>
      <p:pic>
        <p:nvPicPr>
          <p:cNvPr id="3074" name="Picture 2" descr="https://i2.kknews.cc/SIG=2jc7n8l/ctp-vzntr/q501273no1044957n74n3qnr2pr37o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69" y="895635"/>
            <a:ext cx="3503594" cy="29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895E84-72E7-FEBC-E51B-3EDFA7E16084}"/>
              </a:ext>
            </a:extLst>
          </p:cNvPr>
          <p:cNvSpPr txBox="1"/>
          <p:nvPr/>
        </p:nvSpPr>
        <p:spPr>
          <a:xfrm>
            <a:off x="117509" y="895350"/>
            <a:ext cx="49116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TW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這事成就</a:t>
            </a:r>
            <a:r>
              <a:rPr lang="en-US" altLang="zh-TW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是要應驗先知  </a:t>
            </a:r>
            <a:endParaRPr lang="en-US" altLang="zh-TW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(</a:t>
            </a:r>
            <a:r>
              <a:rPr lang="zh-TW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撒迦利亞</a:t>
            </a:r>
            <a:r>
              <a:rPr lang="en-US" altLang="zh-TW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的話，說：</a:t>
            </a:r>
            <a:endParaRPr lang="en-US" altLang="zh-TW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TW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要對錫安的居民說</a:t>
            </a:r>
            <a:r>
              <a:rPr lang="en-US" altLang="zh-TW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看哪</a:t>
            </a:r>
            <a:r>
              <a:rPr lang="en-US" altLang="zh-TW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,   </a:t>
            </a:r>
          </a:p>
          <a:p>
            <a:r>
              <a:rPr lang="en-US" altLang="zh-TW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TW" alt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你的王來到你這裡 </a:t>
            </a:r>
            <a:r>
              <a:rPr lang="en-US" altLang="zh-TW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en-US" altLang="zh-TW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TW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是    </a:t>
            </a:r>
            <a:endParaRPr lang="en-US" altLang="zh-TW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TW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溫柔的</a:t>
            </a:r>
            <a:r>
              <a:rPr lang="en-US" altLang="zh-TW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又騎著驢 </a:t>
            </a:r>
            <a:r>
              <a:rPr lang="en-US" altLang="zh-TW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就是 </a:t>
            </a:r>
            <a:endParaRPr lang="en-US" altLang="zh-TW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TW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騎著驢駒子。</a:t>
            </a:r>
            <a:r>
              <a:rPr lang="en-US" altLang="zh-TW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en-US" altLang="zh-TW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</a:t>
            </a:r>
            <a:r>
              <a:rPr lang="en-US" altLang="zh-TW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TW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21:5)</a:t>
            </a: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BBE88-6B67-5D69-7F66-55FFD8BCF2E0}"/>
              </a:ext>
            </a:extLst>
          </p:cNvPr>
          <p:cNvSpPr txBox="1"/>
          <p:nvPr/>
        </p:nvSpPr>
        <p:spPr>
          <a:xfrm>
            <a:off x="609600" y="110292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祂是猶太人的王</a:t>
            </a:r>
            <a:r>
              <a:rPr lang="en-US" altLang="zh-TW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宇宙之王</a:t>
            </a:r>
            <a:r>
              <a:rPr lang="en-US" altLang="zh-TW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天國之王</a:t>
            </a:r>
            <a:r>
              <a:rPr lang="en-US" altLang="zh-TW" sz="3600" b="1" i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endParaRPr lang="en-US" altLang="zh-TW" sz="3600" dirty="0">
              <a:solidFill>
                <a:srgbClr val="002060"/>
              </a:solidFill>
              <a:highlight>
                <a:srgbClr val="FFFF00"/>
              </a:highlight>
              <a:latin typeface="Brush Script MT" pitchFamily="66" charset="0"/>
              <a:ea typeface="全真綜藝體" pitchFamily="49" charset="-120"/>
            </a:endParaRPr>
          </a:p>
          <a:p>
            <a:r>
              <a:rPr lang="en-US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1F1547-5402-5AAB-AD92-31F26D2A5C92}"/>
              </a:ext>
            </a:extLst>
          </p:cNvPr>
          <p:cNvSpPr txBox="1"/>
          <p:nvPr/>
        </p:nvSpPr>
        <p:spPr>
          <a:xfrm>
            <a:off x="-89848" y="4149580"/>
            <a:ext cx="95045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600" b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TW" altLang="en-US" sz="2600" b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世上的國</a:t>
            </a:r>
            <a:r>
              <a:rPr lang="en-US" altLang="zh-TW" sz="2600" b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600" b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成了我主和主基督的國</a:t>
            </a:r>
            <a:r>
              <a:rPr lang="en-US" altLang="zh-TW" sz="2600" b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600" b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祂要作王</a:t>
            </a:r>
            <a:r>
              <a:rPr lang="en-US" altLang="zh-TW" sz="2600" b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600" b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直到永永遠遠</a:t>
            </a:r>
            <a:r>
              <a:rPr lang="en-US" altLang="zh-TW" sz="2600" b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en-US" altLang="zh-TW" sz="2400" b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</a:p>
          <a:p>
            <a:r>
              <a:rPr lang="en-US" altLang="zh-TW" sz="2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                                              </a:t>
            </a:r>
            <a:r>
              <a:rPr lang="en-US" altLang="zh-TW" sz="2000" b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000" b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啟</a:t>
            </a:r>
            <a:r>
              <a:rPr lang="en-US" altLang="zh-TW" sz="2000" b="1" dirty="0">
                <a:solidFill>
                  <a:srgbClr val="00206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11:15)</a:t>
            </a:r>
            <a:endParaRPr lang="en-US" sz="2000" b="1" dirty="0">
              <a:solidFill>
                <a:srgbClr val="00206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03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9"/>
            <a:ext cx="7467600" cy="39433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914400"/>
            <a:ext cx="1905000" cy="3829050"/>
          </a:xfrm>
        </p:spPr>
        <p:txBody>
          <a:bodyPr vert="eaVert">
            <a:normAutofit fontScale="85000" lnSpcReduction="20000"/>
          </a:bodyPr>
          <a:lstStyle/>
          <a:p>
            <a:r>
              <a:rPr lang="zh-TW" altLang="en-US" sz="6600" dirty="0">
                <a:solidFill>
                  <a:schemeClr val="tx1"/>
                </a:solidFill>
                <a:ea typeface="全真綜藝體" pitchFamily="49" charset="-120"/>
              </a:rPr>
              <a:t>迎接榮耀的王</a:t>
            </a:r>
            <a:endParaRPr lang="en-US" altLang="zh-TW" sz="6600" dirty="0">
              <a:solidFill>
                <a:schemeClr val="tx1"/>
              </a:solidFill>
              <a:ea typeface="全真綜藝體" pitchFamily="49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ea typeface="全真中仿宋" pitchFamily="49" charset="-120"/>
              </a:rPr>
              <a:t>馬太福音 廿一章一至十一節</a:t>
            </a:r>
            <a:endParaRPr lang="en-US" sz="2400" dirty="0">
              <a:solidFill>
                <a:schemeClr val="tx1"/>
              </a:solidFill>
              <a:ea typeface="全真中仿宋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9"/>
            <a:ext cx="5181600" cy="37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oseph Chu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545073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0500" y="979016"/>
            <a:ext cx="7848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將衣服放在路上：</a:t>
            </a:r>
            <a:endParaRPr lang="en-US" altLang="zh-TW" sz="3600" b="1" i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b="1" i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舊約迎接王的習俗</a:t>
            </a:r>
            <a:r>
              <a:rPr lang="en-US" altLang="zh-TW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表示效忠王</a:t>
            </a:r>
            <a:endParaRPr lang="en-US" altLang="zh-TW" sz="3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           </a:t>
            </a:r>
            <a:r>
              <a:rPr lang="zh-TW" alt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</a:t>
            </a:r>
            <a:r>
              <a:rPr lang="en-US" altLang="zh-TW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(</a:t>
            </a:r>
            <a:r>
              <a:rPr lang="zh-TW" alt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王下</a:t>
            </a:r>
            <a:r>
              <a:rPr lang="en-US" altLang="zh-TW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9:13)</a:t>
            </a:r>
            <a:endParaRPr lang="en-US" altLang="zh-TW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拿棕樹枝歡迎</a:t>
            </a:r>
            <a:r>
              <a:rPr lang="zh-TW" altLang="en-US" sz="34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sz="3400" b="1" i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</a:t>
            </a:r>
            <a:endParaRPr lang="en-US" altLang="zh-TW" sz="3400" b="1" i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TW" altLang="en-US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歡樂</a:t>
            </a:r>
            <a:r>
              <a:rPr lang="zh-TW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慶祝凱旋歸來的表現</a:t>
            </a:r>
            <a:endParaRPr lang="en-US" altLang="zh-TW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1000" b="1" i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和散那歸於</a:t>
            </a:r>
            <a:r>
              <a:rPr lang="en-US" altLang="zh-TW" sz="36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TW" altLang="en-US" sz="36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大衛的子孫</a:t>
            </a:r>
            <a:r>
              <a:rPr lang="en-US" altLang="zh-TW" sz="36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TW" altLang="en-US" sz="3400" b="1" i="1" dirty="0">
                <a:solidFill>
                  <a:srgbClr val="FF0000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US" altLang="zh-TW" sz="3400" b="1" i="1" dirty="0">
              <a:solidFill>
                <a:srgbClr val="FF000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</a:t>
            </a:r>
            <a:r>
              <a:rPr lang="zh-TW" altLang="en-US" sz="3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歌頌神差來拯救的彌賽亞</a:t>
            </a:r>
            <a:endParaRPr lang="en-US" altLang="zh-TW" sz="3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2" name="Picture 4" descr="教理第十四课：耶稣基督的生平(第三部分) - Holy Name of Jesus Chinese Catholic Church">
            <a:extLst>
              <a:ext uri="{FF2B5EF4-FFF2-40B4-BE49-F238E27FC236}">
                <a16:creationId xmlns:a16="http://schemas.microsoft.com/office/drawing/2014/main" id="{34B7948F-057D-BB2D-D1E5-7A747E944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70072"/>
            <a:ext cx="2971800" cy="411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8BACC7-D153-F792-8AA7-87570B981984}"/>
              </a:ext>
            </a:extLst>
          </p:cNvPr>
          <p:cNvSpPr txBox="1"/>
          <p:nvPr/>
        </p:nvSpPr>
        <p:spPr>
          <a:xfrm>
            <a:off x="2409804" y="133350"/>
            <a:ext cx="377539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百姓歡迎祂作王</a:t>
            </a:r>
            <a:endParaRPr lang="en-US" altLang="zh-TW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9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9"/>
            <a:ext cx="7467600" cy="39433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914400"/>
            <a:ext cx="1905000" cy="3829050"/>
          </a:xfrm>
        </p:spPr>
        <p:txBody>
          <a:bodyPr vert="eaVert">
            <a:normAutofit fontScale="85000" lnSpcReduction="20000"/>
          </a:bodyPr>
          <a:lstStyle/>
          <a:p>
            <a:r>
              <a:rPr lang="zh-TW" altLang="en-US" sz="6600" dirty="0">
                <a:solidFill>
                  <a:schemeClr val="tx1"/>
                </a:solidFill>
                <a:ea typeface="全真綜藝體" pitchFamily="49" charset="-120"/>
              </a:rPr>
              <a:t>迎接榮耀的王</a:t>
            </a:r>
            <a:endParaRPr lang="en-US" altLang="zh-TW" sz="6600" dirty="0">
              <a:solidFill>
                <a:schemeClr val="tx1"/>
              </a:solidFill>
              <a:ea typeface="全真綜藝體" pitchFamily="49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ea typeface="全真中仿宋" pitchFamily="49" charset="-120"/>
              </a:rPr>
              <a:t>馬太福音 廿一章一至十一節</a:t>
            </a:r>
            <a:endParaRPr lang="en-US" sz="2400" dirty="0">
              <a:solidFill>
                <a:schemeClr val="tx1"/>
              </a:solidFill>
              <a:ea typeface="全真中仿宋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14409"/>
            <a:ext cx="5181600" cy="37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oseph Chu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8668"/>
            <a:ext cx="9144000" cy="53177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2138" y="973200"/>
            <a:ext cx="59435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當耶穌呼喚</a:t>
            </a:r>
            <a:r>
              <a:rPr lang="zh-TW" alt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拉撒路，</a:t>
            </a:r>
            <a:r>
              <a:rPr lang="zh-TW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叫他從死復活出墳墓的時候，同耶穌在那裡的眾人就作見證。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4000" b="1" i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眾人因耶穌行了這神蹟，就去迎接他。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TW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約</a:t>
            </a:r>
            <a:r>
              <a:rPr lang="en-US" altLang="zh-TW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12:17-18)</a:t>
            </a:r>
          </a:p>
        </p:txBody>
      </p:sp>
      <p:pic>
        <p:nvPicPr>
          <p:cNvPr id="4" name="Picture 2" descr="主耶稣叫拉撒路复活» 生活月刊">
            <a:extLst>
              <a:ext uri="{FF2B5EF4-FFF2-40B4-BE49-F238E27FC236}">
                <a16:creationId xmlns:a16="http://schemas.microsoft.com/office/drawing/2014/main" id="{6F9F0386-8C43-71CE-BC63-74BDBF0EB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74" y="832797"/>
            <a:ext cx="295382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D01CE8-BDCC-43A9-ECFA-EA76C2B9F507}"/>
              </a:ext>
            </a:extLst>
          </p:cNvPr>
          <p:cNvSpPr txBox="1"/>
          <p:nvPr/>
        </p:nvSpPr>
        <p:spPr>
          <a:xfrm>
            <a:off x="902802" y="4017041"/>
            <a:ext cx="4722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祂是掌管生命的王！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D8ED5-7584-81E8-EC3D-9DCA4540EF55}"/>
              </a:ext>
            </a:extLst>
          </p:cNvPr>
          <p:cNvSpPr txBox="1"/>
          <p:nvPr/>
        </p:nvSpPr>
        <p:spPr>
          <a:xfrm>
            <a:off x="2362199" y="135630"/>
            <a:ext cx="45593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百姓歡迎祂作王</a:t>
            </a:r>
            <a:endParaRPr lang="en-US" altLang="zh-TW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2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103460611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Lexicon design template" id="{E3A5883B-E8CE-46E1-BD06-0BEE2E0AFA71}" vid="{B9CB0296-E107-40DB-82AD-8FB388C56E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25724" dir="18900000" algn="ctr" rotWithShape="0">
            <a:srgbClr val="000099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00FF">
                  <a:alpha val="50000"/>
                </a:srgbClr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25724" dir="18900000" algn="ctr" rotWithShape="0">
            <a:srgbClr val="000099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00FF">
                  <a:alpha val="50000"/>
                </a:srgbClr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2394</Words>
  <Application>Microsoft Office PowerPoint</Application>
  <PresentationFormat>On-screen Show (16:9)</PresentationFormat>
  <Paragraphs>189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51" baseType="lpstr">
      <vt:lpstr>DFKai-SB</vt:lpstr>
      <vt:lpstr>Microsoft JhengHei</vt:lpstr>
      <vt:lpstr>Microsoft YaHei</vt:lpstr>
      <vt:lpstr>全真中仿宋</vt:lpstr>
      <vt:lpstr>全真綜藝體</vt:lpstr>
      <vt:lpstr>Arial</vt:lpstr>
      <vt:lpstr>Book Antiqua</vt:lpstr>
      <vt:lpstr>Brush Script MT</vt:lpstr>
      <vt:lpstr>Calibri</vt:lpstr>
      <vt:lpstr>Eras Demi ITC</vt:lpstr>
      <vt:lpstr>Lucida Sans</vt:lpstr>
      <vt:lpstr>Times New Roman</vt:lpstr>
      <vt:lpstr>Wingdings</vt:lpstr>
      <vt:lpstr>Wingdings 2</vt:lpstr>
      <vt:lpstr>Wingdings 3</vt:lpstr>
      <vt:lpstr>TS103460611</vt:lpstr>
      <vt:lpstr>Office Theme</vt:lpstr>
      <vt:lpstr>1_Office Theme</vt:lpstr>
      <vt:lpstr>2_Office Theme</vt:lpstr>
      <vt:lpstr>3_Office Theme</vt:lpstr>
      <vt:lpstr>Apex</vt:lpstr>
      <vt:lpstr>Default Design</vt:lpstr>
      <vt:lpstr>PowerPoint Presentation</vt:lpstr>
      <vt:lpstr>PowerPoint Presentation</vt:lpstr>
      <vt:lpstr>PowerPoint Presentation</vt:lpstr>
      <vt:lpstr>耶路撒冷合城都驚動了</vt:lpstr>
      <vt:lpstr>耶路撒冷 全城轟動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八天後，耶穌在彼拉多面前受審...</vt:lpstr>
      <vt:lpstr>耶穌進城時,  歡呼『和散那』的人，為何 最後卻呼喊 『把祂釘十架』?</vt:lpstr>
      <vt:lpstr>PowerPoint Presentation</vt:lpstr>
      <vt:lpstr>人擁戴的背後，常帶著自己的期望及目的</vt:lpstr>
      <vt:lpstr>PowerPoint Presentation</vt:lpstr>
      <vt:lpstr>耶穌回答說, 你們找我, 並不是因見了神蹟, 乃是因    吃餅得飽。不要為那必壞的食物勞力, 要為那存到    永生的食物勞力, 就是人子要賜給你們的。(約6:26)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一、歡迎祂作王</vt:lpstr>
      <vt:lpstr> 一、歡迎祂作王</vt:lpstr>
      <vt:lpstr>PowerPoint Presentation</vt:lpstr>
      <vt:lpstr>PowerPoint Presentation</vt:lpstr>
      <vt:lpstr>PowerPoint Presentation</vt:lpstr>
      <vt:lpstr>PowerPoint Presentation</vt:lpstr>
      <vt:lpstr>迎接你的王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SGV</dc:creator>
  <cp:lastModifiedBy>Julia Wong</cp:lastModifiedBy>
  <cp:revision>86</cp:revision>
  <dcterms:created xsi:type="dcterms:W3CDTF">2020-04-02T18:34:26Z</dcterms:created>
  <dcterms:modified xsi:type="dcterms:W3CDTF">2024-03-24T16:18:45Z</dcterms:modified>
</cp:coreProperties>
</file>