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50" r:id="rId3"/>
  </p:sldMasterIdLst>
  <p:notesMasterIdLst>
    <p:notesMasterId r:id="rId34"/>
  </p:notesMasterIdLst>
  <p:sldIdLst>
    <p:sldId id="865" r:id="rId4"/>
    <p:sldId id="740" r:id="rId5"/>
    <p:sldId id="741" r:id="rId6"/>
    <p:sldId id="276" r:id="rId7"/>
    <p:sldId id="862" r:id="rId8"/>
    <p:sldId id="858" r:id="rId9"/>
    <p:sldId id="860" r:id="rId10"/>
    <p:sldId id="864" r:id="rId11"/>
    <p:sldId id="863" r:id="rId12"/>
    <p:sldId id="742" r:id="rId13"/>
    <p:sldId id="866" r:id="rId14"/>
    <p:sldId id="743" r:id="rId15"/>
    <p:sldId id="265" r:id="rId16"/>
    <p:sldId id="509" r:id="rId17"/>
    <p:sldId id="850" r:id="rId18"/>
    <p:sldId id="852" r:id="rId19"/>
    <p:sldId id="870" r:id="rId20"/>
    <p:sldId id="871" r:id="rId21"/>
    <p:sldId id="856" r:id="rId22"/>
    <p:sldId id="260" r:id="rId23"/>
    <p:sldId id="274" r:id="rId24"/>
    <p:sldId id="264" r:id="rId25"/>
    <p:sldId id="280" r:id="rId26"/>
    <p:sldId id="281" r:id="rId27"/>
    <p:sldId id="737" r:id="rId28"/>
    <p:sldId id="739" r:id="rId29"/>
    <p:sldId id="869" r:id="rId30"/>
    <p:sldId id="268" r:id="rId31"/>
    <p:sldId id="867" r:id="rId32"/>
    <p:sldId id="27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  <a:srgbClr val="FF3300"/>
    <a:srgbClr val="092EB7"/>
    <a:srgbClr val="3712AE"/>
    <a:srgbClr val="2029A0"/>
    <a:srgbClr val="00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202A5-2C41-4D8B-AE58-9AE9286FC1E2}" v="3513" dt="2024-08-11T15:59:22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19" y="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ong" userId="d7baf7815abb286b" providerId="LiveId" clId="{E9E202A5-2C41-4D8B-AE58-9AE9286FC1E2}"/>
    <pc:docChg chg="undo custSel addSld delSld modSld sldOrd delMainMaster">
      <pc:chgData name="Julia Wong" userId="d7baf7815abb286b" providerId="LiveId" clId="{E9E202A5-2C41-4D8B-AE58-9AE9286FC1E2}" dt="2024-08-11T15:59:55.124" v="12684" actId="2711"/>
      <pc:docMkLst>
        <pc:docMk/>
      </pc:docMkLst>
      <pc:sldChg chg="modSp del mod">
        <pc:chgData name="Julia Wong" userId="d7baf7815abb286b" providerId="LiveId" clId="{E9E202A5-2C41-4D8B-AE58-9AE9286FC1E2}" dt="2024-08-11T09:00:21.087" v="11862" actId="47"/>
        <pc:sldMkLst>
          <pc:docMk/>
          <pc:sldMk cId="0" sldId="256"/>
        </pc:sldMkLst>
        <pc:spChg chg="mod">
          <ac:chgData name="Julia Wong" userId="d7baf7815abb286b" providerId="LiveId" clId="{E9E202A5-2C41-4D8B-AE58-9AE9286FC1E2}" dt="2024-08-06T06:52:21.237" v="42" actId="207"/>
          <ac:spMkLst>
            <pc:docMk/>
            <pc:sldMk cId="0" sldId="256"/>
            <ac:spMk id="3" creationId="{00000000-0000-0000-0000-000000000000}"/>
          </ac:spMkLst>
        </pc:spChg>
        <pc:spChg chg="mod">
          <ac:chgData name="Julia Wong" userId="d7baf7815abb286b" providerId="LiveId" clId="{E9E202A5-2C41-4D8B-AE58-9AE9286FC1E2}" dt="2024-08-06T06:51:29.785" v="39" actId="1076"/>
          <ac:spMkLst>
            <pc:docMk/>
            <pc:sldMk cId="0" sldId="256"/>
            <ac:spMk id="6" creationId="{00000000-0000-0000-0000-000000000000}"/>
          </ac:spMkLst>
        </pc:spChg>
        <pc:grpChg chg="mod">
          <ac:chgData name="Julia Wong" userId="d7baf7815abb286b" providerId="LiveId" clId="{E9E202A5-2C41-4D8B-AE58-9AE9286FC1E2}" dt="2024-08-06T06:52:05.831" v="40" actId="1076"/>
          <ac:grpSpMkLst>
            <pc:docMk/>
            <pc:sldMk cId="0" sldId="256"/>
            <ac:grpSpMk id="29" creationId="{00000000-0000-0000-0000-000000000000}"/>
          </ac:grpSpMkLst>
        </pc:grpChg>
        <pc:picChg chg="mod">
          <ac:chgData name="Julia Wong" userId="d7baf7815abb286b" providerId="LiveId" clId="{E9E202A5-2C41-4D8B-AE58-9AE9286FC1E2}" dt="2024-08-06T06:52:05.831" v="40" actId="1076"/>
          <ac:picMkLst>
            <pc:docMk/>
            <pc:sldMk cId="0" sldId="256"/>
            <ac:picMk id="30" creationId="{00000000-0000-0000-0000-000000000000}"/>
          </ac:picMkLst>
        </pc:picChg>
        <pc:picChg chg="mod">
          <ac:chgData name="Julia Wong" userId="d7baf7815abb286b" providerId="LiveId" clId="{E9E202A5-2C41-4D8B-AE58-9AE9286FC1E2}" dt="2024-08-06T06:52:05.831" v="40" actId="1076"/>
          <ac:picMkLst>
            <pc:docMk/>
            <pc:sldMk cId="0" sldId="256"/>
            <ac:picMk id="31" creationId="{00000000-0000-0000-0000-000000000000}"/>
          </ac:picMkLst>
        </pc:picChg>
      </pc:sldChg>
      <pc:sldChg chg="addSp delSp modSp mod ord">
        <pc:chgData name="Julia Wong" userId="d7baf7815abb286b" providerId="LiveId" clId="{E9E202A5-2C41-4D8B-AE58-9AE9286FC1E2}" dt="2024-08-11T08:38:40.641" v="11466" actId="20577"/>
        <pc:sldMkLst>
          <pc:docMk/>
          <pc:sldMk cId="0" sldId="260"/>
        </pc:sldMkLst>
        <pc:spChg chg="mod">
          <ac:chgData name="Julia Wong" userId="d7baf7815abb286b" providerId="LiveId" clId="{E9E202A5-2C41-4D8B-AE58-9AE9286FC1E2}" dt="2024-08-11T08:38:40.641" v="11466" actId="20577"/>
          <ac:spMkLst>
            <pc:docMk/>
            <pc:sldMk cId="0" sldId="260"/>
            <ac:spMk id="8" creationId="{00000000-0000-0000-0000-000000000000}"/>
          </ac:spMkLst>
        </pc:spChg>
        <pc:spChg chg="mod">
          <ac:chgData name="Julia Wong" userId="d7baf7815abb286b" providerId="LiveId" clId="{E9E202A5-2C41-4D8B-AE58-9AE9286FC1E2}" dt="2024-08-11T07:59:05.929" v="10344" actId="13926"/>
          <ac:spMkLst>
            <pc:docMk/>
            <pc:sldMk cId="0" sldId="260"/>
            <ac:spMk id="10" creationId="{00000000-0000-0000-0000-000000000000}"/>
          </ac:spMkLst>
        </pc:spChg>
        <pc:grpChg chg="del mod">
          <ac:chgData name="Julia Wong" userId="d7baf7815abb286b" providerId="LiveId" clId="{E9E202A5-2C41-4D8B-AE58-9AE9286FC1E2}" dt="2024-08-11T01:30:44.467" v="6655" actId="478"/>
          <ac:grpSpMkLst>
            <pc:docMk/>
            <pc:sldMk cId="0" sldId="260"/>
            <ac:grpSpMk id="22" creationId="{00000000-0000-0000-0000-000000000000}"/>
          </ac:grpSpMkLst>
        </pc:grpChg>
        <pc:picChg chg="add mod">
          <ac:chgData name="Julia Wong" userId="d7baf7815abb286b" providerId="LiveId" clId="{E9E202A5-2C41-4D8B-AE58-9AE9286FC1E2}" dt="2024-08-11T07:58:30.235" v="10332" actId="1076"/>
          <ac:picMkLst>
            <pc:docMk/>
            <pc:sldMk cId="0" sldId="260"/>
            <ac:picMk id="2" creationId="{B72BB267-66A6-2470-CDB7-09592211C8F7}"/>
          </ac:picMkLst>
        </pc:picChg>
        <pc:picChg chg="mod">
          <ac:chgData name="Julia Wong" userId="d7baf7815abb286b" providerId="LiveId" clId="{E9E202A5-2C41-4D8B-AE58-9AE9286FC1E2}" dt="2024-08-10T06:29:33.707" v="927" actId="1076"/>
          <ac:picMkLst>
            <pc:docMk/>
            <pc:sldMk cId="0" sldId="260"/>
            <ac:picMk id="23" creationId="{00000000-0000-0000-0000-000000000000}"/>
          </ac:picMkLst>
        </pc:picChg>
        <pc:picChg chg="mod">
          <ac:chgData name="Julia Wong" userId="d7baf7815abb286b" providerId="LiveId" clId="{E9E202A5-2C41-4D8B-AE58-9AE9286FC1E2}" dt="2024-08-10T06:29:33.707" v="927" actId="1076"/>
          <ac:picMkLst>
            <pc:docMk/>
            <pc:sldMk cId="0" sldId="260"/>
            <ac:picMk id="24" creationId="{00000000-0000-0000-0000-000000000000}"/>
          </ac:picMkLst>
        </pc:picChg>
      </pc:sldChg>
      <pc:sldChg chg="addSp delSp modSp mod modAnim">
        <pc:chgData name="Julia Wong" userId="d7baf7815abb286b" providerId="LiveId" clId="{E9E202A5-2C41-4D8B-AE58-9AE9286FC1E2}" dt="2024-08-11T08:40:06.812" v="11509" actId="1076"/>
        <pc:sldMkLst>
          <pc:docMk/>
          <pc:sldMk cId="226592470" sldId="264"/>
        </pc:sldMkLst>
        <pc:spChg chg="add mod">
          <ac:chgData name="Julia Wong" userId="d7baf7815abb286b" providerId="LiveId" clId="{E9E202A5-2C41-4D8B-AE58-9AE9286FC1E2}" dt="2024-08-11T08:40:06.812" v="11509" actId="1076"/>
          <ac:spMkLst>
            <pc:docMk/>
            <pc:sldMk cId="226592470" sldId="264"/>
            <ac:spMk id="2" creationId="{D63BE501-71C2-00E8-090D-F566B655C1B4}"/>
          </ac:spMkLst>
        </pc:spChg>
        <pc:spChg chg="add del mod">
          <ac:chgData name="Julia Wong" userId="d7baf7815abb286b" providerId="LiveId" clId="{E9E202A5-2C41-4D8B-AE58-9AE9286FC1E2}" dt="2024-08-10T06:43:17.739" v="1074" actId="21"/>
          <ac:spMkLst>
            <pc:docMk/>
            <pc:sldMk cId="226592470" sldId="264"/>
            <ac:spMk id="2" creationId="{E6EE26AA-D2E1-D04D-3254-E09607CC32DF}"/>
          </ac:spMkLst>
        </pc:spChg>
        <pc:spChg chg="mod">
          <ac:chgData name="Julia Wong" userId="d7baf7815abb286b" providerId="LiveId" clId="{E9E202A5-2C41-4D8B-AE58-9AE9286FC1E2}" dt="2024-08-11T08:39:09.022" v="11487" actId="255"/>
          <ac:spMkLst>
            <pc:docMk/>
            <pc:sldMk cId="226592470" sldId="264"/>
            <ac:spMk id="8" creationId="{00000000-0000-0000-0000-000000000000}"/>
          </ac:spMkLst>
        </pc:spChg>
        <pc:spChg chg="mod">
          <ac:chgData name="Julia Wong" userId="d7baf7815abb286b" providerId="LiveId" clId="{E9E202A5-2C41-4D8B-AE58-9AE9286FC1E2}" dt="2024-08-11T08:00:35.153" v="10393"/>
          <ac:spMkLst>
            <pc:docMk/>
            <pc:sldMk cId="226592470" sldId="264"/>
            <ac:spMk id="10" creationId="{00000000-0000-0000-0000-000000000000}"/>
          </ac:spMkLst>
        </pc:spChg>
        <pc:grpChg chg="del mod">
          <ac:chgData name="Julia Wong" userId="d7baf7815abb286b" providerId="LiveId" clId="{E9E202A5-2C41-4D8B-AE58-9AE9286FC1E2}" dt="2024-08-10T06:43:19.443" v="1075" actId="478"/>
          <ac:grpSpMkLst>
            <pc:docMk/>
            <pc:sldMk cId="226592470" sldId="264"/>
            <ac:grpSpMk id="5" creationId="{00000000-0000-0000-0000-000000000000}"/>
          </ac:grpSpMkLst>
        </pc:grpChg>
        <pc:picChg chg="add">
          <ac:chgData name="Julia Wong" userId="d7baf7815abb286b" providerId="LiveId" clId="{E9E202A5-2C41-4D8B-AE58-9AE9286FC1E2}" dt="2024-08-10T06:43:23.821" v="1076"/>
          <ac:picMkLst>
            <pc:docMk/>
            <pc:sldMk cId="226592470" sldId="264"/>
            <ac:picMk id="3" creationId="{BCC972D4-0ECA-A0E7-8F8B-3C465D0EECFB}"/>
          </ac:picMkLst>
        </pc:picChg>
        <pc:picChg chg="add mod">
          <ac:chgData name="Julia Wong" userId="d7baf7815abb286b" providerId="LiveId" clId="{E9E202A5-2C41-4D8B-AE58-9AE9286FC1E2}" dt="2024-08-10T07:01:08.901" v="1180" actId="1076"/>
          <ac:picMkLst>
            <pc:docMk/>
            <pc:sldMk cId="226592470" sldId="264"/>
            <ac:picMk id="4" creationId="{4FF353F6-AC96-BCB1-FF34-BFFE665A5381}"/>
          </ac:picMkLst>
        </pc:picChg>
        <pc:picChg chg="mod">
          <ac:chgData name="Julia Wong" userId="d7baf7815abb286b" providerId="LiveId" clId="{E9E202A5-2C41-4D8B-AE58-9AE9286FC1E2}" dt="2024-08-10T06:35:58.490" v="1038" actId="14100"/>
          <ac:picMkLst>
            <pc:docMk/>
            <pc:sldMk cId="226592470" sldId="264"/>
            <ac:picMk id="6" creationId="{00000000-0000-0000-0000-000000000000}"/>
          </ac:picMkLst>
        </pc:picChg>
        <pc:picChg chg="mod">
          <ac:chgData name="Julia Wong" userId="d7baf7815abb286b" providerId="LiveId" clId="{E9E202A5-2C41-4D8B-AE58-9AE9286FC1E2}" dt="2024-08-10T06:35:58.490" v="1038" actId="14100"/>
          <ac:picMkLst>
            <pc:docMk/>
            <pc:sldMk cId="226592470" sldId="264"/>
            <ac:picMk id="7" creationId="{00000000-0000-0000-0000-000000000000}"/>
          </ac:picMkLst>
        </pc:picChg>
      </pc:sldChg>
      <pc:sldChg chg="addSp delSp modSp mod ord">
        <pc:chgData name="Julia Wong" userId="d7baf7815abb286b" providerId="LiveId" clId="{E9E202A5-2C41-4D8B-AE58-9AE9286FC1E2}" dt="2024-08-11T07:56:49.482" v="10316"/>
        <pc:sldMkLst>
          <pc:docMk/>
          <pc:sldMk cId="2674651618" sldId="265"/>
        </pc:sldMkLst>
        <pc:spChg chg="mod">
          <ac:chgData name="Julia Wong" userId="d7baf7815abb286b" providerId="LiveId" clId="{E9E202A5-2C41-4D8B-AE58-9AE9286FC1E2}" dt="2024-08-11T07:56:49.482" v="10316"/>
          <ac:spMkLst>
            <pc:docMk/>
            <pc:sldMk cId="2674651618" sldId="265"/>
            <ac:spMk id="8" creationId="{00000000-0000-0000-0000-000000000000}"/>
          </ac:spMkLst>
        </pc:spChg>
        <pc:spChg chg="mod">
          <ac:chgData name="Julia Wong" userId="d7baf7815abb286b" providerId="LiveId" clId="{E9E202A5-2C41-4D8B-AE58-9AE9286FC1E2}" dt="2024-08-11T07:52:46.270" v="10239" actId="13926"/>
          <ac:spMkLst>
            <pc:docMk/>
            <pc:sldMk cId="2674651618" sldId="265"/>
            <ac:spMk id="10" creationId="{00000000-0000-0000-0000-000000000000}"/>
          </ac:spMkLst>
        </pc:spChg>
        <pc:picChg chg="del">
          <ac:chgData name="Julia Wong" userId="d7baf7815abb286b" providerId="LiveId" clId="{E9E202A5-2C41-4D8B-AE58-9AE9286FC1E2}" dt="2024-08-10T07:27:24.892" v="1925" actId="478"/>
          <ac:picMkLst>
            <pc:docMk/>
            <pc:sldMk cId="2674651618" sldId="265"/>
            <ac:picMk id="5" creationId="{00000000-0000-0000-0000-000000000000}"/>
          </ac:picMkLst>
        </pc:picChg>
        <pc:picChg chg="add mod">
          <ac:chgData name="Julia Wong" userId="d7baf7815abb286b" providerId="LiveId" clId="{E9E202A5-2C41-4D8B-AE58-9AE9286FC1E2}" dt="2024-08-11T01:32:47.158" v="6784" actId="1076"/>
          <ac:picMkLst>
            <pc:docMk/>
            <pc:sldMk cId="2674651618" sldId="265"/>
            <ac:picMk id="5122" creationId="{5DE8FBCA-8FE8-E9B2-92A6-2A3E407528BA}"/>
          </ac:picMkLst>
        </pc:picChg>
      </pc:sldChg>
      <pc:sldChg chg="addSp delSp modSp del mod">
        <pc:chgData name="Julia Wong" userId="d7baf7815abb286b" providerId="LiveId" clId="{E9E202A5-2C41-4D8B-AE58-9AE9286FC1E2}" dt="2024-08-11T01:09:09.447" v="6099" actId="47"/>
        <pc:sldMkLst>
          <pc:docMk/>
          <pc:sldMk cId="2422781206" sldId="266"/>
        </pc:sldMkLst>
        <pc:spChg chg="mod">
          <ac:chgData name="Julia Wong" userId="d7baf7815abb286b" providerId="LiveId" clId="{E9E202A5-2C41-4D8B-AE58-9AE9286FC1E2}" dt="2024-08-10T07:21:53.826" v="1528" actId="207"/>
          <ac:spMkLst>
            <pc:docMk/>
            <pc:sldMk cId="2422781206" sldId="266"/>
            <ac:spMk id="8" creationId="{00000000-0000-0000-0000-000000000000}"/>
          </ac:spMkLst>
        </pc:spChg>
        <pc:spChg chg="mod">
          <ac:chgData name="Julia Wong" userId="d7baf7815abb286b" providerId="LiveId" clId="{E9E202A5-2C41-4D8B-AE58-9AE9286FC1E2}" dt="2024-08-10T07:33:24.206" v="2418"/>
          <ac:spMkLst>
            <pc:docMk/>
            <pc:sldMk cId="2422781206" sldId="266"/>
            <ac:spMk id="10" creationId="{00000000-0000-0000-0000-000000000000}"/>
          </ac:spMkLst>
        </pc:spChg>
        <pc:picChg chg="del">
          <ac:chgData name="Julia Wong" userId="d7baf7815abb286b" providerId="LiveId" clId="{E9E202A5-2C41-4D8B-AE58-9AE9286FC1E2}" dt="2024-08-10T07:30:42.176" v="2378" actId="478"/>
          <ac:picMkLst>
            <pc:docMk/>
            <pc:sldMk cId="2422781206" sldId="266"/>
            <ac:picMk id="9" creationId="{00000000-0000-0000-0000-000000000000}"/>
          </ac:picMkLst>
        </pc:picChg>
        <pc:picChg chg="add mod">
          <ac:chgData name="Julia Wong" userId="d7baf7815abb286b" providerId="LiveId" clId="{E9E202A5-2C41-4D8B-AE58-9AE9286FC1E2}" dt="2024-08-10T07:34:41.632" v="2423" actId="14100"/>
          <ac:picMkLst>
            <pc:docMk/>
            <pc:sldMk cId="2422781206" sldId="266"/>
            <ac:picMk id="4098" creationId="{A1443F03-E729-61D8-1181-CAF91AFBD12B}"/>
          </ac:picMkLst>
        </pc:picChg>
        <pc:picChg chg="add mod">
          <ac:chgData name="Julia Wong" userId="d7baf7815abb286b" providerId="LiveId" clId="{E9E202A5-2C41-4D8B-AE58-9AE9286FC1E2}" dt="2024-08-10T07:34:33.275" v="2421" actId="1076"/>
          <ac:picMkLst>
            <pc:docMk/>
            <pc:sldMk cId="2422781206" sldId="266"/>
            <ac:picMk id="4100" creationId="{777AD378-F384-D999-CCDA-FFFF9E37A70E}"/>
          </ac:picMkLst>
        </pc:picChg>
      </pc:sldChg>
      <pc:sldChg chg="modSp del mod">
        <pc:chgData name="Julia Wong" userId="d7baf7815abb286b" providerId="LiveId" clId="{E9E202A5-2C41-4D8B-AE58-9AE9286FC1E2}" dt="2024-08-10T07:37:14.078" v="2430" actId="47"/>
        <pc:sldMkLst>
          <pc:docMk/>
          <pc:sldMk cId="2839687525" sldId="267"/>
        </pc:sldMkLst>
        <pc:spChg chg="mod">
          <ac:chgData name="Julia Wong" userId="d7baf7815abb286b" providerId="LiveId" clId="{E9E202A5-2C41-4D8B-AE58-9AE9286FC1E2}" dt="2024-08-10T07:20:23.092" v="1506" actId="20577"/>
          <ac:spMkLst>
            <pc:docMk/>
            <pc:sldMk cId="2839687525" sldId="267"/>
            <ac:spMk id="10" creationId="{00000000-0000-0000-0000-000000000000}"/>
          </ac:spMkLst>
        </pc:spChg>
      </pc:sldChg>
      <pc:sldChg chg="addSp delSp modSp mod">
        <pc:chgData name="Julia Wong" userId="d7baf7815abb286b" providerId="LiveId" clId="{E9E202A5-2C41-4D8B-AE58-9AE9286FC1E2}" dt="2024-08-11T08:32:34.825" v="11298" actId="1076"/>
        <pc:sldMkLst>
          <pc:docMk/>
          <pc:sldMk cId="3544939903" sldId="268"/>
        </pc:sldMkLst>
        <pc:spChg chg="mod">
          <ac:chgData name="Julia Wong" userId="d7baf7815abb286b" providerId="LiveId" clId="{E9E202A5-2C41-4D8B-AE58-9AE9286FC1E2}" dt="2024-08-11T08:32:25.316" v="11296" actId="20577"/>
          <ac:spMkLst>
            <pc:docMk/>
            <pc:sldMk cId="3544939903" sldId="268"/>
            <ac:spMk id="8" creationId="{00000000-0000-0000-0000-000000000000}"/>
          </ac:spMkLst>
        </pc:spChg>
        <pc:spChg chg="mod">
          <ac:chgData name="Julia Wong" userId="d7baf7815abb286b" providerId="LiveId" clId="{E9E202A5-2C41-4D8B-AE58-9AE9286FC1E2}" dt="2024-08-11T08:32:15.751" v="11293" actId="20577"/>
          <ac:spMkLst>
            <pc:docMk/>
            <pc:sldMk cId="3544939903" sldId="268"/>
            <ac:spMk id="10" creationId="{00000000-0000-0000-0000-000000000000}"/>
          </ac:spMkLst>
        </pc:spChg>
        <pc:picChg chg="del mod">
          <ac:chgData name="Julia Wong" userId="d7baf7815abb286b" providerId="LiveId" clId="{E9E202A5-2C41-4D8B-AE58-9AE9286FC1E2}" dt="2024-08-11T03:08:30.036" v="7410" actId="478"/>
          <ac:picMkLst>
            <pc:docMk/>
            <pc:sldMk cId="3544939903" sldId="268"/>
            <ac:picMk id="5" creationId="{00000000-0000-0000-0000-000000000000}"/>
          </ac:picMkLst>
        </pc:picChg>
        <pc:picChg chg="add mod">
          <ac:chgData name="Julia Wong" userId="d7baf7815abb286b" providerId="LiveId" clId="{E9E202A5-2C41-4D8B-AE58-9AE9286FC1E2}" dt="2024-08-11T08:32:34.825" v="11298" actId="1076"/>
          <ac:picMkLst>
            <pc:docMk/>
            <pc:sldMk cId="3544939903" sldId="268"/>
            <ac:picMk id="7170" creationId="{DE31D5E8-9FB1-16E2-AF35-F13EE4B8AF48}"/>
          </ac:picMkLst>
        </pc:picChg>
      </pc:sldChg>
      <pc:sldChg chg="modSp del mod">
        <pc:chgData name="Julia Wong" userId="d7baf7815abb286b" providerId="LiveId" clId="{E9E202A5-2C41-4D8B-AE58-9AE9286FC1E2}" dt="2024-08-10T06:33:38.397" v="996" actId="47"/>
        <pc:sldMkLst>
          <pc:docMk/>
          <pc:sldMk cId="0" sldId="270"/>
        </pc:sldMkLst>
        <pc:spChg chg="mod">
          <ac:chgData name="Julia Wong" userId="d7baf7815abb286b" providerId="LiveId" clId="{E9E202A5-2C41-4D8B-AE58-9AE9286FC1E2}" dt="2024-08-10T06:33:28.365" v="994" actId="207"/>
          <ac:spMkLst>
            <pc:docMk/>
            <pc:sldMk cId="0" sldId="270"/>
            <ac:spMk id="8" creationId="{00000000-0000-0000-0000-000000000000}"/>
          </ac:spMkLst>
        </pc:spChg>
        <pc:picChg chg="mod">
          <ac:chgData name="Julia Wong" userId="d7baf7815abb286b" providerId="LiveId" clId="{E9E202A5-2C41-4D8B-AE58-9AE9286FC1E2}" dt="2024-08-10T06:33:31.745" v="995" actId="1076"/>
          <ac:picMkLst>
            <pc:docMk/>
            <pc:sldMk cId="0" sldId="270"/>
            <ac:picMk id="7" creationId="{00000000-0000-0000-0000-000000000000}"/>
          </ac:picMkLst>
        </pc:picChg>
      </pc:sldChg>
      <pc:sldChg chg="del">
        <pc:chgData name="Julia Wong" userId="d7baf7815abb286b" providerId="LiveId" clId="{E9E202A5-2C41-4D8B-AE58-9AE9286FC1E2}" dt="2024-08-10T06:32:53.962" v="990" actId="47"/>
        <pc:sldMkLst>
          <pc:docMk/>
          <pc:sldMk cId="0" sldId="271"/>
        </pc:sldMkLst>
      </pc:sldChg>
      <pc:sldChg chg="del">
        <pc:chgData name="Julia Wong" userId="d7baf7815abb286b" providerId="LiveId" clId="{E9E202A5-2C41-4D8B-AE58-9AE9286FC1E2}" dt="2024-08-10T06:32:54.601" v="991" actId="47"/>
        <pc:sldMkLst>
          <pc:docMk/>
          <pc:sldMk cId="0" sldId="272"/>
        </pc:sldMkLst>
      </pc:sldChg>
      <pc:sldChg chg="del">
        <pc:chgData name="Julia Wong" userId="d7baf7815abb286b" providerId="LiveId" clId="{E9E202A5-2C41-4D8B-AE58-9AE9286FC1E2}" dt="2024-08-10T06:32:55.166" v="992" actId="47"/>
        <pc:sldMkLst>
          <pc:docMk/>
          <pc:sldMk cId="0" sldId="273"/>
        </pc:sldMkLst>
      </pc:sldChg>
      <pc:sldChg chg="addSp modSp mod ord modAnim">
        <pc:chgData name="Julia Wong" userId="d7baf7815abb286b" providerId="LiveId" clId="{E9E202A5-2C41-4D8B-AE58-9AE9286FC1E2}" dt="2024-08-11T08:39:23.601" v="11497"/>
        <pc:sldMkLst>
          <pc:docMk/>
          <pc:sldMk cId="0" sldId="274"/>
        </pc:sldMkLst>
        <pc:spChg chg="add mod">
          <ac:chgData name="Julia Wong" userId="d7baf7815abb286b" providerId="LiveId" clId="{E9E202A5-2C41-4D8B-AE58-9AE9286FC1E2}" dt="2024-08-11T07:58:00.734" v="10330"/>
          <ac:spMkLst>
            <pc:docMk/>
            <pc:sldMk cId="0" sldId="274"/>
            <ac:spMk id="3" creationId="{FFCD2FE8-096C-15DD-B5C9-948FB923DA65}"/>
          </ac:spMkLst>
        </pc:spChg>
        <pc:spChg chg="mod">
          <ac:chgData name="Julia Wong" userId="d7baf7815abb286b" providerId="LiveId" clId="{E9E202A5-2C41-4D8B-AE58-9AE9286FC1E2}" dt="2024-08-11T08:39:23.601" v="11497"/>
          <ac:spMkLst>
            <pc:docMk/>
            <pc:sldMk cId="0" sldId="274"/>
            <ac:spMk id="8" creationId="{00000000-0000-0000-0000-000000000000}"/>
          </ac:spMkLst>
        </pc:spChg>
        <pc:spChg chg="mod">
          <ac:chgData name="Julia Wong" userId="d7baf7815abb286b" providerId="LiveId" clId="{E9E202A5-2C41-4D8B-AE58-9AE9286FC1E2}" dt="2024-08-10T06:31:22.352" v="976" actId="20577"/>
          <ac:spMkLst>
            <pc:docMk/>
            <pc:sldMk cId="0" sldId="274"/>
            <ac:spMk id="9" creationId="{00000000-0000-0000-0000-000000000000}"/>
          </ac:spMkLst>
        </pc:spChg>
      </pc:sldChg>
      <pc:sldChg chg="del">
        <pc:chgData name="Julia Wong" userId="d7baf7815abb286b" providerId="LiveId" clId="{E9E202A5-2C41-4D8B-AE58-9AE9286FC1E2}" dt="2024-08-10T06:28:52.562" v="924" actId="47"/>
        <pc:sldMkLst>
          <pc:docMk/>
          <pc:sldMk cId="0" sldId="275"/>
        </pc:sldMkLst>
      </pc:sldChg>
      <pc:sldChg chg="addSp delSp modSp mod delAnim modAnim">
        <pc:chgData name="Julia Wong" userId="d7baf7815abb286b" providerId="LiveId" clId="{E9E202A5-2C41-4D8B-AE58-9AE9286FC1E2}" dt="2024-08-11T06:39:41.947" v="8668" actId="1076"/>
        <pc:sldMkLst>
          <pc:docMk/>
          <pc:sldMk cId="0" sldId="276"/>
        </pc:sldMkLst>
        <pc:spChg chg="add mod">
          <ac:chgData name="Julia Wong" userId="d7baf7815abb286b" providerId="LiveId" clId="{E9E202A5-2C41-4D8B-AE58-9AE9286FC1E2}" dt="2024-08-11T00:12:26.044" v="4209" actId="1076"/>
          <ac:spMkLst>
            <pc:docMk/>
            <pc:sldMk cId="0" sldId="276"/>
            <ac:spMk id="3" creationId="{A5A0D9CB-BD0E-6D8F-E058-85FC6DB6B7B9}"/>
          </ac:spMkLst>
        </pc:spChg>
        <pc:spChg chg="add mod">
          <ac:chgData name="Julia Wong" userId="d7baf7815abb286b" providerId="LiveId" clId="{E9E202A5-2C41-4D8B-AE58-9AE9286FC1E2}" dt="2024-08-11T06:39:17.007" v="8665" actId="1076"/>
          <ac:spMkLst>
            <pc:docMk/>
            <pc:sldMk cId="0" sldId="276"/>
            <ac:spMk id="4" creationId="{E8CD1A34-F996-7E03-4619-1EF87F779EBD}"/>
          </ac:spMkLst>
        </pc:spChg>
        <pc:spChg chg="add del mod">
          <ac:chgData name="Julia Wong" userId="d7baf7815abb286b" providerId="LiveId" clId="{E9E202A5-2C41-4D8B-AE58-9AE9286FC1E2}" dt="2024-08-10T23:36:40.863" v="3746" actId="21"/>
          <ac:spMkLst>
            <pc:docMk/>
            <pc:sldMk cId="0" sldId="276"/>
            <ac:spMk id="5" creationId="{72BF5603-78FE-DE46-42D5-DD16E1E4A78B}"/>
          </ac:spMkLst>
        </pc:spChg>
        <pc:spChg chg="add del mod">
          <ac:chgData name="Julia Wong" userId="d7baf7815abb286b" providerId="LiveId" clId="{E9E202A5-2C41-4D8B-AE58-9AE9286FC1E2}" dt="2024-08-10T23:36:48.743" v="3748" actId="21"/>
          <ac:spMkLst>
            <pc:docMk/>
            <pc:sldMk cId="0" sldId="276"/>
            <ac:spMk id="6" creationId="{B2411B16-1DA5-9787-CB25-CA40602D541A}"/>
          </ac:spMkLst>
        </pc:spChg>
        <pc:spChg chg="mod">
          <ac:chgData name="Julia Wong" userId="d7baf7815abb286b" providerId="LiveId" clId="{E9E202A5-2C41-4D8B-AE58-9AE9286FC1E2}" dt="2024-08-11T06:37:59.028" v="8663" actId="207"/>
          <ac:spMkLst>
            <pc:docMk/>
            <pc:sldMk cId="0" sldId="276"/>
            <ac:spMk id="8" creationId="{00000000-0000-0000-0000-000000000000}"/>
          </ac:spMkLst>
        </pc:spChg>
        <pc:spChg chg="del mod">
          <ac:chgData name="Julia Wong" userId="d7baf7815abb286b" providerId="LiveId" clId="{E9E202A5-2C41-4D8B-AE58-9AE9286FC1E2}" dt="2024-08-10T23:36:32.486" v="3744" actId="21"/>
          <ac:spMkLst>
            <pc:docMk/>
            <pc:sldMk cId="0" sldId="276"/>
            <ac:spMk id="9" creationId="{00000000-0000-0000-0000-000000000000}"/>
          </ac:spMkLst>
        </pc:spChg>
        <pc:spChg chg="add del mod">
          <ac:chgData name="Julia Wong" userId="d7baf7815abb286b" providerId="LiveId" clId="{E9E202A5-2C41-4D8B-AE58-9AE9286FC1E2}" dt="2024-08-10T23:36:57.520" v="3750" actId="21"/>
          <ac:spMkLst>
            <pc:docMk/>
            <pc:sldMk cId="0" sldId="276"/>
            <ac:spMk id="10" creationId="{175AEBD2-9F61-34D0-B24F-1816AA6A2BEC}"/>
          </ac:spMkLst>
        </pc:spChg>
        <pc:spChg chg="add del mod">
          <ac:chgData name="Julia Wong" userId="d7baf7815abb286b" providerId="LiveId" clId="{E9E202A5-2C41-4D8B-AE58-9AE9286FC1E2}" dt="2024-08-10T23:37:07.308" v="3752" actId="21"/>
          <ac:spMkLst>
            <pc:docMk/>
            <pc:sldMk cId="0" sldId="276"/>
            <ac:spMk id="11" creationId="{0D5103E3-4810-52D7-AE52-CAC3C76B9017}"/>
          </ac:spMkLst>
        </pc:spChg>
        <pc:spChg chg="add mod">
          <ac:chgData name="Julia Wong" userId="d7baf7815abb286b" providerId="LiveId" clId="{E9E202A5-2C41-4D8B-AE58-9AE9286FC1E2}" dt="2024-08-11T00:12:30.023" v="4210" actId="1076"/>
          <ac:spMkLst>
            <pc:docMk/>
            <pc:sldMk cId="0" sldId="276"/>
            <ac:spMk id="12" creationId="{4F1BB02B-C2DA-ECAE-D7B3-56685F22F2EA}"/>
          </ac:spMkLst>
        </pc:spChg>
        <pc:spChg chg="add del mod">
          <ac:chgData name="Julia Wong" userId="d7baf7815abb286b" providerId="LiveId" clId="{E9E202A5-2C41-4D8B-AE58-9AE9286FC1E2}" dt="2024-08-10T23:52:41.845" v="3853" actId="21"/>
          <ac:spMkLst>
            <pc:docMk/>
            <pc:sldMk cId="0" sldId="276"/>
            <ac:spMk id="14" creationId="{F3F90BA8-7D5A-A595-1723-BFFEF41FCC05}"/>
          </ac:spMkLst>
        </pc:spChg>
        <pc:spChg chg="add mod">
          <ac:chgData name="Julia Wong" userId="d7baf7815abb286b" providerId="LiveId" clId="{E9E202A5-2C41-4D8B-AE58-9AE9286FC1E2}" dt="2024-08-11T06:39:41.947" v="8668" actId="1076"/>
          <ac:spMkLst>
            <pc:docMk/>
            <pc:sldMk cId="0" sldId="276"/>
            <ac:spMk id="15" creationId="{48A5CF6C-5A25-C073-FFCA-0AEF8B3F73B0}"/>
          </ac:spMkLst>
        </pc:spChg>
        <pc:spChg chg="add mod">
          <ac:chgData name="Julia Wong" userId="d7baf7815abb286b" providerId="LiveId" clId="{E9E202A5-2C41-4D8B-AE58-9AE9286FC1E2}" dt="2024-08-11T06:39:37.351" v="8667" actId="1076"/>
          <ac:spMkLst>
            <pc:docMk/>
            <pc:sldMk cId="0" sldId="276"/>
            <ac:spMk id="16" creationId="{46CDB504-3447-9822-F88C-DBA964D69C5C}"/>
          </ac:spMkLst>
        </pc:spChg>
        <pc:picChg chg="del mod">
          <ac:chgData name="Julia Wong" userId="d7baf7815abb286b" providerId="LiveId" clId="{E9E202A5-2C41-4D8B-AE58-9AE9286FC1E2}" dt="2024-08-10T23:42:45.829" v="3817" actId="478"/>
          <ac:picMkLst>
            <pc:docMk/>
            <pc:sldMk cId="0" sldId="276"/>
            <ac:picMk id="7" creationId="{00000000-0000-0000-0000-000000000000}"/>
          </ac:picMkLst>
        </pc:picChg>
        <pc:picChg chg="add mod">
          <ac:chgData name="Julia Wong" userId="d7baf7815abb286b" providerId="LiveId" clId="{E9E202A5-2C41-4D8B-AE58-9AE9286FC1E2}" dt="2024-08-11T06:39:25.160" v="8666" actId="1076"/>
          <ac:picMkLst>
            <pc:docMk/>
            <pc:sldMk cId="0" sldId="276"/>
            <ac:picMk id="4098" creationId="{FC6C36E1-5003-58E3-48C7-A12FBC06DE0D}"/>
          </ac:picMkLst>
        </pc:picChg>
      </pc:sldChg>
      <pc:sldChg chg="addSp delSp modSp del mod modAnim">
        <pc:chgData name="Julia Wong" userId="d7baf7815abb286b" providerId="LiveId" clId="{E9E202A5-2C41-4D8B-AE58-9AE9286FC1E2}" dt="2024-08-10T07:45:57.136" v="2654" actId="47"/>
        <pc:sldMkLst>
          <pc:docMk/>
          <pc:sldMk cId="226592470" sldId="277"/>
        </pc:sldMkLst>
        <pc:spChg chg="mod">
          <ac:chgData name="Julia Wong" userId="d7baf7815abb286b" providerId="LiveId" clId="{E9E202A5-2C41-4D8B-AE58-9AE9286FC1E2}" dt="2024-08-10T07:15:22.356" v="1330" actId="207"/>
          <ac:spMkLst>
            <pc:docMk/>
            <pc:sldMk cId="226592470" sldId="277"/>
            <ac:spMk id="8" creationId="{00000000-0000-0000-0000-000000000000}"/>
          </ac:spMkLst>
        </pc:spChg>
        <pc:spChg chg="mod">
          <ac:chgData name="Julia Wong" userId="d7baf7815abb286b" providerId="LiveId" clId="{E9E202A5-2C41-4D8B-AE58-9AE9286FC1E2}" dt="2024-08-10T07:17:23.868" v="1410" actId="207"/>
          <ac:spMkLst>
            <pc:docMk/>
            <pc:sldMk cId="226592470" sldId="277"/>
            <ac:spMk id="10" creationId="{00000000-0000-0000-0000-000000000000}"/>
          </ac:spMkLst>
        </pc:spChg>
        <pc:grpChg chg="del">
          <ac:chgData name="Julia Wong" userId="d7baf7815abb286b" providerId="LiveId" clId="{E9E202A5-2C41-4D8B-AE58-9AE9286FC1E2}" dt="2024-08-10T06:57:07.008" v="1169" actId="478"/>
          <ac:grpSpMkLst>
            <pc:docMk/>
            <pc:sldMk cId="226592470" sldId="277"/>
            <ac:grpSpMk id="2" creationId="{00000000-0000-0000-0000-000000000000}"/>
          </ac:grpSpMkLst>
        </pc:grpChg>
        <pc:picChg chg="add mod">
          <ac:chgData name="Julia Wong" userId="d7baf7815abb286b" providerId="LiveId" clId="{E9E202A5-2C41-4D8B-AE58-9AE9286FC1E2}" dt="2024-08-10T07:17:50.858" v="1412" actId="14100"/>
          <ac:picMkLst>
            <pc:docMk/>
            <pc:sldMk cId="226592470" sldId="277"/>
            <ac:picMk id="3" creationId="{2CBE1CD0-E738-332F-83AE-AFF0422862AF}"/>
          </ac:picMkLst>
        </pc:picChg>
      </pc:sldChg>
      <pc:sldChg chg="addSp delSp modSp mod">
        <pc:chgData name="Julia Wong" userId="d7baf7815abb286b" providerId="LiveId" clId="{E9E202A5-2C41-4D8B-AE58-9AE9286FC1E2}" dt="2024-08-11T09:10:54.904" v="12353"/>
        <pc:sldMkLst>
          <pc:docMk/>
          <pc:sldMk cId="0" sldId="278"/>
        </pc:sldMkLst>
        <pc:spChg chg="add mod">
          <ac:chgData name="Julia Wong" userId="d7baf7815abb286b" providerId="LiveId" clId="{E9E202A5-2C41-4D8B-AE58-9AE9286FC1E2}" dt="2024-08-11T09:10:54.904" v="12353"/>
          <ac:spMkLst>
            <pc:docMk/>
            <pc:sldMk cId="0" sldId="278"/>
            <ac:spMk id="3" creationId="{2DFC2D60-5601-7DD0-9DA5-7544DE07C3F8}"/>
          </ac:spMkLst>
        </pc:spChg>
        <pc:spChg chg="mod">
          <ac:chgData name="Julia Wong" userId="d7baf7815abb286b" providerId="LiveId" clId="{E9E202A5-2C41-4D8B-AE58-9AE9286FC1E2}" dt="2024-08-11T01:35:04.634" v="6855" actId="1076"/>
          <ac:spMkLst>
            <pc:docMk/>
            <pc:sldMk cId="0" sldId="278"/>
            <ac:spMk id="8" creationId="{00000000-0000-0000-0000-000000000000}"/>
          </ac:spMkLst>
        </pc:spChg>
        <pc:spChg chg="del mod">
          <ac:chgData name="Julia Wong" userId="d7baf7815abb286b" providerId="LiveId" clId="{E9E202A5-2C41-4D8B-AE58-9AE9286FC1E2}" dt="2024-08-11T01:22:51.548" v="6414"/>
          <ac:spMkLst>
            <pc:docMk/>
            <pc:sldMk cId="0" sldId="278"/>
            <ac:spMk id="9" creationId="{00000000-0000-0000-0000-000000000000}"/>
          </ac:spMkLst>
        </pc:spChg>
        <pc:picChg chg="mod">
          <ac:chgData name="Julia Wong" userId="d7baf7815abb286b" providerId="LiveId" clId="{E9E202A5-2C41-4D8B-AE58-9AE9286FC1E2}" dt="2024-08-11T01:34:58.949" v="6854" actId="1076"/>
          <ac:picMkLst>
            <pc:docMk/>
            <pc:sldMk cId="0" sldId="278"/>
            <ac:picMk id="7" creationId="{00000000-0000-0000-0000-000000000000}"/>
          </ac:picMkLst>
        </pc:picChg>
      </pc:sldChg>
      <pc:sldChg chg="modSp del mod">
        <pc:chgData name="Julia Wong" userId="d7baf7815abb286b" providerId="LiveId" clId="{E9E202A5-2C41-4D8B-AE58-9AE9286FC1E2}" dt="2024-08-10T06:13:19.177" v="704" actId="47"/>
        <pc:sldMkLst>
          <pc:docMk/>
          <pc:sldMk cId="3929353599" sldId="279"/>
        </pc:sldMkLst>
        <pc:spChg chg="mod">
          <ac:chgData name="Julia Wong" userId="d7baf7815abb286b" providerId="LiveId" clId="{E9E202A5-2C41-4D8B-AE58-9AE9286FC1E2}" dt="2024-08-10T06:00:02.953" v="698" actId="20577"/>
          <ac:spMkLst>
            <pc:docMk/>
            <pc:sldMk cId="3929353599" sldId="279"/>
            <ac:spMk id="9" creationId="{00000000-0000-0000-0000-000000000000}"/>
          </ac:spMkLst>
        </pc:spChg>
      </pc:sldChg>
      <pc:sldChg chg="addSp delSp modSp new mod ord">
        <pc:chgData name="Julia Wong" userId="d7baf7815abb286b" providerId="LiveId" clId="{E9E202A5-2C41-4D8B-AE58-9AE9286FC1E2}" dt="2024-08-11T08:43:40.273" v="11649"/>
        <pc:sldMkLst>
          <pc:docMk/>
          <pc:sldMk cId="2943035101" sldId="280"/>
        </pc:sldMkLst>
        <pc:spChg chg="del mod">
          <ac:chgData name="Julia Wong" userId="d7baf7815abb286b" providerId="LiveId" clId="{E9E202A5-2C41-4D8B-AE58-9AE9286FC1E2}" dt="2024-08-10T06:25:36.025" v="913" actId="26606"/>
          <ac:spMkLst>
            <pc:docMk/>
            <pc:sldMk cId="2943035101" sldId="280"/>
            <ac:spMk id="3" creationId="{2C7009C0-ED92-6D3A-7975-6E46330FA88B}"/>
          </ac:spMkLst>
        </pc:spChg>
        <pc:graphicFrameChg chg="add mod modGraphic">
          <ac:chgData name="Julia Wong" userId="d7baf7815abb286b" providerId="LiveId" clId="{E9E202A5-2C41-4D8B-AE58-9AE9286FC1E2}" dt="2024-08-10T23:05:52.364" v="3131"/>
          <ac:graphicFrameMkLst>
            <pc:docMk/>
            <pc:sldMk cId="2943035101" sldId="280"/>
            <ac:graphicFrameMk id="1028" creationId="{23FC60C1-CFC9-79A8-8ABB-50480AF381B7}"/>
          </ac:graphicFrameMkLst>
        </pc:graphicFrameChg>
        <pc:picChg chg="add mod">
          <ac:chgData name="Julia Wong" userId="d7baf7815abb286b" providerId="LiveId" clId="{E9E202A5-2C41-4D8B-AE58-9AE9286FC1E2}" dt="2024-08-11T07:59:27.011" v="10345" actId="14100"/>
          <ac:picMkLst>
            <pc:docMk/>
            <pc:sldMk cId="2943035101" sldId="280"/>
            <ac:picMk id="1026" creationId="{02AAA7B2-F3EB-75A8-FCDF-A42A4676C9D6}"/>
          </ac:picMkLst>
        </pc:picChg>
      </pc:sldChg>
      <pc:sldChg chg="addSp delSp modSp mod">
        <pc:chgData name="Julia Wong" userId="d7baf7815abb286b" providerId="LiveId" clId="{E9E202A5-2C41-4D8B-AE58-9AE9286FC1E2}" dt="2024-08-11T08:43:16.774" v="11647" actId="20577"/>
        <pc:sldMkLst>
          <pc:docMk/>
          <pc:sldMk cId="294133033" sldId="281"/>
        </pc:sldMkLst>
        <pc:spChg chg="add mod">
          <ac:chgData name="Julia Wong" userId="d7baf7815abb286b" providerId="LiveId" clId="{E9E202A5-2C41-4D8B-AE58-9AE9286FC1E2}" dt="2024-08-11T08:43:16.774" v="11647" actId="20577"/>
          <ac:spMkLst>
            <pc:docMk/>
            <pc:sldMk cId="294133033" sldId="281"/>
            <ac:spMk id="2" creationId="{6D0D9DBE-BB01-1F94-7B20-671C51A82282}"/>
          </ac:spMkLst>
        </pc:spChg>
        <pc:spChg chg="mod">
          <ac:chgData name="Julia Wong" userId="d7baf7815abb286b" providerId="LiveId" clId="{E9E202A5-2C41-4D8B-AE58-9AE9286FC1E2}" dt="2024-08-11T08:39:34.107" v="11507"/>
          <ac:spMkLst>
            <pc:docMk/>
            <pc:sldMk cId="294133033" sldId="281"/>
            <ac:spMk id="8" creationId="{00000000-0000-0000-0000-000000000000}"/>
          </ac:spMkLst>
        </pc:spChg>
        <pc:spChg chg="del mod">
          <ac:chgData name="Julia Wong" userId="d7baf7815abb286b" providerId="LiveId" clId="{E9E202A5-2C41-4D8B-AE58-9AE9286FC1E2}" dt="2024-08-11T08:40:53.273" v="11511" actId="21"/>
          <ac:spMkLst>
            <pc:docMk/>
            <pc:sldMk cId="294133033" sldId="281"/>
            <ac:spMk id="10" creationId="{00000000-0000-0000-0000-000000000000}"/>
          </ac:spMkLst>
        </pc:spChg>
        <pc:grpChg chg="del">
          <ac:chgData name="Julia Wong" userId="d7baf7815abb286b" providerId="LiveId" clId="{E9E202A5-2C41-4D8B-AE58-9AE9286FC1E2}" dt="2024-08-10T06:50:24.039" v="1159" actId="478"/>
          <ac:grpSpMkLst>
            <pc:docMk/>
            <pc:sldMk cId="294133033" sldId="281"/>
            <ac:grpSpMk id="5" creationId="{00000000-0000-0000-0000-000000000000}"/>
          </ac:grpSpMkLst>
        </pc:grpChg>
        <pc:picChg chg="add mod">
          <ac:chgData name="Julia Wong" userId="d7baf7815abb286b" providerId="LiveId" clId="{E9E202A5-2C41-4D8B-AE58-9AE9286FC1E2}" dt="2024-08-10T22:33:17.519" v="2705" actId="1076"/>
          <ac:picMkLst>
            <pc:docMk/>
            <pc:sldMk cId="294133033" sldId="281"/>
            <ac:picMk id="2050" creationId="{7AF4F86D-9E76-3441-6782-0CB26FADCB8B}"/>
          </ac:picMkLst>
        </pc:picChg>
        <pc:picChg chg="add del mod">
          <ac:chgData name="Julia Wong" userId="d7baf7815abb286b" providerId="LiveId" clId="{E9E202A5-2C41-4D8B-AE58-9AE9286FC1E2}" dt="2024-08-10T06:53:28.206" v="1165" actId="478"/>
          <ac:picMkLst>
            <pc:docMk/>
            <pc:sldMk cId="294133033" sldId="281"/>
            <ac:picMk id="3074" creationId="{15A3410F-9CB2-5089-0205-0A0D01326B52}"/>
          </ac:picMkLst>
        </pc:picChg>
        <pc:picChg chg="add del mod">
          <ac:chgData name="Julia Wong" userId="d7baf7815abb286b" providerId="LiveId" clId="{E9E202A5-2C41-4D8B-AE58-9AE9286FC1E2}" dt="2024-08-10T07:05:49.642" v="1185" actId="478"/>
          <ac:picMkLst>
            <pc:docMk/>
            <pc:sldMk cId="294133033" sldId="281"/>
            <ac:picMk id="3076" creationId="{1C40B9A8-62A0-6A9A-450C-CEF2739FAC82}"/>
          </ac:picMkLst>
        </pc:picChg>
        <pc:picChg chg="add mod">
          <ac:chgData name="Julia Wong" userId="d7baf7815abb286b" providerId="LiveId" clId="{E9E202A5-2C41-4D8B-AE58-9AE9286FC1E2}" dt="2024-08-11T08:40:55.343" v="11512" actId="1076"/>
          <ac:picMkLst>
            <pc:docMk/>
            <pc:sldMk cId="294133033" sldId="281"/>
            <ac:picMk id="3078" creationId="{AD1BB356-847C-0D69-D5F3-4B30577B2B31}"/>
          </ac:picMkLst>
        </pc:picChg>
        <pc:picChg chg="add del mod">
          <ac:chgData name="Julia Wong" userId="d7baf7815abb286b" providerId="LiveId" clId="{E9E202A5-2C41-4D8B-AE58-9AE9286FC1E2}" dt="2024-08-11T08:02:37.574" v="10408" actId="478"/>
          <ac:picMkLst>
            <pc:docMk/>
            <pc:sldMk cId="294133033" sldId="281"/>
            <ac:picMk id="3080" creationId="{081AB3DA-3E89-28F7-0A20-71DAAE8421E5}"/>
          </ac:picMkLst>
        </pc:picChg>
      </pc:sldChg>
      <pc:sldChg chg="addSp modSp new del">
        <pc:chgData name="Julia Wong" userId="d7baf7815abb286b" providerId="LiveId" clId="{E9E202A5-2C41-4D8B-AE58-9AE9286FC1E2}" dt="2024-08-10T06:44:31.799" v="1095" actId="47"/>
        <pc:sldMkLst>
          <pc:docMk/>
          <pc:sldMk cId="2631125224" sldId="282"/>
        </pc:sldMkLst>
        <pc:picChg chg="add mod">
          <ac:chgData name="Julia Wong" userId="d7baf7815abb286b" providerId="LiveId" clId="{E9E202A5-2C41-4D8B-AE58-9AE9286FC1E2}" dt="2024-08-10T06:42:49.106" v="1072" actId="1076"/>
          <ac:picMkLst>
            <pc:docMk/>
            <pc:sldMk cId="2631125224" sldId="282"/>
            <ac:picMk id="2050" creationId="{D5CA9BA6-46EC-B7FA-9247-35010C860E57}"/>
          </ac:picMkLst>
        </pc:picChg>
      </pc:sldChg>
      <pc:sldChg chg="addSp delSp modSp add del mod">
        <pc:chgData name="Julia Wong" userId="d7baf7815abb286b" providerId="LiveId" clId="{E9E202A5-2C41-4D8B-AE58-9AE9286FC1E2}" dt="2024-08-11T06:01:07.097" v="8181" actId="47"/>
        <pc:sldMkLst>
          <pc:docMk/>
          <pc:sldMk cId="2289302191" sldId="346"/>
        </pc:sldMkLst>
        <pc:spChg chg="del mod">
          <ac:chgData name="Julia Wong" userId="d7baf7815abb286b" providerId="LiveId" clId="{E9E202A5-2C41-4D8B-AE58-9AE9286FC1E2}" dt="2024-08-11T05:05:40.886" v="8130" actId="21"/>
          <ac:spMkLst>
            <pc:docMk/>
            <pc:sldMk cId="2289302191" sldId="346"/>
            <ac:spMk id="4" creationId="{00000000-0000-0000-0000-000000000000}"/>
          </ac:spMkLst>
        </pc:spChg>
        <pc:picChg chg="add mod">
          <ac:chgData name="Julia Wong" userId="d7baf7815abb286b" providerId="LiveId" clId="{E9E202A5-2C41-4D8B-AE58-9AE9286FC1E2}" dt="2024-08-11T05:07:08.561" v="8142" actId="14100"/>
          <ac:picMkLst>
            <pc:docMk/>
            <pc:sldMk cId="2289302191" sldId="346"/>
            <ac:picMk id="5" creationId="{35D921AD-CE9A-D370-BD0C-07A197254E7A}"/>
          </ac:picMkLst>
        </pc:picChg>
        <pc:picChg chg="mod">
          <ac:chgData name="Julia Wong" userId="d7baf7815abb286b" providerId="LiveId" clId="{E9E202A5-2C41-4D8B-AE58-9AE9286FC1E2}" dt="2024-08-11T05:06:04.845" v="8135" actId="14100"/>
          <ac:picMkLst>
            <pc:docMk/>
            <pc:sldMk cId="2289302191" sldId="346"/>
            <ac:picMk id="5122" creationId="{00000000-0000-0000-0000-000000000000}"/>
          </ac:picMkLst>
        </pc:picChg>
        <pc:picChg chg="del">
          <ac:chgData name="Julia Wong" userId="d7baf7815abb286b" providerId="LiveId" clId="{E9E202A5-2C41-4D8B-AE58-9AE9286FC1E2}" dt="2024-08-11T05:05:44.057" v="8131" actId="21"/>
          <ac:picMkLst>
            <pc:docMk/>
            <pc:sldMk cId="2289302191" sldId="346"/>
            <ac:picMk id="5123" creationId="{00000000-0000-0000-0000-000000000000}"/>
          </ac:picMkLst>
        </pc:picChg>
      </pc:sldChg>
      <pc:sldChg chg="modSp mod">
        <pc:chgData name="Julia Wong" userId="d7baf7815abb286b" providerId="LiveId" clId="{E9E202A5-2C41-4D8B-AE58-9AE9286FC1E2}" dt="2024-08-11T07:57:01.689" v="10322" actId="207"/>
        <pc:sldMkLst>
          <pc:docMk/>
          <pc:sldMk cId="2614779408" sldId="509"/>
        </pc:sldMkLst>
        <pc:spChg chg="mod">
          <ac:chgData name="Julia Wong" userId="d7baf7815abb286b" providerId="LiveId" clId="{E9E202A5-2C41-4D8B-AE58-9AE9286FC1E2}" dt="2024-08-11T07:57:01.689" v="10322" actId="207"/>
          <ac:spMkLst>
            <pc:docMk/>
            <pc:sldMk cId="2614779408" sldId="509"/>
            <ac:spMk id="4" creationId="{00000000-0000-0000-0000-000000000000}"/>
          </ac:spMkLst>
        </pc:spChg>
      </pc:sldChg>
      <pc:sldChg chg="modSp mod">
        <pc:chgData name="Julia Wong" userId="d7baf7815abb286b" providerId="LiveId" clId="{E9E202A5-2C41-4D8B-AE58-9AE9286FC1E2}" dt="2024-08-11T08:05:19" v="10416" actId="13926"/>
        <pc:sldMkLst>
          <pc:docMk/>
          <pc:sldMk cId="4080261419" sldId="737"/>
        </pc:sldMkLst>
        <pc:spChg chg="mod">
          <ac:chgData name="Julia Wong" userId="d7baf7815abb286b" providerId="LiveId" clId="{E9E202A5-2C41-4D8B-AE58-9AE9286FC1E2}" dt="2024-08-11T08:05:19" v="10416" actId="13926"/>
          <ac:spMkLst>
            <pc:docMk/>
            <pc:sldMk cId="4080261419" sldId="737"/>
            <ac:spMk id="3" creationId="{21C86218-85B3-4CF7-8E33-A1BD2DAA6087}"/>
          </ac:spMkLst>
        </pc:spChg>
      </pc:sldChg>
      <pc:sldChg chg="modSp mod">
        <pc:chgData name="Julia Wong" userId="d7baf7815abb286b" providerId="LiveId" clId="{E9E202A5-2C41-4D8B-AE58-9AE9286FC1E2}" dt="2024-08-11T08:03:36.327" v="10413" actId="20577"/>
        <pc:sldMkLst>
          <pc:docMk/>
          <pc:sldMk cId="3972992088" sldId="739"/>
        </pc:sldMkLst>
        <pc:spChg chg="mod">
          <ac:chgData name="Julia Wong" userId="d7baf7815abb286b" providerId="LiveId" clId="{E9E202A5-2C41-4D8B-AE58-9AE9286FC1E2}" dt="2024-08-11T08:03:36.327" v="10413" actId="20577"/>
          <ac:spMkLst>
            <pc:docMk/>
            <pc:sldMk cId="3972992088" sldId="739"/>
            <ac:spMk id="3" creationId="{21C86218-85B3-4CF7-8E33-A1BD2DAA6087}"/>
          </ac:spMkLst>
        </pc:spChg>
      </pc:sldChg>
      <pc:sldChg chg="addSp delSp modSp new mod modAnim">
        <pc:chgData name="Julia Wong" userId="d7baf7815abb286b" providerId="LiveId" clId="{E9E202A5-2C41-4D8B-AE58-9AE9286FC1E2}" dt="2024-08-11T06:29:46.910" v="8588" actId="1076"/>
        <pc:sldMkLst>
          <pc:docMk/>
          <pc:sldMk cId="4064927007" sldId="740"/>
        </pc:sldMkLst>
        <pc:spChg chg="mod">
          <ac:chgData name="Julia Wong" userId="d7baf7815abb286b" providerId="LiveId" clId="{E9E202A5-2C41-4D8B-AE58-9AE9286FC1E2}" dt="2024-08-11T06:23:36.047" v="8582"/>
          <ac:spMkLst>
            <pc:docMk/>
            <pc:sldMk cId="4064927007" sldId="740"/>
            <ac:spMk id="2" creationId="{1D349071-E2DC-C3DC-E290-C992E6ED85B5}"/>
          </ac:spMkLst>
        </pc:spChg>
        <pc:picChg chg="add del mod">
          <ac:chgData name="Julia Wong" userId="d7baf7815abb286b" providerId="LiveId" clId="{E9E202A5-2C41-4D8B-AE58-9AE9286FC1E2}" dt="2024-08-10T22:40:43.740" v="2775" actId="478"/>
          <ac:picMkLst>
            <pc:docMk/>
            <pc:sldMk cId="4064927007" sldId="740"/>
            <ac:picMk id="1026" creationId="{F1DA8429-5919-E132-B6E7-430CCDD83DF2}"/>
          </ac:picMkLst>
        </pc:picChg>
        <pc:picChg chg="add mod">
          <ac:chgData name="Julia Wong" userId="d7baf7815abb286b" providerId="LiveId" clId="{E9E202A5-2C41-4D8B-AE58-9AE9286FC1E2}" dt="2024-08-11T03:58:04.418" v="7502" actId="1076"/>
          <ac:picMkLst>
            <pc:docMk/>
            <pc:sldMk cId="4064927007" sldId="740"/>
            <ac:picMk id="1028" creationId="{D1139C04-E176-D0FB-DEE9-08585FE02A91}"/>
          </ac:picMkLst>
        </pc:picChg>
        <pc:picChg chg="add mod">
          <ac:chgData name="Julia Wong" userId="d7baf7815abb286b" providerId="LiveId" clId="{E9E202A5-2C41-4D8B-AE58-9AE9286FC1E2}" dt="2024-08-11T04:04:06.778" v="7532" actId="1076"/>
          <ac:picMkLst>
            <pc:docMk/>
            <pc:sldMk cId="4064927007" sldId="740"/>
            <ac:picMk id="1030" creationId="{684A9C25-0CDF-E088-6D81-A4FD5CD93FA1}"/>
          </ac:picMkLst>
        </pc:picChg>
        <pc:picChg chg="add mod">
          <ac:chgData name="Julia Wong" userId="d7baf7815abb286b" providerId="LiveId" clId="{E9E202A5-2C41-4D8B-AE58-9AE9286FC1E2}" dt="2024-08-11T04:03:47.940" v="7531" actId="14100"/>
          <ac:picMkLst>
            <pc:docMk/>
            <pc:sldMk cId="4064927007" sldId="740"/>
            <ac:picMk id="1032" creationId="{3DA323D0-D330-09BF-C872-41719FD101B9}"/>
          </ac:picMkLst>
        </pc:picChg>
        <pc:picChg chg="add mod">
          <ac:chgData name="Julia Wong" userId="d7baf7815abb286b" providerId="LiveId" clId="{E9E202A5-2C41-4D8B-AE58-9AE9286FC1E2}" dt="2024-08-11T04:03:42.920" v="7530" actId="1076"/>
          <ac:picMkLst>
            <pc:docMk/>
            <pc:sldMk cId="4064927007" sldId="740"/>
            <ac:picMk id="1034" creationId="{9F85906B-ED4E-E047-EBBE-B24E1510958B}"/>
          </ac:picMkLst>
        </pc:picChg>
        <pc:picChg chg="add mod">
          <ac:chgData name="Julia Wong" userId="d7baf7815abb286b" providerId="LiveId" clId="{E9E202A5-2C41-4D8B-AE58-9AE9286FC1E2}" dt="2024-08-11T06:29:46.910" v="8588" actId="1076"/>
          <ac:picMkLst>
            <pc:docMk/>
            <pc:sldMk cId="4064927007" sldId="740"/>
            <ac:picMk id="5122" creationId="{01165AE6-D4D4-198E-8B00-A1D47831AC31}"/>
          </ac:picMkLst>
        </pc:picChg>
      </pc:sldChg>
      <pc:sldChg chg="new del">
        <pc:chgData name="Julia Wong" userId="d7baf7815abb286b" providerId="LiveId" clId="{E9E202A5-2C41-4D8B-AE58-9AE9286FC1E2}" dt="2024-08-10T22:47:54.180" v="2807" actId="47"/>
        <pc:sldMkLst>
          <pc:docMk/>
          <pc:sldMk cId="388485405" sldId="741"/>
        </pc:sldMkLst>
      </pc:sldChg>
      <pc:sldChg chg="addSp delSp modSp mod delAnim modAnim">
        <pc:chgData name="Julia Wong" userId="d7baf7815abb286b" providerId="LiveId" clId="{E9E202A5-2C41-4D8B-AE58-9AE9286FC1E2}" dt="2024-08-11T06:38:07.517" v="8664" actId="207"/>
        <pc:sldMkLst>
          <pc:docMk/>
          <pc:sldMk cId="491772209" sldId="741"/>
        </pc:sldMkLst>
        <pc:spChg chg="del mod">
          <ac:chgData name="Julia Wong" userId="d7baf7815abb286b" providerId="LiveId" clId="{E9E202A5-2C41-4D8B-AE58-9AE9286FC1E2}" dt="2024-08-10T23:09:44.650" v="3139" actId="21"/>
          <ac:spMkLst>
            <pc:docMk/>
            <pc:sldMk cId="491772209" sldId="741"/>
            <ac:spMk id="3" creationId="{A5A0D9CB-BD0E-6D8F-E058-85FC6DB6B7B9}"/>
          </ac:spMkLst>
        </pc:spChg>
        <pc:spChg chg="del mod">
          <ac:chgData name="Julia Wong" userId="d7baf7815abb286b" providerId="LiveId" clId="{E9E202A5-2C41-4D8B-AE58-9AE9286FC1E2}" dt="2024-08-10T23:09:44.650" v="3141"/>
          <ac:spMkLst>
            <pc:docMk/>
            <pc:sldMk cId="491772209" sldId="741"/>
            <ac:spMk id="4" creationId="{E8CD1A34-F996-7E03-4619-1EF87F779EBD}"/>
          </ac:spMkLst>
        </pc:spChg>
        <pc:spChg chg="mod">
          <ac:chgData name="Julia Wong" userId="d7baf7815abb286b" providerId="LiveId" clId="{E9E202A5-2C41-4D8B-AE58-9AE9286FC1E2}" dt="2024-08-10T23:34:24.627" v="3697" actId="1076"/>
          <ac:spMkLst>
            <pc:docMk/>
            <pc:sldMk cId="491772209" sldId="741"/>
            <ac:spMk id="5" creationId="{72BF5603-78FE-DE46-42D5-DD16E1E4A78B}"/>
          </ac:spMkLst>
        </pc:spChg>
        <pc:spChg chg="mod">
          <ac:chgData name="Julia Wong" userId="d7baf7815abb286b" providerId="LiveId" clId="{E9E202A5-2C41-4D8B-AE58-9AE9286FC1E2}" dt="2024-08-11T06:31:42.021" v="8590" actId="1076"/>
          <ac:spMkLst>
            <pc:docMk/>
            <pc:sldMk cId="491772209" sldId="741"/>
            <ac:spMk id="6" creationId="{B2411B16-1DA5-9787-CB25-CA40602D541A}"/>
          </ac:spMkLst>
        </pc:spChg>
        <pc:spChg chg="mod">
          <ac:chgData name="Julia Wong" userId="d7baf7815abb286b" providerId="LiveId" clId="{E9E202A5-2C41-4D8B-AE58-9AE9286FC1E2}" dt="2024-08-11T06:38:07.517" v="8664" actId="207"/>
          <ac:spMkLst>
            <pc:docMk/>
            <pc:sldMk cId="491772209" sldId="741"/>
            <ac:spMk id="8" creationId="{00000000-0000-0000-0000-000000000000}"/>
          </ac:spMkLst>
        </pc:spChg>
        <pc:spChg chg="mod">
          <ac:chgData name="Julia Wong" userId="d7baf7815abb286b" providerId="LiveId" clId="{E9E202A5-2C41-4D8B-AE58-9AE9286FC1E2}" dt="2024-08-10T23:34:18.450" v="3696" actId="1076"/>
          <ac:spMkLst>
            <pc:docMk/>
            <pc:sldMk cId="491772209" sldId="741"/>
            <ac:spMk id="9" creationId="{00000000-0000-0000-0000-000000000000}"/>
          </ac:spMkLst>
        </pc:spChg>
        <pc:spChg chg="mod">
          <ac:chgData name="Julia Wong" userId="d7baf7815abb286b" providerId="LiveId" clId="{E9E202A5-2C41-4D8B-AE58-9AE9286FC1E2}" dt="2024-08-11T06:32:09.479" v="8591" actId="207"/>
          <ac:spMkLst>
            <pc:docMk/>
            <pc:sldMk cId="491772209" sldId="741"/>
            <ac:spMk id="10" creationId="{175AEBD2-9F61-34D0-B24F-1816AA6A2BEC}"/>
          </ac:spMkLst>
        </pc:spChg>
        <pc:spChg chg="mod">
          <ac:chgData name="Julia Wong" userId="d7baf7815abb286b" providerId="LiveId" clId="{E9E202A5-2C41-4D8B-AE58-9AE9286FC1E2}" dt="2024-08-11T06:32:20.164" v="8592" actId="207"/>
          <ac:spMkLst>
            <pc:docMk/>
            <pc:sldMk cId="491772209" sldId="741"/>
            <ac:spMk id="11" creationId="{0D5103E3-4810-52D7-AE52-CAC3C76B9017}"/>
          </ac:spMkLst>
        </pc:spChg>
        <pc:spChg chg="add del mod">
          <ac:chgData name="Julia Wong" userId="d7baf7815abb286b" providerId="LiveId" clId="{E9E202A5-2C41-4D8B-AE58-9AE9286FC1E2}" dt="2024-08-10T23:10:08.005" v="3145" actId="21"/>
          <ac:spMkLst>
            <pc:docMk/>
            <pc:sldMk cId="491772209" sldId="741"/>
            <ac:spMk id="13" creationId="{B95361CB-5D41-7462-BB3F-DE0739CB6C4E}"/>
          </ac:spMkLst>
        </pc:spChg>
        <pc:picChg chg="del">
          <ac:chgData name="Julia Wong" userId="d7baf7815abb286b" providerId="LiveId" clId="{E9E202A5-2C41-4D8B-AE58-9AE9286FC1E2}" dt="2024-08-10T23:09:15.951" v="3135" actId="478"/>
          <ac:picMkLst>
            <pc:docMk/>
            <pc:sldMk cId="491772209" sldId="741"/>
            <ac:picMk id="7" creationId="{00000000-0000-0000-0000-000000000000}"/>
          </ac:picMkLst>
        </pc:picChg>
        <pc:picChg chg="add del">
          <ac:chgData name="Julia Wong" userId="d7baf7815abb286b" providerId="LiveId" clId="{E9E202A5-2C41-4D8B-AE58-9AE9286FC1E2}" dt="2024-08-10T23:10:24.621" v="3149" actId="21"/>
          <ac:picMkLst>
            <pc:docMk/>
            <pc:sldMk cId="491772209" sldId="741"/>
            <ac:picMk id="14" creationId="{3932C425-A51B-6CE6-5CC6-940B006A8D1F}"/>
          </ac:picMkLst>
        </pc:picChg>
        <pc:picChg chg="add mod">
          <ac:chgData name="Julia Wong" userId="d7baf7815abb286b" providerId="LiveId" clId="{E9E202A5-2C41-4D8B-AE58-9AE9286FC1E2}" dt="2024-08-10T23:26:15.860" v="3512" actId="14100"/>
          <ac:picMkLst>
            <pc:docMk/>
            <pc:sldMk cId="491772209" sldId="741"/>
            <ac:picMk id="3074" creationId="{0A96AD8A-905A-EF18-FB54-367A8132A73C}"/>
          </ac:picMkLst>
        </pc:picChg>
      </pc:sldChg>
      <pc:sldChg chg="addSp delSp modSp new mod modAnim">
        <pc:chgData name="Julia Wong" userId="d7baf7815abb286b" providerId="LiveId" clId="{E9E202A5-2C41-4D8B-AE58-9AE9286FC1E2}" dt="2024-08-11T09:07:47.936" v="12323" actId="20577"/>
        <pc:sldMkLst>
          <pc:docMk/>
          <pc:sldMk cId="471300986" sldId="742"/>
        </pc:sldMkLst>
        <pc:spChg chg="mod">
          <ac:chgData name="Julia Wong" userId="d7baf7815abb286b" providerId="LiveId" clId="{E9E202A5-2C41-4D8B-AE58-9AE9286FC1E2}" dt="2024-08-11T08:35:22.345" v="11333"/>
          <ac:spMkLst>
            <pc:docMk/>
            <pc:sldMk cId="471300986" sldId="742"/>
            <ac:spMk id="2" creationId="{8B74B2FE-76C9-FFC7-6188-5096FCCC7C01}"/>
          </ac:spMkLst>
        </pc:spChg>
        <pc:spChg chg="mod">
          <ac:chgData name="Julia Wong" userId="d7baf7815abb286b" providerId="LiveId" clId="{E9E202A5-2C41-4D8B-AE58-9AE9286FC1E2}" dt="2024-08-11T09:06:19.071" v="12293"/>
          <ac:spMkLst>
            <pc:docMk/>
            <pc:sldMk cId="471300986" sldId="742"/>
            <ac:spMk id="3" creationId="{9714E5C4-19C4-EF27-C2B5-3E5E80523F04}"/>
          </ac:spMkLst>
        </pc:spChg>
        <pc:spChg chg="add mod">
          <ac:chgData name="Julia Wong" userId="d7baf7815abb286b" providerId="LiveId" clId="{E9E202A5-2C41-4D8B-AE58-9AE9286FC1E2}" dt="2024-08-11T09:07:47.936" v="12323" actId="20577"/>
          <ac:spMkLst>
            <pc:docMk/>
            <pc:sldMk cId="471300986" sldId="742"/>
            <ac:spMk id="4" creationId="{D5FD4D87-8012-9CA1-4E2C-358FCC07E6AA}"/>
          </ac:spMkLst>
        </pc:spChg>
        <pc:picChg chg="add del mod">
          <ac:chgData name="Julia Wong" userId="d7baf7815abb286b" providerId="LiveId" clId="{E9E202A5-2C41-4D8B-AE58-9AE9286FC1E2}" dt="2024-08-11T07:10:50.873" v="9400" actId="21"/>
          <ac:picMkLst>
            <pc:docMk/>
            <pc:sldMk cId="471300986" sldId="742"/>
            <ac:picMk id="6146" creationId="{44660204-2275-4B49-2334-3D48D437DF1B}"/>
          </ac:picMkLst>
        </pc:picChg>
        <pc:picChg chg="add mod">
          <ac:chgData name="Julia Wong" userId="d7baf7815abb286b" providerId="LiveId" clId="{E9E202A5-2C41-4D8B-AE58-9AE9286FC1E2}" dt="2024-08-11T07:11:00.220" v="9403" actId="1076"/>
          <ac:picMkLst>
            <pc:docMk/>
            <pc:sldMk cId="471300986" sldId="742"/>
            <ac:picMk id="6148" creationId="{46233927-20B9-2181-1932-F9B5A99551F4}"/>
          </ac:picMkLst>
        </pc:picChg>
      </pc:sldChg>
      <pc:sldChg chg="addSp delSp modSp mod ord delAnim modAnim">
        <pc:chgData name="Julia Wong" userId="d7baf7815abb286b" providerId="LiveId" clId="{E9E202A5-2C41-4D8B-AE58-9AE9286FC1E2}" dt="2024-08-11T09:08:48.325" v="12336" actId="14100"/>
        <pc:sldMkLst>
          <pc:docMk/>
          <pc:sldMk cId="1999186470" sldId="743"/>
        </pc:sldMkLst>
        <pc:spChg chg="mod">
          <ac:chgData name="Julia Wong" userId="d7baf7815abb286b" providerId="LiveId" clId="{E9E202A5-2C41-4D8B-AE58-9AE9286FC1E2}" dt="2024-08-11T08:35:38.823" v="11353"/>
          <ac:spMkLst>
            <pc:docMk/>
            <pc:sldMk cId="1999186470" sldId="743"/>
            <ac:spMk id="2" creationId="{8B74B2FE-76C9-FFC7-6188-5096FCCC7C01}"/>
          </ac:spMkLst>
        </pc:spChg>
        <pc:spChg chg="del mod">
          <ac:chgData name="Julia Wong" userId="d7baf7815abb286b" providerId="LiveId" clId="{E9E202A5-2C41-4D8B-AE58-9AE9286FC1E2}" dt="2024-08-11T07:34:37.982" v="9826" actId="21"/>
          <ac:spMkLst>
            <pc:docMk/>
            <pc:sldMk cId="1999186470" sldId="743"/>
            <ac:spMk id="3" creationId="{9714E5C4-19C4-EF27-C2B5-3E5E80523F04}"/>
          </ac:spMkLst>
        </pc:spChg>
        <pc:spChg chg="add mod">
          <ac:chgData name="Julia Wong" userId="d7baf7815abb286b" providerId="LiveId" clId="{E9E202A5-2C41-4D8B-AE58-9AE9286FC1E2}" dt="2024-08-11T07:34:26.397" v="9825" actId="20577"/>
          <ac:spMkLst>
            <pc:docMk/>
            <pc:sldMk cId="1999186470" sldId="743"/>
            <ac:spMk id="4" creationId="{058863C8-D92F-6A65-AEEF-FDA7E50F7339}"/>
          </ac:spMkLst>
        </pc:spChg>
        <pc:spChg chg="add mod">
          <ac:chgData name="Julia Wong" userId="d7baf7815abb286b" providerId="LiveId" clId="{E9E202A5-2C41-4D8B-AE58-9AE9286FC1E2}" dt="2024-08-11T07:35:01.285" v="9835" actId="20577"/>
          <ac:spMkLst>
            <pc:docMk/>
            <pc:sldMk cId="1999186470" sldId="743"/>
            <ac:spMk id="5" creationId="{B93D76D2-7F20-4E2E-72CD-95119CA324B6}"/>
          </ac:spMkLst>
        </pc:spChg>
        <pc:spChg chg="add mod">
          <ac:chgData name="Julia Wong" userId="d7baf7815abb286b" providerId="LiveId" clId="{E9E202A5-2C41-4D8B-AE58-9AE9286FC1E2}" dt="2024-08-11T07:41:51.712" v="10061" actId="20577"/>
          <ac:spMkLst>
            <pc:docMk/>
            <pc:sldMk cId="1999186470" sldId="743"/>
            <ac:spMk id="6" creationId="{99773154-B039-01E2-557F-B6E66301AFF7}"/>
          </ac:spMkLst>
        </pc:spChg>
        <pc:spChg chg="add del mod">
          <ac:chgData name="Julia Wong" userId="d7baf7815abb286b" providerId="LiveId" clId="{E9E202A5-2C41-4D8B-AE58-9AE9286FC1E2}" dt="2024-08-11T07:34:45.469" v="9827" actId="21"/>
          <ac:spMkLst>
            <pc:docMk/>
            <pc:sldMk cId="1999186470" sldId="743"/>
            <ac:spMk id="7" creationId="{2385406B-C303-5EE4-B290-DCB57368DB38}"/>
          </ac:spMkLst>
        </pc:spChg>
        <pc:spChg chg="add del mod">
          <ac:chgData name="Julia Wong" userId="d7baf7815abb286b" providerId="LiveId" clId="{E9E202A5-2C41-4D8B-AE58-9AE9286FC1E2}" dt="2024-08-11T07:34:50.671" v="9828" actId="21"/>
          <ac:spMkLst>
            <pc:docMk/>
            <pc:sldMk cId="1999186470" sldId="743"/>
            <ac:spMk id="8" creationId="{004F6D15-E5AB-5EA4-9C34-927719DAC58B}"/>
          </ac:spMkLst>
        </pc:spChg>
        <pc:spChg chg="add mod">
          <ac:chgData name="Julia Wong" userId="d7baf7815abb286b" providerId="LiveId" clId="{E9E202A5-2C41-4D8B-AE58-9AE9286FC1E2}" dt="2024-08-11T07:42:59.459" v="10063" actId="1076"/>
          <ac:spMkLst>
            <pc:docMk/>
            <pc:sldMk cId="1999186470" sldId="743"/>
            <ac:spMk id="11" creationId="{A8F19844-EEBD-5A1C-ECF0-1AA1120E3D0F}"/>
          </ac:spMkLst>
        </pc:spChg>
        <pc:spChg chg="add mod">
          <ac:chgData name="Julia Wong" userId="d7baf7815abb286b" providerId="LiveId" clId="{E9E202A5-2C41-4D8B-AE58-9AE9286FC1E2}" dt="2024-08-11T09:08:48.325" v="12336" actId="14100"/>
          <ac:spMkLst>
            <pc:docMk/>
            <pc:sldMk cId="1999186470" sldId="743"/>
            <ac:spMk id="12" creationId="{C6792BB6-04F5-8E2B-3351-9A1073BCE7BF}"/>
          </ac:spMkLst>
        </pc:spChg>
        <pc:picChg chg="add del">
          <ac:chgData name="Julia Wong" userId="d7baf7815abb286b" providerId="LiveId" clId="{E9E202A5-2C41-4D8B-AE58-9AE9286FC1E2}" dt="2024-08-11T07:11:15.644" v="9405" actId="478"/>
          <ac:picMkLst>
            <pc:docMk/>
            <pc:sldMk cId="1999186470" sldId="743"/>
            <ac:picMk id="9" creationId="{FEBD37B2-EB04-B7C4-4B37-8E477BA45B3D}"/>
          </ac:picMkLst>
        </pc:picChg>
        <pc:picChg chg="add mod">
          <ac:chgData name="Julia Wong" userId="d7baf7815abb286b" providerId="LiveId" clId="{E9E202A5-2C41-4D8B-AE58-9AE9286FC1E2}" dt="2024-08-11T07:38:04.222" v="9961" actId="1076"/>
          <ac:picMkLst>
            <pc:docMk/>
            <pc:sldMk cId="1999186470" sldId="743"/>
            <ac:picMk id="10" creationId="{AFDC5D74-BB20-2072-E166-25D58132182A}"/>
          </ac:picMkLst>
        </pc:picChg>
      </pc:sldChg>
      <pc:sldChg chg="ord">
        <pc:chgData name="Julia Wong" userId="d7baf7815abb286b" providerId="LiveId" clId="{E9E202A5-2C41-4D8B-AE58-9AE9286FC1E2}" dt="2024-08-11T01:13:05.592" v="6156"/>
        <pc:sldMkLst>
          <pc:docMk/>
          <pc:sldMk cId="2341950657" sldId="850"/>
        </pc:sldMkLst>
      </pc:sldChg>
      <pc:sldChg chg="modSp mod ord">
        <pc:chgData name="Julia Wong" userId="d7baf7815abb286b" providerId="LiveId" clId="{E9E202A5-2C41-4D8B-AE58-9AE9286FC1E2}" dt="2024-08-11T07:57:11.066" v="10328" actId="207"/>
        <pc:sldMkLst>
          <pc:docMk/>
          <pc:sldMk cId="3397852229" sldId="852"/>
        </pc:sldMkLst>
        <pc:spChg chg="mod">
          <ac:chgData name="Julia Wong" userId="d7baf7815abb286b" providerId="LiveId" clId="{E9E202A5-2C41-4D8B-AE58-9AE9286FC1E2}" dt="2024-08-11T07:57:11.066" v="10328" actId="207"/>
          <ac:spMkLst>
            <pc:docMk/>
            <pc:sldMk cId="3397852229" sldId="852"/>
            <ac:spMk id="3" creationId="{72042609-5363-14E6-C686-034325746CAD}"/>
          </ac:spMkLst>
        </pc:spChg>
        <pc:picChg chg="mod">
          <ac:chgData name="Julia Wong" userId="d7baf7815abb286b" providerId="LiveId" clId="{E9E202A5-2C41-4D8B-AE58-9AE9286FC1E2}" dt="2024-08-11T01:16:24.373" v="6250" actId="1076"/>
          <ac:picMkLst>
            <pc:docMk/>
            <pc:sldMk cId="3397852229" sldId="852"/>
            <ac:picMk id="6150" creationId="{D9414594-FF1B-4653-2581-AAA34D88BDDD}"/>
          </ac:picMkLst>
        </pc:picChg>
      </pc:sldChg>
      <pc:sldChg chg="addSp delSp modSp new del mod">
        <pc:chgData name="Julia Wong" userId="d7baf7815abb286b" providerId="LiveId" clId="{E9E202A5-2C41-4D8B-AE58-9AE9286FC1E2}" dt="2024-08-11T02:58:11.939" v="7095" actId="47"/>
        <pc:sldMkLst>
          <pc:docMk/>
          <pc:sldMk cId="3268313659" sldId="857"/>
        </pc:sldMkLst>
        <pc:spChg chg="mod">
          <ac:chgData name="Julia Wong" userId="d7baf7815abb286b" providerId="LiveId" clId="{E9E202A5-2C41-4D8B-AE58-9AE9286FC1E2}" dt="2024-08-11T02:30:00.557" v="6989" actId="20577"/>
          <ac:spMkLst>
            <pc:docMk/>
            <pc:sldMk cId="3268313659" sldId="857"/>
            <ac:spMk id="2" creationId="{47717E84-9A9A-15CA-0AC5-09E799D2F5CF}"/>
          </ac:spMkLst>
        </pc:spChg>
        <pc:spChg chg="del">
          <ac:chgData name="Julia Wong" userId="d7baf7815abb286b" providerId="LiveId" clId="{E9E202A5-2C41-4D8B-AE58-9AE9286FC1E2}" dt="2024-08-11T02:24:22.415" v="6857"/>
          <ac:spMkLst>
            <pc:docMk/>
            <pc:sldMk cId="3268313659" sldId="857"/>
            <ac:spMk id="3" creationId="{A0B5ED4F-F45C-E653-8180-E65FE4BBD6C9}"/>
          </ac:spMkLst>
        </pc:spChg>
        <pc:spChg chg="add del mod">
          <ac:chgData name="Julia Wong" userId="d7baf7815abb286b" providerId="LiveId" clId="{E9E202A5-2C41-4D8B-AE58-9AE9286FC1E2}" dt="2024-08-11T02:29:16.684" v="6921"/>
          <ac:spMkLst>
            <pc:docMk/>
            <pc:sldMk cId="3268313659" sldId="857"/>
            <ac:spMk id="7" creationId="{FDF793CE-033C-3991-BE4F-2DDA7F211486}"/>
          </ac:spMkLst>
        </pc:spChg>
        <pc:picChg chg="add del mod">
          <ac:chgData name="Julia Wong" userId="d7baf7815abb286b" providerId="LiveId" clId="{E9E202A5-2C41-4D8B-AE58-9AE9286FC1E2}" dt="2024-08-11T02:25:33.198" v="6867" actId="478"/>
          <ac:picMkLst>
            <pc:docMk/>
            <pc:sldMk cId="3268313659" sldId="857"/>
            <ac:picMk id="5" creationId="{74422D71-9B8C-0104-71A9-29AA06417368}"/>
          </ac:picMkLst>
        </pc:picChg>
        <pc:picChg chg="add mod">
          <ac:chgData name="Julia Wong" userId="d7baf7815abb286b" providerId="LiveId" clId="{E9E202A5-2C41-4D8B-AE58-9AE9286FC1E2}" dt="2024-08-11T02:30:09.453" v="6990" actId="1076"/>
          <ac:picMkLst>
            <pc:docMk/>
            <pc:sldMk cId="3268313659" sldId="857"/>
            <ac:picMk id="8" creationId="{3E9567F0-E053-CDB6-02D6-85F77558B470}"/>
          </ac:picMkLst>
        </pc:picChg>
        <pc:picChg chg="add mod">
          <ac:chgData name="Julia Wong" userId="d7baf7815abb286b" providerId="LiveId" clId="{E9E202A5-2C41-4D8B-AE58-9AE9286FC1E2}" dt="2024-08-11T02:29:43.495" v="6952" actId="1076"/>
          <ac:picMkLst>
            <pc:docMk/>
            <pc:sldMk cId="3268313659" sldId="857"/>
            <ac:picMk id="10" creationId="{A25CCA20-139C-298E-D319-80BF1A86DA46}"/>
          </ac:picMkLst>
        </pc:picChg>
      </pc:sldChg>
      <pc:sldChg chg="addSp delSp modSp new mod ord">
        <pc:chgData name="Julia Wong" userId="d7baf7815abb286b" providerId="LiveId" clId="{E9E202A5-2C41-4D8B-AE58-9AE9286FC1E2}" dt="2024-08-11T04:05:30.234" v="7553"/>
        <pc:sldMkLst>
          <pc:docMk/>
          <pc:sldMk cId="1755450632" sldId="858"/>
        </pc:sldMkLst>
        <pc:spChg chg="mod">
          <ac:chgData name="Julia Wong" userId="d7baf7815abb286b" providerId="LiveId" clId="{E9E202A5-2C41-4D8B-AE58-9AE9286FC1E2}" dt="2024-08-11T04:05:30.234" v="7553"/>
          <ac:spMkLst>
            <pc:docMk/>
            <pc:sldMk cId="1755450632" sldId="858"/>
            <ac:spMk id="2" creationId="{7BDC9A7A-37ED-BB25-1C04-007B06663A5E}"/>
          </ac:spMkLst>
        </pc:spChg>
        <pc:spChg chg="del mod">
          <ac:chgData name="Julia Wong" userId="d7baf7815abb286b" providerId="LiveId" clId="{E9E202A5-2C41-4D8B-AE58-9AE9286FC1E2}" dt="2024-08-11T02:58:39.231" v="7097" actId="21"/>
          <ac:spMkLst>
            <pc:docMk/>
            <pc:sldMk cId="1755450632" sldId="858"/>
            <ac:spMk id="3" creationId="{7CDFE319-C045-7D06-5659-CB85849FBA6C}"/>
          </ac:spMkLst>
        </pc:spChg>
        <pc:spChg chg="add mod">
          <ac:chgData name="Julia Wong" userId="d7baf7815abb286b" providerId="LiveId" clId="{E9E202A5-2C41-4D8B-AE58-9AE9286FC1E2}" dt="2024-08-11T02:56:08.070" v="7055" actId="14100"/>
          <ac:spMkLst>
            <pc:docMk/>
            <pc:sldMk cId="1755450632" sldId="858"/>
            <ac:spMk id="6" creationId="{B55A2BA4-E973-3E79-671A-417A7788689A}"/>
          </ac:spMkLst>
        </pc:spChg>
        <pc:spChg chg="add mod">
          <ac:chgData name="Julia Wong" userId="d7baf7815abb286b" providerId="LiveId" clId="{E9E202A5-2C41-4D8B-AE58-9AE9286FC1E2}" dt="2024-08-11T02:56:44.690" v="7081" actId="14100"/>
          <ac:spMkLst>
            <pc:docMk/>
            <pc:sldMk cId="1755450632" sldId="858"/>
            <ac:spMk id="7" creationId="{CCE98B8B-292F-B868-1F56-6E4F367B9574}"/>
          </ac:spMkLst>
        </pc:spChg>
        <pc:spChg chg="add del mod">
          <ac:chgData name="Julia Wong" userId="d7baf7815abb286b" providerId="LiveId" clId="{E9E202A5-2C41-4D8B-AE58-9AE9286FC1E2}" dt="2024-08-11T03:25:11.652" v="7450" actId="21"/>
          <ac:spMkLst>
            <pc:docMk/>
            <pc:sldMk cId="1755450632" sldId="858"/>
            <ac:spMk id="8" creationId="{7CDFE319-C045-7D06-5659-CB85849FBA6C}"/>
          </ac:spMkLst>
        </pc:spChg>
        <pc:picChg chg="add mod">
          <ac:chgData name="Julia Wong" userId="d7baf7815abb286b" providerId="LiveId" clId="{E9E202A5-2C41-4D8B-AE58-9AE9286FC1E2}" dt="2024-08-11T02:59:52.590" v="7119" actId="14100"/>
          <ac:picMkLst>
            <pc:docMk/>
            <pc:sldMk cId="1755450632" sldId="858"/>
            <ac:picMk id="4" creationId="{87AA7CD2-FBBD-21D9-F580-EE293090B81F}"/>
          </ac:picMkLst>
        </pc:picChg>
        <pc:picChg chg="add mod">
          <ac:chgData name="Julia Wong" userId="d7baf7815abb286b" providerId="LiveId" clId="{E9E202A5-2C41-4D8B-AE58-9AE9286FC1E2}" dt="2024-08-11T02:59:43.138" v="7118" actId="1076"/>
          <ac:picMkLst>
            <pc:docMk/>
            <pc:sldMk cId="1755450632" sldId="858"/>
            <ac:picMk id="5" creationId="{6D9F23C4-356C-8E36-0A24-C61214B1B37A}"/>
          </ac:picMkLst>
        </pc:picChg>
      </pc:sldChg>
      <pc:sldChg chg="addSp modSp new del">
        <pc:chgData name="Julia Wong" userId="d7baf7815abb286b" providerId="LiveId" clId="{E9E202A5-2C41-4D8B-AE58-9AE9286FC1E2}" dt="2024-08-11T03:00:22.403" v="7120" actId="47"/>
        <pc:sldMkLst>
          <pc:docMk/>
          <pc:sldMk cId="573147335" sldId="859"/>
        </pc:sldMkLst>
        <pc:picChg chg="add mod">
          <ac:chgData name="Julia Wong" userId="d7baf7815abb286b" providerId="LiveId" clId="{E9E202A5-2C41-4D8B-AE58-9AE9286FC1E2}" dt="2024-08-11T02:53:08.555" v="7022"/>
          <ac:picMkLst>
            <pc:docMk/>
            <pc:sldMk cId="573147335" sldId="859"/>
            <ac:picMk id="4" creationId="{487979EE-D90B-6D85-2704-A055CC15C6B8}"/>
          </ac:picMkLst>
        </pc:picChg>
      </pc:sldChg>
      <pc:sldChg chg="modSp del mod">
        <pc:chgData name="Julia Wong" userId="d7baf7815abb286b" providerId="LiveId" clId="{E9E202A5-2C41-4D8B-AE58-9AE9286FC1E2}" dt="2024-08-11T05:03:18.171" v="8111" actId="47"/>
        <pc:sldMkLst>
          <pc:docMk/>
          <pc:sldMk cId="3802114477" sldId="859"/>
        </pc:sldMkLst>
        <pc:spChg chg="mod">
          <ac:chgData name="Julia Wong" userId="d7baf7815abb286b" providerId="LiveId" clId="{E9E202A5-2C41-4D8B-AE58-9AE9286FC1E2}" dt="2024-08-11T03:48:55.433" v="7499" actId="20577"/>
          <ac:spMkLst>
            <pc:docMk/>
            <pc:sldMk cId="3802114477" sldId="859"/>
            <ac:spMk id="2" creationId="{8B74B2FE-76C9-FFC7-6188-5096FCCC7C01}"/>
          </ac:spMkLst>
        </pc:spChg>
      </pc:sldChg>
      <pc:sldChg chg="addSp delSp modSp new mod">
        <pc:chgData name="Julia Wong" userId="d7baf7815abb286b" providerId="LiveId" clId="{E9E202A5-2C41-4D8B-AE58-9AE9286FC1E2}" dt="2024-08-11T04:31:54.983" v="7725" actId="207"/>
        <pc:sldMkLst>
          <pc:docMk/>
          <pc:sldMk cId="4294530605" sldId="860"/>
        </pc:sldMkLst>
        <pc:spChg chg="mod">
          <ac:chgData name="Julia Wong" userId="d7baf7815abb286b" providerId="LiveId" clId="{E9E202A5-2C41-4D8B-AE58-9AE9286FC1E2}" dt="2024-08-11T04:28:32.902" v="7675"/>
          <ac:spMkLst>
            <pc:docMk/>
            <pc:sldMk cId="4294530605" sldId="860"/>
            <ac:spMk id="2" creationId="{09E7F606-11FA-9A10-3471-655B976F9FB1}"/>
          </ac:spMkLst>
        </pc:spChg>
        <pc:spChg chg="del">
          <ac:chgData name="Julia Wong" userId="d7baf7815abb286b" providerId="LiveId" clId="{E9E202A5-2C41-4D8B-AE58-9AE9286FC1E2}" dt="2024-08-11T04:21:33" v="7561"/>
          <ac:spMkLst>
            <pc:docMk/>
            <pc:sldMk cId="4294530605" sldId="860"/>
            <ac:spMk id="3" creationId="{FD65AD53-4F17-4C5E-951E-1A3E34C1E9A6}"/>
          </ac:spMkLst>
        </pc:spChg>
        <pc:spChg chg="add del mod">
          <ac:chgData name="Julia Wong" userId="d7baf7815abb286b" providerId="LiveId" clId="{E9E202A5-2C41-4D8B-AE58-9AE9286FC1E2}" dt="2024-08-11T04:25:00.586" v="7591" actId="21"/>
          <ac:spMkLst>
            <pc:docMk/>
            <pc:sldMk cId="4294530605" sldId="860"/>
            <ac:spMk id="8" creationId="{CC10C3EF-2894-9AE6-56EB-33B533FAA8C5}"/>
          </ac:spMkLst>
        </pc:spChg>
        <pc:spChg chg="add mod">
          <ac:chgData name="Julia Wong" userId="d7baf7815abb286b" providerId="LiveId" clId="{E9E202A5-2C41-4D8B-AE58-9AE9286FC1E2}" dt="2024-08-11T04:31:54.983" v="7725" actId="207"/>
          <ac:spMkLst>
            <pc:docMk/>
            <pc:sldMk cId="4294530605" sldId="860"/>
            <ac:spMk id="12" creationId="{6492C6D8-98E7-8FCE-B781-B6A69DDDFBCE}"/>
          </ac:spMkLst>
        </pc:spChg>
        <pc:picChg chg="add del mod">
          <ac:chgData name="Julia Wong" userId="d7baf7815abb286b" providerId="LiveId" clId="{E9E202A5-2C41-4D8B-AE58-9AE9286FC1E2}" dt="2024-08-11T04:25:19.389" v="7594" actId="478"/>
          <ac:picMkLst>
            <pc:docMk/>
            <pc:sldMk cId="4294530605" sldId="860"/>
            <ac:picMk id="4" creationId="{8149FBFF-DA56-87E0-0DCC-522B5993B614}"/>
          </ac:picMkLst>
        </pc:picChg>
        <pc:picChg chg="add del mod">
          <ac:chgData name="Julia Wong" userId="d7baf7815abb286b" providerId="LiveId" clId="{E9E202A5-2C41-4D8B-AE58-9AE9286FC1E2}" dt="2024-08-11T04:23:26.363" v="7579" actId="478"/>
          <ac:picMkLst>
            <pc:docMk/>
            <pc:sldMk cId="4294530605" sldId="860"/>
            <ac:picMk id="6" creationId="{F1F8E5A0-45FE-B684-017D-9BA39C67B028}"/>
          </ac:picMkLst>
        </pc:picChg>
        <pc:picChg chg="add del mod">
          <ac:chgData name="Julia Wong" userId="d7baf7815abb286b" providerId="LiveId" clId="{E9E202A5-2C41-4D8B-AE58-9AE9286FC1E2}" dt="2024-08-11T04:25:37.336" v="7598" actId="478"/>
          <ac:picMkLst>
            <pc:docMk/>
            <pc:sldMk cId="4294530605" sldId="860"/>
            <ac:picMk id="9" creationId="{6B5E1C3F-ADBA-0E9B-E1D7-B0A5FE4D1F4B}"/>
          </ac:picMkLst>
        </pc:picChg>
        <pc:picChg chg="add mod">
          <ac:chgData name="Julia Wong" userId="d7baf7815abb286b" providerId="LiveId" clId="{E9E202A5-2C41-4D8B-AE58-9AE9286FC1E2}" dt="2024-08-11T04:25:54.886" v="7602" actId="1076"/>
          <ac:picMkLst>
            <pc:docMk/>
            <pc:sldMk cId="4294530605" sldId="860"/>
            <ac:picMk id="10" creationId="{C085B31A-EABA-0F04-BBA8-60D73412A9B2}"/>
          </ac:picMkLst>
        </pc:picChg>
        <pc:picChg chg="add mod">
          <ac:chgData name="Julia Wong" userId="d7baf7815abb286b" providerId="LiveId" clId="{E9E202A5-2C41-4D8B-AE58-9AE9286FC1E2}" dt="2024-08-11T04:29:02.909" v="7677" actId="688"/>
          <ac:picMkLst>
            <pc:docMk/>
            <pc:sldMk cId="4294530605" sldId="860"/>
            <ac:picMk id="11" creationId="{0E479077-E077-3B53-F4E8-B83993729A01}"/>
          </ac:picMkLst>
        </pc:picChg>
      </pc:sldChg>
      <pc:sldChg chg="addSp delSp modSp new del mod">
        <pc:chgData name="Julia Wong" userId="d7baf7815abb286b" providerId="LiveId" clId="{E9E202A5-2C41-4D8B-AE58-9AE9286FC1E2}" dt="2024-08-11T04:45:41.660" v="7741" actId="47"/>
        <pc:sldMkLst>
          <pc:docMk/>
          <pc:sldMk cId="1718342583" sldId="861"/>
        </pc:sldMkLst>
        <pc:picChg chg="add del mod">
          <ac:chgData name="Julia Wong" userId="d7baf7815abb286b" providerId="LiveId" clId="{E9E202A5-2C41-4D8B-AE58-9AE9286FC1E2}" dt="2024-08-11T04:42:09.804" v="7728" actId="478"/>
          <ac:picMkLst>
            <pc:docMk/>
            <pc:sldMk cId="1718342583" sldId="861"/>
            <ac:picMk id="4" creationId="{C085B31A-EABA-0F04-BBA8-60D73412A9B2}"/>
          </ac:picMkLst>
        </pc:picChg>
        <pc:picChg chg="add del mod">
          <ac:chgData name="Julia Wong" userId="d7baf7815abb286b" providerId="LiveId" clId="{E9E202A5-2C41-4D8B-AE58-9AE9286FC1E2}" dt="2024-08-11T04:42:27.683" v="7730" actId="478"/>
          <ac:picMkLst>
            <pc:docMk/>
            <pc:sldMk cId="1718342583" sldId="861"/>
            <ac:picMk id="5" creationId="{C085B31A-EABA-0F04-BBA8-60D73412A9B2}"/>
          </ac:picMkLst>
        </pc:picChg>
        <pc:picChg chg="add del mod">
          <ac:chgData name="Julia Wong" userId="d7baf7815abb286b" providerId="LiveId" clId="{E9E202A5-2C41-4D8B-AE58-9AE9286FC1E2}" dt="2024-08-11T04:42:47.643" v="7732" actId="478"/>
          <ac:picMkLst>
            <pc:docMk/>
            <pc:sldMk cId="1718342583" sldId="861"/>
            <ac:picMk id="6" creationId="{C085B31A-EABA-0F04-BBA8-60D73412A9B2}"/>
          </ac:picMkLst>
        </pc:picChg>
        <pc:picChg chg="add mod">
          <ac:chgData name="Julia Wong" userId="d7baf7815abb286b" providerId="LiveId" clId="{E9E202A5-2C41-4D8B-AE58-9AE9286FC1E2}" dt="2024-08-11T04:44:30.109" v="7736" actId="14100"/>
          <ac:picMkLst>
            <pc:docMk/>
            <pc:sldMk cId="1718342583" sldId="861"/>
            <ac:picMk id="1026" creationId="{DBA7285C-ADE1-82CE-B058-AA9216D7047A}"/>
          </ac:picMkLst>
        </pc:picChg>
      </pc:sldChg>
      <pc:sldChg chg="addSp delSp modSp new mod ord">
        <pc:chgData name="Julia Wong" userId="d7baf7815abb286b" providerId="LiveId" clId="{E9E202A5-2C41-4D8B-AE58-9AE9286FC1E2}" dt="2024-08-11T06:42:33.953" v="8670"/>
        <pc:sldMkLst>
          <pc:docMk/>
          <pc:sldMk cId="1454035365" sldId="862"/>
        </pc:sldMkLst>
        <pc:picChg chg="add mod">
          <ac:chgData name="Julia Wong" userId="d7baf7815abb286b" providerId="LiveId" clId="{E9E202A5-2C41-4D8B-AE58-9AE9286FC1E2}" dt="2024-08-11T04:47:37.738" v="7749" actId="1076"/>
          <ac:picMkLst>
            <pc:docMk/>
            <pc:sldMk cId="1454035365" sldId="862"/>
            <ac:picMk id="5" creationId="{005C30FB-444F-B131-8C12-585275936A4E}"/>
          </ac:picMkLst>
        </pc:picChg>
        <pc:picChg chg="add del mod">
          <ac:chgData name="Julia Wong" userId="d7baf7815abb286b" providerId="LiveId" clId="{E9E202A5-2C41-4D8B-AE58-9AE9286FC1E2}" dt="2024-08-11T04:45:47.162" v="7742" actId="478"/>
          <ac:picMkLst>
            <pc:docMk/>
            <pc:sldMk cId="1454035365" sldId="862"/>
            <ac:picMk id="2050" creationId="{9F757D9D-6E77-2988-CFBA-B9324F1CDDED}"/>
          </ac:picMkLst>
        </pc:picChg>
        <pc:picChg chg="add del mod">
          <ac:chgData name="Julia Wong" userId="d7baf7815abb286b" providerId="LiveId" clId="{E9E202A5-2C41-4D8B-AE58-9AE9286FC1E2}" dt="2024-08-11T04:46:30.945" v="7745" actId="478"/>
          <ac:picMkLst>
            <pc:docMk/>
            <pc:sldMk cId="1454035365" sldId="862"/>
            <ac:picMk id="2052" creationId="{C8914FD8-0DB2-8A0E-863E-2C0EF8D610AB}"/>
          </ac:picMkLst>
        </pc:picChg>
      </pc:sldChg>
      <pc:sldChg chg="addSp modSp new mod">
        <pc:chgData name="Julia Wong" userId="d7baf7815abb286b" providerId="LiveId" clId="{E9E202A5-2C41-4D8B-AE58-9AE9286FC1E2}" dt="2024-08-11T06:45:39.111" v="8685" actId="1076"/>
        <pc:sldMkLst>
          <pc:docMk/>
          <pc:sldMk cId="1510301394" sldId="863"/>
        </pc:sldMkLst>
        <pc:spChg chg="mod">
          <ac:chgData name="Julia Wong" userId="d7baf7815abb286b" providerId="LiveId" clId="{E9E202A5-2C41-4D8B-AE58-9AE9286FC1E2}" dt="2024-08-11T06:45:27.839" v="8684" actId="2711"/>
          <ac:spMkLst>
            <pc:docMk/>
            <pc:sldMk cId="1510301394" sldId="863"/>
            <ac:spMk id="2" creationId="{18663286-3B11-D068-6D27-56EA632E41CE}"/>
          </ac:spMkLst>
        </pc:spChg>
        <pc:spChg chg="mod">
          <ac:chgData name="Julia Wong" userId="d7baf7815abb286b" providerId="LiveId" clId="{E9E202A5-2C41-4D8B-AE58-9AE9286FC1E2}" dt="2024-08-11T05:01:56.387" v="8101" actId="20577"/>
          <ac:spMkLst>
            <pc:docMk/>
            <pc:sldMk cId="1510301394" sldId="863"/>
            <ac:spMk id="3" creationId="{C3925F17-8CCA-6377-02EA-AD6C0BA5B74C}"/>
          </ac:spMkLst>
        </pc:spChg>
        <pc:picChg chg="add mod">
          <ac:chgData name="Julia Wong" userId="d7baf7815abb286b" providerId="LiveId" clId="{E9E202A5-2C41-4D8B-AE58-9AE9286FC1E2}" dt="2024-08-11T06:45:39.111" v="8685" actId="1076"/>
          <ac:picMkLst>
            <pc:docMk/>
            <pc:sldMk cId="1510301394" sldId="863"/>
            <ac:picMk id="3074" creationId="{D2754AB6-2263-AB54-62C3-58472F269B2E}"/>
          </ac:picMkLst>
        </pc:picChg>
        <pc:picChg chg="add mod">
          <ac:chgData name="Julia Wong" userId="d7baf7815abb286b" providerId="LiveId" clId="{E9E202A5-2C41-4D8B-AE58-9AE9286FC1E2}" dt="2024-08-11T05:01:17.260" v="8038" actId="1076"/>
          <ac:picMkLst>
            <pc:docMk/>
            <pc:sldMk cId="1510301394" sldId="863"/>
            <ac:picMk id="3076" creationId="{05059063-953E-E1EB-F4B7-46165DE81988}"/>
          </ac:picMkLst>
        </pc:picChg>
      </pc:sldChg>
      <pc:sldChg chg="addSp delSp modSp new mod">
        <pc:chgData name="Julia Wong" userId="d7baf7815abb286b" providerId="LiveId" clId="{E9E202A5-2C41-4D8B-AE58-9AE9286FC1E2}" dt="2024-08-11T06:06:38.891" v="8299"/>
        <pc:sldMkLst>
          <pc:docMk/>
          <pc:sldMk cId="2937498681" sldId="864"/>
        </pc:sldMkLst>
        <pc:spChg chg="mod">
          <ac:chgData name="Julia Wong" userId="d7baf7815abb286b" providerId="LiveId" clId="{E9E202A5-2C41-4D8B-AE58-9AE9286FC1E2}" dt="2024-08-11T06:06:38.891" v="8299"/>
          <ac:spMkLst>
            <pc:docMk/>
            <pc:sldMk cId="2937498681" sldId="864"/>
            <ac:spMk id="2" creationId="{BD7D7B66-6373-0E61-9978-D4F2E41C554B}"/>
          </ac:spMkLst>
        </pc:spChg>
        <pc:spChg chg="del">
          <ac:chgData name="Julia Wong" userId="d7baf7815abb286b" providerId="LiveId" clId="{E9E202A5-2C41-4D8B-AE58-9AE9286FC1E2}" dt="2024-08-11T05:56:22.158" v="8149"/>
          <ac:spMkLst>
            <pc:docMk/>
            <pc:sldMk cId="2937498681" sldId="864"/>
            <ac:spMk id="3" creationId="{5EEE36CE-891F-2C6E-B4AD-82F2383B73C1}"/>
          </ac:spMkLst>
        </pc:spChg>
        <pc:picChg chg="add del mod">
          <ac:chgData name="Julia Wong" userId="d7baf7815abb286b" providerId="LiveId" clId="{E9E202A5-2C41-4D8B-AE58-9AE9286FC1E2}" dt="2024-08-11T05:57:25.621" v="8162" actId="478"/>
          <ac:picMkLst>
            <pc:docMk/>
            <pc:sldMk cId="2937498681" sldId="864"/>
            <ac:picMk id="4" creationId="{537FC8BE-AA9F-1525-3972-9CAC282ED1BA}"/>
          </ac:picMkLst>
        </pc:picChg>
        <pc:picChg chg="add del mod">
          <ac:chgData name="Julia Wong" userId="d7baf7815abb286b" providerId="LiveId" clId="{E9E202A5-2C41-4D8B-AE58-9AE9286FC1E2}" dt="2024-08-11T05:57:45.402" v="8165" actId="21"/>
          <ac:picMkLst>
            <pc:docMk/>
            <pc:sldMk cId="2937498681" sldId="864"/>
            <ac:picMk id="5" creationId="{34D90D9A-48A9-E8E5-5E92-A625037F11E4}"/>
          </ac:picMkLst>
        </pc:picChg>
        <pc:picChg chg="add mod">
          <ac:chgData name="Julia Wong" userId="d7baf7815abb286b" providerId="LiveId" clId="{E9E202A5-2C41-4D8B-AE58-9AE9286FC1E2}" dt="2024-08-11T06:05:40.973" v="8274" actId="1076"/>
          <ac:picMkLst>
            <pc:docMk/>
            <pc:sldMk cId="2937498681" sldId="864"/>
            <ac:picMk id="7" creationId="{F45B7036-B48B-0530-89ED-9747739AA271}"/>
          </ac:picMkLst>
        </pc:picChg>
        <pc:picChg chg="add mod">
          <ac:chgData name="Julia Wong" userId="d7baf7815abb286b" providerId="LiveId" clId="{E9E202A5-2C41-4D8B-AE58-9AE9286FC1E2}" dt="2024-08-11T06:02:31.721" v="8245" actId="1076"/>
          <ac:picMkLst>
            <pc:docMk/>
            <pc:sldMk cId="2937498681" sldId="864"/>
            <ac:picMk id="9" creationId="{C3A7D926-2615-B452-0044-3239FB550CF9}"/>
          </ac:picMkLst>
        </pc:picChg>
        <pc:picChg chg="add mod">
          <ac:chgData name="Julia Wong" userId="d7baf7815abb286b" providerId="LiveId" clId="{E9E202A5-2C41-4D8B-AE58-9AE9286FC1E2}" dt="2024-08-11T06:00:45.628" v="8180" actId="1076"/>
          <ac:picMkLst>
            <pc:docMk/>
            <pc:sldMk cId="2937498681" sldId="864"/>
            <ac:picMk id="10" creationId="{E382517D-0A52-B383-39CD-D9D523CE6AE4}"/>
          </ac:picMkLst>
        </pc:picChg>
        <pc:picChg chg="add mod">
          <ac:chgData name="Julia Wong" userId="d7baf7815abb286b" providerId="LiveId" clId="{E9E202A5-2C41-4D8B-AE58-9AE9286FC1E2}" dt="2024-08-11T06:04:39.936" v="8270" actId="688"/>
          <ac:picMkLst>
            <pc:docMk/>
            <pc:sldMk cId="2937498681" sldId="864"/>
            <ac:picMk id="11" creationId="{3B9AFA4E-A730-A0EF-D960-32A7F072183B}"/>
          </ac:picMkLst>
        </pc:picChg>
      </pc:sldChg>
      <pc:sldChg chg="addSp modSp new mod">
        <pc:chgData name="Julia Wong" userId="d7baf7815abb286b" providerId="LiveId" clId="{E9E202A5-2C41-4D8B-AE58-9AE9286FC1E2}" dt="2024-08-11T06:19:31.310" v="8570" actId="113"/>
        <pc:sldMkLst>
          <pc:docMk/>
          <pc:sldMk cId="160700299" sldId="865"/>
        </pc:sldMkLst>
        <pc:spChg chg="add mod">
          <ac:chgData name="Julia Wong" userId="d7baf7815abb286b" providerId="LiveId" clId="{E9E202A5-2C41-4D8B-AE58-9AE9286FC1E2}" dt="2024-08-11T06:19:31.310" v="8570" actId="113"/>
          <ac:spMkLst>
            <pc:docMk/>
            <pc:sldMk cId="160700299" sldId="865"/>
            <ac:spMk id="6" creationId="{652DE180-CC8B-5F19-00BD-36A6AD9B0A34}"/>
          </ac:spMkLst>
        </pc:spChg>
        <pc:graphicFrameChg chg="add modGraphic">
          <ac:chgData name="Julia Wong" userId="d7baf7815abb286b" providerId="LiveId" clId="{E9E202A5-2C41-4D8B-AE58-9AE9286FC1E2}" dt="2024-08-11T06:15:30.135" v="8301" actId="27309"/>
          <ac:graphicFrameMkLst>
            <pc:docMk/>
            <pc:sldMk cId="160700299" sldId="865"/>
            <ac:graphicFrameMk id="5" creationId="{6F93C100-3D01-718E-4EDC-314CD9796883}"/>
          </ac:graphicFrameMkLst>
        </pc:graphicFrameChg>
        <pc:picChg chg="add mod">
          <ac:chgData name="Julia Wong" userId="d7baf7815abb286b" providerId="LiveId" clId="{E9E202A5-2C41-4D8B-AE58-9AE9286FC1E2}" dt="2024-08-11T06:17:57.879" v="8416" actId="1076"/>
          <ac:picMkLst>
            <pc:docMk/>
            <pc:sldMk cId="160700299" sldId="865"/>
            <ac:picMk id="4098" creationId="{CD7233F0-0966-7E82-8027-7D2AFFC46A34}"/>
          </ac:picMkLst>
        </pc:picChg>
      </pc:sldChg>
      <pc:sldChg chg="delSp modSp mod delAnim modAnim">
        <pc:chgData name="Julia Wong" userId="d7baf7815abb286b" providerId="LiveId" clId="{E9E202A5-2C41-4D8B-AE58-9AE9286FC1E2}" dt="2024-08-11T08:35:28.732" v="11343"/>
        <pc:sldMkLst>
          <pc:docMk/>
          <pc:sldMk cId="3155524826" sldId="866"/>
        </pc:sldMkLst>
        <pc:spChg chg="mod">
          <ac:chgData name="Julia Wong" userId="d7baf7815abb286b" providerId="LiveId" clId="{E9E202A5-2C41-4D8B-AE58-9AE9286FC1E2}" dt="2024-08-11T08:35:28.732" v="11343"/>
          <ac:spMkLst>
            <pc:docMk/>
            <pc:sldMk cId="3155524826" sldId="866"/>
            <ac:spMk id="2" creationId="{8B74B2FE-76C9-FFC7-6188-5096FCCC7C01}"/>
          </ac:spMkLst>
        </pc:spChg>
        <pc:spChg chg="mod">
          <ac:chgData name="Julia Wong" userId="d7baf7815abb286b" providerId="LiveId" clId="{E9E202A5-2C41-4D8B-AE58-9AE9286FC1E2}" dt="2024-08-11T07:32:55.803" v="9816"/>
          <ac:spMkLst>
            <pc:docMk/>
            <pc:sldMk cId="3155524826" sldId="866"/>
            <ac:spMk id="3" creationId="{9714E5C4-19C4-EF27-C2B5-3E5E80523F04}"/>
          </ac:spMkLst>
        </pc:spChg>
        <pc:spChg chg="mod">
          <ac:chgData name="Julia Wong" userId="d7baf7815abb286b" providerId="LiveId" clId="{E9E202A5-2C41-4D8B-AE58-9AE9286FC1E2}" dt="2024-08-11T07:33:02.387" v="9817" actId="1076"/>
          <ac:spMkLst>
            <pc:docMk/>
            <pc:sldMk cId="3155524826" sldId="866"/>
            <ac:spMk id="4" creationId="{058863C8-D92F-6A65-AEEF-FDA7E50F7339}"/>
          </ac:spMkLst>
        </pc:spChg>
        <pc:spChg chg="del mod">
          <ac:chgData name="Julia Wong" userId="d7baf7815abb286b" providerId="LiveId" clId="{E9E202A5-2C41-4D8B-AE58-9AE9286FC1E2}" dt="2024-08-11T07:30:07.160" v="9556"/>
          <ac:spMkLst>
            <pc:docMk/>
            <pc:sldMk cId="3155524826" sldId="866"/>
            <ac:spMk id="5" creationId="{B93D76D2-7F20-4E2E-72CD-95119CA324B6}"/>
          </ac:spMkLst>
        </pc:spChg>
        <pc:spChg chg="del mod">
          <ac:chgData name="Julia Wong" userId="d7baf7815abb286b" providerId="LiveId" clId="{E9E202A5-2C41-4D8B-AE58-9AE9286FC1E2}" dt="2024-08-11T07:30:07.160" v="9558"/>
          <ac:spMkLst>
            <pc:docMk/>
            <pc:sldMk cId="3155524826" sldId="866"/>
            <ac:spMk id="6" creationId="{99773154-B039-01E2-557F-B6E66301AFF7}"/>
          </ac:spMkLst>
        </pc:spChg>
        <pc:spChg chg="mod">
          <ac:chgData name="Julia Wong" userId="d7baf7815abb286b" providerId="LiveId" clId="{E9E202A5-2C41-4D8B-AE58-9AE9286FC1E2}" dt="2024-08-11T07:33:08.546" v="9818" actId="1076"/>
          <ac:spMkLst>
            <pc:docMk/>
            <pc:sldMk cId="3155524826" sldId="866"/>
            <ac:spMk id="7" creationId="{2385406B-C303-5EE4-B290-DCB57368DB38}"/>
          </ac:spMkLst>
        </pc:spChg>
        <pc:spChg chg="mod">
          <ac:chgData name="Julia Wong" userId="d7baf7815abb286b" providerId="LiveId" clId="{E9E202A5-2C41-4D8B-AE58-9AE9286FC1E2}" dt="2024-08-11T07:33:23.407" v="9821" actId="20577"/>
          <ac:spMkLst>
            <pc:docMk/>
            <pc:sldMk cId="3155524826" sldId="866"/>
            <ac:spMk id="8" creationId="{004F6D15-E5AB-5EA4-9C34-927719DAC58B}"/>
          </ac:spMkLst>
        </pc:spChg>
        <pc:spChg chg="del mod">
          <ac:chgData name="Julia Wong" userId="d7baf7815abb286b" providerId="LiveId" clId="{E9E202A5-2C41-4D8B-AE58-9AE9286FC1E2}" dt="2024-08-11T07:30:07.144" v="9554" actId="21"/>
          <ac:spMkLst>
            <pc:docMk/>
            <pc:sldMk cId="3155524826" sldId="866"/>
            <ac:spMk id="11" creationId="{A8F19844-EEBD-5A1C-ECF0-1AA1120E3D0F}"/>
          </ac:spMkLst>
        </pc:spChg>
        <pc:picChg chg="mod">
          <ac:chgData name="Julia Wong" userId="d7baf7815abb286b" providerId="LiveId" clId="{E9E202A5-2C41-4D8B-AE58-9AE9286FC1E2}" dt="2024-08-11T07:31:08.406" v="9568" actId="1076"/>
          <ac:picMkLst>
            <pc:docMk/>
            <pc:sldMk cId="3155524826" sldId="866"/>
            <ac:picMk id="10" creationId="{AFDC5D74-BB20-2072-E166-25D58132182A}"/>
          </ac:picMkLst>
        </pc:picChg>
      </pc:sldChg>
      <pc:sldChg chg="addSp delSp modSp new mod">
        <pc:chgData name="Julia Wong" userId="d7baf7815abb286b" providerId="LiveId" clId="{E9E202A5-2C41-4D8B-AE58-9AE9286FC1E2}" dt="2024-08-11T08:59:39.824" v="11861" actId="20577"/>
        <pc:sldMkLst>
          <pc:docMk/>
          <pc:sldMk cId="73026482" sldId="867"/>
        </pc:sldMkLst>
        <pc:spChg chg="mod">
          <ac:chgData name="Julia Wong" userId="d7baf7815abb286b" providerId="LiveId" clId="{E9E202A5-2C41-4D8B-AE58-9AE9286FC1E2}" dt="2024-08-11T08:55:11.538" v="11683" actId="1076"/>
          <ac:spMkLst>
            <pc:docMk/>
            <pc:sldMk cId="73026482" sldId="867"/>
            <ac:spMk id="2" creationId="{FFC2FD8D-F9BA-2B58-1D98-7EB7A6706046}"/>
          </ac:spMkLst>
        </pc:spChg>
        <pc:spChg chg="mod">
          <ac:chgData name="Julia Wong" userId="d7baf7815abb286b" providerId="LiveId" clId="{E9E202A5-2C41-4D8B-AE58-9AE9286FC1E2}" dt="2024-08-11T08:59:39.824" v="11861" actId="20577"/>
          <ac:spMkLst>
            <pc:docMk/>
            <pc:sldMk cId="73026482" sldId="867"/>
            <ac:spMk id="3" creationId="{85F00D54-D443-7011-F02B-C751177A94E6}"/>
          </ac:spMkLst>
        </pc:spChg>
        <pc:picChg chg="add del mod">
          <ac:chgData name="Julia Wong" userId="d7baf7815abb286b" providerId="LiveId" clId="{E9E202A5-2C41-4D8B-AE58-9AE9286FC1E2}" dt="2024-08-11T08:54:57.337" v="11679" actId="478"/>
          <ac:picMkLst>
            <pc:docMk/>
            <pc:sldMk cId="73026482" sldId="867"/>
            <ac:picMk id="4" creationId="{E4C1B6AE-2316-BE26-BE72-F1F7D34288A2}"/>
          </ac:picMkLst>
        </pc:picChg>
        <pc:picChg chg="add mod">
          <ac:chgData name="Julia Wong" userId="d7baf7815abb286b" providerId="LiveId" clId="{E9E202A5-2C41-4D8B-AE58-9AE9286FC1E2}" dt="2024-08-11T08:55:07.380" v="11682" actId="1076"/>
          <ac:picMkLst>
            <pc:docMk/>
            <pc:sldMk cId="73026482" sldId="867"/>
            <ac:picMk id="10242" creationId="{F3FF596E-E395-4EE1-F446-CBDE0A2329B7}"/>
          </ac:picMkLst>
        </pc:picChg>
      </pc:sldChg>
      <pc:sldChg chg="del">
        <pc:chgData name="Julia Wong" userId="d7baf7815abb286b" providerId="LiveId" clId="{E9E202A5-2C41-4D8B-AE58-9AE9286FC1E2}" dt="2024-08-11T08:16:01.777" v="10691" actId="47"/>
        <pc:sldMkLst>
          <pc:docMk/>
          <pc:sldMk cId="1358580466" sldId="868"/>
        </pc:sldMkLst>
      </pc:sldChg>
      <pc:sldChg chg="addSp delSp modSp del mod">
        <pc:chgData name="Julia Wong" userId="d7baf7815abb286b" providerId="LiveId" clId="{E9E202A5-2C41-4D8B-AE58-9AE9286FC1E2}" dt="2024-08-11T08:51:11.220" v="11674" actId="47"/>
        <pc:sldMkLst>
          <pc:docMk/>
          <pc:sldMk cId="3766323940" sldId="868"/>
        </pc:sldMkLst>
        <pc:spChg chg="del">
          <ac:chgData name="Julia Wong" userId="d7baf7815abb286b" providerId="LiveId" clId="{E9E202A5-2C41-4D8B-AE58-9AE9286FC1E2}" dt="2024-08-11T08:45:47.381" v="11652" actId="21"/>
          <ac:spMkLst>
            <pc:docMk/>
            <pc:sldMk cId="3766323940" sldId="868"/>
            <ac:spMk id="2" creationId="{6D0D9DBE-BB01-1F94-7B20-671C51A82282}"/>
          </ac:spMkLst>
        </pc:spChg>
        <pc:spChg chg="mod">
          <ac:chgData name="Julia Wong" userId="d7baf7815abb286b" providerId="LiveId" clId="{E9E202A5-2C41-4D8B-AE58-9AE9286FC1E2}" dt="2024-08-11T08:50:28.735" v="11672" actId="20577"/>
          <ac:spMkLst>
            <pc:docMk/>
            <pc:sldMk cId="3766323940" sldId="868"/>
            <ac:spMk id="8" creationId="{00000000-0000-0000-0000-000000000000}"/>
          </ac:spMkLst>
        </pc:spChg>
        <pc:picChg chg="del">
          <ac:chgData name="Julia Wong" userId="d7baf7815abb286b" providerId="LiveId" clId="{E9E202A5-2C41-4D8B-AE58-9AE9286FC1E2}" dt="2024-08-11T08:45:39.577" v="11651" actId="478"/>
          <ac:picMkLst>
            <pc:docMk/>
            <pc:sldMk cId="3766323940" sldId="868"/>
            <ac:picMk id="2050" creationId="{7AF4F86D-9E76-3441-6782-0CB26FADCB8B}"/>
          </ac:picMkLst>
        </pc:picChg>
        <pc:picChg chg="del">
          <ac:chgData name="Julia Wong" userId="d7baf7815abb286b" providerId="LiveId" clId="{E9E202A5-2C41-4D8B-AE58-9AE9286FC1E2}" dt="2024-08-11T08:45:37.959" v="11650" actId="21"/>
          <ac:picMkLst>
            <pc:docMk/>
            <pc:sldMk cId="3766323940" sldId="868"/>
            <ac:picMk id="3078" creationId="{AD1BB356-847C-0D69-D5F3-4B30577B2B31}"/>
          </ac:picMkLst>
        </pc:picChg>
        <pc:picChg chg="add mod">
          <ac:chgData name="Julia Wong" userId="d7baf7815abb286b" providerId="LiveId" clId="{E9E202A5-2C41-4D8B-AE58-9AE9286FC1E2}" dt="2024-08-11T08:50:38.600" v="11673" actId="1076"/>
          <ac:picMkLst>
            <pc:docMk/>
            <pc:sldMk cId="3766323940" sldId="868"/>
            <ac:picMk id="8194" creationId="{948F490F-071E-1F50-DF6E-FBE83993E673}"/>
          </ac:picMkLst>
        </pc:picChg>
      </pc:sldChg>
      <pc:sldChg chg="addSp delSp modSp new">
        <pc:chgData name="Julia Wong" userId="d7baf7815abb286b" providerId="LiveId" clId="{E9E202A5-2C41-4D8B-AE58-9AE9286FC1E2}" dt="2024-08-11T08:49:47.566" v="11665"/>
        <pc:sldMkLst>
          <pc:docMk/>
          <pc:sldMk cId="2642416340" sldId="869"/>
        </pc:sldMkLst>
        <pc:picChg chg="add del mod">
          <ac:chgData name="Julia Wong" userId="d7baf7815abb286b" providerId="LiveId" clId="{E9E202A5-2C41-4D8B-AE58-9AE9286FC1E2}" dt="2024-08-11T08:49:09.242" v="11664" actId="478"/>
          <ac:picMkLst>
            <pc:docMk/>
            <pc:sldMk cId="2642416340" sldId="869"/>
            <ac:picMk id="9218" creationId="{4AA9E32F-9DA0-58B5-BA57-93D5072EEB6A}"/>
          </ac:picMkLst>
        </pc:picChg>
        <pc:picChg chg="add">
          <ac:chgData name="Julia Wong" userId="d7baf7815abb286b" providerId="LiveId" clId="{E9E202A5-2C41-4D8B-AE58-9AE9286FC1E2}" dt="2024-08-11T08:49:47.566" v="11665"/>
          <ac:picMkLst>
            <pc:docMk/>
            <pc:sldMk cId="2642416340" sldId="869"/>
            <ac:picMk id="9220" creationId="{8D2454D8-C93D-4267-A44A-8AFFC1F5DDFF}"/>
          </ac:picMkLst>
        </pc:picChg>
      </pc:sldChg>
      <pc:sldChg chg="addSp delSp modSp new mod">
        <pc:chgData name="Julia Wong" userId="d7baf7815abb286b" providerId="LiveId" clId="{E9E202A5-2C41-4D8B-AE58-9AE9286FC1E2}" dt="2024-08-11T15:59:55.124" v="12684" actId="2711"/>
        <pc:sldMkLst>
          <pc:docMk/>
          <pc:sldMk cId="2541523992" sldId="870"/>
        </pc:sldMkLst>
        <pc:spChg chg="mod">
          <ac:chgData name="Julia Wong" userId="d7baf7815abb286b" providerId="LiveId" clId="{E9E202A5-2C41-4D8B-AE58-9AE9286FC1E2}" dt="2024-08-11T15:59:55.124" v="12684" actId="2711"/>
          <ac:spMkLst>
            <pc:docMk/>
            <pc:sldMk cId="2541523992" sldId="870"/>
            <ac:spMk id="3" creationId="{4ABBFD70-FEFB-51D3-C576-227EC6C17E14}"/>
          </ac:spMkLst>
        </pc:spChg>
        <pc:picChg chg="add del mod">
          <ac:chgData name="Julia Wong" userId="d7baf7815abb286b" providerId="LiveId" clId="{E9E202A5-2C41-4D8B-AE58-9AE9286FC1E2}" dt="2024-08-11T15:59:22.690" v="12679" actId="478"/>
          <ac:picMkLst>
            <pc:docMk/>
            <pc:sldMk cId="2541523992" sldId="870"/>
            <ac:picMk id="1026" creationId="{D205C918-D443-2371-7AAF-33AB1242ADB2}"/>
          </ac:picMkLst>
        </pc:picChg>
      </pc:sldChg>
      <pc:sldChg chg="addSp modSp new mod ord">
        <pc:chgData name="Julia Wong" userId="d7baf7815abb286b" providerId="LiveId" clId="{E9E202A5-2C41-4D8B-AE58-9AE9286FC1E2}" dt="2024-08-11T15:59:14.162" v="12678"/>
        <pc:sldMkLst>
          <pc:docMk/>
          <pc:sldMk cId="151927161" sldId="871"/>
        </pc:sldMkLst>
        <pc:spChg chg="mod">
          <ac:chgData name="Julia Wong" userId="d7baf7815abb286b" providerId="LiveId" clId="{E9E202A5-2C41-4D8B-AE58-9AE9286FC1E2}" dt="2024-08-11T15:59:14.162" v="12678"/>
          <ac:spMkLst>
            <pc:docMk/>
            <pc:sldMk cId="151927161" sldId="871"/>
            <ac:spMk id="3" creationId="{6043BE47-F374-92B9-E76C-7ED52900E0E6}"/>
          </ac:spMkLst>
        </pc:spChg>
        <pc:picChg chg="add mod">
          <ac:chgData name="Julia Wong" userId="d7baf7815abb286b" providerId="LiveId" clId="{E9E202A5-2C41-4D8B-AE58-9AE9286FC1E2}" dt="2024-08-11T15:56:03.934" v="12410" actId="1076"/>
          <ac:picMkLst>
            <pc:docMk/>
            <pc:sldMk cId="151927161" sldId="871"/>
            <ac:picMk id="4" creationId="{2F2DCBAF-024F-D7AA-B412-E7170B164A6C}"/>
          </ac:picMkLst>
        </pc:picChg>
      </pc:sldChg>
      <pc:sldMasterChg chg="del delSldLayout">
        <pc:chgData name="Julia Wong" userId="d7baf7815abb286b" providerId="LiveId" clId="{E9E202A5-2C41-4D8B-AE58-9AE9286FC1E2}" dt="2024-08-11T06:01:07.097" v="8181" actId="47"/>
        <pc:sldMasterMkLst>
          <pc:docMk/>
          <pc:sldMasterMk cId="3328567376" sldId="2147483762"/>
        </pc:sldMasterMkLst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224076035" sldId="2147483763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1486943786" sldId="2147483764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1257272202" sldId="2147483765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3200772238" sldId="2147483766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3767796962" sldId="2147483767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3770439301" sldId="2147483768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2053883278" sldId="2147483769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2730270580" sldId="2147483770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3734035503" sldId="2147483771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4178823028" sldId="2147483772"/>
          </pc:sldLayoutMkLst>
        </pc:sldLayoutChg>
        <pc:sldLayoutChg chg="del">
          <pc:chgData name="Julia Wong" userId="d7baf7815abb286b" providerId="LiveId" clId="{E9E202A5-2C41-4D8B-AE58-9AE9286FC1E2}" dt="2024-08-11T06:01:07.097" v="8181" actId="47"/>
          <pc:sldLayoutMkLst>
            <pc:docMk/>
            <pc:sldMasterMk cId="3328567376" sldId="2147483762"/>
            <pc:sldLayoutMk cId="4062825506" sldId="214748377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7F146-5EEC-4CF7-B26E-C1A911EF1C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7F463DB-99DC-425E-919D-1195D68FB940}">
      <dgm:prSet/>
      <dgm:spPr/>
      <dgm:t>
        <a:bodyPr/>
        <a:lstStyle/>
        <a:p>
          <a:r>
            <a:rPr lang="en-US" b="1" dirty="0"/>
            <a:t>『</a:t>
          </a:r>
          <a:r>
            <a:rPr lang="zh-TW" b="1" dirty="0"/>
            <a:t>用和平彼此連絡</a:t>
          </a:r>
          <a:r>
            <a:rPr lang="en-US" b="1" dirty="0"/>
            <a:t>, </a:t>
          </a:r>
          <a:r>
            <a:rPr lang="zh-TW" b="1" dirty="0">
              <a:solidFill>
                <a:schemeClr val="bg1"/>
              </a:solidFill>
              <a:highlight>
                <a:srgbClr val="FF0000"/>
              </a:highlight>
            </a:rPr>
            <a:t>竭力</a:t>
          </a:r>
          <a:r>
            <a:rPr lang="zh-TW" b="1" dirty="0"/>
            <a:t>保守聖靈所賜合而為一的心。</a:t>
          </a:r>
          <a:r>
            <a:rPr lang="en-US" b="1" dirty="0"/>
            <a:t>』</a:t>
          </a:r>
          <a:r>
            <a:rPr lang="zh-TW" b="1" dirty="0"/>
            <a:t>弗 </a:t>
          </a:r>
          <a:r>
            <a:rPr lang="en-US" b="1" dirty="0"/>
            <a:t>4:3</a:t>
          </a:r>
          <a:endParaRPr lang="en-US" dirty="0"/>
        </a:p>
      </dgm:t>
    </dgm:pt>
    <dgm:pt modelId="{F9A94FAE-335A-4206-890C-6697073B716A}" type="parTrans" cxnId="{E8F43EBF-763E-4ECE-909B-DAE49D37AB1E}">
      <dgm:prSet/>
      <dgm:spPr/>
      <dgm:t>
        <a:bodyPr/>
        <a:lstStyle/>
        <a:p>
          <a:endParaRPr lang="en-US"/>
        </a:p>
      </dgm:t>
    </dgm:pt>
    <dgm:pt modelId="{34FEED5E-4AC5-4EF4-B9D9-1D848D3F8AC3}" type="sibTrans" cxnId="{E8F43EBF-763E-4ECE-909B-DAE49D37AB1E}">
      <dgm:prSet/>
      <dgm:spPr/>
      <dgm:t>
        <a:bodyPr/>
        <a:lstStyle/>
        <a:p>
          <a:endParaRPr lang="en-US"/>
        </a:p>
      </dgm:t>
    </dgm:pt>
    <dgm:pt modelId="{5978D4DC-3E02-42B9-925B-0BEAD0D65BBB}">
      <dgm:prSet/>
      <dgm:spPr/>
      <dgm:t>
        <a:bodyPr/>
        <a:lstStyle/>
        <a:p>
          <a:r>
            <a:rPr lang="en-US" b="1" dirty="0"/>
            <a:t>『</a:t>
          </a:r>
          <a:r>
            <a:rPr lang="zh-TW" b="1" dirty="0"/>
            <a:t>若是能行，總要</a:t>
          </a:r>
          <a:r>
            <a:rPr lang="zh-TW" b="1" dirty="0">
              <a:highlight>
                <a:srgbClr val="FF0000"/>
              </a:highlight>
            </a:rPr>
            <a:t>盡力</a:t>
          </a:r>
          <a:r>
            <a:rPr lang="zh-TW" b="1" dirty="0"/>
            <a:t>與眾人和睦。</a:t>
          </a:r>
          <a:r>
            <a:rPr lang="en-US" b="1" dirty="0"/>
            <a:t>』</a:t>
          </a:r>
          <a:r>
            <a:rPr lang="zh-TW" b="1" dirty="0"/>
            <a:t>羅</a:t>
          </a:r>
          <a:r>
            <a:rPr lang="en-US" b="1" dirty="0"/>
            <a:t>12:18</a:t>
          </a:r>
          <a:endParaRPr lang="en-US" dirty="0"/>
        </a:p>
      </dgm:t>
    </dgm:pt>
    <dgm:pt modelId="{CD2DF9AB-6E60-4C74-AF14-76E723C1CF2A}" type="parTrans" cxnId="{E295E868-8FC6-4DA6-B8B5-73FBB915AC12}">
      <dgm:prSet/>
      <dgm:spPr/>
      <dgm:t>
        <a:bodyPr/>
        <a:lstStyle/>
        <a:p>
          <a:endParaRPr lang="en-US"/>
        </a:p>
      </dgm:t>
    </dgm:pt>
    <dgm:pt modelId="{AE96F641-CC30-416C-8D0D-90DA915FDDB2}" type="sibTrans" cxnId="{E295E868-8FC6-4DA6-B8B5-73FBB915AC12}">
      <dgm:prSet/>
      <dgm:spPr/>
      <dgm:t>
        <a:bodyPr/>
        <a:lstStyle/>
        <a:p>
          <a:endParaRPr lang="en-US"/>
        </a:p>
      </dgm:t>
    </dgm:pt>
    <dgm:pt modelId="{77235012-E8F7-4F3C-8A5D-071A0C70BFA0}" type="pres">
      <dgm:prSet presAssocID="{F757F146-5EEC-4CF7-B26E-C1A911EF1C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95C4A0F-A32B-4672-8A80-73A0AF2FF36E}" type="pres">
      <dgm:prSet presAssocID="{C7F463DB-99DC-425E-919D-1195D68FB940}" presName="hierRoot1" presStyleCnt="0">
        <dgm:presLayoutVars>
          <dgm:hierBranch val="init"/>
        </dgm:presLayoutVars>
      </dgm:prSet>
      <dgm:spPr/>
    </dgm:pt>
    <dgm:pt modelId="{36311C45-BB36-4EF0-A743-B00224FADBAB}" type="pres">
      <dgm:prSet presAssocID="{C7F463DB-99DC-425E-919D-1195D68FB940}" presName="rootComposite1" presStyleCnt="0"/>
      <dgm:spPr/>
    </dgm:pt>
    <dgm:pt modelId="{3C900050-8CDF-459D-ABEF-A7B770C25539}" type="pres">
      <dgm:prSet presAssocID="{C7F463DB-99DC-425E-919D-1195D68FB940}" presName="rootText1" presStyleLbl="node0" presStyleIdx="0" presStyleCnt="2" custLinFactNeighborX="-35803" custLinFactNeighborY="-176">
        <dgm:presLayoutVars>
          <dgm:chPref val="3"/>
        </dgm:presLayoutVars>
      </dgm:prSet>
      <dgm:spPr/>
    </dgm:pt>
    <dgm:pt modelId="{02FBC38A-4B6D-4D49-BBA6-7034C1CF1DF1}" type="pres">
      <dgm:prSet presAssocID="{C7F463DB-99DC-425E-919D-1195D68FB940}" presName="rootConnector1" presStyleLbl="node1" presStyleIdx="0" presStyleCnt="0"/>
      <dgm:spPr/>
    </dgm:pt>
    <dgm:pt modelId="{4E2C187E-9450-47DA-BEAE-6394F90CD3E5}" type="pres">
      <dgm:prSet presAssocID="{C7F463DB-99DC-425E-919D-1195D68FB940}" presName="hierChild2" presStyleCnt="0"/>
      <dgm:spPr/>
    </dgm:pt>
    <dgm:pt modelId="{A8F4102C-C112-4F0C-B920-D3BFF7BDB922}" type="pres">
      <dgm:prSet presAssocID="{C7F463DB-99DC-425E-919D-1195D68FB940}" presName="hierChild3" presStyleCnt="0"/>
      <dgm:spPr/>
    </dgm:pt>
    <dgm:pt modelId="{DAA62A93-436F-4473-AA01-0F972B7AAC6E}" type="pres">
      <dgm:prSet presAssocID="{5978D4DC-3E02-42B9-925B-0BEAD0D65BBB}" presName="hierRoot1" presStyleCnt="0">
        <dgm:presLayoutVars>
          <dgm:hierBranch val="init"/>
        </dgm:presLayoutVars>
      </dgm:prSet>
      <dgm:spPr/>
    </dgm:pt>
    <dgm:pt modelId="{B415AC28-E89A-4A41-8DED-544BE99990DF}" type="pres">
      <dgm:prSet presAssocID="{5978D4DC-3E02-42B9-925B-0BEAD0D65BBB}" presName="rootComposite1" presStyleCnt="0"/>
      <dgm:spPr/>
    </dgm:pt>
    <dgm:pt modelId="{100E40F2-5268-458B-BEF6-96C0A39B66E0}" type="pres">
      <dgm:prSet presAssocID="{5978D4DC-3E02-42B9-925B-0BEAD0D65BBB}" presName="rootText1" presStyleLbl="node0" presStyleIdx="1" presStyleCnt="2" custLinFactNeighborX="-35803" custLinFactNeighborY="-5149">
        <dgm:presLayoutVars>
          <dgm:chPref val="3"/>
        </dgm:presLayoutVars>
      </dgm:prSet>
      <dgm:spPr/>
    </dgm:pt>
    <dgm:pt modelId="{7BEE8BA4-E596-426A-B5BC-B0B6485439B6}" type="pres">
      <dgm:prSet presAssocID="{5978D4DC-3E02-42B9-925B-0BEAD0D65BBB}" presName="rootConnector1" presStyleLbl="node1" presStyleIdx="0" presStyleCnt="0"/>
      <dgm:spPr/>
    </dgm:pt>
    <dgm:pt modelId="{B46FEF69-FFB6-4DE5-AA5B-C8F263D02A93}" type="pres">
      <dgm:prSet presAssocID="{5978D4DC-3E02-42B9-925B-0BEAD0D65BBB}" presName="hierChild2" presStyleCnt="0"/>
      <dgm:spPr/>
    </dgm:pt>
    <dgm:pt modelId="{43BF0AC0-C2F0-4094-9617-C00DA298E802}" type="pres">
      <dgm:prSet presAssocID="{5978D4DC-3E02-42B9-925B-0BEAD0D65BBB}" presName="hierChild3" presStyleCnt="0"/>
      <dgm:spPr/>
    </dgm:pt>
  </dgm:ptLst>
  <dgm:cxnLst>
    <dgm:cxn modelId="{53312327-2FC6-4E12-8431-7CB0C1317F48}" type="presOf" srcId="{C7F463DB-99DC-425E-919D-1195D68FB940}" destId="{3C900050-8CDF-459D-ABEF-A7B770C25539}" srcOrd="0" destOrd="0" presId="urn:microsoft.com/office/officeart/2009/3/layout/HorizontalOrganizationChart"/>
    <dgm:cxn modelId="{E295E868-8FC6-4DA6-B8B5-73FBB915AC12}" srcId="{F757F146-5EEC-4CF7-B26E-C1A911EF1CEE}" destId="{5978D4DC-3E02-42B9-925B-0BEAD0D65BBB}" srcOrd="1" destOrd="0" parTransId="{CD2DF9AB-6E60-4C74-AF14-76E723C1CF2A}" sibTransId="{AE96F641-CC30-416C-8D0D-90DA915FDDB2}"/>
    <dgm:cxn modelId="{C8E7165A-DB9B-4146-A9BB-16453F2213EC}" type="presOf" srcId="{5978D4DC-3E02-42B9-925B-0BEAD0D65BBB}" destId="{7BEE8BA4-E596-426A-B5BC-B0B6485439B6}" srcOrd="1" destOrd="0" presId="urn:microsoft.com/office/officeart/2009/3/layout/HorizontalOrganizationChart"/>
    <dgm:cxn modelId="{E8F43EBF-763E-4ECE-909B-DAE49D37AB1E}" srcId="{F757F146-5EEC-4CF7-B26E-C1A911EF1CEE}" destId="{C7F463DB-99DC-425E-919D-1195D68FB940}" srcOrd="0" destOrd="0" parTransId="{F9A94FAE-335A-4206-890C-6697073B716A}" sibTransId="{34FEED5E-4AC5-4EF4-B9D9-1D848D3F8AC3}"/>
    <dgm:cxn modelId="{2DA430F2-41A8-4146-A295-D703846AC087}" type="presOf" srcId="{5978D4DC-3E02-42B9-925B-0BEAD0D65BBB}" destId="{100E40F2-5268-458B-BEF6-96C0A39B66E0}" srcOrd="0" destOrd="0" presId="urn:microsoft.com/office/officeart/2009/3/layout/HorizontalOrganizationChart"/>
    <dgm:cxn modelId="{D39BBBF4-CB6E-4C19-B0EF-A768DE7D2EEE}" type="presOf" srcId="{F757F146-5EEC-4CF7-B26E-C1A911EF1CEE}" destId="{77235012-E8F7-4F3C-8A5D-071A0C70BFA0}" srcOrd="0" destOrd="0" presId="urn:microsoft.com/office/officeart/2009/3/layout/HorizontalOrganizationChart"/>
    <dgm:cxn modelId="{F06455F5-539D-4C13-A23C-ECFDE91DEFC1}" type="presOf" srcId="{C7F463DB-99DC-425E-919D-1195D68FB940}" destId="{02FBC38A-4B6D-4D49-BBA6-7034C1CF1DF1}" srcOrd="1" destOrd="0" presId="urn:microsoft.com/office/officeart/2009/3/layout/HorizontalOrganizationChart"/>
    <dgm:cxn modelId="{BF1BE724-D214-4485-BDF5-E17CD1679C37}" type="presParOf" srcId="{77235012-E8F7-4F3C-8A5D-071A0C70BFA0}" destId="{395C4A0F-A32B-4672-8A80-73A0AF2FF36E}" srcOrd="0" destOrd="0" presId="urn:microsoft.com/office/officeart/2009/3/layout/HorizontalOrganizationChart"/>
    <dgm:cxn modelId="{217122A2-AB21-40BC-A7E9-3D6196E1642A}" type="presParOf" srcId="{395C4A0F-A32B-4672-8A80-73A0AF2FF36E}" destId="{36311C45-BB36-4EF0-A743-B00224FADBAB}" srcOrd="0" destOrd="0" presId="urn:microsoft.com/office/officeart/2009/3/layout/HorizontalOrganizationChart"/>
    <dgm:cxn modelId="{A8F88FD0-AC1F-49E4-9B31-527158644179}" type="presParOf" srcId="{36311C45-BB36-4EF0-A743-B00224FADBAB}" destId="{3C900050-8CDF-459D-ABEF-A7B770C25539}" srcOrd="0" destOrd="0" presId="urn:microsoft.com/office/officeart/2009/3/layout/HorizontalOrganizationChart"/>
    <dgm:cxn modelId="{60D85749-C684-4F7C-8C85-4E4750E15FD1}" type="presParOf" srcId="{36311C45-BB36-4EF0-A743-B00224FADBAB}" destId="{02FBC38A-4B6D-4D49-BBA6-7034C1CF1DF1}" srcOrd="1" destOrd="0" presId="urn:microsoft.com/office/officeart/2009/3/layout/HorizontalOrganizationChart"/>
    <dgm:cxn modelId="{BE94ED54-557F-43F3-99FB-ED2373FDFE5F}" type="presParOf" srcId="{395C4A0F-A32B-4672-8A80-73A0AF2FF36E}" destId="{4E2C187E-9450-47DA-BEAE-6394F90CD3E5}" srcOrd="1" destOrd="0" presId="urn:microsoft.com/office/officeart/2009/3/layout/HorizontalOrganizationChart"/>
    <dgm:cxn modelId="{9CB0D6B3-B800-4A30-AE60-8C7D367D3471}" type="presParOf" srcId="{395C4A0F-A32B-4672-8A80-73A0AF2FF36E}" destId="{A8F4102C-C112-4F0C-B920-D3BFF7BDB922}" srcOrd="2" destOrd="0" presId="urn:microsoft.com/office/officeart/2009/3/layout/HorizontalOrganizationChart"/>
    <dgm:cxn modelId="{9D1957FA-4D37-49B4-8184-2922691A5E2E}" type="presParOf" srcId="{77235012-E8F7-4F3C-8A5D-071A0C70BFA0}" destId="{DAA62A93-436F-4473-AA01-0F972B7AAC6E}" srcOrd="1" destOrd="0" presId="urn:microsoft.com/office/officeart/2009/3/layout/HorizontalOrganizationChart"/>
    <dgm:cxn modelId="{1276C8C4-8D58-40DE-A363-F63559213BCA}" type="presParOf" srcId="{DAA62A93-436F-4473-AA01-0F972B7AAC6E}" destId="{B415AC28-E89A-4A41-8DED-544BE99990DF}" srcOrd="0" destOrd="0" presId="urn:microsoft.com/office/officeart/2009/3/layout/HorizontalOrganizationChart"/>
    <dgm:cxn modelId="{EE6D364C-DB58-42BE-886A-3CF98473CDAA}" type="presParOf" srcId="{B415AC28-E89A-4A41-8DED-544BE99990DF}" destId="{100E40F2-5268-458B-BEF6-96C0A39B66E0}" srcOrd="0" destOrd="0" presId="urn:microsoft.com/office/officeart/2009/3/layout/HorizontalOrganizationChart"/>
    <dgm:cxn modelId="{0CB164EF-6EDA-4CB3-B6DE-9D3F1D8CC1F1}" type="presParOf" srcId="{B415AC28-E89A-4A41-8DED-544BE99990DF}" destId="{7BEE8BA4-E596-426A-B5BC-B0B6485439B6}" srcOrd="1" destOrd="0" presId="urn:microsoft.com/office/officeart/2009/3/layout/HorizontalOrganizationChart"/>
    <dgm:cxn modelId="{49BF5FDD-C160-413B-A83A-84225374D3B1}" type="presParOf" srcId="{DAA62A93-436F-4473-AA01-0F972B7AAC6E}" destId="{B46FEF69-FFB6-4DE5-AA5B-C8F263D02A93}" srcOrd="1" destOrd="0" presId="urn:microsoft.com/office/officeart/2009/3/layout/HorizontalOrganizationChart"/>
    <dgm:cxn modelId="{63469A89-7FB8-4EEB-A1E3-8B3046C57856}" type="presParOf" srcId="{DAA62A93-436F-4473-AA01-0F972B7AAC6E}" destId="{43BF0AC0-C2F0-4094-9617-C00DA298E80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00050-8CDF-459D-ABEF-A7B770C25539}">
      <dsp:nvSpPr>
        <dsp:cNvPr id="0" name=""/>
        <dsp:cNvSpPr/>
      </dsp:nvSpPr>
      <dsp:spPr>
        <a:xfrm>
          <a:off x="507973" y="0"/>
          <a:ext cx="6157391" cy="1878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『</a:t>
          </a:r>
          <a:r>
            <a:rPr lang="zh-TW" sz="3500" b="1" kern="1200" dirty="0"/>
            <a:t>用和平彼此連絡</a:t>
          </a:r>
          <a:r>
            <a:rPr lang="en-US" sz="3500" b="1" kern="1200" dirty="0"/>
            <a:t>, </a:t>
          </a:r>
          <a:r>
            <a:rPr lang="zh-TW" sz="3500" b="1" kern="1200" dirty="0">
              <a:solidFill>
                <a:schemeClr val="bg1"/>
              </a:solidFill>
              <a:highlight>
                <a:srgbClr val="FF0000"/>
              </a:highlight>
            </a:rPr>
            <a:t>竭力</a:t>
          </a:r>
          <a:r>
            <a:rPr lang="zh-TW" sz="3500" b="1" kern="1200" dirty="0"/>
            <a:t>保守聖靈所賜合而為一的心。</a:t>
          </a:r>
          <a:r>
            <a:rPr lang="en-US" sz="3500" b="1" kern="1200" dirty="0"/>
            <a:t>』</a:t>
          </a:r>
          <a:r>
            <a:rPr lang="zh-TW" sz="3500" b="1" kern="1200" dirty="0"/>
            <a:t>弗 </a:t>
          </a:r>
          <a:r>
            <a:rPr lang="en-US" sz="3500" b="1" kern="1200" dirty="0"/>
            <a:t>4:3</a:t>
          </a:r>
          <a:endParaRPr lang="en-US" sz="3500" kern="1200" dirty="0"/>
        </a:p>
      </dsp:txBody>
      <dsp:txXfrm>
        <a:off x="507973" y="0"/>
        <a:ext cx="6157391" cy="1878004"/>
      </dsp:txXfrm>
    </dsp:sp>
    <dsp:sp modelId="{100E40F2-5268-458B-BEF6-96C0A39B66E0}">
      <dsp:nvSpPr>
        <dsp:cNvPr id="0" name=""/>
        <dsp:cNvSpPr/>
      </dsp:nvSpPr>
      <dsp:spPr>
        <a:xfrm>
          <a:off x="507973" y="2551120"/>
          <a:ext cx="6157391" cy="1878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『</a:t>
          </a:r>
          <a:r>
            <a:rPr lang="zh-TW" sz="3500" b="1" kern="1200" dirty="0"/>
            <a:t>若是能行，總要</a:t>
          </a:r>
          <a:r>
            <a:rPr lang="zh-TW" sz="3500" b="1" kern="1200" dirty="0">
              <a:highlight>
                <a:srgbClr val="FF0000"/>
              </a:highlight>
            </a:rPr>
            <a:t>盡力</a:t>
          </a:r>
          <a:r>
            <a:rPr lang="zh-TW" sz="3500" b="1" kern="1200" dirty="0"/>
            <a:t>與眾人和睦。</a:t>
          </a:r>
          <a:r>
            <a:rPr lang="en-US" sz="3500" b="1" kern="1200" dirty="0"/>
            <a:t>』</a:t>
          </a:r>
          <a:r>
            <a:rPr lang="zh-TW" sz="3500" b="1" kern="1200" dirty="0"/>
            <a:t>羅</a:t>
          </a:r>
          <a:r>
            <a:rPr lang="en-US" sz="3500" b="1" kern="1200" dirty="0"/>
            <a:t>12:18</a:t>
          </a:r>
          <a:endParaRPr lang="en-US" sz="3500" kern="1200" dirty="0"/>
        </a:p>
      </dsp:txBody>
      <dsp:txXfrm>
        <a:off x="507973" y="2551120"/>
        <a:ext cx="6157391" cy="1878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C4D5F-DF08-43A5-B31F-B2626D9EDB11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E88E4-5B62-443F-A365-0854BD7DCD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8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E88E4-5B62-443F-A365-0854BD7DCD7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78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E88E4-5B62-443F-A365-0854BD7DCD7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1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970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210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10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800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446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8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95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8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5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803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541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80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35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58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728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938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1278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1786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5318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1068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4097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8016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3354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0255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7298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442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6681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C1DF98-5092-4310-ACF3-F59DBF8929A2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EA2B8D-B640-4A0B-B904-41FC537A3E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4D5D5B8-C8F8-49A2-9BFD-A6AB70059B6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8A1F81-C0F1-47FB-BFFC-33E671C62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8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" b="6296"/>
          <a:stretch/>
        </p:blipFill>
        <p:spPr>
          <a:xfrm flipH="1">
            <a:off x="0" y="44"/>
            <a:ext cx="12327467" cy="68414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FBDE-8A3D-47E6-B105-FE73AC4FC5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55C6F-BF8A-430B-A038-43BE3A469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6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76E4-2EEA-0A33-E0B9-09CE7DE9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2062A-3C38-9D82-6379-FB4066F39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6F93C100-3D01-718E-4EDC-314CD97968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7873062"/>
                  </p:ext>
                </p:extLst>
              </p:nvPr>
            </p:nvGraphicFramePr>
            <p:xfrm>
              <a:off x="1628775" y="2343150"/>
              <a:ext cx="3048000" cy="1714500"/>
            </p:xfrm>
            <a:graphic>
              <a:graphicData uri="http://schemas.microsoft.com/office/powerpoint/2016/slidezoom">
                <pslz:sldZm>
                  <pslz:sldZmObj sldId="865" cId="160700299">
                    <pslz:zmPr id="{64E9A47C-9485-4226-AA3C-348A13EA4BD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extLst>
                  <a:ext uri="{FF2B5EF4-FFF2-40B4-BE49-F238E27FC236}">
                    <a16:creationId xmlns:a16="http://schemas.microsoft.com/office/drawing/2014/main" id="{6F93C100-3D01-718E-4EDC-314CD97968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8775" y="234315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098" name="Picture 2" descr="同心建造神的家">
            <a:extLst>
              <a:ext uri="{FF2B5EF4-FFF2-40B4-BE49-F238E27FC236}">
                <a16:creationId xmlns:a16="http://schemas.microsoft.com/office/drawing/2014/main" id="{CD7233F0-0966-7E82-8027-7D2AFFC46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533400"/>
            <a:ext cx="13817599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DE180-CC8B-5F19-00BD-36A6AD9B0A34}"/>
              </a:ext>
            </a:extLst>
          </p:cNvPr>
          <p:cNvSpPr txBox="1"/>
          <p:nvPr/>
        </p:nvSpPr>
        <p:spPr>
          <a:xfrm>
            <a:off x="3048000" y="5354638"/>
            <a:ext cx="894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6600"/>
                </a:solidFill>
                <a:ea typeface="全真楷書" pitchFamily="49" charset="-120"/>
              </a:rPr>
              <a:t>                  </a:t>
            </a:r>
            <a:r>
              <a:rPr lang="zh-TW" altLang="en-US" sz="2800" b="1" dirty="0">
                <a:solidFill>
                  <a:srgbClr val="006600"/>
                </a:solidFill>
                <a:ea typeface="全真楷書" pitchFamily="49" charset="-120"/>
              </a:rPr>
              <a:t>以弗所書 </a:t>
            </a:r>
            <a:r>
              <a:rPr lang="en-US" sz="2800" b="1" dirty="0">
                <a:solidFill>
                  <a:srgbClr val="006600"/>
                </a:solidFill>
                <a:ea typeface="全真楷書" pitchFamily="49" charset="-120"/>
              </a:rPr>
              <a:t>4:1-16</a:t>
            </a:r>
            <a:r>
              <a:rPr lang="zh-TW" altLang="en-US" b="1" dirty="0">
                <a:ea typeface="全真楷書" pitchFamily="49" charset="-120"/>
              </a:rPr>
              <a:t>                                     </a:t>
            </a:r>
            <a:endParaRPr lang="en-US" altLang="zh-TW" b="1" dirty="0">
              <a:ea typeface="全真楷書" pitchFamily="49" charset="-120"/>
            </a:endParaRPr>
          </a:p>
          <a:p>
            <a:r>
              <a:rPr lang="en-US" altLang="zh-TW" dirty="0">
                <a:ea typeface="全真楷書" pitchFamily="49" charset="-120"/>
              </a:rPr>
              <a:t>                                                                                         </a:t>
            </a:r>
            <a:r>
              <a:rPr lang="zh-TW" altLang="en-US" dirty="0">
                <a:ea typeface="全真楷書" pitchFamily="49" charset="-120"/>
              </a:rPr>
              <a:t>           </a:t>
            </a:r>
            <a:endParaRPr lang="en-US" altLang="zh-TW" dirty="0">
              <a:ea typeface="全真楷書" pitchFamily="49" charset="-120"/>
            </a:endParaRPr>
          </a:p>
          <a:p>
            <a:r>
              <a:rPr lang="en-US" altLang="zh-TW" sz="3200" dirty="0">
                <a:solidFill>
                  <a:srgbClr val="006600"/>
                </a:solidFill>
                <a:latin typeface="DFKai-SB" panose="03000509000000000000" pitchFamily="65" charset="-120"/>
                <a:ea typeface="全真楷書" pitchFamily="49" charset="-120"/>
              </a:rPr>
              <a:t>                             </a:t>
            </a:r>
            <a:r>
              <a:rPr lang="zh-TW" altLang="en-US" sz="3200" dirty="0">
                <a:solidFill>
                  <a:srgbClr val="0066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黃張采蓉傳道</a:t>
            </a:r>
            <a:endParaRPr lang="en-US" sz="3200" dirty="0">
              <a:solidFill>
                <a:srgbClr val="0066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B2FE-76C9-FFC7-6188-5096FCCC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52400"/>
            <a:ext cx="11582400" cy="83820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</a:rPr>
              <a:t>  一、扎根在神的話語上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E5C4-19C4-EF27-C2B5-3E5E80523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11912600" cy="2133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008000"/>
                </a:solidFill>
              </a:rPr>
              <a:t> </a:t>
            </a:r>
            <a:r>
              <a:rPr lang="en-US" altLang="zh-TW" sz="3600" b="1" dirty="0">
                <a:solidFill>
                  <a:srgbClr val="008000"/>
                </a:solidFill>
              </a:rPr>
              <a:t>『</a:t>
            </a:r>
            <a:r>
              <a:rPr lang="zh-TW" altLang="en-US" sz="3600" b="1" dirty="0">
                <a:solidFill>
                  <a:srgbClr val="008000"/>
                </a:solidFill>
                <a:highlight>
                  <a:srgbClr val="00FF00"/>
                </a:highlight>
              </a:rPr>
              <a:t>在真道上同歸於一</a:t>
            </a:r>
            <a:r>
              <a:rPr lang="zh-TW" altLang="en-US" sz="3600" b="1" dirty="0">
                <a:solidFill>
                  <a:srgbClr val="008000"/>
                </a:solidFill>
              </a:rPr>
              <a:t>，認識神的兒子。</a:t>
            </a:r>
            <a:r>
              <a:rPr lang="en-US" altLang="zh-TW" b="1" dirty="0">
                <a:solidFill>
                  <a:srgbClr val="008000"/>
                </a:solidFill>
              </a:rPr>
              <a:t>』(</a:t>
            </a:r>
            <a:r>
              <a:rPr lang="zh-TW" altLang="en-US" b="1" dirty="0">
                <a:solidFill>
                  <a:srgbClr val="008000"/>
                </a:solidFill>
              </a:rPr>
              <a:t>弗 </a:t>
            </a:r>
            <a:r>
              <a:rPr lang="en-US" altLang="zh-TW" b="1" dirty="0">
                <a:solidFill>
                  <a:srgbClr val="008000"/>
                </a:solidFill>
              </a:rPr>
              <a:t>4:13)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rgbClr val="008000"/>
                </a:solidFill>
              </a:rPr>
              <a:t>       </a:t>
            </a:r>
            <a:r>
              <a:rPr lang="en-US" altLang="zh-TW" b="1" dirty="0">
                <a:solidFill>
                  <a:srgbClr val="003300"/>
                </a:solidFill>
                <a:sym typeface="Wingdings" panose="05000000000000000000" pitchFamily="2" charset="2"/>
              </a:rPr>
              <a:t></a:t>
            </a:r>
            <a:r>
              <a:rPr lang="en-US" altLang="zh-TW" b="1" dirty="0">
                <a:solidFill>
                  <a:srgbClr val="003300"/>
                </a:solidFill>
              </a:rPr>
              <a:t> </a:t>
            </a:r>
            <a:r>
              <a:rPr lang="zh-TW" altLang="en-US" sz="3600" b="1" dirty="0">
                <a:solidFill>
                  <a:srgbClr val="003300"/>
                </a:solidFill>
              </a:rPr>
              <a:t>對基督的認識在知識上和經歷上是一致的</a:t>
            </a:r>
            <a:endParaRPr lang="en-US" altLang="zh-TW" sz="3600" b="1" dirty="0">
              <a:solidFill>
                <a:srgbClr val="003300"/>
              </a:solidFill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3300"/>
                </a:solidFill>
              </a:rPr>
              <a:t>             </a:t>
            </a:r>
            <a:r>
              <a:rPr lang="zh-TW" altLang="en-US" sz="4300" b="1" dirty="0">
                <a:solidFill>
                  <a:srgbClr val="C00000"/>
                </a:solidFill>
              </a:rPr>
              <a:t>解經很重要─</a:t>
            </a:r>
            <a:r>
              <a:rPr lang="en-US" altLang="zh-TW" sz="4300" b="1" dirty="0">
                <a:solidFill>
                  <a:srgbClr val="C00000"/>
                </a:solidFill>
              </a:rPr>
              <a:t>&gt;</a:t>
            </a:r>
            <a:r>
              <a:rPr lang="zh-TW" altLang="en-US" sz="4300" b="1" dirty="0">
                <a:solidFill>
                  <a:srgbClr val="C00000"/>
                </a:solidFill>
              </a:rPr>
              <a:t> 要按著正意分解真理的道 </a:t>
            </a:r>
            <a:endParaRPr lang="en-US" altLang="zh-TW" sz="43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sz="4300" b="1" dirty="0">
                <a:solidFill>
                  <a:srgbClr val="C00000"/>
                </a:solidFill>
              </a:rPr>
              <a:t>                                                                 </a:t>
            </a:r>
            <a:r>
              <a:rPr lang="en-US" altLang="zh-TW" sz="4300" b="1" dirty="0">
                <a:solidFill>
                  <a:srgbClr val="C00000"/>
                </a:solidFill>
              </a:rPr>
              <a:t>(</a:t>
            </a:r>
            <a:r>
              <a:rPr lang="zh-TW" altLang="en-US" sz="3300" b="1" dirty="0">
                <a:solidFill>
                  <a:srgbClr val="C00000"/>
                </a:solidFill>
              </a:rPr>
              <a:t>提後 </a:t>
            </a:r>
            <a:r>
              <a:rPr lang="en-US" altLang="zh-TW" sz="3300" b="1" dirty="0">
                <a:solidFill>
                  <a:srgbClr val="C00000"/>
                </a:solidFill>
              </a:rPr>
              <a:t>2:15)</a:t>
            </a:r>
          </a:p>
        </p:txBody>
      </p:sp>
      <p:pic>
        <p:nvPicPr>
          <p:cNvPr id="6148" name="Picture 4" descr="為什麼《聖經》是神的話？">
            <a:extLst>
              <a:ext uri="{FF2B5EF4-FFF2-40B4-BE49-F238E27FC236}">
                <a16:creationId xmlns:a16="http://schemas.microsoft.com/office/drawing/2014/main" id="{46233927-20B9-2181-1932-F9B5A995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07" y="-914400"/>
            <a:ext cx="3304193" cy="246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D4D87-8012-9CA1-4E2C-358FCC07E6AA}"/>
              </a:ext>
            </a:extLst>
          </p:cNvPr>
          <p:cNvSpPr txBox="1"/>
          <p:nvPr/>
        </p:nvSpPr>
        <p:spPr>
          <a:xfrm>
            <a:off x="152400" y="4038600"/>
            <a:ext cx="1218154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rgbClr val="008000"/>
                </a:solidFill>
              </a:rPr>
              <a:t>『</a:t>
            </a:r>
            <a:r>
              <a:rPr lang="zh-TW" altLang="en-US" sz="3600" b="1" dirty="0">
                <a:solidFill>
                  <a:srgbClr val="008000"/>
                </a:solidFill>
              </a:rPr>
              <a:t>這家就是</a:t>
            </a:r>
            <a:r>
              <a:rPr lang="zh-TW" altLang="en-US" sz="3600" b="1" dirty="0">
                <a:solidFill>
                  <a:srgbClr val="008000"/>
                </a:solidFill>
                <a:highlight>
                  <a:srgbClr val="00FF00"/>
                </a:highlight>
              </a:rPr>
              <a:t>永生神的教會</a:t>
            </a:r>
            <a:r>
              <a:rPr lang="zh-TW" altLang="en-US" sz="3600" b="1" dirty="0">
                <a:solidFill>
                  <a:srgbClr val="008000"/>
                </a:solidFill>
              </a:rPr>
              <a:t>，</a:t>
            </a:r>
            <a:r>
              <a:rPr lang="zh-TW" altLang="en-US" sz="3600" b="1" dirty="0">
                <a:solidFill>
                  <a:srgbClr val="008000"/>
                </a:solidFill>
                <a:highlight>
                  <a:srgbClr val="00FF00"/>
                </a:highlight>
              </a:rPr>
              <a:t>真理的柱石與根基</a:t>
            </a:r>
            <a:r>
              <a:rPr lang="en-US" altLang="zh-TW" sz="3600" b="1" dirty="0">
                <a:solidFill>
                  <a:srgbClr val="008000"/>
                </a:solidFill>
              </a:rPr>
              <a:t>』(</a:t>
            </a:r>
            <a:r>
              <a:rPr lang="zh-TW" altLang="en-US" sz="2800" b="1" dirty="0">
                <a:solidFill>
                  <a:srgbClr val="008000"/>
                </a:solidFill>
              </a:rPr>
              <a:t>提前 </a:t>
            </a:r>
            <a:r>
              <a:rPr lang="en-US" altLang="zh-TW" sz="2800" b="1" dirty="0">
                <a:solidFill>
                  <a:srgbClr val="008000"/>
                </a:solidFill>
              </a:rPr>
              <a:t>3:15)</a:t>
            </a: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TW" sz="3600" b="1" dirty="0">
                <a:solidFill>
                  <a:srgbClr val="0033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3600" b="1" dirty="0">
                <a:solidFill>
                  <a:srgbClr val="003300"/>
                </a:solidFill>
                <a:sym typeface="Wingdings" panose="05000000000000000000" pitchFamily="2" charset="2"/>
              </a:rPr>
              <a:t> </a:t>
            </a:r>
            <a:r>
              <a:rPr lang="zh-TW" altLang="en-US" sz="3200" b="1" dirty="0">
                <a:solidFill>
                  <a:srgbClr val="003300"/>
                </a:solidFill>
              </a:rPr>
              <a:t>神家的主人是神</a:t>
            </a:r>
            <a:r>
              <a:rPr lang="en-US" altLang="zh-TW" sz="3200" b="1" dirty="0">
                <a:solidFill>
                  <a:srgbClr val="003300"/>
                </a:solidFill>
              </a:rPr>
              <a:t>, </a:t>
            </a:r>
            <a:r>
              <a:rPr lang="zh-TW" altLang="en-US" sz="3200" b="1" dirty="0">
                <a:solidFill>
                  <a:srgbClr val="003300"/>
                </a:solidFill>
              </a:rPr>
              <a:t>而不是人；當以神為中心</a:t>
            </a:r>
            <a:r>
              <a:rPr lang="en-US" altLang="zh-TW" sz="3200" b="1" dirty="0">
                <a:solidFill>
                  <a:srgbClr val="003300"/>
                </a:solidFill>
              </a:rPr>
              <a:t>, </a:t>
            </a:r>
            <a:r>
              <a:rPr lang="zh-TW" altLang="en-US" sz="3200" b="1" dirty="0">
                <a:solidFill>
                  <a:srgbClr val="003300"/>
                </a:solidFill>
              </a:rPr>
              <a:t>非以人為中心 </a:t>
            </a:r>
            <a:r>
              <a:rPr lang="en-US" altLang="zh-TW" sz="3200" b="1" dirty="0">
                <a:solidFill>
                  <a:srgbClr val="0033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5"/>
                </a:solidFill>
              </a:rPr>
              <a:t>           </a:t>
            </a:r>
            <a:r>
              <a:rPr lang="zh-TW" altLang="en-US" sz="3600" b="1" dirty="0">
                <a:solidFill>
                  <a:schemeClr val="accent5"/>
                </a:solidFill>
              </a:rPr>
              <a:t>   </a:t>
            </a:r>
            <a:r>
              <a:rPr lang="zh-TW" altLang="en-US" sz="4000" b="1" dirty="0">
                <a:solidFill>
                  <a:srgbClr val="C00000"/>
                </a:solidFill>
              </a:rPr>
              <a:t>教會是學校 ─</a:t>
            </a:r>
            <a:r>
              <a:rPr lang="en-US" altLang="zh-TW" sz="4000" b="1" dirty="0">
                <a:solidFill>
                  <a:srgbClr val="C00000"/>
                </a:solidFill>
              </a:rPr>
              <a:t>&gt;</a:t>
            </a:r>
            <a:r>
              <a:rPr lang="zh-TW" altLang="en-US" sz="4000" b="1" dirty="0">
                <a:solidFill>
                  <a:srgbClr val="C00000"/>
                </a:solidFill>
              </a:rPr>
              <a:t> 學習真理</a:t>
            </a:r>
            <a:r>
              <a:rPr lang="en-US" altLang="zh-TW" sz="4000" b="1" dirty="0">
                <a:solidFill>
                  <a:srgbClr val="C00000"/>
                </a:solidFill>
              </a:rPr>
              <a:t>, </a:t>
            </a:r>
            <a:r>
              <a:rPr lang="zh-TW" altLang="en-US" sz="4000" b="1" dirty="0">
                <a:solidFill>
                  <a:srgbClr val="C00000"/>
                </a:solidFill>
              </a:rPr>
              <a:t>活出真理</a:t>
            </a:r>
            <a:endParaRPr lang="en-US" sz="40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B2FE-76C9-FFC7-6188-5096FCCC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8917"/>
            <a:ext cx="9169400" cy="99060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</a:rPr>
              <a:t>  一、扎根在神的話語上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E5C4-19C4-EF27-C2B5-3E5E80523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624389"/>
            <a:ext cx="11849100" cy="4479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rgbClr val="008000"/>
                </a:solidFill>
              </a:rPr>
              <a:t>『</a:t>
            </a:r>
            <a:r>
              <a:rPr lang="zh-TW" altLang="en-US" sz="3600" b="1" dirty="0">
                <a:solidFill>
                  <a:srgbClr val="008000"/>
                </a:solidFill>
              </a:rPr>
              <a:t>使我們不再做小孩子</a:t>
            </a:r>
            <a:r>
              <a:rPr lang="en-US" altLang="zh-TW" sz="3600" b="1" dirty="0">
                <a:solidFill>
                  <a:srgbClr val="008000"/>
                </a:solidFill>
              </a:rPr>
              <a:t>, </a:t>
            </a:r>
            <a:r>
              <a:rPr lang="zh-TW" altLang="en-US" sz="3600" b="1" dirty="0">
                <a:solidFill>
                  <a:srgbClr val="008000"/>
                </a:solidFill>
              </a:rPr>
              <a:t>中了人的詭計和欺騙的法術 </a:t>
            </a:r>
            <a:r>
              <a:rPr lang="en-US" altLang="zh-TW" sz="3600" b="1" dirty="0">
                <a:solidFill>
                  <a:srgbClr val="008000"/>
                </a:solidFill>
              </a:rPr>
              <a:t>,          </a:t>
            </a: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008000"/>
                </a:solidFill>
              </a:rPr>
              <a:t>    </a:t>
            </a:r>
            <a:r>
              <a:rPr lang="zh-TW" altLang="en-US" sz="3600" b="1" dirty="0">
                <a:solidFill>
                  <a:srgbClr val="008000"/>
                </a:solidFill>
              </a:rPr>
              <a:t>被一切異教之風搖動</a:t>
            </a:r>
            <a:r>
              <a:rPr lang="en-US" altLang="zh-TW" sz="3600" b="1" dirty="0">
                <a:solidFill>
                  <a:srgbClr val="008000"/>
                </a:solidFill>
              </a:rPr>
              <a:t>, </a:t>
            </a:r>
            <a:r>
              <a:rPr lang="zh-TW" altLang="en-US" sz="3600" b="1" dirty="0">
                <a:solidFill>
                  <a:srgbClr val="008000"/>
                </a:solidFill>
              </a:rPr>
              <a:t>飄來飄去</a:t>
            </a:r>
            <a:r>
              <a:rPr lang="en-US" altLang="zh-TW" sz="3600" b="1" dirty="0">
                <a:solidFill>
                  <a:srgbClr val="008000"/>
                </a:solidFill>
              </a:rPr>
              <a:t>, </a:t>
            </a:r>
            <a:r>
              <a:rPr lang="zh-TW" altLang="en-US" sz="3600" b="1" dirty="0">
                <a:solidFill>
                  <a:srgbClr val="008000"/>
                </a:solidFill>
              </a:rPr>
              <a:t>就隨從各樣的異端。</a:t>
            </a:r>
            <a:r>
              <a:rPr lang="en-US" altLang="zh-TW" sz="2800" b="1" dirty="0">
                <a:solidFill>
                  <a:srgbClr val="008000"/>
                </a:solidFill>
              </a:rPr>
              <a:t>』</a:t>
            </a: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008000"/>
                </a:solidFill>
              </a:rPr>
              <a:t>                                                                                                       </a:t>
            </a:r>
            <a:r>
              <a:rPr lang="en-US" altLang="zh-TW" sz="2800" b="1" dirty="0">
                <a:solidFill>
                  <a:srgbClr val="008000"/>
                </a:solidFill>
              </a:rPr>
              <a:t>(</a:t>
            </a:r>
            <a:r>
              <a:rPr lang="zh-TW" altLang="en-US" sz="2800" b="1" dirty="0">
                <a:solidFill>
                  <a:srgbClr val="008000"/>
                </a:solidFill>
              </a:rPr>
              <a:t>弗</a:t>
            </a:r>
            <a:r>
              <a:rPr lang="en-US" altLang="zh-TW" sz="2800" b="1" dirty="0">
                <a:solidFill>
                  <a:srgbClr val="008000"/>
                </a:solidFill>
              </a:rPr>
              <a:t>4:14)</a:t>
            </a:r>
          </a:p>
          <a:p>
            <a:pPr marL="0" indent="0">
              <a:buNone/>
            </a:pPr>
            <a:r>
              <a:rPr lang="zh-TW" altLang="en-US" b="1" dirty="0">
                <a:solidFill>
                  <a:srgbClr val="008000"/>
                </a:solidFill>
              </a:rPr>
              <a:t>                                                                                               </a:t>
            </a:r>
            <a:endParaRPr lang="en-US" altLang="zh-TW" b="1" dirty="0">
              <a:solidFill>
                <a:srgbClr val="008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863C8-D92F-6A65-AEEF-FDA7E50F7339}"/>
              </a:ext>
            </a:extLst>
          </p:cNvPr>
          <p:cNvSpPr txBox="1"/>
          <p:nvPr/>
        </p:nvSpPr>
        <p:spPr>
          <a:xfrm>
            <a:off x="1600200" y="3386817"/>
            <a:ext cx="4980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 怎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麼訓練人分辨假鈔？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85406B-C303-5EE4-B290-DCB57368DB38}"/>
              </a:ext>
            </a:extLst>
          </p:cNvPr>
          <p:cNvSpPr txBox="1"/>
          <p:nvPr/>
        </p:nvSpPr>
        <p:spPr>
          <a:xfrm>
            <a:off x="6581051" y="3448371"/>
            <a:ext cx="341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清楚認識真鈔！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F6D15-E5AB-5EA4-9C34-927719DAC58B}"/>
              </a:ext>
            </a:extLst>
          </p:cNvPr>
          <p:cNvSpPr txBox="1"/>
          <p:nvPr/>
        </p:nvSpPr>
        <p:spPr>
          <a:xfrm>
            <a:off x="457200" y="4303822"/>
            <a:ext cx="11652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這地方的人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庇哩亞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賢於帖撒羅尼迦的人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甘心領受這道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00FFFF"/>
                </a:highlight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天天考查聖經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，要曉得這道是與不是。     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徒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17:11)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DC5D74-BB20-2072-E166-25D58132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-727624"/>
            <a:ext cx="2838005" cy="21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B2FE-76C9-FFC7-6188-5096FCCC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326" y="83487"/>
            <a:ext cx="9169400" cy="99060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</a:rPr>
              <a:t>  一、扎根在神的話語上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863C8-D92F-6A65-AEEF-FDA7E50F7339}"/>
              </a:ext>
            </a:extLst>
          </p:cNvPr>
          <p:cNvSpPr txBox="1"/>
          <p:nvPr/>
        </p:nvSpPr>
        <p:spPr>
          <a:xfrm>
            <a:off x="1095802" y="2590800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</a:rPr>
              <a:t> </a:t>
            </a:r>
            <a:endParaRPr lang="en-US" altLang="zh-TW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76D2-7F20-4E2E-72CD-95119CA324B6}"/>
              </a:ext>
            </a:extLst>
          </p:cNvPr>
          <p:cNvSpPr txBox="1"/>
          <p:nvPr/>
        </p:nvSpPr>
        <p:spPr>
          <a:xfrm>
            <a:off x="569916" y="1814227"/>
            <a:ext cx="1143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i="0" dirty="0">
                <a:solidFill>
                  <a:srgbClr val="003300"/>
                </a:solidFill>
                <a:effectLst/>
                <a:latin typeface="Google Sans"/>
              </a:rPr>
              <a:t>凡只能吃奶的</a:t>
            </a:r>
            <a:r>
              <a:rPr lang="en-US" altLang="zh-TW" sz="3200" b="1" i="0" dirty="0">
                <a:solidFill>
                  <a:srgbClr val="003300"/>
                </a:solidFill>
                <a:effectLst/>
                <a:latin typeface="Google Sans"/>
              </a:rPr>
              <a:t>, </a:t>
            </a:r>
            <a:r>
              <a:rPr lang="zh-TW" altLang="en-US" sz="3200" b="1" i="0" dirty="0">
                <a:solidFill>
                  <a:srgbClr val="003300"/>
                </a:solidFill>
                <a:effectLst/>
                <a:latin typeface="Google Sans"/>
              </a:rPr>
              <a:t>就</a:t>
            </a:r>
            <a:r>
              <a:rPr lang="zh-TW" altLang="en-US" sz="3200" b="1" i="0" dirty="0">
                <a:solidFill>
                  <a:srgbClr val="003300"/>
                </a:solidFill>
                <a:effectLst/>
                <a:highlight>
                  <a:srgbClr val="FFFF00"/>
                </a:highlight>
                <a:latin typeface="Google Sans"/>
              </a:rPr>
              <a:t>不熟練仁義的道理</a:t>
            </a:r>
            <a:r>
              <a:rPr lang="en-US" altLang="zh-TW" sz="3200" b="1" dirty="0">
                <a:solidFill>
                  <a:srgbClr val="003300"/>
                </a:solidFill>
                <a:highlight>
                  <a:srgbClr val="FFFF00"/>
                </a:highlight>
                <a:latin typeface="Google Sans"/>
              </a:rPr>
              <a:t>, </a:t>
            </a:r>
            <a:r>
              <a:rPr lang="zh-TW" altLang="en-US" sz="3200" b="1" i="0" dirty="0">
                <a:solidFill>
                  <a:srgbClr val="003300"/>
                </a:solidFill>
                <a:effectLst/>
                <a:latin typeface="Google Sans"/>
              </a:rPr>
              <a:t>因為他是嬰孩。惟獨長大成人的才能吃乾糧</a:t>
            </a:r>
            <a:r>
              <a:rPr lang="en-US" altLang="zh-TW" sz="3200" b="1" i="0" dirty="0">
                <a:solidFill>
                  <a:srgbClr val="003300"/>
                </a:solidFill>
                <a:effectLst/>
                <a:latin typeface="Google Sans"/>
              </a:rPr>
              <a:t>, </a:t>
            </a:r>
            <a:r>
              <a:rPr lang="zh-TW" altLang="en-US" sz="3200" b="1" i="0" dirty="0">
                <a:solidFill>
                  <a:srgbClr val="003300"/>
                </a:solidFill>
                <a:effectLst/>
                <a:latin typeface="Google Sans"/>
              </a:rPr>
              <a:t>他們的</a:t>
            </a:r>
            <a:r>
              <a:rPr lang="zh-TW" altLang="en-US" sz="3200" b="1" i="0" dirty="0">
                <a:solidFill>
                  <a:srgbClr val="003300"/>
                </a:solidFill>
                <a:effectLst/>
                <a:highlight>
                  <a:srgbClr val="FFFF00"/>
                </a:highlight>
                <a:latin typeface="Google Sans"/>
              </a:rPr>
              <a:t>心竅習練得通達</a:t>
            </a:r>
            <a:r>
              <a:rPr lang="en-US" altLang="zh-TW" sz="3200" b="1" dirty="0">
                <a:solidFill>
                  <a:srgbClr val="003300"/>
                </a:solidFill>
                <a:highlight>
                  <a:srgbClr val="FFFF00"/>
                </a:highlight>
                <a:latin typeface="Google Sans"/>
              </a:rPr>
              <a:t>, </a:t>
            </a:r>
            <a:r>
              <a:rPr lang="zh-TW" altLang="en-US" sz="3200" b="1" i="0" dirty="0">
                <a:solidFill>
                  <a:srgbClr val="003300"/>
                </a:solidFill>
                <a:effectLst/>
                <a:latin typeface="Google Sans"/>
              </a:rPr>
              <a:t>就能分辨好歹了 </a:t>
            </a:r>
            <a:r>
              <a:rPr lang="en-US" altLang="zh-TW" sz="3200" b="1" i="0" dirty="0">
                <a:solidFill>
                  <a:srgbClr val="003300"/>
                </a:solidFill>
                <a:effectLst/>
                <a:latin typeface="Google Sans"/>
              </a:rPr>
              <a:t>.                 </a:t>
            </a:r>
            <a:r>
              <a:rPr lang="en-US" altLang="zh-TW" sz="3600" b="1" i="0" dirty="0">
                <a:solidFill>
                  <a:srgbClr val="003300"/>
                </a:solidFill>
                <a:effectLst/>
                <a:latin typeface="Google Sans"/>
              </a:rPr>
              <a:t>       </a:t>
            </a:r>
            <a:r>
              <a:rPr lang="zh-TW" altLang="en-US" sz="3600" b="1" i="0" dirty="0">
                <a:solidFill>
                  <a:srgbClr val="003300"/>
                </a:solidFill>
                <a:effectLst/>
                <a:latin typeface="Google Sans"/>
              </a:rPr>
              <a:t>                 </a:t>
            </a:r>
            <a:r>
              <a:rPr lang="en-US" altLang="zh-TW" sz="3600" b="1" i="0" dirty="0">
                <a:solidFill>
                  <a:srgbClr val="003300"/>
                </a:solidFill>
                <a:effectLst/>
                <a:latin typeface="Google Sans"/>
              </a:rPr>
              <a:t>  </a:t>
            </a:r>
          </a:p>
          <a:p>
            <a:r>
              <a:rPr lang="en-US" altLang="zh-TW" sz="3600" b="1" dirty="0">
                <a:solidFill>
                  <a:srgbClr val="003300"/>
                </a:solidFill>
                <a:latin typeface="Google Sans"/>
              </a:rPr>
              <a:t>                                                                                    </a:t>
            </a:r>
            <a:r>
              <a:rPr lang="en-US" altLang="zh-TW" sz="2800" b="1" i="0" dirty="0">
                <a:solidFill>
                  <a:srgbClr val="003300"/>
                </a:solidFill>
                <a:effectLst/>
                <a:latin typeface="Google Sans"/>
              </a:rPr>
              <a:t>(</a:t>
            </a:r>
            <a:r>
              <a:rPr lang="zh-TW" altLang="en-US" sz="2800" b="1" i="0" dirty="0">
                <a:solidFill>
                  <a:srgbClr val="003300"/>
                </a:solidFill>
                <a:effectLst/>
                <a:latin typeface="Google Sans"/>
              </a:rPr>
              <a:t>來 </a:t>
            </a:r>
            <a:r>
              <a:rPr lang="en-US" altLang="zh-TW" sz="2800" b="1" i="0" dirty="0">
                <a:solidFill>
                  <a:srgbClr val="003300"/>
                </a:solidFill>
                <a:effectLst/>
                <a:latin typeface="Google Sans"/>
              </a:rPr>
              <a:t>5:13-14)</a:t>
            </a:r>
            <a:endParaRPr lang="en-US" sz="2800" b="1" dirty="0">
              <a:solidFill>
                <a:srgbClr val="0033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73154-B039-01E2-557F-B6E66301AFF7}"/>
              </a:ext>
            </a:extLst>
          </p:cNvPr>
          <p:cNvSpPr txBox="1"/>
          <p:nvPr/>
        </p:nvSpPr>
        <p:spPr>
          <a:xfrm>
            <a:off x="2819400" y="3358584"/>
            <a:ext cx="4934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</a:rPr>
              <a:t>真理要應用 </a:t>
            </a:r>
            <a:r>
              <a:rPr lang="en-US" altLang="zh-TW" sz="4000" b="1" dirty="0">
                <a:solidFill>
                  <a:srgbClr val="C00000"/>
                </a:solidFill>
              </a:rPr>
              <a:t>, </a:t>
            </a:r>
            <a:r>
              <a:rPr lang="zh-TW" altLang="en-US" sz="4000" b="1" dirty="0">
                <a:solidFill>
                  <a:srgbClr val="C00000"/>
                </a:solidFill>
              </a:rPr>
              <a:t>要操練！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DC5D74-BB20-2072-E166-25D58132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-791212"/>
            <a:ext cx="2998937" cy="2235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F19844-EEBD-5A1C-ECF0-1AA1120E3D0F}"/>
              </a:ext>
            </a:extLst>
          </p:cNvPr>
          <p:cNvSpPr txBox="1"/>
          <p:nvPr/>
        </p:nvSpPr>
        <p:spPr>
          <a:xfrm>
            <a:off x="914400" y="4174192"/>
            <a:ext cx="10052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『</a:t>
            </a:r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在敬虔上操練自己！ 操練身體</a:t>
            </a:r>
            <a:r>
              <a:rPr lang="en-US" altLang="zh-TW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, </a:t>
            </a:r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益處還少 </a:t>
            </a:r>
            <a:r>
              <a:rPr lang="en-US" altLang="zh-TW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,</a:t>
            </a:r>
          </a:p>
          <a:p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   唯獨敬虔</a:t>
            </a:r>
            <a:r>
              <a:rPr lang="en-US" altLang="zh-TW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, </a:t>
            </a:r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凡事都有益處。因有今生和來世</a:t>
            </a:r>
            <a:endParaRPr lang="en-US" altLang="zh-TW" sz="36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   的應許。 </a:t>
            </a:r>
            <a:r>
              <a:rPr lang="en-US" altLang="zh-TW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』</a:t>
            </a:r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  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TW" sz="28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(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提前 </a:t>
            </a:r>
            <a:r>
              <a:rPr lang="en-US" altLang="zh-TW" sz="28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4:7)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92BB6-04F5-8E2B-3351-9A1073BCE7BF}"/>
              </a:ext>
            </a:extLst>
          </p:cNvPr>
          <p:cNvSpPr txBox="1"/>
          <p:nvPr/>
        </p:nvSpPr>
        <p:spPr>
          <a:xfrm>
            <a:off x="1604326" y="6036240"/>
            <a:ext cx="9444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        </a:t>
            </a:r>
            <a:r>
              <a:rPr lang="zh-TW" altLang="en-US" sz="4000" b="1" dirty="0">
                <a:solidFill>
                  <a:srgbClr val="C00000"/>
                </a:solidFill>
              </a:rPr>
              <a:t>怎麼操練？ 一個應用、每日一句話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3904" y="254913"/>
            <a:ext cx="7699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zh-TW" altLang="en-US" sz="5000" b="1" dirty="0">
                <a:solidFill>
                  <a:srgbClr val="C00000"/>
                </a:solidFill>
              </a:rPr>
              <a:t>二、</a:t>
            </a:r>
            <a:r>
              <a:rPr lang="zh-TW" altLang="en-US" sz="5400" b="1" dirty="0">
                <a:solidFill>
                  <a:srgbClr val="C00000"/>
                </a:solidFill>
                <a:ea typeface="全真楷書" pitchFamily="49" charset="-120"/>
              </a:rPr>
              <a:t>彼此服事、為主而做</a:t>
            </a: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856" y="1197620"/>
            <a:ext cx="11506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endParaRPr lang="en-US" altLang="zh-TW" sz="3600" b="1" dirty="0">
              <a:ea typeface="全真楷書" pitchFamily="49" charset="-120"/>
            </a:endParaRPr>
          </a:p>
          <a:p>
            <a:pPr marL="514350" indent="-514350"/>
            <a:r>
              <a:rPr lang="en-US" altLang="zh-TW" sz="3600" b="1" dirty="0">
                <a:ea typeface="全真楷書" pitchFamily="49" charset="-120"/>
              </a:rPr>
              <a:t>『</a:t>
            </a:r>
            <a:r>
              <a:rPr lang="zh-TW" altLang="en-US" sz="4000" b="1" dirty="0">
                <a:ea typeface="全真楷書" pitchFamily="49" charset="-120"/>
              </a:rPr>
              <a:t>你們各人蒙恩</a:t>
            </a:r>
            <a:r>
              <a:rPr lang="en-US" altLang="zh-TW" sz="4000" b="1" dirty="0">
                <a:ea typeface="全真楷書" pitchFamily="49" charset="-120"/>
              </a:rPr>
              <a:t>, </a:t>
            </a:r>
            <a:r>
              <a:rPr lang="zh-TW" altLang="en-US" sz="4000" b="1" dirty="0">
                <a:ea typeface="全真楷書" pitchFamily="49" charset="-120"/>
              </a:rPr>
              <a:t>都是照著</a:t>
            </a:r>
            <a:endParaRPr lang="en-US" altLang="zh-TW" sz="4000" b="1" dirty="0">
              <a:ea typeface="全真楷書" pitchFamily="49" charset="-120"/>
            </a:endParaRPr>
          </a:p>
          <a:p>
            <a:pPr marL="514350" indent="-514350"/>
            <a:r>
              <a:rPr lang="en-US" altLang="zh-TW" sz="4000" b="1" dirty="0">
                <a:ea typeface="全真楷書" pitchFamily="49" charset="-120"/>
              </a:rPr>
              <a:t>   </a:t>
            </a:r>
            <a:r>
              <a:rPr lang="zh-TW" altLang="en-US" sz="4000" b="1" dirty="0">
                <a:ea typeface="全真楷書" pitchFamily="49" charset="-120"/>
              </a:rPr>
              <a:t>基督</a:t>
            </a:r>
            <a:r>
              <a:rPr lang="zh-TW" altLang="en-US" sz="4000" b="1" dirty="0">
                <a:highlight>
                  <a:srgbClr val="FFFF00"/>
                </a:highlight>
                <a:ea typeface="全真楷書" pitchFamily="49" charset="-120"/>
              </a:rPr>
              <a:t>所量給個人的恩賜</a:t>
            </a:r>
            <a:r>
              <a:rPr lang="en-US" altLang="zh-TW" sz="4000" b="1" dirty="0">
                <a:ea typeface="全真楷書" pitchFamily="49" charset="-120"/>
              </a:rPr>
              <a:t>…</a:t>
            </a:r>
          </a:p>
          <a:p>
            <a:pPr marL="514350" indent="-514350"/>
            <a:r>
              <a:rPr lang="en-US" altLang="zh-TW" sz="4000" b="1" dirty="0">
                <a:ea typeface="全真楷書" pitchFamily="49" charset="-120"/>
              </a:rPr>
              <a:t>   </a:t>
            </a:r>
            <a:r>
              <a:rPr lang="zh-TW" altLang="en-US" sz="4000" b="1" dirty="0">
                <a:ea typeface="全真楷書" pitchFamily="49" charset="-120"/>
              </a:rPr>
              <a:t>將各樣的恩賜賞給人。</a:t>
            </a:r>
            <a:r>
              <a:rPr lang="en-US" altLang="zh-TW" sz="3600" b="1" dirty="0">
                <a:ea typeface="全真楷書" pitchFamily="49" charset="-120"/>
              </a:rPr>
              <a:t>』</a:t>
            </a:r>
            <a:r>
              <a:rPr lang="zh-TW" altLang="en-US" sz="3600" b="1" dirty="0">
                <a:ea typeface="全真楷書" pitchFamily="49" charset="-120"/>
              </a:rPr>
              <a:t> </a:t>
            </a:r>
            <a:endParaRPr lang="en-US" altLang="zh-TW" sz="3600" b="1" dirty="0">
              <a:ea typeface="全真楷書" pitchFamily="49" charset="-120"/>
            </a:endParaRPr>
          </a:p>
          <a:p>
            <a:pPr marL="514350" indent="-514350"/>
            <a:r>
              <a:rPr lang="zh-TW" altLang="en-US" sz="3600" b="1" dirty="0">
                <a:ea typeface="全真楷書" pitchFamily="49" charset="-120"/>
              </a:rPr>
              <a:t>                                        </a:t>
            </a:r>
            <a:r>
              <a:rPr lang="en-US" altLang="zh-TW" sz="3600" b="1" dirty="0">
                <a:ea typeface="全真楷書" pitchFamily="49" charset="-120"/>
              </a:rPr>
              <a:t>(</a:t>
            </a:r>
            <a:r>
              <a:rPr lang="zh-TW" altLang="en-US" sz="3600" b="1" dirty="0">
                <a:ea typeface="全真楷書" pitchFamily="49" charset="-120"/>
              </a:rPr>
              <a:t>弗 </a:t>
            </a:r>
            <a:r>
              <a:rPr lang="en-US" altLang="zh-TW" sz="3600" b="1" dirty="0">
                <a:ea typeface="全真楷書" pitchFamily="49" charset="-120"/>
              </a:rPr>
              <a:t>4:7)</a:t>
            </a:r>
          </a:p>
          <a:p>
            <a:pPr marL="514350" indent="-514350"/>
            <a:endParaRPr lang="zh-TW" altLang="en-US" sz="3600" b="1" dirty="0">
              <a:ea typeface="全真楷書" pitchFamily="49" charset="-120"/>
            </a:endParaRPr>
          </a:p>
          <a:p>
            <a:pPr marL="514350" indent="-514350"/>
            <a:r>
              <a:rPr lang="en-US" altLang="zh-TW" sz="4200" b="1" dirty="0">
                <a:ea typeface="全真楷書" pitchFamily="49" charset="-120"/>
              </a:rPr>
              <a:t>『</a:t>
            </a:r>
            <a:r>
              <a:rPr lang="zh-TW" altLang="en-US" sz="4200" b="1" dirty="0">
                <a:ea typeface="全真楷書" pitchFamily="49" charset="-120"/>
              </a:rPr>
              <a:t>為要成全聖徒，</a:t>
            </a:r>
            <a:r>
              <a:rPr lang="zh-TW" altLang="en-US" sz="4200" b="1" dirty="0">
                <a:highlight>
                  <a:srgbClr val="FFFF00"/>
                </a:highlight>
                <a:ea typeface="全真楷書" pitchFamily="49" charset="-120"/>
              </a:rPr>
              <a:t>各盡其職</a:t>
            </a:r>
            <a:r>
              <a:rPr lang="zh-TW" altLang="en-US" sz="4200" b="1" dirty="0">
                <a:ea typeface="全真楷書" pitchFamily="49" charset="-120"/>
              </a:rPr>
              <a:t>，建立基督的身體。</a:t>
            </a:r>
            <a:r>
              <a:rPr lang="en-US" altLang="zh-TW" sz="4200" b="1" dirty="0">
                <a:ea typeface="全真楷書" pitchFamily="49" charset="-120"/>
              </a:rPr>
              <a:t>』   </a:t>
            </a:r>
          </a:p>
          <a:p>
            <a:pPr marL="514350" indent="-514350"/>
            <a:r>
              <a:rPr lang="zh-TW" altLang="en-US" sz="4200" b="1" dirty="0">
                <a:ea typeface="全真楷書" pitchFamily="49" charset="-120"/>
              </a:rPr>
              <a:t>                                                               </a:t>
            </a:r>
            <a:r>
              <a:rPr lang="en-US" altLang="zh-TW" sz="4200" b="1" dirty="0">
                <a:ea typeface="全真楷書" pitchFamily="49" charset="-120"/>
              </a:rPr>
              <a:t>(</a:t>
            </a:r>
            <a:r>
              <a:rPr lang="zh-TW" altLang="en-US" sz="3200" b="1" dirty="0">
                <a:ea typeface="全真楷書" pitchFamily="49" charset="-120"/>
              </a:rPr>
              <a:t>弗 </a:t>
            </a:r>
            <a:r>
              <a:rPr lang="en-US" altLang="zh-TW" sz="3600" b="1" dirty="0">
                <a:ea typeface="全真楷書" pitchFamily="49" charset="-120"/>
              </a:rPr>
              <a:t>5:42)  </a:t>
            </a:r>
            <a:r>
              <a:rPr lang="en-US" altLang="zh-TW" sz="4200" b="1" dirty="0">
                <a:ea typeface="全真楷書" pitchFamily="49" charset="-120"/>
              </a:rPr>
              <a:t>			</a:t>
            </a:r>
            <a:endParaRPr lang="en-US" altLang="zh-TW" sz="3600" b="1" dirty="0">
              <a:ea typeface="全真楷書" pitchFamily="49" charset="-120"/>
            </a:endParaRPr>
          </a:p>
        </p:txBody>
      </p:sp>
      <p:pic>
        <p:nvPicPr>
          <p:cNvPr id="5122" name="Picture 2" descr="圣灵赐给各人的恩赐| billykimw">
            <a:extLst>
              <a:ext uri="{FF2B5EF4-FFF2-40B4-BE49-F238E27FC236}">
                <a16:creationId xmlns:a16="http://schemas.microsoft.com/office/drawing/2014/main" id="{5DE8FBCA-8FE8-E9B2-92A6-2A3E4075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95" y="1197620"/>
            <a:ext cx="4675605" cy="26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99822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50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二、</a:t>
            </a:r>
            <a:r>
              <a:rPr lang="zh-TW" altLang="en-US" sz="54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彼此服事、</a:t>
            </a:r>
            <a:r>
              <a:rPr lang="zh-TW" altLang="en-US" sz="4800" b="1" dirty="0">
                <a:solidFill>
                  <a:srgbClr val="FFFF00"/>
                </a:solidFill>
                <a:ea typeface="全真楷書" pitchFamily="49" charset="-120"/>
              </a:rPr>
              <a:t>為主而做</a:t>
            </a:r>
            <a:endParaRPr lang="en-US" sz="50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sz="54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sz="50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全真粗黑體" panose="02010609000101010101" pitchFamily="49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全真特明體" panose="02010609000101010101" pitchFamily="49" charset="-120"/>
                <a:cs typeface="+mn-cs"/>
              </a:rPr>
              <a:t>      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全真粗黑體" panose="02010609000101010101" pitchFamily="49" charset="-12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A75DD-DCA9-53CD-AB80-D5EF47A9C319}"/>
              </a:ext>
            </a:extLst>
          </p:cNvPr>
          <p:cNvSpPr txBox="1"/>
          <p:nvPr/>
        </p:nvSpPr>
        <p:spPr>
          <a:xfrm>
            <a:off x="1219200" y="2057400"/>
            <a:ext cx="8915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piritual Gifts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屬靈恩賜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eart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熱忱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bility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才幹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ersonality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性格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xperience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經驗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7940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30C1-ED29-D145-E655-CE384577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C9A01-2DFF-808C-F82D-4DE6BC8E4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PT - 神所喜悅的服事The Lord in Your Heart PowerPoint Presentation - ID:2684766">
            <a:extLst>
              <a:ext uri="{FF2B5EF4-FFF2-40B4-BE49-F238E27FC236}">
                <a16:creationId xmlns:a16="http://schemas.microsoft.com/office/drawing/2014/main" id="{2EB02C56-D4C3-AEC8-EA35-14BF552D7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-800100"/>
            <a:ext cx="11734800" cy="880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5065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042609-5363-14E6-C686-034325746CAD}"/>
              </a:ext>
            </a:extLst>
          </p:cNvPr>
          <p:cNvSpPr txBox="1"/>
          <p:nvPr/>
        </p:nvSpPr>
        <p:spPr>
          <a:xfrm>
            <a:off x="533400" y="599694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zh-TW" altLang="en-US" sz="54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二、彼此服事、</a:t>
            </a:r>
            <a:r>
              <a:rPr lang="zh-TW" altLang="en-US" sz="5400" b="1" dirty="0">
                <a:solidFill>
                  <a:srgbClr val="FFFF00"/>
                </a:solidFill>
                <a:ea typeface="全真楷書" pitchFamily="49" charset="-120"/>
              </a:rPr>
              <a:t>為主而做</a:t>
            </a:r>
            <a:endParaRPr lang="en-US" sz="54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defRPr/>
            </a:pPr>
            <a:endParaRPr lang="en-US" sz="50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0" name="Picture 6" descr="4个关于工作太多的经文">
            <a:extLst>
              <a:ext uri="{FF2B5EF4-FFF2-40B4-BE49-F238E27FC236}">
                <a16:creationId xmlns:a16="http://schemas.microsoft.com/office/drawing/2014/main" id="{D9414594-FF1B-4653-2581-AAA34D88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1981200"/>
            <a:ext cx="877018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5222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CFF9-4DBA-DC7F-797F-2A366089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BFD70-FEFB-51D3-C576-227EC6C17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40"/>
            <a:ext cx="9677400" cy="4708526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『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耶和華曉諭摩西說：看哪，猶大支派中，戶珥的孫子，屋列的兒子比撒列，我已經提他的名召他。我也以我的齡充滿了他，使他有智慧，有聰明，有知識，能做各樣的工。 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』(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出埃及記 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31:1-3』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239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B174-CB62-4C96-8E2B-A185B00E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3BE47-F374-92B9-E76C-7ED52900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295401"/>
            <a:ext cx="5308600" cy="4784726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『</a:t>
            </a:r>
            <a:r>
              <a:rPr lang="zh-TW" altLang="en-US" dirty="0"/>
              <a:t>耶和華曉諭摩西說：看哪，猶大支派中，戶珥的孫子，屋列的兒子比撒列，我已經提他的名召他。我也以我的齡充滿了他，使他有智慧，有聰明，有知識，能做各樣的工。 </a:t>
            </a:r>
            <a:r>
              <a:rPr lang="en-US" altLang="zh-TW" dirty="0"/>
              <a:t>』(</a:t>
            </a:r>
            <a:r>
              <a:rPr lang="zh-TW" altLang="en-US" dirty="0"/>
              <a:t>出埃及記 </a:t>
            </a:r>
            <a:r>
              <a:rPr lang="en-US" altLang="zh-TW" dirty="0"/>
              <a:t>31:1-3』</a:t>
            </a:r>
            <a:endParaRPr lang="en-US" dirty="0"/>
          </a:p>
        </p:txBody>
      </p:sp>
      <p:pic>
        <p:nvPicPr>
          <p:cNvPr id="4" name="Picture 2" descr="2021/5/21 (週五)出埃及記31章1-18節- 國際讀經會台灣總會">
            <a:extLst>
              <a:ext uri="{FF2B5EF4-FFF2-40B4-BE49-F238E27FC236}">
                <a16:creationId xmlns:a16="http://schemas.microsoft.com/office/drawing/2014/main" id="{2F2DCBAF-024F-D7AA-B412-E7170B16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2" y="-1676400"/>
            <a:ext cx="80772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97B9-3FAD-627D-1395-31F60C21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8D278-917B-1AB1-5F48-BF41A37E9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7870ABE-9676-5311-EB6D-2ED0BC1E1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12192000" cy="63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905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49071-E2DC-C3DC-E290-C992E6ED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1546"/>
            <a:ext cx="11582400" cy="8382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</a:rPr>
              <a:t>植物、事業、家庭、人際關係都需要用心經營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DBA2C-AB09-B5F0-9F98-48B76EA9F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经营家庭要像经营，你的事业一样用心_手机搜狐网">
            <a:extLst>
              <a:ext uri="{FF2B5EF4-FFF2-40B4-BE49-F238E27FC236}">
                <a16:creationId xmlns:a16="http://schemas.microsoft.com/office/drawing/2014/main" id="{D1139C04-E176-D0FB-DEE9-08585FE0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63" y="1143000"/>
            <a:ext cx="4532746" cy="30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细心背景_细心摄影图片_细心壁纸_摄图网">
            <a:extLst>
              <a:ext uri="{FF2B5EF4-FFF2-40B4-BE49-F238E27FC236}">
                <a16:creationId xmlns:a16="http://schemas.microsoft.com/office/drawing/2014/main" id="{684A9C25-0CDF-E088-6D81-A4FD5CD9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63" y="428625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別只把時間給關懷對象，戰友關係也要用心經營！ - 好消息講台 ...">
            <a:extLst>
              <a:ext uri="{FF2B5EF4-FFF2-40B4-BE49-F238E27FC236}">
                <a16:creationId xmlns:a16="http://schemas.microsoft.com/office/drawing/2014/main" id="{3DA323D0-D330-09BF-C872-41719FD1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92" y="1129145"/>
            <a:ext cx="5036898" cy="28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教會及機構在新形勢下的危機管理| 明光社">
            <a:extLst>
              <a:ext uri="{FF2B5EF4-FFF2-40B4-BE49-F238E27FC236}">
                <a16:creationId xmlns:a16="http://schemas.microsoft.com/office/drawing/2014/main" id="{9F85906B-ED4E-E047-EBBE-B24E1510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23880"/>
            <a:ext cx="56292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教会当怎样才能合一？(含音频） - 生命季刊">
            <a:extLst>
              <a:ext uri="{FF2B5EF4-FFF2-40B4-BE49-F238E27FC236}">
                <a16:creationId xmlns:a16="http://schemas.microsoft.com/office/drawing/2014/main" id="{01165AE6-D4D4-198E-8B00-A1D47831A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754" y="2057400"/>
            <a:ext cx="4038923" cy="414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254913"/>
            <a:ext cx="744306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zh-TW" altLang="en-US" sz="5000" b="1" dirty="0">
                <a:solidFill>
                  <a:srgbClr val="C00000"/>
                </a:solidFill>
              </a:rPr>
              <a:t>三、相愛合一、</a:t>
            </a:r>
            <a:r>
              <a:rPr lang="zh-TW" altLang="en-US" sz="5400" b="1" dirty="0">
                <a:solidFill>
                  <a:srgbClr val="C00000"/>
                </a:solidFill>
              </a:rPr>
              <a:t>接納包容</a:t>
            </a:r>
            <a:endParaRPr lang="en-US" altLang="zh-TW" sz="54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</a:pP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654" y="1371600"/>
            <a:ext cx="86868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endParaRPr lang="en-US" altLang="zh-TW" sz="4400" dirty="0">
              <a:ea typeface="全真楷書" pitchFamily="49" charset="-120"/>
            </a:endParaRPr>
          </a:p>
          <a:p>
            <a:pPr marL="514350" indent="-514350"/>
            <a:r>
              <a:rPr lang="en-US" altLang="zh-TW" sz="4400" b="1" dirty="0">
                <a:ea typeface="全真楷書" pitchFamily="49" charset="-120"/>
              </a:rPr>
              <a:t>『</a:t>
            </a:r>
            <a:r>
              <a:rPr lang="zh-TW" altLang="en-US" sz="4400" b="1" dirty="0">
                <a:ea typeface="全真楷書" pitchFamily="49" charset="-120"/>
              </a:rPr>
              <a:t>這家就是永生神的教會。</a:t>
            </a:r>
            <a:r>
              <a:rPr lang="en-US" altLang="zh-TW" sz="4400" b="1" dirty="0">
                <a:ea typeface="全真楷書" pitchFamily="49" charset="-120"/>
              </a:rPr>
              <a:t>』</a:t>
            </a:r>
          </a:p>
          <a:p>
            <a:pPr marL="514350" indent="-514350"/>
            <a:r>
              <a:rPr lang="en-US" altLang="zh-TW" sz="4400" b="1" dirty="0">
                <a:ea typeface="全真楷書" pitchFamily="49" charset="-120"/>
              </a:rPr>
              <a:t>                               (</a:t>
            </a:r>
            <a:r>
              <a:rPr lang="zh-TW" altLang="en-US" sz="4000" b="1" dirty="0">
                <a:ea typeface="全真楷書" pitchFamily="49" charset="-120"/>
              </a:rPr>
              <a:t>提前 </a:t>
            </a:r>
            <a:r>
              <a:rPr lang="en-US" altLang="zh-TW" sz="4000" b="1" dirty="0">
                <a:ea typeface="全真楷書" pitchFamily="49" charset="-120"/>
              </a:rPr>
              <a:t>3:15</a:t>
            </a:r>
          </a:p>
          <a:p>
            <a:pPr marL="514350" indent="-514350"/>
            <a:endParaRPr lang="en-US" sz="4000" b="1" dirty="0">
              <a:ea typeface="全真楷書" pitchFamily="49" charset="-120"/>
            </a:endParaRPr>
          </a:p>
          <a:p>
            <a:pPr marL="514350" indent="-514350"/>
            <a:r>
              <a:rPr lang="en-US" altLang="zh-TW" sz="4000" b="1" dirty="0">
                <a:ea typeface="全真楷書" pitchFamily="49" charset="-120"/>
              </a:rPr>
              <a:t>『</a:t>
            </a:r>
            <a:r>
              <a:rPr lang="zh-TW" altLang="en-US" sz="4000" b="1" dirty="0">
                <a:ea typeface="全真楷書" pitchFamily="49" charset="-120"/>
              </a:rPr>
              <a:t>這樣，你們不再是外人和客旅，</a:t>
            </a:r>
            <a:endParaRPr lang="en-US" altLang="zh-TW" sz="4000" b="1" dirty="0">
              <a:ea typeface="全真楷書" pitchFamily="49" charset="-120"/>
            </a:endParaRPr>
          </a:p>
          <a:p>
            <a:pPr marL="514350" indent="-514350"/>
            <a:r>
              <a:rPr lang="zh-TW" altLang="en-US" sz="4000" b="1" dirty="0">
                <a:ea typeface="全真楷書" pitchFamily="49" charset="-120"/>
              </a:rPr>
              <a:t>   是與聖徒同國，是</a:t>
            </a:r>
            <a:r>
              <a:rPr lang="zh-TW" altLang="en-US" sz="4000" b="1" dirty="0">
                <a:highlight>
                  <a:srgbClr val="FFFF00"/>
                </a:highlight>
                <a:ea typeface="全真楷書" pitchFamily="49" charset="-120"/>
              </a:rPr>
              <a:t>神家裡的人了</a:t>
            </a:r>
            <a:r>
              <a:rPr lang="en-US" altLang="zh-TW" sz="4000" b="1" dirty="0">
                <a:ea typeface="全真楷書" pitchFamily="49" charset="-120"/>
              </a:rPr>
              <a:t>.』</a:t>
            </a:r>
          </a:p>
          <a:p>
            <a:pPr marL="514350" indent="-514350"/>
            <a:r>
              <a:rPr lang="zh-TW" altLang="en-US" sz="4000" b="1" dirty="0">
                <a:ea typeface="全真楷書" pitchFamily="49" charset="-120"/>
              </a:rPr>
              <a:t>                                            </a:t>
            </a:r>
            <a:r>
              <a:rPr lang="en-US" altLang="zh-TW" sz="4000" b="1" dirty="0">
                <a:ea typeface="全真楷書" pitchFamily="49" charset="-120"/>
              </a:rPr>
              <a:t>(</a:t>
            </a:r>
            <a:r>
              <a:rPr lang="zh-TW" altLang="en-US" sz="4000" b="1" dirty="0">
                <a:ea typeface="全真楷書" pitchFamily="49" charset="-120"/>
              </a:rPr>
              <a:t>弗 </a:t>
            </a:r>
            <a:r>
              <a:rPr lang="en-US" altLang="zh-TW" sz="4000" b="1" dirty="0">
                <a:ea typeface="全真楷書" pitchFamily="49" charset="-120"/>
              </a:rPr>
              <a:t>2:19)</a:t>
            </a:r>
            <a:endParaRPr lang="en-US" sz="4000" b="1" dirty="0">
              <a:ea typeface="全真楷書" pitchFamily="49" charset="-12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BB267-66A6-2470-CDB7-09592211C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600200"/>
            <a:ext cx="35474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 flipH="1" flipV="1">
            <a:off x="12707942" y="6096001"/>
            <a:ext cx="45719" cy="45719"/>
            <a:chOff x="5550685" y="422817"/>
            <a:chExt cx="4109258" cy="5631047"/>
          </a:xfrm>
        </p:grpSpPr>
        <p:pic>
          <p:nvPicPr>
            <p:cNvPr id="23" name="Picture 10" descr="C:\Users\hklee\AppData\Local\Microsoft\Windows\Temporary Internet Files\Content.IE5\2CM8MMXM\MP900446924[1]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4" r="7500"/>
            <a:stretch/>
          </p:blipFill>
          <p:spPr bwMode="auto">
            <a:xfrm>
              <a:off x="5550685" y="1471478"/>
              <a:ext cx="4109258" cy="4582386"/>
            </a:xfrm>
            <a:prstGeom prst="ellipse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06">
              <a:off x="6011309" y="422817"/>
              <a:ext cx="3083936" cy="4167315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1828800" y="254913"/>
            <a:ext cx="769954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zh-TW" altLang="en-US" sz="5000" b="1" dirty="0">
                <a:solidFill>
                  <a:srgbClr val="C00000"/>
                </a:solidFill>
              </a:rPr>
              <a:t>三、</a:t>
            </a:r>
            <a:r>
              <a:rPr lang="zh-TW" altLang="en-US" sz="5400" b="1" dirty="0">
                <a:solidFill>
                  <a:srgbClr val="C00000"/>
                </a:solidFill>
              </a:rPr>
              <a:t>相愛合一、接納包容</a:t>
            </a:r>
            <a:endParaRPr lang="en-US" altLang="zh-TW" sz="54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</a:pPr>
            <a:endParaRPr lang="en-US" altLang="zh-TW" sz="54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</a:pPr>
            <a:endParaRPr lang="en-US" sz="50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</a:pPr>
            <a:endParaRPr lang="en-US" sz="50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C:\Documents and Settings\hklee.FCBC.005\Local Settings\Temporary Internet Files\Content.IE5\O4LIV00K\MC900439001[1]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20000" contrast="20000"/>
          </a:blip>
          <a:srcRect l="77009" t="78683" r="9950" b="7188"/>
          <a:stretch>
            <a:fillRect/>
          </a:stretch>
        </p:blipFill>
        <p:spPr bwMode="auto">
          <a:xfrm>
            <a:off x="8153400" y="2590800"/>
            <a:ext cx="3710415" cy="3610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762000" y="1524774"/>
            <a:ext cx="716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zh-TW" altLang="en-US" sz="4400" b="1" dirty="0">
                <a:solidFill>
                  <a:srgbClr val="008000"/>
                </a:solidFill>
                <a:ea typeface="全真楷書" pitchFamily="49" charset="-120"/>
              </a:rPr>
              <a:t>    教會是你的家，所以你要：</a:t>
            </a:r>
            <a:endParaRPr lang="en-US" altLang="zh-TW" sz="4400" b="1" dirty="0">
              <a:solidFill>
                <a:srgbClr val="008000"/>
              </a:solidFill>
              <a:ea typeface="全真楷書" pitchFamily="49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D2FE8-096C-15DD-B5C9-948FB923DA65}"/>
              </a:ext>
            </a:extLst>
          </p:cNvPr>
          <p:cNvSpPr txBox="1"/>
          <p:nvPr/>
        </p:nvSpPr>
        <p:spPr>
          <a:xfrm>
            <a:off x="1295400" y="2664202"/>
            <a:ext cx="549381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/>
            <a:r>
              <a:rPr lang="en-US" altLang="zh-TW" sz="4000" b="1" dirty="0">
                <a:ea typeface="全真楷書" pitchFamily="49" charset="-120"/>
              </a:rPr>
              <a:t>  - </a:t>
            </a:r>
            <a:r>
              <a:rPr lang="zh-TW" altLang="en-US" sz="4400" b="1" dirty="0">
                <a:ea typeface="全真楷書" pitchFamily="49" charset="-120"/>
              </a:rPr>
              <a:t>經常回家</a:t>
            </a:r>
            <a:r>
              <a:rPr lang="en-US" altLang="zh-TW" sz="4400" b="1" dirty="0">
                <a:ea typeface="全真楷書" pitchFamily="49" charset="-120"/>
              </a:rPr>
              <a:t>,</a:t>
            </a:r>
            <a:r>
              <a:rPr lang="zh-TW" altLang="en-US" sz="4400" b="1" dirty="0">
                <a:ea typeface="全真楷書" pitchFamily="49" charset="-120"/>
              </a:rPr>
              <a:t> 待在家裡</a:t>
            </a:r>
            <a:endParaRPr lang="en-US" altLang="zh-TW" sz="4400" b="1" dirty="0">
              <a:ea typeface="全真楷書" pitchFamily="49" charset="-120"/>
            </a:endParaRPr>
          </a:p>
          <a:p>
            <a:pPr marL="742950" indent="-742950"/>
            <a:r>
              <a:rPr lang="zh-TW" altLang="en-US" sz="4400" b="1" dirty="0">
                <a:ea typeface="全真楷書" pitchFamily="49" charset="-120"/>
              </a:rPr>
              <a:t>  </a:t>
            </a:r>
            <a:r>
              <a:rPr lang="en-US" altLang="zh-TW" sz="4400" b="1" dirty="0">
                <a:ea typeface="全真楷書" pitchFamily="49" charset="-120"/>
              </a:rPr>
              <a:t>- </a:t>
            </a:r>
            <a:r>
              <a:rPr lang="zh-TW" altLang="en-US" sz="4400" b="1" dirty="0">
                <a:ea typeface="全真楷書" pitchFamily="49" charset="-120"/>
              </a:rPr>
              <a:t>不能有太多家</a:t>
            </a:r>
            <a:endParaRPr lang="en-US" altLang="zh-TW" sz="4400" b="1" dirty="0">
              <a:ea typeface="全真楷書" pitchFamily="49" charset="-120"/>
            </a:endParaRPr>
          </a:p>
          <a:p>
            <a:pPr marL="742950" indent="-742950"/>
            <a:r>
              <a:rPr lang="zh-TW" altLang="en-US" sz="4400" b="1" dirty="0">
                <a:ea typeface="全真楷書" pitchFamily="49" charset="-120"/>
              </a:rPr>
              <a:t>  </a:t>
            </a:r>
            <a:r>
              <a:rPr lang="en-US" altLang="zh-TW" sz="4400" b="1" dirty="0">
                <a:ea typeface="全真楷書" pitchFamily="49" charset="-120"/>
              </a:rPr>
              <a:t>- </a:t>
            </a:r>
            <a:r>
              <a:rPr lang="zh-TW" altLang="en-US" sz="4400" b="1" dirty="0">
                <a:ea typeface="全真楷書" pitchFamily="49" charset="-120"/>
              </a:rPr>
              <a:t>對家有責任</a:t>
            </a:r>
            <a:endParaRPr lang="en-US" altLang="zh-TW" sz="4400" b="1" dirty="0">
              <a:ea typeface="全真楷書" pitchFamily="49" charset="-120"/>
            </a:endParaRPr>
          </a:p>
          <a:p>
            <a:pPr marL="742950" indent="-742950"/>
            <a:r>
              <a:rPr lang="zh-TW" altLang="en-US" sz="4400" b="1" dirty="0">
                <a:ea typeface="全真楷書" pitchFamily="49" charset="-120"/>
              </a:rPr>
              <a:t>  </a:t>
            </a:r>
            <a:r>
              <a:rPr lang="en-US" altLang="zh-TW" sz="4400" b="1" dirty="0">
                <a:ea typeface="全真楷書" pitchFamily="49" charset="-120"/>
              </a:rPr>
              <a:t>- </a:t>
            </a:r>
            <a:r>
              <a:rPr lang="zh-TW" altLang="en-US" sz="4400" b="1" dirty="0">
                <a:ea typeface="全真楷書" pitchFamily="49" charset="-120"/>
              </a:rPr>
              <a:t>不要輕易離家</a:t>
            </a:r>
            <a:endParaRPr lang="en-US" altLang="zh-TW" sz="4400" b="1" dirty="0">
              <a:ea typeface="全真楷書" pitchFamily="49" charset="-12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228600"/>
            <a:ext cx="769954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zh-TW" altLang="en-US" sz="5000" b="1" dirty="0">
                <a:solidFill>
                  <a:srgbClr val="C00000"/>
                </a:solidFill>
              </a:rPr>
              <a:t>三、</a:t>
            </a:r>
            <a:r>
              <a:rPr lang="zh-TW" altLang="en-US" sz="5400" b="1" dirty="0">
                <a:solidFill>
                  <a:srgbClr val="C00000"/>
                </a:solidFill>
              </a:rPr>
              <a:t>相愛合一、接納包容</a:t>
            </a:r>
            <a:endParaRPr lang="en-US" altLang="zh-TW" sz="54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</a:pPr>
            <a:endParaRPr lang="en-US" sz="50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</a:pPr>
            <a:endParaRPr lang="en-US" sz="50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</a:pPr>
            <a:endParaRPr lang="en-US" sz="5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679" y="1553333"/>
            <a:ext cx="6477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endParaRPr lang="en-US" altLang="zh-TW" sz="2000" dirty="0">
              <a:ea typeface="全真楷書" pitchFamily="49" charset="-120"/>
            </a:endParaRPr>
          </a:p>
          <a:p>
            <a:pPr marL="742950" indent="-742950"/>
            <a:r>
              <a:rPr lang="en-US" altLang="zh-TW" sz="4200" dirty="0">
                <a:ea typeface="全真楷書" pitchFamily="49" charset="-120"/>
              </a:rPr>
              <a:t>     </a:t>
            </a:r>
            <a:r>
              <a:rPr lang="en-US" altLang="zh-TW" sz="4200" b="1" dirty="0">
                <a:solidFill>
                  <a:srgbClr val="003300"/>
                </a:solidFill>
                <a:ea typeface="全真楷書" pitchFamily="49" charset="-120"/>
              </a:rPr>
              <a:t>『</a:t>
            </a:r>
            <a:r>
              <a:rPr lang="zh-TW" altLang="en-US" sz="4400" b="1" dirty="0">
                <a:solidFill>
                  <a:srgbClr val="003300"/>
                </a:solidFill>
                <a:ea typeface="全真楷書" pitchFamily="49" charset="-120"/>
              </a:rPr>
              <a:t>你們都要同心</a:t>
            </a:r>
            <a:r>
              <a:rPr lang="en-US" altLang="zh-TW" sz="4400" b="1" dirty="0">
                <a:solidFill>
                  <a:srgbClr val="003300"/>
                </a:solidFill>
                <a:ea typeface="全真楷書" pitchFamily="49" charset="-120"/>
              </a:rPr>
              <a:t>, </a:t>
            </a:r>
          </a:p>
          <a:p>
            <a:pPr marL="742950" indent="-742950"/>
            <a:r>
              <a:rPr lang="en-US" altLang="zh-TW" sz="4400" b="1" dirty="0">
                <a:solidFill>
                  <a:srgbClr val="003300"/>
                </a:solidFill>
                <a:ea typeface="全真楷書" pitchFamily="49" charset="-120"/>
              </a:rPr>
              <a:t>         </a:t>
            </a:r>
            <a:r>
              <a:rPr lang="zh-TW" altLang="en-US" sz="4400" b="1" dirty="0">
                <a:solidFill>
                  <a:srgbClr val="003300"/>
                </a:solidFill>
                <a:ea typeface="全真楷書" pitchFamily="49" charset="-120"/>
              </a:rPr>
              <a:t>彼此體恤 </a:t>
            </a:r>
            <a:r>
              <a:rPr lang="en-US" altLang="zh-TW" sz="4400" b="1" dirty="0">
                <a:solidFill>
                  <a:srgbClr val="003300"/>
                </a:solidFill>
                <a:ea typeface="全真楷書" pitchFamily="49" charset="-120"/>
              </a:rPr>
              <a:t>, </a:t>
            </a:r>
          </a:p>
          <a:p>
            <a:pPr marL="742950" indent="-742950"/>
            <a:r>
              <a:rPr lang="en-US" altLang="zh-TW" sz="4400" b="1" dirty="0">
                <a:solidFill>
                  <a:srgbClr val="003300"/>
                </a:solidFill>
                <a:ea typeface="全真楷書" pitchFamily="49" charset="-120"/>
              </a:rPr>
              <a:t>         </a:t>
            </a:r>
            <a:r>
              <a:rPr lang="zh-TW" altLang="en-US" sz="4400" b="1" dirty="0">
                <a:solidFill>
                  <a:srgbClr val="003300"/>
                </a:solidFill>
                <a:highlight>
                  <a:srgbClr val="FFFF00"/>
                </a:highlight>
                <a:ea typeface="全真楷書" pitchFamily="49" charset="-120"/>
              </a:rPr>
              <a:t>相愛如弟兄</a:t>
            </a:r>
            <a:r>
              <a:rPr lang="en-US" altLang="zh-TW" sz="4200" b="1" dirty="0">
                <a:solidFill>
                  <a:srgbClr val="003300"/>
                </a:solidFill>
                <a:ea typeface="全真楷書" pitchFamily="49" charset="-120"/>
              </a:rPr>
              <a:t>』  </a:t>
            </a:r>
          </a:p>
          <a:p>
            <a:pPr marL="742950" indent="-742950"/>
            <a:r>
              <a:rPr lang="zh-TW" altLang="en-US" sz="4200" b="1" dirty="0">
                <a:solidFill>
                  <a:srgbClr val="003300"/>
                </a:solidFill>
                <a:ea typeface="全真楷書" pitchFamily="49" charset="-120"/>
              </a:rPr>
              <a:t>                </a:t>
            </a:r>
            <a:r>
              <a:rPr lang="en-US" altLang="zh-TW" sz="4200" b="1" dirty="0">
                <a:solidFill>
                  <a:srgbClr val="003300"/>
                </a:solidFill>
                <a:ea typeface="全真楷書" pitchFamily="49" charset="-120"/>
              </a:rPr>
              <a:t>(</a:t>
            </a:r>
            <a:r>
              <a:rPr lang="zh-TW" altLang="en-US" sz="3600" b="1" dirty="0">
                <a:solidFill>
                  <a:srgbClr val="003300"/>
                </a:solidFill>
                <a:ea typeface="全真楷書" pitchFamily="49" charset="-120"/>
              </a:rPr>
              <a:t>彼前 </a:t>
            </a:r>
            <a:r>
              <a:rPr lang="en-US" altLang="zh-TW" sz="3600" b="1" dirty="0">
                <a:solidFill>
                  <a:srgbClr val="003300"/>
                </a:solidFill>
                <a:ea typeface="全真楷書" pitchFamily="49" charset="-120"/>
              </a:rPr>
              <a:t>3:8)</a:t>
            </a:r>
          </a:p>
          <a:p>
            <a:pPr marL="742950" indent="-742950"/>
            <a:endParaRPr lang="en-US" altLang="zh-TW" sz="2000" dirty="0">
              <a:ea typeface="全真楷書" pitchFamily="49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972D4-0ECA-A0E7-8F8B-3C465D0EE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52" y="3246104"/>
            <a:ext cx="182896" cy="365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353F6-AC96-BCB1-FF34-BFFE665A5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752600"/>
            <a:ext cx="4953000" cy="495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BE501-71C2-00E8-090D-F566B655C1B4}"/>
              </a:ext>
            </a:extLst>
          </p:cNvPr>
          <p:cNvSpPr txBox="1"/>
          <p:nvPr/>
        </p:nvSpPr>
        <p:spPr>
          <a:xfrm>
            <a:off x="914400" y="4948400"/>
            <a:ext cx="5897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>
                <a:solidFill>
                  <a:srgbClr val="008000"/>
                </a:solidFill>
                <a:ea typeface="全真楷書" pitchFamily="49" charset="-120"/>
              </a:rPr>
              <a:t> </a:t>
            </a:r>
            <a:r>
              <a:rPr lang="zh-TW" altLang="en-US" sz="5400" b="1" dirty="0">
                <a:solidFill>
                  <a:srgbClr val="C00000"/>
                </a:solidFill>
                <a:ea typeface="全真楷書" pitchFamily="49" charset="-120"/>
              </a:rPr>
              <a:t>相愛如自己家人！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858BE-F7BE-70AD-242F-90CB3DD8E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23FC60C1-CFC9-79A8-8ABB-50480AF381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887100"/>
              </p:ext>
            </p:extLst>
          </p:nvPr>
        </p:nvGraphicFramePr>
        <p:xfrm>
          <a:off x="406400" y="1554163"/>
          <a:ext cx="11582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家和萬事興圖片PNG去背圖| 矢量圖案素材| 免费下载| Pngtree">
            <a:extLst>
              <a:ext uri="{FF2B5EF4-FFF2-40B4-BE49-F238E27FC236}">
                <a16:creationId xmlns:a16="http://schemas.microsoft.com/office/drawing/2014/main" id="{02AAA7B2-F3EB-75A8-FCDF-A42A4676C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4916488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0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7942" y="228600"/>
            <a:ext cx="769954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43000" algn="l"/>
              </a:tabLst>
              <a:defRPr/>
            </a:pPr>
            <a:r>
              <a:rPr lang="zh-TW" altLang="en-US" sz="5000" b="1" dirty="0">
                <a:solidFill>
                  <a:srgbClr val="C00000"/>
                </a:solidFill>
              </a:rPr>
              <a:t>三、</a:t>
            </a:r>
            <a:r>
              <a:rPr lang="zh-TW" altLang="en-US" sz="5400" b="1" dirty="0">
                <a:solidFill>
                  <a:srgbClr val="C00000"/>
                </a:solidFill>
              </a:rPr>
              <a:t>相愛合一、接納包容</a:t>
            </a:r>
            <a:endParaRPr lang="en-US" altLang="zh-TW" sz="54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  <a:defRPr/>
            </a:pPr>
            <a:endParaRPr lang="en-US" altLang="zh-TW" sz="5400" b="1" dirty="0">
              <a:solidFill>
                <a:srgbClr val="C00000"/>
              </a:solidFill>
            </a:endParaRPr>
          </a:p>
          <a:p>
            <a:pPr>
              <a:tabLst>
                <a:tab pos="1143000" algn="l"/>
              </a:tabLst>
              <a:defRPr/>
            </a:pPr>
            <a:endParaRPr lang="en-US" sz="5000" b="1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0" algn="l"/>
              </a:tabLst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078" name="Picture 6" descr="E.F.C.C. Jachin Church">
            <a:extLst>
              <a:ext uri="{FF2B5EF4-FFF2-40B4-BE49-F238E27FC236}">
                <a16:creationId xmlns:a16="http://schemas.microsoft.com/office/drawing/2014/main" id="{AD1BB356-847C-0D69-D5F3-4B30577B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46629"/>
            <a:ext cx="6091648" cy="34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家，有多包容，就有多興旺- 讀讀">
            <a:extLst>
              <a:ext uri="{FF2B5EF4-FFF2-40B4-BE49-F238E27FC236}">
                <a16:creationId xmlns:a16="http://schemas.microsoft.com/office/drawing/2014/main" id="{7AF4F86D-9E76-3441-6782-0CB26FAD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35" y="3095770"/>
            <a:ext cx="5748265" cy="299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0D9DBE-BB01-1F94-7B20-671C51A82282}"/>
              </a:ext>
            </a:extLst>
          </p:cNvPr>
          <p:cNvSpPr txBox="1"/>
          <p:nvPr/>
        </p:nvSpPr>
        <p:spPr>
          <a:xfrm>
            <a:off x="7010400" y="1875204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因為愛能遮掩許多的罪。 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彼前 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4:8)</a:t>
            </a:r>
            <a:endParaRPr lang="en-US" sz="2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1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30A8-389A-4683-B0B7-7EFC71A3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什麽是在基督裡的接納</a:t>
            </a:r>
            <a:endParaRPr 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6218-85B3-4CF7-8E33-A1BD2DAA6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290" y="2556932"/>
            <a:ext cx="9601196" cy="3318936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接納不是認同對方錯誤的行為和觀點，而是用基督大愛</a:t>
            </a:r>
            <a:r>
              <a:rPr lang="zh-TW" altLang="en-US" sz="4200" b="1" dirty="0"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忍耐包容</a:t>
            </a: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，憑信心等待神在那人身上的工作。</a:t>
            </a:r>
            <a:endParaRPr lang="en-US" altLang="zh-TW" sz="4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接納不是和罪惡在一起，而是和</a:t>
            </a:r>
            <a:r>
              <a:rPr lang="zh-TW" altLang="en-US" sz="4200" b="1" dirty="0"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犯罪的人在一起</a:t>
            </a: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，面對屬靈的爭戰，勝過仇敵。</a:t>
            </a:r>
            <a:endParaRPr lang="en-US" sz="4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261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30A8-389A-4683-B0B7-7EFC71A3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什麽是在基督裡的接納</a:t>
            </a:r>
            <a:endParaRPr 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6218-85B3-4CF7-8E33-A1BD2DAA6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288" y="2843868"/>
            <a:ext cx="9900071" cy="3206976"/>
          </a:xfrm>
        </p:spPr>
        <p:txBody>
          <a:bodyPr>
            <a:noAutofit/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接納生命成熟的人容易</a:t>
            </a:r>
            <a:r>
              <a:rPr lang="en-US" altLang="zh-TW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4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接納“小孩子”艱難。小孩子和小孩子在一起經常打架。教會出現的矛盾，基本上都是生命不成熟的表現，及彼此不接納的結果。</a:t>
            </a:r>
            <a:endParaRPr lang="en-US" sz="4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2992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E317-FDE4-9EF6-3AFF-F4D1F2C7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EC237-AE64-3B61-A6AC-6BA0D321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愛裡合而為一_We are one in the bond of love">
            <a:extLst>
              <a:ext uri="{FF2B5EF4-FFF2-40B4-BE49-F238E27FC236}">
                <a16:creationId xmlns:a16="http://schemas.microsoft.com/office/drawing/2014/main" id="{8D2454D8-C93D-4267-A44A-8AFFC1F5D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4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3450" y="228600"/>
            <a:ext cx="7455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zh-TW" altLang="en-US" sz="5400" b="1" dirty="0">
                <a:solidFill>
                  <a:srgbClr val="C00000"/>
                </a:solidFill>
                <a:ea typeface="全真楷書" pitchFamily="49" charset="-120"/>
              </a:rPr>
              <a:t>四、見證基督</a:t>
            </a:r>
            <a:r>
              <a:rPr lang="en-US" altLang="zh-TW" sz="5400" b="1" dirty="0">
                <a:solidFill>
                  <a:srgbClr val="C00000"/>
                </a:solidFill>
                <a:ea typeface="全真楷書" pitchFamily="49" charset="-120"/>
              </a:rPr>
              <a:t>,</a:t>
            </a:r>
            <a:r>
              <a:rPr lang="zh-TW" altLang="en-US" sz="5400" b="1" dirty="0">
                <a:solidFill>
                  <a:srgbClr val="C00000"/>
                </a:solidFill>
                <a:ea typeface="全真楷書" pitchFamily="49" charset="-120"/>
              </a:rPr>
              <a:t> 為主得人</a:t>
            </a:r>
            <a:endParaRPr lang="en-US" sz="5000" b="1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50" y="1600200"/>
            <a:ext cx="11029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endParaRPr lang="en-US" altLang="zh-TW" sz="2000" dirty="0">
              <a:ea typeface="全真楷書" pitchFamily="49" charset="-120"/>
            </a:endParaRPr>
          </a:p>
          <a:p>
            <a:pPr marL="514350" indent="-514350"/>
            <a:r>
              <a:rPr lang="zh-TW" altLang="en-US" sz="4200" b="1" dirty="0">
                <a:solidFill>
                  <a:srgbClr val="0070C0"/>
                </a:solidFill>
                <a:ea typeface="全真楷書" pitchFamily="49" charset="-120"/>
              </a:rPr>
              <a:t>   </a:t>
            </a:r>
            <a:r>
              <a:rPr lang="en-US" altLang="zh-TW" sz="4200" b="1" dirty="0">
                <a:solidFill>
                  <a:srgbClr val="008000"/>
                </a:solidFill>
                <a:ea typeface="全真楷書" pitchFamily="49" charset="-120"/>
              </a:rPr>
              <a:t>『</a:t>
            </a:r>
            <a:r>
              <a:rPr lang="zh-TW" altLang="en-US" sz="4200" b="1" dirty="0">
                <a:solidFill>
                  <a:srgbClr val="008000"/>
                </a:solidFill>
                <a:ea typeface="全真楷書" pitchFamily="49" charset="-120"/>
              </a:rPr>
              <a:t>得以長大成人</a:t>
            </a:r>
            <a:r>
              <a:rPr lang="en-US" altLang="zh-TW" sz="4200" b="1" dirty="0">
                <a:solidFill>
                  <a:srgbClr val="008000"/>
                </a:solidFill>
                <a:ea typeface="全真楷書" pitchFamily="49" charset="-120"/>
              </a:rPr>
              <a:t>, </a:t>
            </a:r>
            <a:r>
              <a:rPr lang="zh-TW" altLang="en-US" sz="4200" b="1" dirty="0">
                <a:solidFill>
                  <a:srgbClr val="008000"/>
                </a:solidFill>
                <a:ea typeface="全真楷書" pitchFamily="49" charset="-120"/>
              </a:rPr>
              <a:t>滿有基督長成                       </a:t>
            </a:r>
            <a:endParaRPr lang="en-US" altLang="zh-TW" sz="4200" b="1" dirty="0">
              <a:solidFill>
                <a:srgbClr val="008000"/>
              </a:solidFill>
              <a:ea typeface="全真楷書" pitchFamily="49" charset="-120"/>
            </a:endParaRPr>
          </a:p>
          <a:p>
            <a:pPr marL="514350" indent="-514350"/>
            <a:r>
              <a:rPr lang="en-US" altLang="zh-TW" sz="4200" b="1" dirty="0">
                <a:solidFill>
                  <a:srgbClr val="008000"/>
                </a:solidFill>
                <a:ea typeface="全真楷書" pitchFamily="49" charset="-120"/>
              </a:rPr>
              <a:t>       </a:t>
            </a:r>
            <a:r>
              <a:rPr lang="zh-TW" altLang="en-US" sz="4200" b="1" dirty="0">
                <a:solidFill>
                  <a:srgbClr val="008000"/>
                </a:solidFill>
                <a:ea typeface="全真楷書" pitchFamily="49" charset="-120"/>
              </a:rPr>
              <a:t>的身量</a:t>
            </a:r>
            <a:r>
              <a:rPr lang="en-US" altLang="zh-TW" sz="3000" b="1" dirty="0">
                <a:solidFill>
                  <a:srgbClr val="008000"/>
                </a:solidFill>
                <a:ea typeface="全真楷書" pitchFamily="49" charset="-120"/>
              </a:rPr>
              <a:t>』(</a:t>
            </a:r>
            <a:r>
              <a:rPr lang="zh-TW" altLang="en-US" sz="3000" b="1" dirty="0">
                <a:solidFill>
                  <a:srgbClr val="008000"/>
                </a:solidFill>
                <a:ea typeface="全真楷書" pitchFamily="49" charset="-120"/>
              </a:rPr>
              <a:t>弗</a:t>
            </a:r>
            <a:r>
              <a:rPr lang="en-US" altLang="zh-TW" sz="3000" b="1" dirty="0">
                <a:solidFill>
                  <a:srgbClr val="008000"/>
                </a:solidFill>
                <a:ea typeface="全真楷書" pitchFamily="49" charset="-120"/>
              </a:rPr>
              <a:t>4:13)</a:t>
            </a:r>
          </a:p>
          <a:p>
            <a:pPr marL="514350" indent="-514350"/>
            <a:r>
              <a:rPr lang="zh-TW" altLang="en-US" sz="3000" b="1" dirty="0">
                <a:solidFill>
                  <a:srgbClr val="008000"/>
                </a:solidFill>
                <a:ea typeface="全真楷書" pitchFamily="49" charset="-120"/>
              </a:rPr>
              <a:t>     </a:t>
            </a:r>
            <a:endParaRPr lang="en-US" altLang="zh-TW" sz="3000" b="1" dirty="0">
              <a:solidFill>
                <a:srgbClr val="008000"/>
              </a:solidFill>
              <a:ea typeface="全真楷書" pitchFamily="49" charset="-120"/>
            </a:endParaRPr>
          </a:p>
          <a:p>
            <a:pPr marL="514350" indent="-514350"/>
            <a:r>
              <a:rPr lang="zh-TW" altLang="en-US" sz="4200" b="1" dirty="0">
                <a:solidFill>
                  <a:srgbClr val="008000"/>
                </a:solidFill>
                <a:ea typeface="全真楷書" pitchFamily="49" charset="-120"/>
              </a:rPr>
              <a:t>   </a:t>
            </a:r>
            <a:r>
              <a:rPr lang="en-US" altLang="zh-TW" sz="4200" b="1" dirty="0">
                <a:solidFill>
                  <a:srgbClr val="008000"/>
                </a:solidFill>
                <a:ea typeface="全真楷書" pitchFamily="49" charset="-120"/>
              </a:rPr>
              <a:t>『</a:t>
            </a:r>
            <a:r>
              <a:rPr lang="zh-TW" altLang="en-US" sz="4200" b="1" dirty="0">
                <a:solidFill>
                  <a:srgbClr val="008000"/>
                </a:solidFill>
                <a:ea typeface="全真楷書" pitchFamily="49" charset="-120"/>
              </a:rPr>
              <a:t>便叫身體漸漸增長</a:t>
            </a:r>
            <a:r>
              <a:rPr lang="en-US" altLang="zh-TW" sz="4200" b="1" dirty="0">
                <a:solidFill>
                  <a:srgbClr val="008000"/>
                </a:solidFill>
                <a:ea typeface="全真楷書" pitchFamily="49" charset="-120"/>
              </a:rPr>
              <a:t>.』</a:t>
            </a:r>
            <a:r>
              <a:rPr lang="en-US" altLang="zh-TW" sz="3200" b="1" dirty="0">
                <a:solidFill>
                  <a:srgbClr val="008000"/>
                </a:solidFill>
                <a:ea typeface="全真楷書" pitchFamily="49" charset="-120"/>
              </a:rPr>
              <a:t>(</a:t>
            </a:r>
            <a:r>
              <a:rPr lang="zh-TW" altLang="en-US" sz="3600" b="1" dirty="0">
                <a:solidFill>
                  <a:srgbClr val="008000"/>
                </a:solidFill>
                <a:ea typeface="全真楷書" pitchFamily="49" charset="-120"/>
              </a:rPr>
              <a:t>弗 </a:t>
            </a:r>
            <a:r>
              <a:rPr lang="en-US" altLang="zh-TW" sz="3600" b="1" dirty="0">
                <a:solidFill>
                  <a:srgbClr val="008000"/>
                </a:solidFill>
                <a:ea typeface="全真楷書" pitchFamily="49" charset="-120"/>
              </a:rPr>
              <a:t>4:16)</a:t>
            </a:r>
          </a:p>
          <a:p>
            <a:pPr marL="514350" indent="-514350"/>
            <a:endParaRPr lang="en-US" altLang="zh-TW" sz="3600" b="1" dirty="0">
              <a:solidFill>
                <a:srgbClr val="008000"/>
              </a:solidFill>
              <a:ea typeface="全真楷書" pitchFamily="49" charset="-120"/>
            </a:endParaRPr>
          </a:p>
          <a:p>
            <a:pPr marL="514350" indent="-514350"/>
            <a:r>
              <a:rPr lang="zh-TW" altLang="en-US" sz="3600" b="1" dirty="0">
                <a:solidFill>
                  <a:srgbClr val="008000"/>
                </a:solidFill>
                <a:ea typeface="全真楷書" pitchFamily="49" charset="-120"/>
              </a:rPr>
              <a:t>    </a:t>
            </a:r>
            <a:r>
              <a:rPr lang="en-US" altLang="zh-TW" sz="4000" b="1" dirty="0">
                <a:solidFill>
                  <a:srgbClr val="008000"/>
                </a:solidFill>
                <a:ea typeface="全真楷書" pitchFamily="49" charset="-120"/>
              </a:rPr>
              <a:t>『</a:t>
            </a:r>
            <a:r>
              <a:rPr lang="zh-TW" altLang="en-US" sz="4000" b="1" dirty="0">
                <a:solidFill>
                  <a:srgbClr val="008000"/>
                </a:solidFill>
                <a:ea typeface="全真楷書" pitchFamily="49" charset="-120"/>
              </a:rPr>
              <a:t>主將得救的人</a:t>
            </a:r>
            <a:r>
              <a:rPr lang="en-US" altLang="zh-TW" sz="4000" b="1" dirty="0">
                <a:solidFill>
                  <a:srgbClr val="008000"/>
                </a:solidFill>
                <a:ea typeface="全真楷書" pitchFamily="49" charset="-120"/>
              </a:rPr>
              <a:t>, </a:t>
            </a:r>
            <a:r>
              <a:rPr lang="zh-TW" altLang="en-US" sz="4000" b="1" dirty="0">
                <a:solidFill>
                  <a:srgbClr val="008000"/>
                </a:solidFill>
                <a:ea typeface="全真楷書" pitchFamily="49" charset="-120"/>
              </a:rPr>
              <a:t>天天加給他們</a:t>
            </a:r>
            <a:r>
              <a:rPr lang="en-US" altLang="zh-TW" sz="4000" b="1" dirty="0">
                <a:solidFill>
                  <a:srgbClr val="008000"/>
                </a:solidFill>
                <a:ea typeface="全真楷書" pitchFamily="49" charset="-120"/>
              </a:rPr>
              <a:t>.』(</a:t>
            </a:r>
            <a:r>
              <a:rPr lang="zh-TW" altLang="en-US" sz="3600" b="1" dirty="0">
                <a:solidFill>
                  <a:srgbClr val="008000"/>
                </a:solidFill>
                <a:ea typeface="全真楷書" pitchFamily="49" charset="-120"/>
              </a:rPr>
              <a:t>徒 </a:t>
            </a:r>
            <a:r>
              <a:rPr lang="en-US" altLang="zh-TW" sz="3600" b="1" dirty="0">
                <a:solidFill>
                  <a:srgbClr val="008000"/>
                </a:solidFill>
                <a:ea typeface="全真楷書" pitchFamily="49" charset="-120"/>
              </a:rPr>
              <a:t>2:47)</a:t>
            </a:r>
          </a:p>
        </p:txBody>
      </p:sp>
      <p:pic>
        <p:nvPicPr>
          <p:cNvPr id="7170" name="Picture 2" descr="高雄大使命教會| Kaohsiung">
            <a:extLst>
              <a:ext uri="{FF2B5EF4-FFF2-40B4-BE49-F238E27FC236}">
                <a16:creationId xmlns:a16="http://schemas.microsoft.com/office/drawing/2014/main" id="{DE31D5E8-9FB1-16E2-AF35-F13EE4B8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23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9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FD8D-F9BA-2B58-1D98-7EB7A670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1582400" cy="838200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C00000"/>
                </a:solidFill>
                <a:ea typeface="全真楷書" pitchFamily="49" charset="-120"/>
              </a:rPr>
              <a:t>四、見證基督，為主得人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00D54-D443-7011-F02B-C751177A9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0675"/>
            <a:ext cx="11582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/>
              <a:t>   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1)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報答神恩 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--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行事為人就當與蒙召的恩相稱 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弗 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4:1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2)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世人需要救恩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─ 與人同得福音的好處 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林前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9:23)</a:t>
            </a:r>
          </a:p>
          <a:p>
            <a:pPr marL="0" indent="0">
              <a:buNone/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3)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不傳就有禍了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─ 自私自利 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王下 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7:9)</a:t>
            </a:r>
          </a:p>
          <a:p>
            <a:pPr marL="0" indent="0">
              <a:buNone/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4)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愛神 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─ 也必愛從神生的 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約一書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5:1)</a:t>
            </a:r>
          </a:p>
          <a:p>
            <a:pPr marL="0" indent="0">
              <a:buNone/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5)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渴慕神同在 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─  遵行神的大使命，神就與我們同在</a:t>
            </a:r>
            <a:endParaRPr lang="en-US" altLang="zh-TW" sz="3600" b="1" dirty="0">
              <a:solidFill>
                <a:srgbClr val="0033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         (</a:t>
            </a:r>
            <a:r>
              <a:rPr lang="zh-TW" altLang="en-US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太</a:t>
            </a:r>
            <a:r>
              <a:rPr lang="en-US" altLang="zh-TW" sz="3600" b="1" dirty="0">
                <a:solidFill>
                  <a:srgbClr val="0033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28:30)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 descr="2019年小组分享11月份第一周教会是世上的灯塔| billykimw">
            <a:extLst>
              <a:ext uri="{FF2B5EF4-FFF2-40B4-BE49-F238E27FC236}">
                <a16:creationId xmlns:a16="http://schemas.microsoft.com/office/drawing/2014/main" id="{F3FF596E-E395-4EE1-F446-CBDE0A23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99" y="-304800"/>
            <a:ext cx="3623001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 flipH="1" flipV="1">
            <a:off x="12707942" y="6096001"/>
            <a:ext cx="45719" cy="45719"/>
            <a:chOff x="5550685" y="422817"/>
            <a:chExt cx="4109258" cy="5631047"/>
          </a:xfrm>
        </p:grpSpPr>
        <p:pic>
          <p:nvPicPr>
            <p:cNvPr id="23" name="Picture 10" descr="C:\Users\hklee\AppData\Local\Microsoft\Windows\Temporary Internet Files\Content.IE5\2CM8MMXM\MP900446924[1]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4" r="7500"/>
            <a:stretch/>
          </p:blipFill>
          <p:spPr bwMode="auto">
            <a:xfrm>
              <a:off x="5550685" y="1471478"/>
              <a:ext cx="4109258" cy="4582386"/>
            </a:xfrm>
            <a:prstGeom prst="ellipse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06">
              <a:off x="6011309" y="422817"/>
              <a:ext cx="3083936" cy="4167315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1976673" y="140045"/>
            <a:ext cx="3390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0" algn="l"/>
              </a:tabLst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92EB7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教會的定義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92EB7"/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070355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    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2:39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『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就是主我們神所召來的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.』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F5603-78FE-DE46-42D5-DD16E1E4A78B}"/>
              </a:ext>
            </a:extLst>
          </p:cNvPr>
          <p:cNvSpPr txBox="1"/>
          <p:nvPr/>
        </p:nvSpPr>
        <p:spPr>
          <a:xfrm>
            <a:off x="562218" y="2297036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C5924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全真顏體" pitchFamily="49" charset="-120"/>
                <a:cs typeface="+mn-cs"/>
              </a:rPr>
              <a:t>教會不是一座建築物或機構，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DC5924">
                  <a:lumMod val="75000"/>
                </a:srgbClr>
              </a:solidFill>
              <a:effectLst/>
              <a:uLnTx/>
              <a:uFillTx/>
              <a:latin typeface="Franklin Gothic Book"/>
              <a:ea typeface="全真顏體" pitchFamily="49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C5924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全真顏體" pitchFamily="49" charset="-120"/>
                <a:cs typeface="+mn-cs"/>
              </a:rPr>
              <a:t>是神從世上所召出來的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C5924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全真顏體" pitchFamily="49" charset="-120"/>
                <a:cs typeface="+mn-cs"/>
              </a:rPr>
              <a:t>一群人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C5924">
                  <a:lumMod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11B16-1DA5-9787-CB25-CA40602D541A}"/>
              </a:ext>
            </a:extLst>
          </p:cNvPr>
          <p:cNvSpPr txBox="1"/>
          <p:nvPr/>
        </p:nvSpPr>
        <p:spPr>
          <a:xfrm>
            <a:off x="685800" y="3602596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這一群人有何特別之處？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5AEBD2-9F61-34D0-B24F-1816AA6A2BEC}"/>
              </a:ext>
            </a:extLst>
          </p:cNvPr>
          <p:cNvSpPr txBox="1"/>
          <p:nvPr/>
        </p:nvSpPr>
        <p:spPr>
          <a:xfrm>
            <a:off x="562218" y="4268485"/>
            <a:ext cx="11149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一主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一信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一洗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一神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;</a:t>
            </a:r>
            <a:r>
              <a:rPr kumimoji="0" lang="en-US" altLang="zh-TW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屬於一個身體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,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領受同一位聖靈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anklin Gothic Book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0070C0"/>
                </a:solidFill>
                <a:latin typeface="Franklin Gothic Book"/>
                <a:ea typeface="微軟正黑體" panose="020B0604030504040204" pitchFamily="34" charset="-120"/>
              </a:rPr>
              <a:t>                                                                                 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弗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  <a:cs typeface="+mn-cs"/>
              </a:rPr>
              <a:t>4:5)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103E3-4810-52D7-AE52-CAC3C76B9017}"/>
              </a:ext>
            </a:extLst>
          </p:cNvPr>
          <p:cNvSpPr txBox="1"/>
          <p:nvPr/>
        </p:nvSpPr>
        <p:spPr>
          <a:xfrm>
            <a:off x="533642" y="5464479"/>
            <a:ext cx="1043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並不分猶太人</a:t>
            </a:r>
            <a:r>
              <a:rPr lang="en-US" altLang="zh-TW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外邦人</a:t>
            </a:r>
            <a:r>
              <a:rPr lang="en-US" altLang="zh-TW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自主的</a:t>
            </a:r>
            <a:r>
              <a:rPr lang="en-US" altLang="zh-TW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為奴的</a:t>
            </a:r>
            <a:r>
              <a:rPr lang="en-US" altLang="zh-TW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或男或女</a:t>
            </a:r>
            <a:r>
              <a:rPr lang="en-US" altLang="zh-TW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, </a:t>
            </a:r>
          </a:p>
          <a:p>
            <a:pPr lvl="0"/>
            <a:r>
              <a:rPr lang="zh-TW" altLang="en-US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因為你們在基督耶穌裡</a:t>
            </a:r>
            <a:r>
              <a:rPr lang="en-US" altLang="zh-TW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都成為一人了</a:t>
            </a:r>
            <a:r>
              <a:rPr lang="zh-TW" altLang="en-US" sz="32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！   </a:t>
            </a:r>
            <a:r>
              <a:rPr lang="en-US" altLang="zh-TW" sz="32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加 </a:t>
            </a:r>
            <a:r>
              <a:rPr lang="en-US" altLang="zh-TW" sz="3200" b="1" dirty="0">
                <a:solidFill>
                  <a:srgbClr val="002060"/>
                </a:solidFill>
                <a:latin typeface="Franklin Gothic Book"/>
                <a:ea typeface="微軟正黑體" panose="020B0604030504040204" pitchFamily="34" charset="-120"/>
              </a:rPr>
              <a:t>3:28)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/>
                <a:ea typeface="微軟正黑體" panose="020B0604030504040204" pitchFamily="34" charset="-12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anklin Gothic Book"/>
            </a:endParaRPr>
          </a:p>
        </p:txBody>
      </p:sp>
      <p:pic>
        <p:nvPicPr>
          <p:cNvPr id="3074" name="Picture 2" descr="聖經中的「教會」是什麼？Ekklesia的教會是 ...">
            <a:extLst>
              <a:ext uri="{FF2B5EF4-FFF2-40B4-BE49-F238E27FC236}">
                <a16:creationId xmlns:a16="http://schemas.microsoft.com/office/drawing/2014/main" id="{0A96AD8A-905A-EF18-FB54-367A8132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1282"/>
            <a:ext cx="5410200" cy="302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 flipH="1" flipV="1">
            <a:off x="12707942" y="6096001"/>
            <a:ext cx="45719" cy="45719"/>
            <a:chOff x="5550685" y="422817"/>
            <a:chExt cx="4109258" cy="5631047"/>
          </a:xfrm>
        </p:grpSpPr>
        <p:pic>
          <p:nvPicPr>
            <p:cNvPr id="23" name="Picture 10" descr="C:\Users\hklee\AppData\Local\Microsoft\Windows\Temporary Internet Files\Content.IE5\2CM8MMXM\MP900446924[1]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4" r="7500"/>
            <a:stretch/>
          </p:blipFill>
          <p:spPr bwMode="auto">
            <a:xfrm>
              <a:off x="5550685" y="1471478"/>
              <a:ext cx="4109258" cy="4582386"/>
            </a:xfrm>
            <a:prstGeom prst="ellipse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06">
              <a:off x="6011309" y="422817"/>
              <a:ext cx="3083936" cy="4167315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2209800" y="198265"/>
            <a:ext cx="4673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zh-TW" altLang="en-US" sz="5000" b="1" dirty="0">
                <a:solidFill>
                  <a:srgbClr val="008000"/>
                </a:solidFill>
              </a:rPr>
              <a:t>同心建造神的家</a:t>
            </a:r>
            <a:endParaRPr lang="en-US" sz="5000" b="1" dirty="0">
              <a:solidFill>
                <a:srgbClr val="008000"/>
              </a:solidFill>
            </a:endParaRPr>
          </a:p>
        </p:txBody>
      </p:sp>
      <p:pic>
        <p:nvPicPr>
          <p:cNvPr id="7" name="Picture 2" descr="C:\Documents and Settings\hklee.FCBC.005\Local Settings\Temporary Internet Files\Content.IE5\O4LIV00K\MC900439001[1]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20000" contrast="20000"/>
          </a:blip>
          <a:srcRect l="77009" t="78683" r="9950" b="7188"/>
          <a:stretch>
            <a:fillRect/>
          </a:stretch>
        </p:blipFill>
        <p:spPr bwMode="auto">
          <a:xfrm>
            <a:off x="8134350" y="333666"/>
            <a:ext cx="4038600" cy="3929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C2D60-5601-7DD0-9DA5-7544DE07C3F8}"/>
              </a:ext>
            </a:extLst>
          </p:cNvPr>
          <p:cNvSpPr txBox="1"/>
          <p:nvPr/>
        </p:nvSpPr>
        <p:spPr>
          <a:xfrm>
            <a:off x="1066800" y="1828800"/>
            <a:ext cx="639149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</a:rPr>
              <a:t>一、扎根在神的話語上</a:t>
            </a:r>
            <a:endParaRPr lang="en-US" altLang="zh-TW" sz="4400" b="1" dirty="0">
              <a:solidFill>
                <a:srgbClr val="C00000"/>
              </a:solidFill>
            </a:endParaRPr>
          </a:p>
          <a:p>
            <a:r>
              <a:rPr lang="zh-TW" altLang="en-US" sz="4400" b="1" dirty="0">
                <a:solidFill>
                  <a:srgbClr val="C00000"/>
                </a:solidFill>
              </a:rPr>
              <a:t>二、</a:t>
            </a: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彼此服事、</a:t>
            </a:r>
            <a:r>
              <a:rPr lang="zh-TW" altLang="en-US" sz="4400" b="1" dirty="0">
                <a:solidFill>
                  <a:srgbClr val="C00000"/>
                </a:solidFill>
                <a:ea typeface="全真楷書" pitchFamily="49" charset="-120"/>
              </a:rPr>
              <a:t>為主而做</a:t>
            </a:r>
            <a:endParaRPr lang="en-US" altLang="zh-TW" sz="4400" b="1" dirty="0">
              <a:solidFill>
                <a:srgbClr val="C00000"/>
              </a:solidFill>
              <a:ea typeface="全真楷書" pitchFamily="49" charset="-120"/>
            </a:endParaRPr>
          </a:p>
          <a:p>
            <a:r>
              <a:rPr lang="zh-TW" altLang="en-US" sz="4400" b="1" dirty="0">
                <a:solidFill>
                  <a:srgbClr val="C00000"/>
                </a:solidFill>
              </a:rPr>
              <a:t>三、相愛合一、接納包容</a:t>
            </a:r>
            <a:endParaRPr lang="en-US" altLang="zh-TW" sz="4400" b="1" dirty="0">
              <a:solidFill>
                <a:srgbClr val="C00000"/>
              </a:solidFill>
            </a:endParaRPr>
          </a:p>
          <a:p>
            <a:r>
              <a:rPr lang="zh-TW" altLang="en-US" sz="4400" b="1" dirty="0">
                <a:solidFill>
                  <a:srgbClr val="C00000"/>
                </a:solidFill>
                <a:ea typeface="全真楷書" pitchFamily="49" charset="-120"/>
              </a:rPr>
              <a:t>四、見證基督，為主得人</a:t>
            </a:r>
            <a:endParaRPr lang="en-US" sz="4400" b="1" dirty="0">
              <a:solidFill>
                <a:srgbClr val="C00000"/>
              </a:solidFill>
            </a:endParaRPr>
          </a:p>
          <a:p>
            <a:endParaRPr lang="en-US" sz="4400" b="1" dirty="0">
              <a:solidFill>
                <a:srgbClr val="C00000"/>
              </a:solidFill>
            </a:endParaRPr>
          </a:p>
          <a:p>
            <a:endParaRPr lang="en-US" sz="4400" b="1" dirty="0">
              <a:solidFill>
                <a:srgbClr val="C00000"/>
              </a:solidFill>
            </a:endParaRPr>
          </a:p>
          <a:p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 flipH="1" flipV="1">
            <a:off x="12707942" y="6096001"/>
            <a:ext cx="45719" cy="45719"/>
            <a:chOff x="5550685" y="422817"/>
            <a:chExt cx="4109258" cy="5631047"/>
          </a:xfrm>
        </p:grpSpPr>
        <p:pic>
          <p:nvPicPr>
            <p:cNvPr id="23" name="Picture 10" descr="C:\Users\hklee\AppData\Local\Microsoft\Windows\Temporary Internet Files\Content.IE5\2CM8MMXM\MP900446924[1]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4" r="7500"/>
            <a:stretch/>
          </p:blipFill>
          <p:spPr bwMode="auto">
            <a:xfrm>
              <a:off x="5550685" y="1471478"/>
              <a:ext cx="4109258" cy="4582386"/>
            </a:xfrm>
            <a:prstGeom prst="ellipse">
              <a:avLst/>
            </a:prstGeom>
            <a:noFill/>
            <a:effectLst>
              <a:softEdge rad="635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5106">
              <a:off x="6011309" y="422817"/>
              <a:ext cx="3083936" cy="4167315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2590800" y="136886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zh-TW" altLang="en-US" sz="4400" b="1" dirty="0">
                <a:solidFill>
                  <a:srgbClr val="2029A0"/>
                </a:solidFill>
              </a:rPr>
              <a:t>教會的目的</a:t>
            </a:r>
            <a:endParaRPr lang="en-US" sz="4400" b="1" dirty="0">
              <a:solidFill>
                <a:srgbClr val="2029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0D9CB-BD0E-6D8F-E058-85FC6DB6B7B9}"/>
              </a:ext>
            </a:extLst>
          </p:cNvPr>
          <p:cNvSpPr txBox="1"/>
          <p:nvPr/>
        </p:nvSpPr>
        <p:spPr>
          <a:xfrm>
            <a:off x="609600" y="1086197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006600"/>
                </a:solidFill>
                <a:latin typeface="+mn-ea"/>
              </a:rPr>
              <a:t>神從世上召我們出來有何目的？</a:t>
            </a:r>
            <a:endParaRPr lang="en-US" sz="4000" b="1" dirty="0">
              <a:solidFill>
                <a:srgbClr val="006600"/>
              </a:solidFill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D1A34-F996-7E03-4619-1EF87F779EBD}"/>
              </a:ext>
            </a:extLst>
          </p:cNvPr>
          <p:cNvSpPr txBox="1"/>
          <p:nvPr/>
        </p:nvSpPr>
        <p:spPr>
          <a:xfrm>
            <a:off x="381000" y="2401651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一、與世人有別 、歸耶和華為聖</a:t>
            </a:r>
            <a:endParaRPr lang="en-US" altLang="zh-TW" sz="32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帖前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4:5 『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神召我們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不是要我們沾染汙穢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乃是要我們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成為聖潔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』</a:t>
            </a:r>
          </a:p>
          <a:p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林後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6:17『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你們務要從他們中間出來，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與他們分別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。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BB02B-C2DA-ECAE-D7B3-56685F22F2EA}"/>
              </a:ext>
            </a:extLst>
          </p:cNvPr>
          <p:cNvSpPr txBox="1"/>
          <p:nvPr/>
        </p:nvSpPr>
        <p:spPr>
          <a:xfrm>
            <a:off x="1934444" y="1742123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等著上天堂嗎？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教会建造需要章程、架构、纪律吗?(含音频) – 生命季刊">
            <a:extLst>
              <a:ext uri="{FF2B5EF4-FFF2-40B4-BE49-F238E27FC236}">
                <a16:creationId xmlns:a16="http://schemas.microsoft.com/office/drawing/2014/main" id="{FC6C36E1-5003-58E3-48C7-A12FBC06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714" y="48814"/>
            <a:ext cx="3605683" cy="24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A5CF6C-5A25-C073-FFCA-0AEF8B3F73B0}"/>
              </a:ext>
            </a:extLst>
          </p:cNvPr>
          <p:cNvSpPr txBox="1"/>
          <p:nvPr/>
        </p:nvSpPr>
        <p:spPr>
          <a:xfrm>
            <a:off x="369951" y="5531446"/>
            <a:ext cx="117455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三、宣揚福音、領人歸主</a:t>
            </a:r>
            <a:endParaRPr lang="en-US" altLang="zh-TW" sz="32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彼前 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2:9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『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要叫你們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宣揚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那召你們出黑暗入奇妙光明者的美德 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CDB504-3447-9822-F88C-DBA964D69C5C}"/>
              </a:ext>
            </a:extLst>
          </p:cNvPr>
          <p:cNvSpPr txBox="1"/>
          <p:nvPr/>
        </p:nvSpPr>
        <p:spPr>
          <a:xfrm>
            <a:off x="381000" y="3961786"/>
            <a:ext cx="1199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二、相愛合一、見證神</a:t>
            </a:r>
            <a:endParaRPr lang="en-US" altLang="zh-TW" sz="32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林前 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7:15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『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神召我們原是要我們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和睦 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』</a:t>
            </a:r>
          </a:p>
          <a:p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約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13:35『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你們若有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彼此相愛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的心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</a:rPr>
              <a:t>眾人就認出你們是我的門徒了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</a:rPr>
              <a:t>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1EE4-C6A6-455D-2F59-1CFDD042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6479B-F4D7-D73D-2C4E-222A9E869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C30FB-444F-B131-8C12-58527593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28600"/>
            <a:ext cx="15559408" cy="83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C9A7A-37ED-BB25-1C04-007B0666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81000"/>
            <a:ext cx="965200" cy="5791200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牧場教會</a:t>
            </a:r>
            <a:br>
              <a:rPr lang="en-US" altLang="zh-TW" sz="4800" b="1" dirty="0"/>
            </a:br>
            <a:r>
              <a:rPr lang="zh-TW" altLang="en-US" sz="4800" b="1" dirty="0"/>
              <a:t>第一年</a:t>
            </a:r>
            <a:endParaRPr lang="en-US" sz="4800" b="1" dirty="0"/>
          </a:p>
        </p:txBody>
      </p:sp>
      <p:pic>
        <p:nvPicPr>
          <p:cNvPr id="4" name="Picture 2" descr="C:\Users\SGV\AppData\Local\Temp\mmexport1578539784340.jpg">
            <a:extLst>
              <a:ext uri="{FF2B5EF4-FFF2-40B4-BE49-F238E27FC236}">
                <a16:creationId xmlns:a16="http://schemas.microsoft.com/office/drawing/2014/main" id="{87AA7CD2-FBBD-21D9-F580-EE293090B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199"/>
            <a:ext cx="9677400" cy="66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GV\AppData\Local\Temp\fa2912ce166a59397f7b7f9589913ed6.jpg">
            <a:extLst>
              <a:ext uri="{FF2B5EF4-FFF2-40B4-BE49-F238E27FC236}">
                <a16:creationId xmlns:a16="http://schemas.microsoft.com/office/drawing/2014/main" id="{6D9F23C4-356C-8E36-0A24-C61214B1B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069">
            <a:off x="1709918" y="-1882967"/>
            <a:ext cx="9229362" cy="48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A2BA4-E973-3E79-671A-417A7788689A}"/>
              </a:ext>
            </a:extLst>
          </p:cNvPr>
          <p:cNvSpPr txBox="1"/>
          <p:nvPr/>
        </p:nvSpPr>
        <p:spPr>
          <a:xfrm>
            <a:off x="4724400" y="2286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</a:rPr>
              <a:t>第一次過感恩節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98B8B-292F-B868-1F56-6E4F367B9574}"/>
              </a:ext>
            </a:extLst>
          </p:cNvPr>
          <p:cNvSpPr txBox="1"/>
          <p:nvPr/>
        </p:nvSpPr>
        <p:spPr>
          <a:xfrm>
            <a:off x="5486400" y="3124201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</a:rPr>
              <a:t>第一次浸禮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7F606-11FA-9A10-3471-655B976F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latin typeface="+mn-ea"/>
                <a:ea typeface="+mn-ea"/>
              </a:rPr>
              <a:t>疫情中持續前進</a:t>
            </a:r>
            <a:endParaRPr lang="en-US" sz="4000" b="1" dirty="0">
              <a:latin typeface="+mn-ea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5B31A-EABA-0F04-BBA8-60D73412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640" y="1447800"/>
            <a:ext cx="881221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79077-E077-3B53-F4E8-B83993729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5884">
            <a:off x="5334000" y="-1228725"/>
            <a:ext cx="8126109" cy="609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92C6D8-98E7-8FCE-B781-B6A69DDDFBCE}"/>
              </a:ext>
            </a:extLst>
          </p:cNvPr>
          <p:cNvSpPr txBox="1"/>
          <p:nvPr/>
        </p:nvSpPr>
        <p:spPr>
          <a:xfrm>
            <a:off x="8153400" y="5104523"/>
            <a:ext cx="27494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</a:rPr>
              <a:t>查經小組</a:t>
            </a:r>
            <a:endParaRPr lang="en-US" altLang="zh-TW" sz="4000" b="1" dirty="0">
              <a:solidFill>
                <a:srgbClr val="C00000"/>
              </a:solidFill>
            </a:endParaRPr>
          </a:p>
          <a:p>
            <a:r>
              <a:rPr lang="zh-TW" altLang="en-US" sz="4000" b="1" dirty="0">
                <a:solidFill>
                  <a:srgbClr val="C00000"/>
                </a:solidFill>
              </a:rPr>
              <a:t>敬拜、外展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D7B66-6373-0E61-9978-D4F2E41C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608" y="1219200"/>
            <a:ext cx="1295400" cy="10668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搬遷                                       </a:t>
            </a:r>
            <a:r>
              <a:rPr lang="en-US" altLang="zh-TW" sz="4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-----&gt;</a:t>
            </a:r>
            <a:endParaRPr lang="en-US" sz="4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Content Placeholder 6" descr="A building with a red roof&#10;&#10;Description automatically generated">
            <a:extLst>
              <a:ext uri="{FF2B5EF4-FFF2-40B4-BE49-F238E27FC236}">
                <a16:creationId xmlns:a16="http://schemas.microsoft.com/office/drawing/2014/main" id="{F45B7036-B48B-0530-89ED-9747739AA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406">
            <a:off x="6803942" y="-2476237"/>
            <a:ext cx="5303412" cy="9858870"/>
          </a:xfrm>
        </p:spPr>
      </p:pic>
      <p:pic>
        <p:nvPicPr>
          <p:cNvPr id="9" name="Picture 8" descr="A group of people in a church&#10;&#10;Description automatically generated">
            <a:extLst>
              <a:ext uri="{FF2B5EF4-FFF2-40B4-BE49-F238E27FC236}">
                <a16:creationId xmlns:a16="http://schemas.microsoft.com/office/drawing/2014/main" id="{C3A7D926-2615-B452-0044-3239FB550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07">
            <a:off x="5716440" y="3658962"/>
            <a:ext cx="7893472" cy="368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82517D-0A52-B383-39CD-D9D523CE6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858" y="2984859"/>
            <a:ext cx="6273328" cy="4651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AFA4E-A730-A0EF-D960-32A7F0721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8316">
            <a:off x="-310270" y="-609600"/>
            <a:ext cx="6017481" cy="53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3286-3B11-D068-6D27-56EA632E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98" y="228600"/>
            <a:ext cx="11582400" cy="19812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4900" b="1" dirty="0"/>
              <a:t> </a:t>
            </a:r>
            <a:r>
              <a:rPr lang="zh-TW" altLang="en-US" sz="4900" b="1" dirty="0">
                <a:latin typeface="+mn-ea"/>
                <a:ea typeface="+mn-ea"/>
              </a:rPr>
              <a:t>建造</a:t>
            </a:r>
            <a:r>
              <a:rPr lang="zh-TW" altLang="en-US" sz="4900" b="1" dirty="0">
                <a:solidFill>
                  <a:srgbClr val="C00000"/>
                </a:solidFill>
                <a:latin typeface="+mn-ea"/>
                <a:ea typeface="+mn-ea"/>
              </a:rPr>
              <a:t>以基督為中心的教會</a:t>
            </a:r>
            <a:br>
              <a:rPr lang="en-US" altLang="zh-TW" sz="4900" b="1" dirty="0">
                <a:solidFill>
                  <a:srgbClr val="C00000"/>
                </a:solidFill>
                <a:latin typeface="+mn-ea"/>
                <a:ea typeface="+mn-ea"/>
              </a:rPr>
            </a:br>
            <a:br>
              <a:rPr lang="en-US" altLang="zh-TW" sz="4900" b="1" dirty="0">
                <a:solidFill>
                  <a:srgbClr val="C00000"/>
                </a:solidFill>
              </a:rPr>
            </a:br>
            <a:r>
              <a:rPr lang="en-US" altLang="zh-TW" sz="4900" b="1" dirty="0">
                <a:solidFill>
                  <a:srgbClr val="C00000"/>
                </a:solidFill>
              </a:rPr>
              <a:t>        </a:t>
            </a:r>
            <a:r>
              <a:rPr lang="zh-TW" altLang="en-US" sz="4900" b="1" dirty="0">
                <a:solidFill>
                  <a:srgbClr val="C00000"/>
                </a:solidFill>
              </a:rPr>
              <a:t>順服元首基督</a:t>
            </a:r>
            <a:endParaRPr lang="en-US" sz="49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25F17-8CCA-6377-02EA-AD6C0BA5B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67000"/>
            <a:ext cx="115824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   </a:t>
            </a:r>
            <a:endParaRPr lang="en-US" altLang="zh-TW" b="1" u="sng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zh-TW" sz="4000" b="1" dirty="0">
                <a:solidFill>
                  <a:srgbClr val="008000"/>
                </a:solidFill>
              </a:rPr>
              <a:t>『</a:t>
            </a:r>
            <a:r>
              <a:rPr lang="zh-TW" altLang="en-US" sz="4000" b="1" dirty="0">
                <a:solidFill>
                  <a:srgbClr val="008000"/>
                </a:solidFill>
              </a:rPr>
              <a:t>凡事長進</a:t>
            </a:r>
            <a:r>
              <a:rPr lang="en-US" altLang="zh-TW" sz="4000" b="1" dirty="0">
                <a:solidFill>
                  <a:srgbClr val="008000"/>
                </a:solidFill>
              </a:rPr>
              <a:t>, </a:t>
            </a:r>
            <a:r>
              <a:rPr lang="zh-TW" altLang="en-US" sz="4000" b="1" dirty="0">
                <a:solidFill>
                  <a:srgbClr val="008000"/>
                </a:solidFill>
              </a:rPr>
              <a:t>連於元首基督</a:t>
            </a:r>
            <a:r>
              <a:rPr lang="en-US" altLang="zh-TW" sz="4000" b="1" dirty="0">
                <a:solidFill>
                  <a:srgbClr val="008000"/>
                </a:solidFill>
              </a:rPr>
              <a:t>, </a:t>
            </a: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008000"/>
                </a:solidFill>
              </a:rPr>
              <a:t>    全身都靠祂連絡的合式</a:t>
            </a:r>
            <a:r>
              <a:rPr lang="en-US" altLang="zh-TW" sz="4000" b="1" dirty="0">
                <a:solidFill>
                  <a:srgbClr val="008000"/>
                </a:solidFill>
              </a:rPr>
              <a:t>』</a:t>
            </a:r>
          </a:p>
          <a:p>
            <a:pPr marL="0" indent="0">
              <a:buNone/>
            </a:pPr>
            <a:endParaRPr lang="en-US" sz="40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008000"/>
                </a:solidFill>
              </a:rPr>
              <a:t>                         (</a:t>
            </a:r>
            <a:r>
              <a:rPr lang="zh-TW" altLang="en-US" b="1" dirty="0">
                <a:solidFill>
                  <a:srgbClr val="008000"/>
                </a:solidFill>
              </a:rPr>
              <a:t>以弗所書 </a:t>
            </a:r>
            <a:r>
              <a:rPr lang="en-US" altLang="zh-TW" b="1" dirty="0">
                <a:solidFill>
                  <a:srgbClr val="008000"/>
                </a:solidFill>
              </a:rPr>
              <a:t>4:15-16)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3074" name="Picture 2" descr="經文詩歌【連於元首基督】弗4:15,16 - YouTube">
            <a:extLst>
              <a:ext uri="{FF2B5EF4-FFF2-40B4-BE49-F238E27FC236}">
                <a16:creationId xmlns:a16="http://schemas.microsoft.com/office/drawing/2014/main" id="{D2754AB6-2263-AB54-62C3-58472F26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5143280" cy="28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5059063-953E-E1EB-F4B7-46165DE8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55615"/>
            <a:ext cx="7300782" cy="40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3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ek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1103</TotalTime>
  <Words>1826</Words>
  <Application>Microsoft Office PowerPoint</Application>
  <PresentationFormat>Widescreen</PresentationFormat>
  <Paragraphs>148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DFKai-SB</vt:lpstr>
      <vt:lpstr>Google Sans</vt:lpstr>
      <vt:lpstr>Microsoft JhengHei</vt:lpstr>
      <vt:lpstr>Microsoft YaHei</vt:lpstr>
      <vt:lpstr>全真楷書</vt:lpstr>
      <vt:lpstr>Arial</vt:lpstr>
      <vt:lpstr>Arial Black</vt:lpstr>
      <vt:lpstr>Calibri</vt:lpstr>
      <vt:lpstr>Franklin Gothic Book</vt:lpstr>
      <vt:lpstr>Franklin Gothic Medium</vt:lpstr>
      <vt:lpstr>Garamond</vt:lpstr>
      <vt:lpstr>Wingdings</vt:lpstr>
      <vt:lpstr>Wingdings 2</vt:lpstr>
      <vt:lpstr>Trek</vt:lpstr>
      <vt:lpstr>Organic</vt:lpstr>
      <vt:lpstr>6_Office Theme</vt:lpstr>
      <vt:lpstr>PowerPoint Presentation</vt:lpstr>
      <vt:lpstr>植物、事業、家庭、人際關係都需要用心經營</vt:lpstr>
      <vt:lpstr>PowerPoint Presentation</vt:lpstr>
      <vt:lpstr>PowerPoint Presentation</vt:lpstr>
      <vt:lpstr>PowerPoint Presentation</vt:lpstr>
      <vt:lpstr>牧場教會 第一年</vt:lpstr>
      <vt:lpstr>疫情中持續前進</vt:lpstr>
      <vt:lpstr> 搬遷                                       -----&gt;</vt:lpstr>
      <vt:lpstr>  建造以基督為中心的教會          順服元首基督</vt:lpstr>
      <vt:lpstr>  一、扎根在神的話語上</vt:lpstr>
      <vt:lpstr>  一、扎根在神的話語上</vt:lpstr>
      <vt:lpstr>  一、扎根在神的話語上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什麽是在基督裡的接納</vt:lpstr>
      <vt:lpstr>什麽是在基督裡的接納</vt:lpstr>
      <vt:lpstr>PowerPoint Presentation</vt:lpstr>
      <vt:lpstr>PowerPoint Presentation</vt:lpstr>
      <vt:lpstr>四、見證基督，為主得人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屬靈的歸宿</dc:title>
  <dc:creator>Julia Wong</dc:creator>
  <cp:lastModifiedBy>Julia Wong</cp:lastModifiedBy>
  <cp:revision>111</cp:revision>
  <dcterms:created xsi:type="dcterms:W3CDTF">2011-04-29T23:07:44Z</dcterms:created>
  <dcterms:modified xsi:type="dcterms:W3CDTF">2024-08-11T15:59:57Z</dcterms:modified>
</cp:coreProperties>
</file>