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4" r:id="rId3"/>
    <p:sldMasterId id="2147483726" r:id="rId4"/>
    <p:sldMasterId id="2147483744" r:id="rId5"/>
  </p:sldMasterIdLst>
  <p:notesMasterIdLst>
    <p:notesMasterId r:id="rId36"/>
  </p:notesMasterIdLst>
  <p:sldIdLst>
    <p:sldId id="256" r:id="rId6"/>
    <p:sldId id="496" r:id="rId7"/>
    <p:sldId id="494" r:id="rId8"/>
    <p:sldId id="495" r:id="rId9"/>
    <p:sldId id="479" r:id="rId10"/>
    <p:sldId id="480" r:id="rId11"/>
    <p:sldId id="477" r:id="rId12"/>
    <p:sldId id="277" r:id="rId13"/>
    <p:sldId id="505" r:id="rId14"/>
    <p:sldId id="501" r:id="rId15"/>
    <p:sldId id="502" r:id="rId16"/>
    <p:sldId id="503" r:id="rId17"/>
    <p:sldId id="487" r:id="rId18"/>
    <p:sldId id="338" r:id="rId19"/>
    <p:sldId id="507" r:id="rId20"/>
    <p:sldId id="506" r:id="rId21"/>
    <p:sldId id="508" r:id="rId22"/>
    <p:sldId id="511" r:id="rId23"/>
    <p:sldId id="512" r:id="rId24"/>
    <p:sldId id="337" r:id="rId25"/>
    <p:sldId id="273" r:id="rId26"/>
    <p:sldId id="489" r:id="rId27"/>
    <p:sldId id="499" r:id="rId28"/>
    <p:sldId id="476" r:id="rId29"/>
    <p:sldId id="514" r:id="rId30"/>
    <p:sldId id="485" r:id="rId31"/>
    <p:sldId id="515" r:id="rId32"/>
    <p:sldId id="516" r:id="rId33"/>
    <p:sldId id="308" r:id="rId34"/>
    <p:sldId id="4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76B0F"/>
    <a:srgbClr val="B53B15"/>
    <a:srgbClr val="2D07CF"/>
    <a:srgbClr val="793905"/>
    <a:srgbClr val="68498D"/>
    <a:srgbClr val="454591"/>
    <a:srgbClr val="C75F09"/>
    <a:srgbClr val="3A27A9"/>
    <a:srgbClr val="C63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B4B59-CF5E-45EA-B1DA-56B9F537BAFB}" v="1548" dt="2024-09-08T15:45:39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1" autoAdjust="0"/>
    <p:restoredTop sz="94592" autoAdjust="0"/>
  </p:normalViewPr>
  <p:slideViewPr>
    <p:cSldViewPr>
      <p:cViewPr varScale="1">
        <p:scale>
          <a:sx n="52" d="100"/>
          <a:sy n="52" d="100"/>
        </p:scale>
        <p:origin x="720" y="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Wong" userId="d7baf7815abb286b" providerId="LiveId" clId="{493B4B59-CF5E-45EA-B1DA-56B9F537BAFB}"/>
    <pc:docChg chg="undo custSel addSld delSld modSld sldOrd delMainMaster">
      <pc:chgData name="Julia Wong" userId="d7baf7815abb286b" providerId="LiveId" clId="{493B4B59-CF5E-45EA-B1DA-56B9F537BAFB}" dt="2024-09-08T15:53:53.971" v="6668" actId="1076"/>
      <pc:docMkLst>
        <pc:docMk/>
      </pc:docMkLst>
      <pc:sldChg chg="addSp delSp modSp mod">
        <pc:chgData name="Julia Wong" userId="d7baf7815abb286b" providerId="LiveId" clId="{493B4B59-CF5E-45EA-B1DA-56B9F537BAFB}" dt="2024-09-04T07:34:54.596" v="368"/>
        <pc:sldMkLst>
          <pc:docMk/>
          <pc:sldMk cId="627443725" sldId="256"/>
        </pc:sldMkLst>
        <pc:spChg chg="add mod">
          <ac:chgData name="Julia Wong" userId="d7baf7815abb286b" providerId="LiveId" clId="{493B4B59-CF5E-45EA-B1DA-56B9F537BAFB}" dt="2024-09-04T07:34:54.596" v="368"/>
          <ac:spMkLst>
            <pc:docMk/>
            <pc:sldMk cId="627443725" sldId="256"/>
            <ac:spMk id="2" creationId="{93FB51CF-A602-2293-03EF-2E577A57F2EC}"/>
          </ac:spMkLst>
        </pc:spChg>
        <pc:spChg chg="del mod">
          <ac:chgData name="Julia Wong" userId="d7baf7815abb286b" providerId="LiveId" clId="{493B4B59-CF5E-45EA-B1DA-56B9F537BAFB}" dt="2024-09-04T07:25:51.887" v="213" actId="478"/>
          <ac:spMkLst>
            <pc:docMk/>
            <pc:sldMk cId="627443725" sldId="256"/>
            <ac:spMk id="10" creationId="{564765C7-80F8-5112-1C30-2266E9055E3B}"/>
          </ac:spMkLst>
        </pc:spChg>
        <pc:picChg chg="mod">
          <ac:chgData name="Julia Wong" userId="d7baf7815abb286b" providerId="LiveId" clId="{493B4B59-CF5E-45EA-B1DA-56B9F537BAFB}" dt="2024-09-04T07:27:13.037" v="245" actId="1076"/>
          <ac:picMkLst>
            <pc:docMk/>
            <pc:sldMk cId="627443725" sldId="256"/>
            <ac:picMk id="1028" creationId="{437485D6-74D5-9512-707B-DD8E4F9E94E0}"/>
          </ac:picMkLst>
        </pc:picChg>
      </pc:sldChg>
      <pc:sldChg chg="ord">
        <pc:chgData name="Julia Wong" userId="d7baf7815abb286b" providerId="LiveId" clId="{493B4B59-CF5E-45EA-B1DA-56B9F537BAFB}" dt="2024-09-08T03:24:47.682" v="4924"/>
        <pc:sldMkLst>
          <pc:docMk/>
          <pc:sldMk cId="1105634079" sldId="273"/>
        </pc:sldMkLst>
      </pc:sldChg>
      <pc:sldChg chg="addSp delSp modSp mod setBg">
        <pc:chgData name="Julia Wong" userId="d7baf7815abb286b" providerId="LiveId" clId="{493B4B59-CF5E-45EA-B1DA-56B9F537BAFB}" dt="2024-09-08T00:01:03.224" v="1591" actId="13926"/>
        <pc:sldMkLst>
          <pc:docMk/>
          <pc:sldMk cId="2328526364" sldId="277"/>
        </pc:sldMkLst>
        <pc:spChg chg="mod">
          <ac:chgData name="Julia Wong" userId="d7baf7815abb286b" providerId="LiveId" clId="{493B4B59-CF5E-45EA-B1DA-56B9F537BAFB}" dt="2024-09-08T00:01:03.224" v="1591" actId="13926"/>
          <ac:spMkLst>
            <pc:docMk/>
            <pc:sldMk cId="2328526364" sldId="277"/>
            <ac:spMk id="2" creationId="{67883EE4-5E8F-79C5-22AD-A30E3EDCEA76}"/>
          </ac:spMkLst>
        </pc:spChg>
        <pc:spChg chg="add">
          <ac:chgData name="Julia Wong" userId="d7baf7815abb286b" providerId="LiveId" clId="{493B4B59-CF5E-45EA-B1DA-56B9F537BAFB}" dt="2024-09-07T23:58:50.737" v="1559" actId="26606"/>
          <ac:spMkLst>
            <pc:docMk/>
            <pc:sldMk cId="2328526364" sldId="277"/>
            <ac:spMk id="8203" creationId="{989BE678-777B-482A-A616-FEDC47B162E5}"/>
          </ac:spMkLst>
        </pc:spChg>
        <pc:spChg chg="add">
          <ac:chgData name="Julia Wong" userId="d7baf7815abb286b" providerId="LiveId" clId="{493B4B59-CF5E-45EA-B1DA-56B9F537BAFB}" dt="2024-09-07T23:58:50.737" v="1559" actId="26606"/>
          <ac:spMkLst>
            <pc:docMk/>
            <pc:sldMk cId="2328526364" sldId="277"/>
            <ac:spMk id="8209" creationId="{D28BE0C3-2102-4820-B88B-A448B1840D14}"/>
          </ac:spMkLst>
        </pc:spChg>
        <pc:picChg chg="add del mod">
          <ac:chgData name="Julia Wong" userId="d7baf7815abb286b" providerId="LiveId" clId="{493B4B59-CF5E-45EA-B1DA-56B9F537BAFB}" dt="2024-09-07T23:57:46.042" v="1555" actId="478"/>
          <ac:picMkLst>
            <pc:docMk/>
            <pc:sldMk cId="2328526364" sldId="277"/>
            <ac:picMk id="3" creationId="{25C2A0C9-C349-D076-2063-60945E36DA71}"/>
          </ac:picMkLst>
        </pc:picChg>
        <pc:picChg chg="add mod">
          <ac:chgData name="Julia Wong" userId="d7baf7815abb286b" providerId="LiveId" clId="{493B4B59-CF5E-45EA-B1DA-56B9F537BAFB}" dt="2024-09-07T23:58:50.737" v="1559" actId="26606"/>
          <ac:picMkLst>
            <pc:docMk/>
            <pc:sldMk cId="2328526364" sldId="277"/>
            <ac:picMk id="8194" creationId="{2104CCF3-ABCB-89FD-8F2F-3A90CB6F5FB1}"/>
          </ac:picMkLst>
        </pc:picChg>
        <pc:picChg chg="add">
          <ac:chgData name="Julia Wong" userId="d7baf7815abb286b" providerId="LiveId" clId="{493B4B59-CF5E-45EA-B1DA-56B9F537BAFB}" dt="2024-09-07T23:58:50.737" v="1559" actId="26606"/>
          <ac:picMkLst>
            <pc:docMk/>
            <pc:sldMk cId="2328526364" sldId="277"/>
            <ac:picMk id="8199" creationId="{DF19BAF3-7E20-4B9D-B544-BABAEEA1FA75}"/>
          </ac:picMkLst>
        </pc:picChg>
        <pc:picChg chg="add">
          <ac:chgData name="Julia Wong" userId="d7baf7815abb286b" providerId="LiveId" clId="{493B4B59-CF5E-45EA-B1DA-56B9F537BAFB}" dt="2024-09-07T23:58:50.737" v="1559" actId="26606"/>
          <ac:picMkLst>
            <pc:docMk/>
            <pc:sldMk cId="2328526364" sldId="277"/>
            <ac:picMk id="8201" creationId="{950648F4-ABCD-4DF0-8641-76CFB2354721}"/>
          </ac:picMkLst>
        </pc:picChg>
        <pc:picChg chg="add">
          <ac:chgData name="Julia Wong" userId="d7baf7815abb286b" providerId="LiveId" clId="{493B4B59-CF5E-45EA-B1DA-56B9F537BAFB}" dt="2024-09-07T23:58:50.737" v="1559" actId="26606"/>
          <ac:picMkLst>
            <pc:docMk/>
            <pc:sldMk cId="2328526364" sldId="277"/>
            <ac:picMk id="8205" creationId="{CF1EB4BD-9C7E-4AA3-9681-C7EB0DA6250B}"/>
          </ac:picMkLst>
        </pc:picChg>
        <pc:picChg chg="add">
          <ac:chgData name="Julia Wong" userId="d7baf7815abb286b" providerId="LiveId" clId="{493B4B59-CF5E-45EA-B1DA-56B9F537BAFB}" dt="2024-09-07T23:58:50.737" v="1559" actId="26606"/>
          <ac:picMkLst>
            <pc:docMk/>
            <pc:sldMk cId="2328526364" sldId="277"/>
            <ac:picMk id="8207" creationId="{94AAE3AA-3759-4D28-B0EF-575F25A5146C}"/>
          </ac:picMkLst>
        </pc:picChg>
      </pc:sldChg>
      <pc:sldChg chg="del">
        <pc:chgData name="Julia Wong" userId="d7baf7815abb286b" providerId="LiveId" clId="{493B4B59-CF5E-45EA-B1DA-56B9F537BAFB}" dt="2024-09-08T03:33:12.421" v="5034" actId="47"/>
        <pc:sldMkLst>
          <pc:docMk/>
          <pc:sldMk cId="3204396409" sldId="292"/>
        </pc:sldMkLst>
      </pc:sldChg>
      <pc:sldChg chg="addSp modSp mod modAnim">
        <pc:chgData name="Julia Wong" userId="d7baf7815abb286b" providerId="LiveId" clId="{493B4B59-CF5E-45EA-B1DA-56B9F537BAFB}" dt="2024-09-08T15:53:53.971" v="6668" actId="1076"/>
        <pc:sldMkLst>
          <pc:docMk/>
          <pc:sldMk cId="4072016639" sldId="308"/>
        </pc:sldMkLst>
        <pc:spChg chg="mod">
          <ac:chgData name="Julia Wong" userId="d7baf7815abb286b" providerId="LiveId" clId="{493B4B59-CF5E-45EA-B1DA-56B9F537BAFB}" dt="2024-09-08T05:18:55.573" v="6487"/>
          <ac:spMkLst>
            <pc:docMk/>
            <pc:sldMk cId="4072016639" sldId="308"/>
            <ac:spMk id="2" creationId="{4A4A75DD-DCA9-53CD-AB80-D5EF47A9C319}"/>
          </ac:spMkLst>
        </pc:spChg>
        <pc:spChg chg="mod">
          <ac:chgData name="Julia Wong" userId="d7baf7815abb286b" providerId="LiveId" clId="{493B4B59-CF5E-45EA-B1DA-56B9F537BAFB}" dt="2024-09-08T04:16:34.081" v="5708"/>
          <ac:spMkLst>
            <pc:docMk/>
            <pc:sldMk cId="4072016639" sldId="308"/>
            <ac:spMk id="4" creationId="{00000000-0000-0000-0000-000000000000}"/>
          </ac:spMkLst>
        </pc:spChg>
        <pc:spChg chg="add mod">
          <ac:chgData name="Julia Wong" userId="d7baf7815abb286b" providerId="LiveId" clId="{493B4B59-CF5E-45EA-B1DA-56B9F537BAFB}" dt="2024-09-08T05:08:11.373" v="5969" actId="767"/>
          <ac:spMkLst>
            <pc:docMk/>
            <pc:sldMk cId="4072016639" sldId="308"/>
            <ac:spMk id="5" creationId="{D91041FA-229E-13DE-1743-FAFB2032273C}"/>
          </ac:spMkLst>
        </pc:spChg>
        <pc:spChg chg="add mod">
          <ac:chgData name="Julia Wong" userId="d7baf7815abb286b" providerId="LiveId" clId="{493B4B59-CF5E-45EA-B1DA-56B9F537BAFB}" dt="2024-09-08T15:53:53.971" v="6668" actId="1076"/>
          <ac:spMkLst>
            <pc:docMk/>
            <pc:sldMk cId="4072016639" sldId="308"/>
            <ac:spMk id="6" creationId="{B7470AC9-8B1F-BAE9-FB78-E311664413F4}"/>
          </ac:spMkLst>
        </pc:spChg>
        <pc:spChg chg="add mod">
          <ac:chgData name="Julia Wong" userId="d7baf7815abb286b" providerId="LiveId" clId="{493B4B59-CF5E-45EA-B1DA-56B9F537BAFB}" dt="2024-09-08T15:53:48.074" v="6667" actId="14100"/>
          <ac:spMkLst>
            <pc:docMk/>
            <pc:sldMk cId="4072016639" sldId="308"/>
            <ac:spMk id="7" creationId="{3C6E9049-BF61-8466-E452-20CB34BA6D7B}"/>
          </ac:spMkLst>
        </pc:spChg>
        <pc:picChg chg="add mod">
          <ac:chgData name="Julia Wong" userId="d7baf7815abb286b" providerId="LiveId" clId="{493B4B59-CF5E-45EA-B1DA-56B9F537BAFB}" dt="2024-09-08T05:16:30.798" v="6425" actId="1076"/>
          <ac:picMkLst>
            <pc:docMk/>
            <pc:sldMk cId="4072016639" sldId="308"/>
            <ac:picMk id="3" creationId="{4CDC0D94-CC2C-90EF-C2D9-66950BFE59C3}"/>
          </ac:picMkLst>
        </pc:picChg>
      </pc:sldChg>
      <pc:sldChg chg="del">
        <pc:chgData name="Julia Wong" userId="d7baf7815abb286b" providerId="LiveId" clId="{493B4B59-CF5E-45EA-B1DA-56B9F537BAFB}" dt="2024-09-08T07:18:32.529" v="6594" actId="47"/>
        <pc:sldMkLst>
          <pc:docMk/>
          <pc:sldMk cId="1763114582" sldId="337"/>
        </pc:sldMkLst>
      </pc:sldChg>
      <pc:sldChg chg="modSp mod">
        <pc:chgData name="Julia Wong" userId="d7baf7815abb286b" providerId="LiveId" clId="{493B4B59-CF5E-45EA-B1DA-56B9F537BAFB}" dt="2024-09-08T07:19:32.047" v="6606" actId="1076"/>
        <pc:sldMkLst>
          <pc:docMk/>
          <pc:sldMk cId="3519056657" sldId="337"/>
        </pc:sldMkLst>
        <pc:spChg chg="mod">
          <ac:chgData name="Julia Wong" userId="d7baf7815abb286b" providerId="LiveId" clId="{493B4B59-CF5E-45EA-B1DA-56B9F537BAFB}" dt="2024-09-08T07:19:32.047" v="6606" actId="1076"/>
          <ac:spMkLst>
            <pc:docMk/>
            <pc:sldMk cId="3519056657" sldId="337"/>
            <ac:spMk id="6" creationId="{00000000-0000-0000-0000-000000000000}"/>
          </ac:spMkLst>
        </pc:spChg>
      </pc:sldChg>
      <pc:sldChg chg="modSp del mod">
        <pc:chgData name="Julia Wong" userId="d7baf7815abb286b" providerId="LiveId" clId="{493B4B59-CF5E-45EA-B1DA-56B9F537BAFB}" dt="2024-09-08T03:33:08.212" v="5033" actId="47"/>
        <pc:sldMkLst>
          <pc:docMk/>
          <pc:sldMk cId="1439027392" sldId="431"/>
        </pc:sldMkLst>
        <pc:spChg chg="mod">
          <ac:chgData name="Julia Wong" userId="d7baf7815abb286b" providerId="LiveId" clId="{493B4B59-CF5E-45EA-B1DA-56B9F537BAFB}" dt="2024-09-04T07:30:03.803" v="300" actId="20577"/>
          <ac:spMkLst>
            <pc:docMk/>
            <pc:sldMk cId="1439027392" sldId="431"/>
            <ac:spMk id="2" creationId="{00000000-0000-0000-0000-000000000000}"/>
          </ac:spMkLst>
        </pc:spChg>
        <pc:spChg chg="mod">
          <ac:chgData name="Julia Wong" userId="d7baf7815abb286b" providerId="LiveId" clId="{493B4B59-CF5E-45EA-B1DA-56B9F537BAFB}" dt="2024-09-04T07:16:40.711" v="159" actId="207"/>
          <ac:spMkLst>
            <pc:docMk/>
            <pc:sldMk cId="1439027392" sldId="431"/>
            <ac:spMk id="4" creationId="{CA0A1CAE-09CB-DBF1-5DCD-69A6E3AB3135}"/>
          </ac:spMkLst>
        </pc:spChg>
        <pc:spChg chg="mod">
          <ac:chgData name="Julia Wong" userId="d7baf7815abb286b" providerId="LiveId" clId="{493B4B59-CF5E-45EA-B1DA-56B9F537BAFB}" dt="2024-09-04T07:16:35.627" v="158" actId="255"/>
          <ac:spMkLst>
            <pc:docMk/>
            <pc:sldMk cId="1439027392" sldId="431"/>
            <ac:spMk id="9" creationId="{8A6DB58F-6033-3533-66D9-10E9F2A262EB}"/>
          </ac:spMkLst>
        </pc:spChg>
      </pc:sldChg>
      <pc:sldChg chg="modSp del mod">
        <pc:chgData name="Julia Wong" userId="d7baf7815abb286b" providerId="LiveId" clId="{493B4B59-CF5E-45EA-B1DA-56B9F537BAFB}" dt="2024-09-08T03:49:14.032" v="5198" actId="47"/>
        <pc:sldMkLst>
          <pc:docMk/>
          <pc:sldMk cId="3301919436" sldId="444"/>
        </pc:sldMkLst>
        <pc:spChg chg="mod">
          <ac:chgData name="Julia Wong" userId="d7baf7815abb286b" providerId="LiveId" clId="{493B4B59-CF5E-45EA-B1DA-56B9F537BAFB}" dt="2024-09-04T07:29:41.455" v="291"/>
          <ac:spMkLst>
            <pc:docMk/>
            <pc:sldMk cId="3301919436" sldId="444"/>
            <ac:spMk id="2" creationId="{00000000-0000-0000-0000-000000000000}"/>
          </ac:spMkLst>
        </pc:spChg>
      </pc:sldChg>
      <pc:sldChg chg="modSp del mod ord">
        <pc:chgData name="Julia Wong" userId="d7baf7815abb286b" providerId="LiveId" clId="{493B4B59-CF5E-45EA-B1DA-56B9F537BAFB}" dt="2024-09-08T04:16:08.688" v="5700" actId="47"/>
        <pc:sldMkLst>
          <pc:docMk/>
          <pc:sldMk cId="2209050520" sldId="453"/>
        </pc:sldMkLst>
        <pc:spChg chg="mod">
          <ac:chgData name="Julia Wong" userId="d7baf7815abb286b" providerId="LiveId" clId="{493B4B59-CF5E-45EA-B1DA-56B9F537BAFB}" dt="2024-09-08T03:51:06.424" v="5317" actId="1076"/>
          <ac:spMkLst>
            <pc:docMk/>
            <pc:sldMk cId="2209050520" sldId="453"/>
            <ac:spMk id="3" creationId="{00000000-0000-0000-0000-000000000000}"/>
          </ac:spMkLst>
        </pc:spChg>
        <pc:spChg chg="mod">
          <ac:chgData name="Julia Wong" userId="d7baf7815abb286b" providerId="LiveId" clId="{493B4B59-CF5E-45EA-B1DA-56B9F537BAFB}" dt="2024-09-08T03:51:01.392" v="5316"/>
          <ac:spMkLst>
            <pc:docMk/>
            <pc:sldMk cId="2209050520" sldId="453"/>
            <ac:spMk id="4" creationId="{BB0C0499-8972-401B-0451-C2776FEE9D5C}"/>
          </ac:spMkLst>
        </pc:spChg>
      </pc:sldChg>
      <pc:sldChg chg="modSp del mod">
        <pc:chgData name="Julia Wong" userId="d7baf7815abb286b" providerId="LiveId" clId="{493B4B59-CF5E-45EA-B1DA-56B9F537BAFB}" dt="2024-09-08T04:16:13.145" v="5701" actId="47"/>
        <pc:sldMkLst>
          <pc:docMk/>
          <pc:sldMk cId="1649156755" sldId="467"/>
        </pc:sldMkLst>
        <pc:spChg chg="mod">
          <ac:chgData name="Julia Wong" userId="d7baf7815abb286b" providerId="LiveId" clId="{493B4B59-CF5E-45EA-B1DA-56B9F537BAFB}" dt="2024-09-04T07:29:35.342" v="286"/>
          <ac:spMkLst>
            <pc:docMk/>
            <pc:sldMk cId="1649156755" sldId="467"/>
            <ac:spMk id="2" creationId="{00000000-0000-0000-0000-000000000000}"/>
          </ac:spMkLst>
        </pc:spChg>
        <pc:spChg chg="mod">
          <ac:chgData name="Julia Wong" userId="d7baf7815abb286b" providerId="LiveId" clId="{493B4B59-CF5E-45EA-B1DA-56B9F537BAFB}" dt="2024-09-04T07:14:42.544" v="123" actId="207"/>
          <ac:spMkLst>
            <pc:docMk/>
            <pc:sldMk cId="1649156755" sldId="467"/>
            <ac:spMk id="3" creationId="{00000000-0000-0000-0000-000000000000}"/>
          </ac:spMkLst>
        </pc:spChg>
      </pc:sldChg>
      <pc:sldChg chg="modSp del mod">
        <pc:chgData name="Julia Wong" userId="d7baf7815abb286b" providerId="LiveId" clId="{493B4B59-CF5E-45EA-B1DA-56B9F537BAFB}" dt="2024-09-08T03:23:47.831" v="4922" actId="47"/>
        <pc:sldMkLst>
          <pc:docMk/>
          <pc:sldMk cId="304863537" sldId="469"/>
        </pc:sldMkLst>
        <pc:spChg chg="mod">
          <ac:chgData name="Julia Wong" userId="d7baf7815abb286b" providerId="LiveId" clId="{493B4B59-CF5E-45EA-B1DA-56B9F537BAFB}" dt="2024-09-04T07:29:09.914" v="276"/>
          <ac:spMkLst>
            <pc:docMk/>
            <pc:sldMk cId="304863537" sldId="469"/>
            <ac:spMk id="2" creationId="{00000000-0000-0000-0000-000000000000}"/>
          </ac:spMkLst>
        </pc:spChg>
        <pc:spChg chg="mod">
          <ac:chgData name="Julia Wong" userId="d7baf7815abb286b" providerId="LiveId" clId="{493B4B59-CF5E-45EA-B1DA-56B9F537BAFB}" dt="2024-09-04T07:12:40.833" v="104" actId="207"/>
          <ac:spMkLst>
            <pc:docMk/>
            <pc:sldMk cId="304863537" sldId="469"/>
            <ac:spMk id="4" creationId="{D3D07D0F-D0BD-603F-0DFD-74E616C44A11}"/>
          </ac:spMkLst>
        </pc:spChg>
      </pc:sldChg>
      <pc:sldChg chg="modSp del mod">
        <pc:chgData name="Julia Wong" userId="d7baf7815abb286b" providerId="LiveId" clId="{493B4B59-CF5E-45EA-B1DA-56B9F537BAFB}" dt="2024-09-08T03:33:05.807" v="5032" actId="47"/>
        <pc:sldMkLst>
          <pc:docMk/>
          <pc:sldMk cId="4051849577" sldId="474"/>
        </pc:sldMkLst>
        <pc:spChg chg="mod">
          <ac:chgData name="Julia Wong" userId="d7baf7815abb286b" providerId="LiveId" clId="{493B4B59-CF5E-45EA-B1DA-56B9F537BAFB}" dt="2024-09-04T07:29:58.781" v="298" actId="20577"/>
          <ac:spMkLst>
            <pc:docMk/>
            <pc:sldMk cId="4051849577" sldId="474"/>
            <ac:spMk id="2" creationId="{00000000-0000-0000-0000-000000000000}"/>
          </ac:spMkLst>
        </pc:spChg>
        <pc:spChg chg="mod">
          <ac:chgData name="Julia Wong" userId="d7baf7815abb286b" providerId="LiveId" clId="{493B4B59-CF5E-45EA-B1DA-56B9F537BAFB}" dt="2024-09-04T07:16:18.489" v="157" actId="207"/>
          <ac:spMkLst>
            <pc:docMk/>
            <pc:sldMk cId="4051849577" sldId="474"/>
            <ac:spMk id="4" creationId="{ACF42F0A-EC0B-9F4C-0E7A-9139071D6A47}"/>
          </ac:spMkLst>
        </pc:spChg>
      </pc:sldChg>
      <pc:sldChg chg="del ord">
        <pc:chgData name="Julia Wong" userId="d7baf7815abb286b" providerId="LiveId" clId="{493B4B59-CF5E-45EA-B1DA-56B9F537BAFB}" dt="2024-09-08T03:48:52.685" v="5196" actId="47"/>
        <pc:sldMkLst>
          <pc:docMk/>
          <pc:sldMk cId="721145705" sldId="475"/>
        </pc:sldMkLst>
      </pc:sldChg>
      <pc:sldChg chg="modSp mod ord">
        <pc:chgData name="Julia Wong" userId="d7baf7815abb286b" providerId="LiveId" clId="{493B4B59-CF5E-45EA-B1DA-56B9F537BAFB}" dt="2024-09-08T03:51:58.721" v="5330"/>
        <pc:sldMkLst>
          <pc:docMk/>
          <pc:sldMk cId="3362013990" sldId="476"/>
        </pc:sldMkLst>
        <pc:spChg chg="mod">
          <ac:chgData name="Julia Wong" userId="d7baf7815abb286b" providerId="LiveId" clId="{493B4B59-CF5E-45EA-B1DA-56B9F537BAFB}" dt="2024-09-08T03:47:19.397" v="5181" actId="1076"/>
          <ac:spMkLst>
            <pc:docMk/>
            <pc:sldMk cId="3362013990" sldId="476"/>
            <ac:spMk id="2057" creationId="{6C7E2AA6-4C66-CF09-B131-16D1F94269D7}"/>
          </ac:spMkLst>
        </pc:spChg>
        <pc:spChg chg="mod">
          <ac:chgData name="Julia Wong" userId="d7baf7815abb286b" providerId="LiveId" clId="{493B4B59-CF5E-45EA-B1DA-56B9F537BAFB}" dt="2024-09-08T03:51:58.721" v="5330"/>
          <ac:spMkLst>
            <pc:docMk/>
            <pc:sldMk cId="3362013990" sldId="476"/>
            <ac:spMk id="2062" creationId="{CAEC6089-695D-9109-F790-E9EBD9755EE7}"/>
          </ac:spMkLst>
        </pc:spChg>
      </pc:sldChg>
      <pc:sldChg chg="modSp mod modAnim">
        <pc:chgData name="Julia Wong" userId="d7baf7815abb286b" providerId="LiveId" clId="{493B4B59-CF5E-45EA-B1DA-56B9F537BAFB}" dt="2024-09-08T15:44:26.111" v="6657" actId="1076"/>
        <pc:sldMkLst>
          <pc:docMk/>
          <pc:sldMk cId="682438455" sldId="477"/>
        </pc:sldMkLst>
        <pc:spChg chg="mod">
          <ac:chgData name="Julia Wong" userId="d7baf7815abb286b" providerId="LiveId" clId="{493B4B59-CF5E-45EA-B1DA-56B9F537BAFB}" dt="2024-09-08T15:44:26.111" v="6657" actId="1076"/>
          <ac:spMkLst>
            <pc:docMk/>
            <pc:sldMk cId="682438455" sldId="477"/>
            <ac:spMk id="3" creationId="{0B97AC74-7907-D16E-0140-B34FE329B625}"/>
          </ac:spMkLst>
        </pc:spChg>
        <pc:picChg chg="mod">
          <ac:chgData name="Julia Wong" userId="d7baf7815abb286b" providerId="LiveId" clId="{493B4B59-CF5E-45EA-B1DA-56B9F537BAFB}" dt="2024-09-07T23:43:51.650" v="1522" actId="1076"/>
          <ac:picMkLst>
            <pc:docMk/>
            <pc:sldMk cId="682438455" sldId="477"/>
            <ac:picMk id="3074" creationId="{FDF78C92-929D-CBEA-794A-38F026555959}"/>
          </ac:picMkLst>
        </pc:picChg>
        <pc:picChg chg="mod">
          <ac:chgData name="Julia Wong" userId="d7baf7815abb286b" providerId="LiveId" clId="{493B4B59-CF5E-45EA-B1DA-56B9F537BAFB}" dt="2024-09-08T15:44:04.897" v="6641" actId="1076"/>
          <ac:picMkLst>
            <pc:docMk/>
            <pc:sldMk cId="682438455" sldId="477"/>
            <ac:picMk id="3076" creationId="{53F927B9-DA55-DDA0-E2B6-801D1DAB2C23}"/>
          </ac:picMkLst>
        </pc:picChg>
      </pc:sldChg>
      <pc:sldChg chg="modSp mod">
        <pc:chgData name="Julia Wong" userId="d7baf7815abb286b" providerId="LiveId" clId="{493B4B59-CF5E-45EA-B1DA-56B9F537BAFB}" dt="2024-09-07T06:36:55.480" v="1249" actId="5793"/>
        <pc:sldMkLst>
          <pc:docMk/>
          <pc:sldMk cId="2928466138" sldId="479"/>
        </pc:sldMkLst>
        <pc:spChg chg="mod">
          <ac:chgData name="Julia Wong" userId="d7baf7815abb286b" providerId="LiveId" clId="{493B4B59-CF5E-45EA-B1DA-56B9F537BAFB}" dt="2024-09-07T06:36:55.480" v="1249" actId="5793"/>
          <ac:spMkLst>
            <pc:docMk/>
            <pc:sldMk cId="2928466138" sldId="479"/>
            <ac:spMk id="3" creationId="{6939A333-7A54-1A81-4075-A2D263C56C2C}"/>
          </ac:spMkLst>
        </pc:spChg>
      </pc:sldChg>
      <pc:sldChg chg="modSp mod modAnim">
        <pc:chgData name="Julia Wong" userId="d7baf7815abb286b" providerId="LiveId" clId="{493B4B59-CF5E-45EA-B1DA-56B9F537BAFB}" dt="2024-09-07T23:38:45.659" v="1354" actId="207"/>
        <pc:sldMkLst>
          <pc:docMk/>
          <pc:sldMk cId="1284750801" sldId="480"/>
        </pc:sldMkLst>
        <pc:spChg chg="mod">
          <ac:chgData name="Julia Wong" userId="d7baf7815abb286b" providerId="LiveId" clId="{493B4B59-CF5E-45EA-B1DA-56B9F537BAFB}" dt="2024-09-07T23:38:45.659" v="1354" actId="207"/>
          <ac:spMkLst>
            <pc:docMk/>
            <pc:sldMk cId="1284750801" sldId="480"/>
            <ac:spMk id="3" creationId="{6939A333-7A54-1A81-4075-A2D263C56C2C}"/>
          </ac:spMkLst>
        </pc:spChg>
      </pc:sldChg>
      <pc:sldChg chg="addSp delSp modSp del mod ord modAnim">
        <pc:chgData name="Julia Wong" userId="d7baf7815abb286b" providerId="LiveId" clId="{493B4B59-CF5E-45EA-B1DA-56B9F537BAFB}" dt="2024-09-08T00:49:24.224" v="2662" actId="47"/>
        <pc:sldMkLst>
          <pc:docMk/>
          <pc:sldMk cId="1097015627" sldId="481"/>
        </pc:sldMkLst>
        <pc:spChg chg="mod">
          <ac:chgData name="Julia Wong" userId="d7baf7815abb286b" providerId="LiveId" clId="{493B4B59-CF5E-45EA-B1DA-56B9F537BAFB}" dt="2024-09-08T00:09:06.873" v="1696" actId="20577"/>
          <ac:spMkLst>
            <pc:docMk/>
            <pc:sldMk cId="1097015627" sldId="481"/>
            <ac:spMk id="2" creationId="{00000000-0000-0000-0000-000000000000}"/>
          </ac:spMkLst>
        </pc:spChg>
        <pc:spChg chg="add del mod">
          <ac:chgData name="Julia Wong" userId="d7baf7815abb286b" providerId="LiveId" clId="{493B4B59-CF5E-45EA-B1DA-56B9F537BAFB}" dt="2024-09-08T00:39:11.228" v="2461"/>
          <ac:spMkLst>
            <pc:docMk/>
            <pc:sldMk cId="1097015627" sldId="481"/>
            <ac:spMk id="3" creationId="{020B46AF-537F-EFB9-96DA-23F713D4776C}"/>
          </ac:spMkLst>
        </pc:spChg>
        <pc:spChg chg="add del mod">
          <ac:chgData name="Julia Wong" userId="d7baf7815abb286b" providerId="LiveId" clId="{493B4B59-CF5E-45EA-B1DA-56B9F537BAFB}" dt="2024-09-04T07:14:20.127" v="122" actId="21"/>
          <ac:spMkLst>
            <pc:docMk/>
            <pc:sldMk cId="1097015627" sldId="481"/>
            <ac:spMk id="3" creationId="{9688246C-44B3-A44F-5BFE-A15CA7C172CB}"/>
          </ac:spMkLst>
        </pc:spChg>
        <pc:spChg chg="mod">
          <ac:chgData name="Julia Wong" userId="d7baf7815abb286b" providerId="LiveId" clId="{493B4B59-CF5E-45EA-B1DA-56B9F537BAFB}" dt="2024-09-08T00:36:18.627" v="2457" actId="1076"/>
          <ac:spMkLst>
            <pc:docMk/>
            <pc:sldMk cId="1097015627" sldId="481"/>
            <ac:spMk id="4" creationId="{CB4723D5-FC15-71A5-A5A4-411CA2DD9E49}"/>
          </ac:spMkLst>
        </pc:spChg>
        <pc:spChg chg="del mod">
          <ac:chgData name="Julia Wong" userId="d7baf7815abb286b" providerId="LiveId" clId="{493B4B59-CF5E-45EA-B1DA-56B9F537BAFB}" dt="2024-09-04T07:11:55.317" v="94" actId="21"/>
          <ac:spMkLst>
            <pc:docMk/>
            <pc:sldMk cId="1097015627" sldId="481"/>
            <ac:spMk id="6" creationId="{9688246C-44B3-A44F-5BFE-A15CA7C172CB}"/>
          </ac:spMkLst>
        </pc:spChg>
        <pc:spChg chg="mod">
          <ac:chgData name="Julia Wong" userId="d7baf7815abb286b" providerId="LiveId" clId="{493B4B59-CF5E-45EA-B1DA-56B9F537BAFB}" dt="2024-09-08T00:36:14.525" v="2456" actId="1076"/>
          <ac:spMkLst>
            <pc:docMk/>
            <pc:sldMk cId="1097015627" sldId="481"/>
            <ac:spMk id="8" creationId="{D4A0B2B5-8577-3F2D-561E-D32E1BD7E9FD}"/>
          </ac:spMkLst>
        </pc:spChg>
      </pc:sldChg>
      <pc:sldChg chg="del">
        <pc:chgData name="Julia Wong" userId="d7baf7815abb286b" providerId="LiveId" clId="{493B4B59-CF5E-45EA-B1DA-56B9F537BAFB}" dt="2024-09-04T07:16:54.205" v="160" actId="47"/>
        <pc:sldMkLst>
          <pc:docMk/>
          <pc:sldMk cId="3825205061" sldId="482"/>
        </pc:sldMkLst>
      </pc:sldChg>
      <pc:sldChg chg="addSp delSp modSp del mod">
        <pc:chgData name="Julia Wong" userId="d7baf7815abb286b" providerId="LiveId" clId="{493B4B59-CF5E-45EA-B1DA-56B9F537BAFB}" dt="2024-09-08T03:40:22.797" v="5122" actId="47"/>
        <pc:sldMkLst>
          <pc:docMk/>
          <pc:sldMk cId="248734393" sldId="483"/>
        </pc:sldMkLst>
        <pc:spChg chg="del mod">
          <ac:chgData name="Julia Wong" userId="d7baf7815abb286b" providerId="LiveId" clId="{493B4B59-CF5E-45EA-B1DA-56B9F537BAFB}" dt="2024-09-08T03:35:55.414" v="5046" actId="21"/>
          <ac:spMkLst>
            <pc:docMk/>
            <pc:sldMk cId="248734393" sldId="483"/>
            <ac:spMk id="3" creationId="{00000000-0000-0000-0000-000000000000}"/>
          </ac:spMkLst>
        </pc:spChg>
        <pc:spChg chg="mod">
          <ac:chgData name="Julia Wong" userId="d7baf7815abb286b" providerId="LiveId" clId="{493B4B59-CF5E-45EA-B1DA-56B9F537BAFB}" dt="2024-09-04T07:11:12.489" v="80"/>
          <ac:spMkLst>
            <pc:docMk/>
            <pc:sldMk cId="248734393" sldId="483"/>
            <ac:spMk id="5" creationId="{A143662A-6C69-0004-5E17-7C8953C189F4}"/>
          </ac:spMkLst>
        </pc:spChg>
        <pc:spChg chg="add mod">
          <ac:chgData name="Julia Wong" userId="d7baf7815abb286b" providerId="LiveId" clId="{493B4B59-CF5E-45EA-B1DA-56B9F537BAFB}" dt="2024-09-08T03:37:00.032" v="5047" actId="14100"/>
          <ac:spMkLst>
            <pc:docMk/>
            <pc:sldMk cId="248734393" sldId="483"/>
            <ac:spMk id="7" creationId="{273CF681-D359-7888-EE2F-CC12FDECC196}"/>
          </ac:spMkLst>
        </pc:spChg>
      </pc:sldChg>
      <pc:sldChg chg="modSp del mod modAnim">
        <pc:chgData name="Julia Wong" userId="d7baf7815abb286b" providerId="LiveId" clId="{493B4B59-CF5E-45EA-B1DA-56B9F537BAFB}" dt="2024-09-08T04:16:17.224" v="5702" actId="47"/>
        <pc:sldMkLst>
          <pc:docMk/>
          <pc:sldMk cId="1521886187" sldId="484"/>
        </pc:sldMkLst>
        <pc:spChg chg="mod">
          <ac:chgData name="Julia Wong" userId="d7baf7815abb286b" providerId="LiveId" clId="{493B4B59-CF5E-45EA-B1DA-56B9F537BAFB}" dt="2024-09-04T07:29:46.270" v="296"/>
          <ac:spMkLst>
            <pc:docMk/>
            <pc:sldMk cId="1521886187" sldId="484"/>
            <ac:spMk id="2" creationId="{00000000-0000-0000-0000-000000000000}"/>
          </ac:spMkLst>
        </pc:spChg>
        <pc:spChg chg="mod">
          <ac:chgData name="Julia Wong" userId="d7baf7815abb286b" providerId="LiveId" clId="{493B4B59-CF5E-45EA-B1DA-56B9F537BAFB}" dt="2024-09-04T07:15:53.548" v="155" actId="20577"/>
          <ac:spMkLst>
            <pc:docMk/>
            <pc:sldMk cId="1521886187" sldId="484"/>
            <ac:spMk id="3" creationId="{00000000-0000-0000-0000-000000000000}"/>
          </ac:spMkLst>
        </pc:spChg>
      </pc:sldChg>
      <pc:sldChg chg="addSp delSp modSp mod ord modClrScheme chgLayout">
        <pc:chgData name="Julia Wong" userId="d7baf7815abb286b" providerId="LiveId" clId="{493B4B59-CF5E-45EA-B1DA-56B9F537BAFB}" dt="2024-09-08T04:18:12.723" v="5715" actId="1076"/>
        <pc:sldMkLst>
          <pc:docMk/>
          <pc:sldMk cId="2141912281" sldId="485"/>
        </pc:sldMkLst>
        <pc:spChg chg="del mod">
          <ac:chgData name="Julia Wong" userId="d7baf7815abb286b" providerId="LiveId" clId="{493B4B59-CF5E-45EA-B1DA-56B9F537BAFB}" dt="2024-09-08T04:01:32.844" v="5467" actId="21"/>
          <ac:spMkLst>
            <pc:docMk/>
            <pc:sldMk cId="2141912281" sldId="485"/>
            <ac:spMk id="2" creationId="{4A4A75DD-DCA9-53CD-AB80-D5EF47A9C319}"/>
          </ac:spMkLst>
        </pc:spChg>
        <pc:spChg chg="add mod ord">
          <ac:chgData name="Julia Wong" userId="d7baf7815abb286b" providerId="LiveId" clId="{493B4B59-CF5E-45EA-B1DA-56B9F537BAFB}" dt="2024-09-08T04:18:12.723" v="5715" actId="1076"/>
          <ac:spMkLst>
            <pc:docMk/>
            <pc:sldMk cId="2141912281" sldId="485"/>
            <ac:spMk id="3" creationId="{9ED8BB6E-54F1-5EE5-F635-C86307B69014}"/>
          </ac:spMkLst>
        </pc:spChg>
        <pc:spChg chg="mod">
          <ac:chgData name="Julia Wong" userId="d7baf7815abb286b" providerId="LiveId" clId="{493B4B59-CF5E-45EA-B1DA-56B9F537BAFB}" dt="2024-09-08T04:17:57.467" v="5714" actId="255"/>
          <ac:spMkLst>
            <pc:docMk/>
            <pc:sldMk cId="2141912281" sldId="485"/>
            <ac:spMk id="4" creationId="{00000000-0000-0000-0000-000000000000}"/>
          </ac:spMkLst>
        </pc:spChg>
        <pc:spChg chg="add del mod">
          <ac:chgData name="Julia Wong" userId="d7baf7815abb286b" providerId="LiveId" clId="{493B4B59-CF5E-45EA-B1DA-56B9F537BAFB}" dt="2024-09-08T04:08:42.523" v="5569" actId="21"/>
          <ac:spMkLst>
            <pc:docMk/>
            <pc:sldMk cId="2141912281" sldId="485"/>
            <ac:spMk id="21511" creationId="{760A858F-1E9A-F40D-FAB9-21D3AE855F25}"/>
          </ac:spMkLst>
        </pc:spChg>
        <pc:spChg chg="add del mod">
          <ac:chgData name="Julia Wong" userId="d7baf7815abb286b" providerId="LiveId" clId="{493B4B59-CF5E-45EA-B1DA-56B9F537BAFB}" dt="2024-09-08T04:08:48.772" v="5570" actId="21"/>
          <ac:spMkLst>
            <pc:docMk/>
            <pc:sldMk cId="2141912281" sldId="485"/>
            <ac:spMk id="21513" creationId="{6C6CD96D-A8D2-B0C3-AA77-1B87A46B05A5}"/>
          </ac:spMkLst>
        </pc:spChg>
        <pc:picChg chg="add mod">
          <ac:chgData name="Julia Wong" userId="d7baf7815abb286b" providerId="LiveId" clId="{493B4B59-CF5E-45EA-B1DA-56B9F537BAFB}" dt="2024-09-08T04:09:02.231" v="5574" actId="1076"/>
          <ac:picMkLst>
            <pc:docMk/>
            <pc:sldMk cId="2141912281" sldId="485"/>
            <ac:picMk id="21506" creationId="{10496DF6-56C8-B192-50AC-2991BE6E5AD4}"/>
          </ac:picMkLst>
        </pc:picChg>
      </pc:sldChg>
      <pc:sldChg chg="modSp mod ord">
        <pc:chgData name="Julia Wong" userId="d7baf7815abb286b" providerId="LiveId" clId="{493B4B59-CF5E-45EA-B1DA-56B9F537BAFB}" dt="2024-09-08T03:31:40.153" v="5030"/>
        <pc:sldMkLst>
          <pc:docMk/>
          <pc:sldMk cId="1490300127" sldId="487"/>
        </pc:sldMkLst>
        <pc:spChg chg="mod">
          <ac:chgData name="Julia Wong" userId="d7baf7815abb286b" providerId="LiveId" clId="{493B4B59-CF5E-45EA-B1DA-56B9F537BAFB}" dt="2024-09-04T07:29:14.338" v="281"/>
          <ac:spMkLst>
            <pc:docMk/>
            <pc:sldMk cId="1490300127" sldId="487"/>
            <ac:spMk id="2" creationId="{00000000-0000-0000-0000-000000000000}"/>
          </ac:spMkLst>
        </pc:spChg>
        <pc:spChg chg="mod">
          <ac:chgData name="Julia Wong" userId="d7baf7815abb286b" providerId="LiveId" clId="{493B4B59-CF5E-45EA-B1DA-56B9F537BAFB}" dt="2024-09-04T07:13:36.200" v="105" actId="207"/>
          <ac:spMkLst>
            <pc:docMk/>
            <pc:sldMk cId="1490300127" sldId="487"/>
            <ac:spMk id="4" creationId="{D3D07D0F-D0BD-603F-0DFD-74E616C44A11}"/>
          </ac:spMkLst>
        </pc:spChg>
      </pc:sldChg>
      <pc:sldChg chg="del">
        <pc:chgData name="Julia Wong" userId="d7baf7815abb286b" providerId="LiveId" clId="{493B4B59-CF5E-45EA-B1DA-56B9F537BAFB}" dt="2024-09-08T03:31:55.712" v="5031" actId="47"/>
        <pc:sldMkLst>
          <pc:docMk/>
          <pc:sldMk cId="2595694421" sldId="488"/>
        </pc:sldMkLst>
      </pc:sldChg>
      <pc:sldChg chg="delSp modSp mod ord delAnim modAnim">
        <pc:chgData name="Julia Wong" userId="d7baf7815abb286b" providerId="LiveId" clId="{493B4B59-CF5E-45EA-B1DA-56B9F537BAFB}" dt="2024-09-08T05:30:43.979" v="6580" actId="13926"/>
        <pc:sldMkLst>
          <pc:docMk/>
          <pc:sldMk cId="1865903845" sldId="489"/>
        </pc:sldMkLst>
        <pc:spChg chg="mod">
          <ac:chgData name="Julia Wong" userId="d7baf7815abb286b" providerId="LiveId" clId="{493B4B59-CF5E-45EA-B1DA-56B9F537BAFB}" dt="2024-09-08T05:30:21.910" v="6579" actId="13926"/>
          <ac:spMkLst>
            <pc:docMk/>
            <pc:sldMk cId="1865903845" sldId="489"/>
            <ac:spMk id="2" creationId="{F3CC0DEA-18C7-B806-492F-713C36484E2C}"/>
          </ac:spMkLst>
        </pc:spChg>
        <pc:spChg chg="mod">
          <ac:chgData name="Julia Wong" userId="d7baf7815abb286b" providerId="LiveId" clId="{493B4B59-CF5E-45EA-B1DA-56B9F537BAFB}" dt="2024-09-08T05:30:43.979" v="6580" actId="13926"/>
          <ac:spMkLst>
            <pc:docMk/>
            <pc:sldMk cId="1865903845" sldId="489"/>
            <ac:spMk id="3" creationId="{F4C1804F-AA31-F339-FE91-D0013335F529}"/>
          </ac:spMkLst>
        </pc:spChg>
        <pc:spChg chg="mod">
          <ac:chgData name="Julia Wong" userId="d7baf7815abb286b" providerId="LiveId" clId="{493B4B59-CF5E-45EA-B1DA-56B9F537BAFB}" dt="2024-09-08T03:47:38.855" v="5195"/>
          <ac:spMkLst>
            <pc:docMk/>
            <pc:sldMk cId="1865903845" sldId="489"/>
            <ac:spMk id="4" creationId="{00000000-0000-0000-0000-000000000000}"/>
          </ac:spMkLst>
        </pc:spChg>
        <pc:spChg chg="del mod">
          <ac:chgData name="Julia Wong" userId="d7baf7815abb286b" providerId="LiveId" clId="{493B4B59-CF5E-45EA-B1DA-56B9F537BAFB}" dt="2024-09-08T04:20:11.249" v="5717" actId="21"/>
          <ac:spMkLst>
            <pc:docMk/>
            <pc:sldMk cId="1865903845" sldId="489"/>
            <ac:spMk id="5" creationId="{AD771554-1C9D-32B3-1140-D4CDB2633DA0}"/>
          </ac:spMkLst>
        </pc:spChg>
      </pc:sldChg>
      <pc:sldChg chg="del">
        <pc:chgData name="Julia Wong" userId="d7baf7815abb286b" providerId="LiveId" clId="{493B4B59-CF5E-45EA-B1DA-56B9F537BAFB}" dt="2024-09-04T07:18:57.864" v="168" actId="47"/>
        <pc:sldMkLst>
          <pc:docMk/>
          <pc:sldMk cId="975460013" sldId="491"/>
        </pc:sldMkLst>
      </pc:sldChg>
      <pc:sldChg chg="del">
        <pc:chgData name="Julia Wong" userId="d7baf7815abb286b" providerId="LiveId" clId="{493B4B59-CF5E-45EA-B1DA-56B9F537BAFB}" dt="2024-09-04T07:16:07.339" v="156" actId="47"/>
        <pc:sldMkLst>
          <pc:docMk/>
          <pc:sldMk cId="2586529769" sldId="492"/>
        </pc:sldMkLst>
      </pc:sldChg>
      <pc:sldChg chg="modSp mod">
        <pc:chgData name="Julia Wong" userId="d7baf7815abb286b" providerId="LiveId" clId="{493B4B59-CF5E-45EA-B1DA-56B9F537BAFB}" dt="2024-09-08T04:15:54.265" v="5699" actId="20577"/>
        <pc:sldMkLst>
          <pc:docMk/>
          <pc:sldMk cId="827160696" sldId="493"/>
        </pc:sldMkLst>
        <pc:spChg chg="mod">
          <ac:chgData name="Julia Wong" userId="d7baf7815abb286b" providerId="LiveId" clId="{493B4B59-CF5E-45EA-B1DA-56B9F537BAFB}" dt="2024-09-08T04:15:54.265" v="5699" actId="20577"/>
          <ac:spMkLst>
            <pc:docMk/>
            <pc:sldMk cId="827160696" sldId="493"/>
            <ac:spMk id="2" creationId="{7720D102-B6A6-1B78-3C1C-5E828025C79A}"/>
          </ac:spMkLst>
        </pc:spChg>
        <pc:spChg chg="mod">
          <ac:chgData name="Julia Wong" userId="d7baf7815abb286b" providerId="LiveId" clId="{493B4B59-CF5E-45EA-B1DA-56B9F537BAFB}" dt="2024-09-04T07:35:37.537" v="397" actId="255"/>
          <ac:spMkLst>
            <pc:docMk/>
            <pc:sldMk cId="827160696" sldId="493"/>
            <ac:spMk id="10" creationId="{564765C7-80F8-5112-1C30-2266E9055E3B}"/>
          </ac:spMkLst>
        </pc:spChg>
      </pc:sldChg>
      <pc:sldChg chg="addSp modSp new mod modAnim">
        <pc:chgData name="Julia Wong" userId="d7baf7815abb286b" providerId="LiveId" clId="{493B4B59-CF5E-45EA-B1DA-56B9F537BAFB}" dt="2024-09-08T05:20:24.524" v="6492"/>
        <pc:sldMkLst>
          <pc:docMk/>
          <pc:sldMk cId="1306416564" sldId="494"/>
        </pc:sldMkLst>
        <pc:spChg chg="mod">
          <ac:chgData name="Julia Wong" userId="d7baf7815abb286b" providerId="LiveId" clId="{493B4B59-CF5E-45EA-B1DA-56B9F537BAFB}" dt="2024-09-07T23:33:35.615" v="1338" actId="2711"/>
          <ac:spMkLst>
            <pc:docMk/>
            <pc:sldMk cId="1306416564" sldId="494"/>
            <ac:spMk id="2" creationId="{B0809CE1-3070-06CF-BDE6-06031F00A5CE}"/>
          </ac:spMkLst>
        </pc:spChg>
        <pc:spChg chg="mod">
          <ac:chgData name="Julia Wong" userId="d7baf7815abb286b" providerId="LiveId" clId="{493B4B59-CF5E-45EA-B1DA-56B9F537BAFB}" dt="2024-09-07T23:34:06.057" v="1342" actId="255"/>
          <ac:spMkLst>
            <pc:docMk/>
            <pc:sldMk cId="1306416564" sldId="494"/>
            <ac:spMk id="3" creationId="{A3B5CB52-000E-66DE-6428-0A63D1A56A0F}"/>
          </ac:spMkLst>
        </pc:spChg>
        <pc:picChg chg="add mod">
          <ac:chgData name="Julia Wong" userId="d7baf7815abb286b" providerId="LiveId" clId="{493B4B59-CF5E-45EA-B1DA-56B9F537BAFB}" dt="2024-09-07T06:19:04.218" v="1039" actId="1076"/>
          <ac:picMkLst>
            <pc:docMk/>
            <pc:sldMk cId="1306416564" sldId="494"/>
            <ac:picMk id="1026" creationId="{785D1BE0-17FD-9192-0D2A-F43724602E13}"/>
          </ac:picMkLst>
        </pc:picChg>
      </pc:sldChg>
      <pc:sldChg chg="addSp modSp new mod modAnim">
        <pc:chgData name="Julia Wong" userId="d7baf7815abb286b" providerId="LiveId" clId="{493B4B59-CF5E-45EA-B1DA-56B9F537BAFB}" dt="2024-09-08T15:42:49.801" v="6640" actId="13926"/>
        <pc:sldMkLst>
          <pc:docMk/>
          <pc:sldMk cId="2606155183" sldId="495"/>
        </pc:sldMkLst>
        <pc:spChg chg="mod">
          <ac:chgData name="Julia Wong" userId="d7baf7815abb286b" providerId="LiveId" clId="{493B4B59-CF5E-45EA-B1DA-56B9F537BAFB}" dt="2024-09-07T23:35:33.314" v="1350" actId="207"/>
          <ac:spMkLst>
            <pc:docMk/>
            <pc:sldMk cId="2606155183" sldId="495"/>
            <ac:spMk id="2" creationId="{96723332-621C-5375-2D84-AC847F27903A}"/>
          </ac:spMkLst>
        </pc:spChg>
        <pc:spChg chg="mod">
          <ac:chgData name="Julia Wong" userId="d7baf7815abb286b" providerId="LiveId" clId="{493B4B59-CF5E-45EA-B1DA-56B9F537BAFB}" dt="2024-09-08T15:42:49.801" v="6640" actId="13926"/>
          <ac:spMkLst>
            <pc:docMk/>
            <pc:sldMk cId="2606155183" sldId="495"/>
            <ac:spMk id="3" creationId="{3B637C2D-0658-EA34-5466-5F828AC5D4BB}"/>
          </ac:spMkLst>
        </pc:spChg>
        <pc:picChg chg="add mod">
          <ac:chgData name="Julia Wong" userId="d7baf7815abb286b" providerId="LiveId" clId="{493B4B59-CF5E-45EA-B1DA-56B9F537BAFB}" dt="2024-09-07T06:16:47.463" v="957" actId="1076"/>
          <ac:picMkLst>
            <pc:docMk/>
            <pc:sldMk cId="2606155183" sldId="495"/>
            <ac:picMk id="2050" creationId="{B9746480-C44F-C6AA-43BF-41F713E9A268}"/>
          </ac:picMkLst>
        </pc:picChg>
      </pc:sldChg>
      <pc:sldChg chg="addSp delSp modSp new mod">
        <pc:chgData name="Julia Wong" userId="d7baf7815abb286b" providerId="LiveId" clId="{493B4B59-CF5E-45EA-B1DA-56B9F537BAFB}" dt="2024-09-08T05:19:56.474" v="6491" actId="1076"/>
        <pc:sldMkLst>
          <pc:docMk/>
          <pc:sldMk cId="3283809201" sldId="496"/>
        </pc:sldMkLst>
        <pc:spChg chg="del">
          <ac:chgData name="Julia Wong" userId="d7baf7815abb286b" providerId="LiveId" clId="{493B4B59-CF5E-45EA-B1DA-56B9F537BAFB}" dt="2024-09-07T06:30:43.202" v="1166" actId="26606"/>
          <ac:spMkLst>
            <pc:docMk/>
            <pc:sldMk cId="3283809201" sldId="496"/>
            <ac:spMk id="2" creationId="{A6FD3FF4-453A-73C7-642D-2EDAD80E34A8}"/>
          </ac:spMkLst>
        </pc:spChg>
        <pc:spChg chg="del">
          <ac:chgData name="Julia Wong" userId="d7baf7815abb286b" providerId="LiveId" clId="{493B4B59-CF5E-45EA-B1DA-56B9F537BAFB}" dt="2024-09-07T06:30:43.202" v="1166" actId="26606"/>
          <ac:spMkLst>
            <pc:docMk/>
            <pc:sldMk cId="3283809201" sldId="496"/>
            <ac:spMk id="3" creationId="{647EFC0C-1163-9F30-F5E4-E14C4586D121}"/>
          </ac:spMkLst>
        </pc:spChg>
        <pc:spChg chg="add mod">
          <ac:chgData name="Julia Wong" userId="d7baf7815abb286b" providerId="LiveId" clId="{493B4B59-CF5E-45EA-B1DA-56B9F537BAFB}" dt="2024-09-08T05:19:56.474" v="6491" actId="1076"/>
          <ac:spMkLst>
            <pc:docMk/>
            <pc:sldMk cId="3283809201" sldId="496"/>
            <ac:spMk id="3079" creationId="{70FBA34D-E557-6ADB-FEA9-A49BA9EDBB4F}"/>
          </ac:spMkLst>
        </pc:spChg>
        <pc:picChg chg="add mod">
          <ac:chgData name="Julia Wong" userId="d7baf7815abb286b" providerId="LiveId" clId="{493B4B59-CF5E-45EA-B1DA-56B9F537BAFB}" dt="2024-09-08T05:19:47.184" v="6489" actId="1076"/>
          <ac:picMkLst>
            <pc:docMk/>
            <pc:sldMk cId="3283809201" sldId="496"/>
            <ac:picMk id="3074" creationId="{277C754E-00DF-C23C-5965-2BAE6E05D4AF}"/>
          </ac:picMkLst>
        </pc:picChg>
        <pc:picChg chg="add mod">
          <ac:chgData name="Julia Wong" userId="d7baf7815abb286b" providerId="LiveId" clId="{493B4B59-CF5E-45EA-B1DA-56B9F537BAFB}" dt="2024-09-08T05:19:52.205" v="6490" actId="1076"/>
          <ac:picMkLst>
            <pc:docMk/>
            <pc:sldMk cId="3283809201" sldId="496"/>
            <ac:picMk id="3076" creationId="{3F12F6CE-50AD-C7EB-198D-9A5735FE2132}"/>
          </ac:picMkLst>
        </pc:picChg>
      </pc:sldChg>
      <pc:sldChg chg="addSp delSp modSp new del">
        <pc:chgData name="Julia Wong" userId="d7baf7815abb286b" providerId="LiveId" clId="{493B4B59-CF5E-45EA-B1DA-56B9F537BAFB}" dt="2024-09-07T06:47:21.491" v="1313" actId="47"/>
        <pc:sldMkLst>
          <pc:docMk/>
          <pc:sldMk cId="2626333718" sldId="497"/>
        </pc:sldMkLst>
        <pc:picChg chg="add del mod">
          <ac:chgData name="Julia Wong" userId="d7baf7815abb286b" providerId="LiveId" clId="{493B4B59-CF5E-45EA-B1DA-56B9F537BAFB}" dt="2024-09-07T06:45:14.884" v="1263" actId="478"/>
          <ac:picMkLst>
            <pc:docMk/>
            <pc:sldMk cId="2626333718" sldId="497"/>
            <ac:picMk id="4098" creationId="{11AFACFB-0246-1EAB-F104-49A0756EC4F4}"/>
          </ac:picMkLst>
        </pc:picChg>
        <pc:picChg chg="add">
          <ac:chgData name="Julia Wong" userId="d7baf7815abb286b" providerId="LiveId" clId="{493B4B59-CF5E-45EA-B1DA-56B9F537BAFB}" dt="2024-09-07T06:45:19.837" v="1264"/>
          <ac:picMkLst>
            <pc:docMk/>
            <pc:sldMk cId="2626333718" sldId="497"/>
            <ac:picMk id="4100" creationId="{95F485B2-3E64-2015-13A5-5CC16F2EAE50}"/>
          </ac:picMkLst>
        </pc:picChg>
      </pc:sldChg>
      <pc:sldChg chg="addSp delSp modSp new del mod">
        <pc:chgData name="Julia Wong" userId="d7baf7815abb286b" providerId="LiveId" clId="{493B4B59-CF5E-45EA-B1DA-56B9F537BAFB}" dt="2024-09-07T06:53:15.456" v="1335" actId="47"/>
        <pc:sldMkLst>
          <pc:docMk/>
          <pc:sldMk cId="28861467" sldId="498"/>
        </pc:sldMkLst>
        <pc:spChg chg="mod">
          <ac:chgData name="Julia Wong" userId="d7baf7815abb286b" providerId="LiveId" clId="{493B4B59-CF5E-45EA-B1DA-56B9F537BAFB}" dt="2024-09-07T06:46:39.056" v="1309" actId="113"/>
          <ac:spMkLst>
            <pc:docMk/>
            <pc:sldMk cId="28861467" sldId="498"/>
            <ac:spMk id="2" creationId="{F4B976E1-99C5-CB5A-73C7-19EDD955FD86}"/>
          </ac:spMkLst>
        </pc:spChg>
        <pc:picChg chg="add del mod">
          <ac:chgData name="Julia Wong" userId="d7baf7815abb286b" providerId="LiveId" clId="{493B4B59-CF5E-45EA-B1DA-56B9F537BAFB}" dt="2024-09-07T06:49:58.175" v="1314" actId="478"/>
          <ac:picMkLst>
            <pc:docMk/>
            <pc:sldMk cId="28861467" sldId="498"/>
            <ac:picMk id="4" creationId="{8B5BEE43-6B54-A47D-2F6D-9F3E4413E361}"/>
          </ac:picMkLst>
        </pc:picChg>
        <pc:picChg chg="add mod">
          <ac:chgData name="Julia Wong" userId="d7baf7815abb286b" providerId="LiveId" clId="{493B4B59-CF5E-45EA-B1DA-56B9F537BAFB}" dt="2024-09-07T06:46:54.489" v="1310" actId="1076"/>
          <ac:picMkLst>
            <pc:docMk/>
            <pc:sldMk cId="28861467" sldId="498"/>
            <ac:picMk id="5122" creationId="{0DC746FD-3075-6E16-4803-F446D94F1B0C}"/>
          </ac:picMkLst>
        </pc:picChg>
        <pc:picChg chg="add del mod">
          <ac:chgData name="Julia Wong" userId="d7baf7815abb286b" providerId="LiveId" clId="{493B4B59-CF5E-45EA-B1DA-56B9F537BAFB}" dt="2024-09-07T06:45:23.614" v="1265" actId="478"/>
          <ac:picMkLst>
            <pc:docMk/>
            <pc:sldMk cId="28861467" sldId="498"/>
            <ac:picMk id="5124" creationId="{9C2E449D-7F47-E553-8CD4-4587C335A653}"/>
          </ac:picMkLst>
        </pc:picChg>
        <pc:picChg chg="add mod">
          <ac:chgData name="Julia Wong" userId="d7baf7815abb286b" providerId="LiveId" clId="{493B4B59-CF5E-45EA-B1DA-56B9F537BAFB}" dt="2024-09-07T06:51:35.409" v="1328" actId="1076"/>
          <ac:picMkLst>
            <pc:docMk/>
            <pc:sldMk cId="28861467" sldId="498"/>
            <ac:picMk id="5126" creationId="{86340262-F4FB-079D-840A-635933866FFA}"/>
          </ac:picMkLst>
        </pc:picChg>
      </pc:sldChg>
      <pc:sldChg chg="addSp modSp new mod ord modAnim">
        <pc:chgData name="Julia Wong" userId="d7baf7815abb286b" providerId="LiveId" clId="{493B4B59-CF5E-45EA-B1DA-56B9F537BAFB}" dt="2024-09-08T03:44:17.940" v="5164" actId="1076"/>
        <pc:sldMkLst>
          <pc:docMk/>
          <pc:sldMk cId="398637968" sldId="499"/>
        </pc:sldMkLst>
        <pc:spChg chg="mod">
          <ac:chgData name="Julia Wong" userId="d7baf7815abb286b" providerId="LiveId" clId="{493B4B59-CF5E-45EA-B1DA-56B9F537BAFB}" dt="2024-09-08T03:23:25.432" v="4921" actId="20577"/>
          <ac:spMkLst>
            <pc:docMk/>
            <pc:sldMk cId="398637968" sldId="499"/>
            <ac:spMk id="2" creationId="{E296BBFE-2096-11C8-5883-F34DAF625DDD}"/>
          </ac:spMkLst>
        </pc:spChg>
        <pc:picChg chg="add mod">
          <ac:chgData name="Julia Wong" userId="d7baf7815abb286b" providerId="LiveId" clId="{493B4B59-CF5E-45EA-B1DA-56B9F537BAFB}" dt="2024-09-08T03:44:17.940" v="5164" actId="1076"/>
          <ac:picMkLst>
            <pc:docMk/>
            <pc:sldMk cId="398637968" sldId="499"/>
            <ac:picMk id="4" creationId="{1E933CD7-5FEF-1AA0-E1F0-9084C7A63B6A}"/>
          </ac:picMkLst>
        </pc:picChg>
        <pc:picChg chg="add mod">
          <ac:chgData name="Julia Wong" userId="d7baf7815abb286b" providerId="LiveId" clId="{493B4B59-CF5E-45EA-B1DA-56B9F537BAFB}" dt="2024-09-07T06:52:58.235" v="1332" actId="1076"/>
          <ac:picMkLst>
            <pc:docMk/>
            <pc:sldMk cId="398637968" sldId="499"/>
            <ac:picMk id="6146" creationId="{E963D677-78CC-72D0-8411-D48115C65D5C}"/>
          </ac:picMkLst>
        </pc:picChg>
      </pc:sldChg>
      <pc:sldChg chg="addSp delSp modSp new del mod">
        <pc:chgData name="Julia Wong" userId="d7baf7815abb286b" providerId="LiveId" clId="{493B4B59-CF5E-45EA-B1DA-56B9F537BAFB}" dt="2024-09-08T00:01:24.471" v="1593" actId="47"/>
        <pc:sldMkLst>
          <pc:docMk/>
          <pc:sldMk cId="3903632247" sldId="500"/>
        </pc:sldMkLst>
        <pc:spChg chg="mod">
          <ac:chgData name="Julia Wong" userId="d7baf7815abb286b" providerId="LiveId" clId="{493B4B59-CF5E-45EA-B1DA-56B9F537BAFB}" dt="2024-09-07T23:50:30.270" v="1527"/>
          <ac:spMkLst>
            <pc:docMk/>
            <pc:sldMk cId="3903632247" sldId="500"/>
            <ac:spMk id="3" creationId="{C34D7AFB-2E2A-274C-B882-B1B90C264D5C}"/>
          </ac:spMkLst>
        </pc:spChg>
        <pc:picChg chg="add del">
          <ac:chgData name="Julia Wong" userId="d7baf7815abb286b" providerId="LiveId" clId="{493B4B59-CF5E-45EA-B1DA-56B9F537BAFB}" dt="2024-09-07T23:54:07.528" v="1531" actId="478"/>
          <ac:picMkLst>
            <pc:docMk/>
            <pc:sldMk cId="3903632247" sldId="500"/>
            <ac:picMk id="7170" creationId="{2BF0B825-666F-D3FE-1313-751A24D2D6FF}"/>
          </ac:picMkLst>
        </pc:picChg>
      </pc:sldChg>
      <pc:sldChg chg="addSp modSp new mod modAnim">
        <pc:chgData name="Julia Wong" userId="d7baf7815abb286b" providerId="LiveId" clId="{493B4B59-CF5E-45EA-B1DA-56B9F537BAFB}" dt="2024-09-08T05:24:47.882" v="6549"/>
        <pc:sldMkLst>
          <pc:docMk/>
          <pc:sldMk cId="4249765527" sldId="501"/>
        </pc:sldMkLst>
        <pc:spChg chg="mod">
          <ac:chgData name="Julia Wong" userId="d7baf7815abb286b" providerId="LiveId" clId="{493B4B59-CF5E-45EA-B1DA-56B9F537BAFB}" dt="2024-09-08T00:56:59.316" v="2746" actId="1076"/>
          <ac:spMkLst>
            <pc:docMk/>
            <pc:sldMk cId="4249765527" sldId="501"/>
            <ac:spMk id="2" creationId="{B7C2BACA-8DE0-73B5-75DB-E0D3C57B92F5}"/>
          </ac:spMkLst>
        </pc:spChg>
        <pc:spChg chg="mod">
          <ac:chgData name="Julia Wong" userId="d7baf7815abb286b" providerId="LiveId" clId="{493B4B59-CF5E-45EA-B1DA-56B9F537BAFB}" dt="2024-09-08T00:30:50.671" v="2357" actId="27636"/>
          <ac:spMkLst>
            <pc:docMk/>
            <pc:sldMk cId="4249765527" sldId="501"/>
            <ac:spMk id="3" creationId="{C5B7E0CD-9643-BB42-8A03-799B95D4AD4B}"/>
          </ac:spMkLst>
        </pc:spChg>
        <pc:spChg chg="add mod">
          <ac:chgData name="Julia Wong" userId="d7baf7815abb286b" providerId="LiveId" clId="{493B4B59-CF5E-45EA-B1DA-56B9F537BAFB}" dt="2024-09-08T05:24:47.882" v="6549"/>
          <ac:spMkLst>
            <pc:docMk/>
            <pc:sldMk cId="4249765527" sldId="501"/>
            <ac:spMk id="4" creationId="{EA95C418-038E-E5B4-3F77-E25A88A71B73}"/>
          </ac:spMkLst>
        </pc:spChg>
        <pc:spChg chg="add mod">
          <ac:chgData name="Julia Wong" userId="d7baf7815abb286b" providerId="LiveId" clId="{493B4B59-CF5E-45EA-B1DA-56B9F537BAFB}" dt="2024-09-08T00:34:30.520" v="2452" actId="14100"/>
          <ac:spMkLst>
            <pc:docMk/>
            <pc:sldMk cId="4249765527" sldId="501"/>
            <ac:spMk id="5" creationId="{7F0A866D-48FE-3D4A-25FA-2E718AE54881}"/>
          </ac:spMkLst>
        </pc:spChg>
        <pc:spChg chg="add mod">
          <ac:chgData name="Julia Wong" userId="d7baf7815abb286b" providerId="LiveId" clId="{493B4B59-CF5E-45EA-B1DA-56B9F537BAFB}" dt="2024-09-08T00:31:21.937" v="2363" actId="1076"/>
          <ac:spMkLst>
            <pc:docMk/>
            <pc:sldMk cId="4249765527" sldId="501"/>
            <ac:spMk id="6" creationId="{01602A66-422D-1BEF-E40D-48DEB7D2B492}"/>
          </ac:spMkLst>
        </pc:spChg>
      </pc:sldChg>
      <pc:sldChg chg="addSp modSp new del mod">
        <pc:chgData name="Julia Wong" userId="d7baf7815abb286b" providerId="LiveId" clId="{493B4B59-CF5E-45EA-B1DA-56B9F537BAFB}" dt="2024-09-08T00:04:33.076" v="1611" actId="47"/>
        <pc:sldMkLst>
          <pc:docMk/>
          <pc:sldMk cId="1101192153" sldId="502"/>
        </pc:sldMkLst>
        <pc:spChg chg="mod">
          <ac:chgData name="Julia Wong" userId="d7baf7815abb286b" providerId="LiveId" clId="{493B4B59-CF5E-45EA-B1DA-56B9F537BAFB}" dt="2024-09-08T00:04:13.368" v="1610" actId="14100"/>
          <ac:spMkLst>
            <pc:docMk/>
            <pc:sldMk cId="1101192153" sldId="502"/>
            <ac:spMk id="2" creationId="{155672DA-CBCA-8891-51C4-BCAF6CD2228E}"/>
          </ac:spMkLst>
        </pc:spChg>
        <pc:picChg chg="add mod">
          <ac:chgData name="Julia Wong" userId="d7baf7815abb286b" providerId="LiveId" clId="{493B4B59-CF5E-45EA-B1DA-56B9F537BAFB}" dt="2024-09-08T00:03:27.741" v="1603" actId="14100"/>
          <ac:picMkLst>
            <pc:docMk/>
            <pc:sldMk cId="1101192153" sldId="502"/>
            <ac:picMk id="9218" creationId="{F16238EA-A376-3399-ECB0-27985498F3C9}"/>
          </ac:picMkLst>
        </pc:picChg>
      </pc:sldChg>
      <pc:sldChg chg="addSp delSp modSp new mod modClrScheme chgLayout">
        <pc:chgData name="Julia Wong" userId="d7baf7815abb286b" providerId="LiveId" clId="{493B4B59-CF5E-45EA-B1DA-56B9F537BAFB}" dt="2024-09-08T00:56:15.121" v="2744" actId="1076"/>
        <pc:sldMkLst>
          <pc:docMk/>
          <pc:sldMk cId="4181585214" sldId="502"/>
        </pc:sldMkLst>
        <pc:spChg chg="del">
          <ac:chgData name="Julia Wong" userId="d7baf7815abb286b" providerId="LiveId" clId="{493B4B59-CF5E-45EA-B1DA-56B9F537BAFB}" dt="2024-09-08T00:43:14.617" v="2467" actId="26606"/>
          <ac:spMkLst>
            <pc:docMk/>
            <pc:sldMk cId="4181585214" sldId="502"/>
            <ac:spMk id="2" creationId="{B0A84364-4E77-E0BC-67E0-328CE7F86491}"/>
          </ac:spMkLst>
        </pc:spChg>
        <pc:spChg chg="del mod">
          <ac:chgData name="Julia Wong" userId="d7baf7815abb286b" providerId="LiveId" clId="{493B4B59-CF5E-45EA-B1DA-56B9F537BAFB}" dt="2024-09-08T00:43:14.617" v="2467" actId="26606"/>
          <ac:spMkLst>
            <pc:docMk/>
            <pc:sldMk cId="4181585214" sldId="502"/>
            <ac:spMk id="3" creationId="{0BFCE165-1DB1-B97C-F277-6D646BD51D9E}"/>
          </ac:spMkLst>
        </pc:spChg>
        <pc:spChg chg="add del mod">
          <ac:chgData name="Julia Wong" userId="d7baf7815abb286b" providerId="LiveId" clId="{493B4B59-CF5E-45EA-B1DA-56B9F537BAFB}" dt="2024-09-08T00:56:07.564" v="2742" actId="21"/>
          <ac:spMkLst>
            <pc:docMk/>
            <pc:sldMk cId="4181585214" sldId="502"/>
            <ac:spMk id="4" creationId="{215F2066-904B-049F-B435-B768A270D4D9}"/>
          </ac:spMkLst>
        </pc:spChg>
        <pc:spChg chg="add del mod">
          <ac:chgData name="Julia Wong" userId="d7baf7815abb286b" providerId="LiveId" clId="{493B4B59-CF5E-45EA-B1DA-56B9F537BAFB}" dt="2024-09-08T00:47:22.702" v="2584" actId="21"/>
          <ac:spMkLst>
            <pc:docMk/>
            <pc:sldMk cId="4181585214" sldId="502"/>
            <ac:spMk id="10247" creationId="{EA6A54BE-356A-E4FA-6249-918FDCEE3264}"/>
          </ac:spMkLst>
        </pc:spChg>
        <pc:spChg chg="add mod">
          <ac:chgData name="Julia Wong" userId="d7baf7815abb286b" providerId="LiveId" clId="{493B4B59-CF5E-45EA-B1DA-56B9F537BAFB}" dt="2024-09-08T00:45:35.909" v="2559" actId="14100"/>
          <ac:spMkLst>
            <pc:docMk/>
            <pc:sldMk cId="4181585214" sldId="502"/>
            <ac:spMk id="10249" creationId="{7D4A4FA5-ACA4-A811-7610-1BDA1B402E41}"/>
          </ac:spMkLst>
        </pc:spChg>
        <pc:picChg chg="add mod">
          <ac:chgData name="Julia Wong" userId="d7baf7815abb286b" providerId="LiveId" clId="{493B4B59-CF5E-45EA-B1DA-56B9F537BAFB}" dt="2024-09-08T00:56:15.121" v="2744" actId="1076"/>
          <ac:picMkLst>
            <pc:docMk/>
            <pc:sldMk cId="4181585214" sldId="502"/>
            <ac:picMk id="10242" creationId="{D1672C2D-E56B-2D58-66EB-5E1AB7EC1BF8}"/>
          </ac:picMkLst>
        </pc:picChg>
      </pc:sldChg>
      <pc:sldChg chg="addSp modSp new mod modAnim">
        <pc:chgData name="Julia Wong" userId="d7baf7815abb286b" providerId="LiveId" clId="{493B4B59-CF5E-45EA-B1DA-56B9F537BAFB}" dt="2024-09-08T05:34:23.762" v="6593"/>
        <pc:sldMkLst>
          <pc:docMk/>
          <pc:sldMk cId="511464071" sldId="503"/>
        </pc:sldMkLst>
        <pc:spChg chg="mod">
          <ac:chgData name="Julia Wong" userId="d7baf7815abb286b" providerId="LiveId" clId="{493B4B59-CF5E-45EA-B1DA-56B9F537BAFB}" dt="2024-09-08T05:34:17.962" v="6592" actId="207"/>
          <ac:spMkLst>
            <pc:docMk/>
            <pc:sldMk cId="511464071" sldId="503"/>
            <ac:spMk id="4" creationId="{19C36716-229F-1230-3ACA-60F740B81057}"/>
          </ac:spMkLst>
        </pc:spChg>
        <pc:picChg chg="add mod">
          <ac:chgData name="Julia Wong" userId="d7baf7815abb286b" providerId="LiveId" clId="{493B4B59-CF5E-45EA-B1DA-56B9F537BAFB}" dt="2024-09-08T00:54:51.376" v="2710" actId="14100"/>
          <ac:picMkLst>
            <pc:docMk/>
            <pc:sldMk cId="511464071" sldId="503"/>
            <ac:picMk id="11266" creationId="{43B4BF93-CE96-A1D1-CD77-41D6A0DDB89B}"/>
          </ac:picMkLst>
        </pc:picChg>
      </pc:sldChg>
      <pc:sldChg chg="addSp new del">
        <pc:chgData name="Julia Wong" userId="d7baf7815abb286b" providerId="LiveId" clId="{493B4B59-CF5E-45EA-B1DA-56B9F537BAFB}" dt="2024-09-08T00:56:43.731" v="2745" actId="47"/>
        <pc:sldMkLst>
          <pc:docMk/>
          <pc:sldMk cId="285396909" sldId="504"/>
        </pc:sldMkLst>
        <pc:picChg chg="add">
          <ac:chgData name="Julia Wong" userId="d7baf7815abb286b" providerId="LiveId" clId="{493B4B59-CF5E-45EA-B1DA-56B9F537BAFB}" dt="2024-09-08T00:52:52.071" v="2666"/>
          <ac:picMkLst>
            <pc:docMk/>
            <pc:sldMk cId="285396909" sldId="504"/>
            <ac:picMk id="12290" creationId="{070D7D51-307E-2A6D-E631-4BFAD50F346F}"/>
          </ac:picMkLst>
        </pc:picChg>
      </pc:sldChg>
      <pc:sldChg chg="new del">
        <pc:chgData name="Julia Wong" userId="d7baf7815abb286b" providerId="LiveId" clId="{493B4B59-CF5E-45EA-B1DA-56B9F537BAFB}" dt="2024-09-08T00:57:44.406" v="2748" actId="47"/>
        <pc:sldMkLst>
          <pc:docMk/>
          <pc:sldMk cId="1997629652" sldId="504"/>
        </pc:sldMkLst>
      </pc:sldChg>
      <pc:sldChg chg="addSp delSp modSp mod delAnim modAnim">
        <pc:chgData name="Julia Wong" userId="d7baf7815abb286b" providerId="LiveId" clId="{493B4B59-CF5E-45EA-B1DA-56B9F537BAFB}" dt="2024-09-08T15:45:39.989" v="6661" actId="207"/>
        <pc:sldMkLst>
          <pc:docMk/>
          <pc:sldMk cId="2218018206" sldId="505"/>
        </pc:sldMkLst>
        <pc:spChg chg="mod">
          <ac:chgData name="Julia Wong" userId="d7baf7815abb286b" providerId="LiveId" clId="{493B4B59-CF5E-45EA-B1DA-56B9F537BAFB}" dt="2024-09-08T05:23:23.130" v="6535" actId="13926"/>
          <ac:spMkLst>
            <pc:docMk/>
            <pc:sldMk cId="2218018206" sldId="505"/>
            <ac:spMk id="3" creationId="{C5B7E0CD-9643-BB42-8A03-799B95D4AD4B}"/>
          </ac:spMkLst>
        </pc:spChg>
        <pc:spChg chg="mod">
          <ac:chgData name="Julia Wong" userId="d7baf7815abb286b" providerId="LiveId" clId="{493B4B59-CF5E-45EA-B1DA-56B9F537BAFB}" dt="2024-09-08T15:45:28.430" v="6660" actId="207"/>
          <ac:spMkLst>
            <pc:docMk/>
            <pc:sldMk cId="2218018206" sldId="505"/>
            <ac:spMk id="4" creationId="{EA95C418-038E-E5B4-3F77-E25A88A71B73}"/>
          </ac:spMkLst>
        </pc:spChg>
        <pc:spChg chg="del mod">
          <ac:chgData name="Julia Wong" userId="d7baf7815abb286b" providerId="LiveId" clId="{493B4B59-CF5E-45EA-B1DA-56B9F537BAFB}" dt="2024-09-08T00:59:08.206" v="2836" actId="21"/>
          <ac:spMkLst>
            <pc:docMk/>
            <pc:sldMk cId="2218018206" sldId="505"/>
            <ac:spMk id="5" creationId="{7F0A866D-48FE-3D4A-25FA-2E718AE54881}"/>
          </ac:spMkLst>
        </pc:spChg>
        <pc:spChg chg="del mod">
          <ac:chgData name="Julia Wong" userId="d7baf7815abb286b" providerId="LiveId" clId="{493B4B59-CF5E-45EA-B1DA-56B9F537BAFB}" dt="2024-09-08T00:57:55.324" v="2750" actId="21"/>
          <ac:spMkLst>
            <pc:docMk/>
            <pc:sldMk cId="2218018206" sldId="505"/>
            <ac:spMk id="6" creationId="{01602A66-422D-1BEF-E40D-48DEB7D2B492}"/>
          </ac:spMkLst>
        </pc:spChg>
        <pc:spChg chg="add mod">
          <ac:chgData name="Julia Wong" userId="d7baf7815abb286b" providerId="LiveId" clId="{493B4B59-CF5E-45EA-B1DA-56B9F537BAFB}" dt="2024-09-08T15:45:39.989" v="6661" actId="207"/>
          <ac:spMkLst>
            <pc:docMk/>
            <pc:sldMk cId="2218018206" sldId="505"/>
            <ac:spMk id="7" creationId="{E2A169AD-2362-55DD-FAD2-6BED97D2ED50}"/>
          </ac:spMkLst>
        </pc:spChg>
      </pc:sldChg>
      <pc:sldChg chg="addSp delSp modSp mod">
        <pc:chgData name="Julia Wong" userId="d7baf7815abb286b" providerId="LiveId" clId="{493B4B59-CF5E-45EA-B1DA-56B9F537BAFB}" dt="2024-09-08T01:29:33.144" v="3409"/>
        <pc:sldMkLst>
          <pc:docMk/>
          <pc:sldMk cId="2742673971" sldId="506"/>
        </pc:sldMkLst>
        <pc:spChg chg="mod">
          <ac:chgData name="Julia Wong" userId="d7baf7815abb286b" providerId="LiveId" clId="{493B4B59-CF5E-45EA-B1DA-56B9F537BAFB}" dt="2024-09-08T01:17:56.770" v="3226" actId="27636"/>
          <ac:spMkLst>
            <pc:docMk/>
            <pc:sldMk cId="2742673971" sldId="506"/>
            <ac:spMk id="2" creationId="{67883EE4-5E8F-79C5-22AD-A30E3EDCEA76}"/>
          </ac:spMkLst>
        </pc:spChg>
        <pc:spChg chg="add mod">
          <ac:chgData name="Julia Wong" userId="d7baf7815abb286b" providerId="LiveId" clId="{493B4B59-CF5E-45EA-B1DA-56B9F537BAFB}" dt="2024-09-08T01:29:33.144" v="3409"/>
          <ac:spMkLst>
            <pc:docMk/>
            <pc:sldMk cId="2742673971" sldId="506"/>
            <ac:spMk id="4" creationId="{53287F59-48F7-097F-D3E5-EE4E2F3176A6}"/>
          </ac:spMkLst>
        </pc:spChg>
        <pc:spChg chg="add mod">
          <ac:chgData name="Julia Wong" userId="d7baf7815abb286b" providerId="LiveId" clId="{493B4B59-CF5E-45EA-B1DA-56B9F537BAFB}" dt="2024-09-08T01:29:20.502" v="3406" actId="1076"/>
          <ac:spMkLst>
            <pc:docMk/>
            <pc:sldMk cId="2742673971" sldId="506"/>
            <ac:spMk id="6" creationId="{221ABCDF-43ED-115D-74AA-E352A4A02526}"/>
          </ac:spMkLst>
        </pc:spChg>
        <pc:picChg chg="del">
          <ac:chgData name="Julia Wong" userId="d7baf7815abb286b" providerId="LiveId" clId="{493B4B59-CF5E-45EA-B1DA-56B9F537BAFB}" dt="2024-09-08T01:06:39.144" v="3153" actId="478"/>
          <ac:picMkLst>
            <pc:docMk/>
            <pc:sldMk cId="2742673971" sldId="506"/>
            <ac:picMk id="8194" creationId="{2104CCF3-ABCB-89FD-8F2F-3A90CB6F5FB1}"/>
          </ac:picMkLst>
        </pc:picChg>
        <pc:picChg chg="add mod">
          <ac:chgData name="Julia Wong" userId="d7baf7815abb286b" providerId="LiveId" clId="{493B4B59-CF5E-45EA-B1DA-56B9F537BAFB}" dt="2024-09-08T01:14:22.961" v="3163" actId="1076"/>
          <ac:picMkLst>
            <pc:docMk/>
            <pc:sldMk cId="2742673971" sldId="506"/>
            <ac:picMk id="13314" creationId="{75B1BE7C-FF82-9E63-6154-E8D17F5E0F18}"/>
          </ac:picMkLst>
        </pc:picChg>
      </pc:sldChg>
      <pc:sldChg chg="addSp delSp modSp mod">
        <pc:chgData name="Julia Wong" userId="d7baf7815abb286b" providerId="LiveId" clId="{493B4B59-CF5E-45EA-B1DA-56B9F537BAFB}" dt="2024-09-08T03:30:28.729" v="5024" actId="2711"/>
        <pc:sldMkLst>
          <pc:docMk/>
          <pc:sldMk cId="1377444764" sldId="507"/>
        </pc:sldMkLst>
        <pc:spChg chg="mod">
          <ac:chgData name="Julia Wong" userId="d7baf7815abb286b" providerId="LiveId" clId="{493B4B59-CF5E-45EA-B1DA-56B9F537BAFB}" dt="2024-09-08T01:33:05.957" v="3470" actId="20577"/>
          <ac:spMkLst>
            <pc:docMk/>
            <pc:sldMk cId="1377444764" sldId="507"/>
            <ac:spMk id="2" creationId="{67883EE4-5E8F-79C5-22AD-A30E3EDCEA76}"/>
          </ac:spMkLst>
        </pc:spChg>
        <pc:spChg chg="mod ord">
          <ac:chgData name="Julia Wong" userId="d7baf7815abb286b" providerId="LiveId" clId="{493B4B59-CF5E-45EA-B1DA-56B9F537BAFB}" dt="2024-09-08T01:31:34.823" v="3447" actId="26606"/>
          <ac:spMkLst>
            <pc:docMk/>
            <pc:sldMk cId="1377444764" sldId="507"/>
            <ac:spMk id="4" creationId="{53287F59-48F7-097F-D3E5-EE4E2F3176A6}"/>
          </ac:spMkLst>
        </pc:spChg>
        <pc:spChg chg="mod">
          <ac:chgData name="Julia Wong" userId="d7baf7815abb286b" providerId="LiveId" clId="{493B4B59-CF5E-45EA-B1DA-56B9F537BAFB}" dt="2024-09-08T03:30:28.729" v="5024" actId="2711"/>
          <ac:spMkLst>
            <pc:docMk/>
            <pc:sldMk cId="1377444764" sldId="507"/>
            <ac:spMk id="6" creationId="{221ABCDF-43ED-115D-74AA-E352A4A02526}"/>
          </ac:spMkLst>
        </pc:spChg>
        <pc:spChg chg="del">
          <ac:chgData name="Julia Wong" userId="d7baf7815abb286b" providerId="LiveId" clId="{493B4B59-CF5E-45EA-B1DA-56B9F537BAFB}" dt="2024-09-08T01:31:34.823" v="3447" actId="26606"/>
          <ac:spMkLst>
            <pc:docMk/>
            <pc:sldMk cId="1377444764" sldId="507"/>
            <ac:spMk id="8203" creationId="{989BE678-777B-482A-A616-FEDC47B162E5}"/>
          </ac:spMkLst>
        </pc:spChg>
        <pc:spChg chg="del">
          <ac:chgData name="Julia Wong" userId="d7baf7815abb286b" providerId="LiveId" clId="{493B4B59-CF5E-45EA-B1DA-56B9F537BAFB}" dt="2024-09-08T01:31:34.823" v="3447" actId="26606"/>
          <ac:spMkLst>
            <pc:docMk/>
            <pc:sldMk cId="1377444764" sldId="507"/>
            <ac:spMk id="8209" creationId="{D28BE0C3-2102-4820-B88B-A448B1840D14}"/>
          </ac:spMkLst>
        </pc:spChg>
        <pc:spChg chg="add">
          <ac:chgData name="Julia Wong" userId="d7baf7815abb286b" providerId="LiveId" clId="{493B4B59-CF5E-45EA-B1DA-56B9F537BAFB}" dt="2024-09-08T01:31:34.823" v="3447" actId="26606"/>
          <ac:spMkLst>
            <pc:docMk/>
            <pc:sldMk cId="1377444764" sldId="507"/>
            <ac:spMk id="14347" creationId="{989BE678-777B-482A-A616-FEDC47B162E5}"/>
          </ac:spMkLst>
        </pc:spChg>
        <pc:spChg chg="add">
          <ac:chgData name="Julia Wong" userId="d7baf7815abb286b" providerId="LiveId" clId="{493B4B59-CF5E-45EA-B1DA-56B9F537BAFB}" dt="2024-09-08T01:31:34.823" v="3447" actId="26606"/>
          <ac:spMkLst>
            <pc:docMk/>
            <pc:sldMk cId="1377444764" sldId="507"/>
            <ac:spMk id="14353" creationId="{D28BE0C3-2102-4820-B88B-A448B1840D14}"/>
          </ac:spMkLst>
        </pc:spChg>
        <pc:picChg chg="del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8199" creationId="{DF19BAF3-7E20-4B9D-B544-BABAEEA1FA75}"/>
          </ac:picMkLst>
        </pc:picChg>
        <pc:picChg chg="del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8201" creationId="{950648F4-ABCD-4DF0-8641-76CFB2354721}"/>
          </ac:picMkLst>
        </pc:picChg>
        <pc:picChg chg="del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8205" creationId="{CF1EB4BD-9C7E-4AA3-9681-C7EB0DA6250B}"/>
          </ac:picMkLst>
        </pc:picChg>
        <pc:picChg chg="del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8207" creationId="{94AAE3AA-3759-4D28-B0EF-575F25A5146C}"/>
          </ac:picMkLst>
        </pc:picChg>
        <pc:picChg chg="del">
          <ac:chgData name="Julia Wong" userId="d7baf7815abb286b" providerId="LiveId" clId="{493B4B59-CF5E-45EA-B1DA-56B9F537BAFB}" dt="2024-09-08T01:30:02.245" v="3410" actId="478"/>
          <ac:picMkLst>
            <pc:docMk/>
            <pc:sldMk cId="1377444764" sldId="507"/>
            <ac:picMk id="13314" creationId="{75B1BE7C-FF82-9E63-6154-E8D17F5E0F18}"/>
          </ac:picMkLst>
        </pc:picChg>
        <pc:picChg chg="add mod">
          <ac:chgData name="Julia Wong" userId="d7baf7815abb286b" providerId="LiveId" clId="{493B4B59-CF5E-45EA-B1DA-56B9F537BAFB}" dt="2024-09-08T01:38:15.707" v="3539" actId="1076"/>
          <ac:picMkLst>
            <pc:docMk/>
            <pc:sldMk cId="1377444764" sldId="507"/>
            <ac:picMk id="14338" creationId="{E41690BC-FE34-7B09-6F23-A26FDE56B38B}"/>
          </ac:picMkLst>
        </pc:picChg>
        <pc:picChg chg="add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14343" creationId="{DF19BAF3-7E20-4B9D-B544-BABAEEA1FA75}"/>
          </ac:picMkLst>
        </pc:picChg>
        <pc:picChg chg="add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14345" creationId="{950648F4-ABCD-4DF0-8641-76CFB2354721}"/>
          </ac:picMkLst>
        </pc:picChg>
        <pc:picChg chg="add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14349" creationId="{CF1EB4BD-9C7E-4AA3-9681-C7EB0DA6250B}"/>
          </ac:picMkLst>
        </pc:picChg>
        <pc:picChg chg="add">
          <ac:chgData name="Julia Wong" userId="d7baf7815abb286b" providerId="LiveId" clId="{493B4B59-CF5E-45EA-B1DA-56B9F537BAFB}" dt="2024-09-08T01:31:34.823" v="3447" actId="26606"/>
          <ac:picMkLst>
            <pc:docMk/>
            <pc:sldMk cId="1377444764" sldId="507"/>
            <ac:picMk id="14351" creationId="{94AAE3AA-3759-4D28-B0EF-575F25A5146C}"/>
          </ac:picMkLst>
        </pc:picChg>
      </pc:sldChg>
      <pc:sldChg chg="addSp delSp modSp mod">
        <pc:chgData name="Julia Wong" userId="d7baf7815abb286b" providerId="LiveId" clId="{493B4B59-CF5E-45EA-B1DA-56B9F537BAFB}" dt="2024-09-08T03:29:49.839" v="4996"/>
        <pc:sldMkLst>
          <pc:docMk/>
          <pc:sldMk cId="2172318541" sldId="508"/>
        </pc:sldMkLst>
        <pc:spChg chg="mod">
          <ac:chgData name="Julia Wong" userId="d7baf7815abb286b" providerId="LiveId" clId="{493B4B59-CF5E-45EA-B1DA-56B9F537BAFB}" dt="2024-09-08T01:47:32.332" v="3572" actId="26606"/>
          <ac:spMkLst>
            <pc:docMk/>
            <pc:sldMk cId="2172318541" sldId="508"/>
            <ac:spMk id="2" creationId="{67883EE4-5E8F-79C5-22AD-A30E3EDCEA76}"/>
          </ac:spMkLst>
        </pc:spChg>
        <pc:spChg chg="mod">
          <ac:chgData name="Julia Wong" userId="d7baf7815abb286b" providerId="LiveId" clId="{493B4B59-CF5E-45EA-B1DA-56B9F537BAFB}" dt="2024-09-08T03:29:49.839" v="4996"/>
          <ac:spMkLst>
            <pc:docMk/>
            <pc:sldMk cId="2172318541" sldId="508"/>
            <ac:spMk id="4" creationId="{53287F59-48F7-097F-D3E5-EE4E2F3176A6}"/>
          </ac:spMkLst>
        </pc:spChg>
        <pc:spChg chg="del mod">
          <ac:chgData name="Julia Wong" userId="d7baf7815abb286b" providerId="LiveId" clId="{493B4B59-CF5E-45EA-B1DA-56B9F537BAFB}" dt="2024-09-08T01:44:44.695" v="3562"/>
          <ac:spMkLst>
            <pc:docMk/>
            <pc:sldMk cId="2172318541" sldId="508"/>
            <ac:spMk id="6" creationId="{221ABCDF-43ED-115D-74AA-E352A4A02526}"/>
          </ac:spMkLst>
        </pc:spChg>
        <pc:spChg chg="del">
          <ac:chgData name="Julia Wong" userId="d7baf7815abb286b" providerId="LiveId" clId="{493B4B59-CF5E-45EA-B1DA-56B9F537BAFB}" dt="2024-09-08T01:47:32.332" v="3572" actId="26606"/>
          <ac:spMkLst>
            <pc:docMk/>
            <pc:sldMk cId="2172318541" sldId="508"/>
            <ac:spMk id="8203" creationId="{989BE678-777B-482A-A616-FEDC47B162E5}"/>
          </ac:spMkLst>
        </pc:spChg>
        <pc:spChg chg="del">
          <ac:chgData name="Julia Wong" userId="d7baf7815abb286b" providerId="LiveId" clId="{493B4B59-CF5E-45EA-B1DA-56B9F537BAFB}" dt="2024-09-08T01:47:32.332" v="3572" actId="26606"/>
          <ac:spMkLst>
            <pc:docMk/>
            <pc:sldMk cId="2172318541" sldId="508"/>
            <ac:spMk id="8209" creationId="{D28BE0C3-2102-4820-B88B-A448B1840D14}"/>
          </ac:spMkLst>
        </pc:spChg>
        <pc:spChg chg="add">
          <ac:chgData name="Julia Wong" userId="d7baf7815abb286b" providerId="LiveId" clId="{493B4B59-CF5E-45EA-B1DA-56B9F537BAFB}" dt="2024-09-08T01:47:32.332" v="3572" actId="26606"/>
          <ac:spMkLst>
            <pc:docMk/>
            <pc:sldMk cId="2172318541" sldId="508"/>
            <ac:spMk id="15373" creationId="{989BE678-777B-482A-A616-FEDC47B162E5}"/>
          </ac:spMkLst>
        </pc:spChg>
        <pc:spChg chg="add">
          <ac:chgData name="Julia Wong" userId="d7baf7815abb286b" providerId="LiveId" clId="{493B4B59-CF5E-45EA-B1DA-56B9F537BAFB}" dt="2024-09-08T01:47:32.332" v="3572" actId="26606"/>
          <ac:spMkLst>
            <pc:docMk/>
            <pc:sldMk cId="2172318541" sldId="508"/>
            <ac:spMk id="15379" creationId="{D28BE0C3-2102-4820-B88B-A448B1840D14}"/>
          </ac:spMkLst>
        </pc:spChg>
        <pc:picChg chg="del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8199" creationId="{DF19BAF3-7E20-4B9D-B544-BABAEEA1FA75}"/>
          </ac:picMkLst>
        </pc:picChg>
        <pc:picChg chg="del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8201" creationId="{950648F4-ABCD-4DF0-8641-76CFB2354721}"/>
          </ac:picMkLst>
        </pc:picChg>
        <pc:picChg chg="del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8205" creationId="{CF1EB4BD-9C7E-4AA3-9681-C7EB0DA6250B}"/>
          </ac:picMkLst>
        </pc:picChg>
        <pc:picChg chg="del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8207" creationId="{94AAE3AA-3759-4D28-B0EF-575F25A5146C}"/>
          </ac:picMkLst>
        </pc:picChg>
        <pc:picChg chg="del">
          <ac:chgData name="Julia Wong" userId="d7baf7815abb286b" providerId="LiveId" clId="{493B4B59-CF5E-45EA-B1DA-56B9F537BAFB}" dt="2024-09-08T01:40:39.439" v="3557" actId="478"/>
          <ac:picMkLst>
            <pc:docMk/>
            <pc:sldMk cId="2172318541" sldId="508"/>
            <ac:picMk id="13314" creationId="{75B1BE7C-FF82-9E63-6154-E8D17F5E0F18}"/>
          </ac:picMkLst>
        </pc:picChg>
        <pc:picChg chg="add del mod">
          <ac:chgData name="Julia Wong" userId="d7baf7815abb286b" providerId="LiveId" clId="{493B4B59-CF5E-45EA-B1DA-56B9F537BAFB}" dt="2024-09-08T01:46:58.143" v="3570" actId="478"/>
          <ac:picMkLst>
            <pc:docMk/>
            <pc:sldMk cId="2172318541" sldId="508"/>
            <ac:picMk id="15362" creationId="{812CC021-612D-9D8D-5E5A-5EFF82A4CB2A}"/>
          </ac:picMkLst>
        </pc:picChg>
        <pc:picChg chg="add mod">
          <ac:chgData name="Julia Wong" userId="d7baf7815abb286b" providerId="LiveId" clId="{493B4B59-CF5E-45EA-B1DA-56B9F537BAFB}" dt="2024-09-08T01:49:07.572" v="3584" actId="1076"/>
          <ac:picMkLst>
            <pc:docMk/>
            <pc:sldMk cId="2172318541" sldId="508"/>
            <ac:picMk id="15364" creationId="{80BD2C52-B4C0-ECF0-BB8B-BCEC709005F8}"/>
          </ac:picMkLst>
        </pc:picChg>
        <pc:picChg chg="add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15369" creationId="{DF19BAF3-7E20-4B9D-B544-BABAEEA1FA75}"/>
          </ac:picMkLst>
        </pc:picChg>
        <pc:picChg chg="add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15371" creationId="{950648F4-ABCD-4DF0-8641-76CFB2354721}"/>
          </ac:picMkLst>
        </pc:picChg>
        <pc:picChg chg="add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15375" creationId="{CF1EB4BD-9C7E-4AA3-9681-C7EB0DA6250B}"/>
          </ac:picMkLst>
        </pc:picChg>
        <pc:picChg chg="add">
          <ac:chgData name="Julia Wong" userId="d7baf7815abb286b" providerId="LiveId" clId="{493B4B59-CF5E-45EA-B1DA-56B9F537BAFB}" dt="2024-09-08T01:47:32.332" v="3572" actId="26606"/>
          <ac:picMkLst>
            <pc:docMk/>
            <pc:sldMk cId="2172318541" sldId="508"/>
            <ac:picMk id="15377" creationId="{94AAE3AA-3759-4D28-B0EF-575F25A5146C}"/>
          </ac:picMkLst>
        </pc:picChg>
      </pc:sldChg>
      <pc:sldChg chg="addSp modSp new del mod ord modAnim">
        <pc:chgData name="Julia Wong" userId="d7baf7815abb286b" providerId="LiveId" clId="{493B4B59-CF5E-45EA-B1DA-56B9F537BAFB}" dt="2024-09-08T07:26:13.983" v="6627" actId="47"/>
        <pc:sldMkLst>
          <pc:docMk/>
          <pc:sldMk cId="3008652701" sldId="509"/>
        </pc:sldMkLst>
        <pc:spChg chg="mod">
          <ac:chgData name="Julia Wong" userId="d7baf7815abb286b" providerId="LiveId" clId="{493B4B59-CF5E-45EA-B1DA-56B9F537BAFB}" dt="2024-09-08T03:29:44.054" v="4985"/>
          <ac:spMkLst>
            <pc:docMk/>
            <pc:sldMk cId="3008652701" sldId="509"/>
            <ac:spMk id="2" creationId="{2C6B31F5-1019-827C-857E-F0A7BB8D8C42}"/>
          </ac:spMkLst>
        </pc:spChg>
        <pc:spChg chg="mod">
          <ac:chgData name="Julia Wong" userId="d7baf7815abb286b" providerId="LiveId" clId="{493B4B59-CF5E-45EA-B1DA-56B9F537BAFB}" dt="2024-09-08T05:28:39.916" v="6558" actId="14100"/>
          <ac:spMkLst>
            <pc:docMk/>
            <pc:sldMk cId="3008652701" sldId="509"/>
            <ac:spMk id="3" creationId="{BDB48614-6E9F-F5D5-655C-845AC8898A6F}"/>
          </ac:spMkLst>
        </pc:spChg>
        <pc:spChg chg="add mod">
          <ac:chgData name="Julia Wong" userId="d7baf7815abb286b" providerId="LiveId" clId="{493B4B59-CF5E-45EA-B1DA-56B9F537BAFB}" dt="2024-09-08T05:29:12.663" v="6574" actId="255"/>
          <ac:spMkLst>
            <pc:docMk/>
            <pc:sldMk cId="3008652701" sldId="509"/>
            <ac:spMk id="4" creationId="{2903636B-BBB6-1787-CEDB-875B2278F361}"/>
          </ac:spMkLst>
        </pc:spChg>
        <pc:picChg chg="add mod">
          <ac:chgData name="Julia Wong" userId="d7baf7815abb286b" providerId="LiveId" clId="{493B4B59-CF5E-45EA-B1DA-56B9F537BAFB}" dt="2024-09-08T03:19:22.270" v="4858" actId="1076"/>
          <ac:picMkLst>
            <pc:docMk/>
            <pc:sldMk cId="3008652701" sldId="509"/>
            <ac:picMk id="16386" creationId="{BC59FEAF-FFAC-1A1D-08B6-28848A4BBAB9}"/>
          </ac:picMkLst>
        </pc:picChg>
      </pc:sldChg>
      <pc:sldChg chg="addSp delSp modSp new del mod setBg">
        <pc:chgData name="Julia Wong" userId="d7baf7815abb286b" providerId="LiveId" clId="{493B4B59-CF5E-45EA-B1DA-56B9F537BAFB}" dt="2024-09-08T03:29:02.432" v="4961" actId="47"/>
        <pc:sldMkLst>
          <pc:docMk/>
          <pc:sldMk cId="1844707407" sldId="510"/>
        </pc:sldMkLst>
        <pc:spChg chg="mod">
          <ac:chgData name="Julia Wong" userId="d7baf7815abb286b" providerId="LiveId" clId="{493B4B59-CF5E-45EA-B1DA-56B9F537BAFB}" dt="2024-09-08T03:13:53.965" v="4816" actId="255"/>
          <ac:spMkLst>
            <pc:docMk/>
            <pc:sldMk cId="1844707407" sldId="510"/>
            <ac:spMk id="2" creationId="{502871EB-CF13-CFA7-A326-E0203E58DD94}"/>
          </ac:spMkLst>
        </pc:spChg>
        <pc:spChg chg="mod">
          <ac:chgData name="Julia Wong" userId="d7baf7815abb286b" providerId="LiveId" clId="{493B4B59-CF5E-45EA-B1DA-56B9F537BAFB}" dt="2024-09-08T03:17:50.861" v="4840"/>
          <ac:spMkLst>
            <pc:docMk/>
            <pc:sldMk cId="1844707407" sldId="510"/>
            <ac:spMk id="3" creationId="{C17DFA3C-336F-05E5-F06F-087E5F6E960F}"/>
          </ac:spMkLst>
        </pc:spChg>
        <pc:picChg chg="add del mod">
          <ac:chgData name="Julia Wong" userId="d7baf7815abb286b" providerId="LiveId" clId="{493B4B59-CF5E-45EA-B1DA-56B9F537BAFB}" dt="2024-09-08T03:06:05.693" v="4807" actId="478"/>
          <ac:picMkLst>
            <pc:docMk/>
            <pc:sldMk cId="1844707407" sldId="510"/>
            <ac:picMk id="4" creationId="{2CCAE6D6-7CEC-F902-6264-FC9D8210901E}"/>
          </ac:picMkLst>
        </pc:picChg>
        <pc:picChg chg="add mod">
          <ac:chgData name="Julia Wong" userId="d7baf7815abb286b" providerId="LiveId" clId="{493B4B59-CF5E-45EA-B1DA-56B9F537BAFB}" dt="2024-09-08T03:17:54.801" v="4841" actId="1076"/>
          <ac:picMkLst>
            <pc:docMk/>
            <pc:sldMk cId="1844707407" sldId="510"/>
            <ac:picMk id="18434" creationId="{F4C84A8A-0937-186A-CC15-44D41F6A4435}"/>
          </ac:picMkLst>
        </pc:picChg>
      </pc:sldChg>
      <pc:sldChg chg="addSp delSp modSp mod">
        <pc:chgData name="Julia Wong" userId="d7baf7815abb286b" providerId="LiveId" clId="{493B4B59-CF5E-45EA-B1DA-56B9F537BAFB}" dt="2024-09-08T07:23:10.187" v="6608"/>
        <pc:sldMkLst>
          <pc:docMk/>
          <pc:sldMk cId="2290351025" sldId="511"/>
        </pc:sldMkLst>
        <pc:spChg chg="mod">
          <ac:chgData name="Julia Wong" userId="d7baf7815abb286b" providerId="LiveId" clId="{493B4B59-CF5E-45EA-B1DA-56B9F537BAFB}" dt="2024-09-08T02:53:37.392" v="4614" actId="1076"/>
          <ac:spMkLst>
            <pc:docMk/>
            <pc:sldMk cId="2290351025" sldId="511"/>
            <ac:spMk id="2" creationId="{67883EE4-5E8F-79C5-22AD-A30E3EDCEA76}"/>
          </ac:spMkLst>
        </pc:spChg>
        <pc:spChg chg="add mod">
          <ac:chgData name="Julia Wong" userId="d7baf7815abb286b" providerId="LiveId" clId="{493B4B59-CF5E-45EA-B1DA-56B9F537BAFB}" dt="2024-09-08T07:23:10.187" v="6608"/>
          <ac:spMkLst>
            <pc:docMk/>
            <pc:sldMk cId="2290351025" sldId="511"/>
            <ac:spMk id="3" creationId="{FC209E92-1DF3-C8BC-EA3E-2EFE82210D05}"/>
          </ac:spMkLst>
        </pc:spChg>
        <pc:spChg chg="mod">
          <ac:chgData name="Julia Wong" userId="d7baf7815abb286b" providerId="LiveId" clId="{493B4B59-CF5E-45EA-B1DA-56B9F537BAFB}" dt="2024-09-08T03:30:12.453" v="5012" actId="1076"/>
          <ac:spMkLst>
            <pc:docMk/>
            <pc:sldMk cId="2290351025" sldId="511"/>
            <ac:spMk id="4" creationId="{53287F59-48F7-097F-D3E5-EE4E2F3176A6}"/>
          </ac:spMkLst>
        </pc:spChg>
        <pc:spChg chg="del">
          <ac:chgData name="Julia Wong" userId="d7baf7815abb286b" providerId="LiveId" clId="{493B4B59-CF5E-45EA-B1DA-56B9F537BAFB}" dt="2024-09-08T02:46:36.914" v="4472" actId="26606"/>
          <ac:spMkLst>
            <pc:docMk/>
            <pc:sldMk cId="2290351025" sldId="511"/>
            <ac:spMk id="15373" creationId="{989BE678-777B-482A-A616-FEDC47B162E5}"/>
          </ac:spMkLst>
        </pc:spChg>
        <pc:spChg chg="del">
          <ac:chgData name="Julia Wong" userId="d7baf7815abb286b" providerId="LiveId" clId="{493B4B59-CF5E-45EA-B1DA-56B9F537BAFB}" dt="2024-09-08T02:46:36.914" v="4472" actId="26606"/>
          <ac:spMkLst>
            <pc:docMk/>
            <pc:sldMk cId="2290351025" sldId="511"/>
            <ac:spMk id="15379" creationId="{D28BE0C3-2102-4820-B88B-A448B1840D14}"/>
          </ac:spMkLst>
        </pc:spChg>
        <pc:picChg chg="del">
          <ac:chgData name="Julia Wong" userId="d7baf7815abb286b" providerId="LiveId" clId="{493B4B59-CF5E-45EA-B1DA-56B9F537BAFB}" dt="2024-09-08T02:40:57.271" v="4469" actId="478"/>
          <ac:picMkLst>
            <pc:docMk/>
            <pc:sldMk cId="2290351025" sldId="511"/>
            <ac:picMk id="15364" creationId="{80BD2C52-B4C0-ECF0-BB8B-BCEC709005F8}"/>
          </ac:picMkLst>
        </pc:picChg>
        <pc:picChg chg="del">
          <ac:chgData name="Julia Wong" userId="d7baf7815abb286b" providerId="LiveId" clId="{493B4B59-CF5E-45EA-B1DA-56B9F537BAFB}" dt="2024-09-08T02:46:36.914" v="4472" actId="26606"/>
          <ac:picMkLst>
            <pc:docMk/>
            <pc:sldMk cId="2290351025" sldId="511"/>
            <ac:picMk id="15369" creationId="{DF19BAF3-7E20-4B9D-B544-BABAEEA1FA75}"/>
          </ac:picMkLst>
        </pc:picChg>
        <pc:picChg chg="del">
          <ac:chgData name="Julia Wong" userId="d7baf7815abb286b" providerId="LiveId" clId="{493B4B59-CF5E-45EA-B1DA-56B9F537BAFB}" dt="2024-09-08T02:46:36.914" v="4472" actId="26606"/>
          <ac:picMkLst>
            <pc:docMk/>
            <pc:sldMk cId="2290351025" sldId="511"/>
            <ac:picMk id="15371" creationId="{950648F4-ABCD-4DF0-8641-76CFB2354721}"/>
          </ac:picMkLst>
        </pc:picChg>
        <pc:picChg chg="del">
          <ac:chgData name="Julia Wong" userId="d7baf7815abb286b" providerId="LiveId" clId="{493B4B59-CF5E-45EA-B1DA-56B9F537BAFB}" dt="2024-09-08T02:46:36.914" v="4472" actId="26606"/>
          <ac:picMkLst>
            <pc:docMk/>
            <pc:sldMk cId="2290351025" sldId="511"/>
            <ac:picMk id="15375" creationId="{CF1EB4BD-9C7E-4AA3-9681-C7EB0DA6250B}"/>
          </ac:picMkLst>
        </pc:picChg>
        <pc:picChg chg="del">
          <ac:chgData name="Julia Wong" userId="d7baf7815abb286b" providerId="LiveId" clId="{493B4B59-CF5E-45EA-B1DA-56B9F537BAFB}" dt="2024-09-08T02:46:36.914" v="4472" actId="26606"/>
          <ac:picMkLst>
            <pc:docMk/>
            <pc:sldMk cId="2290351025" sldId="511"/>
            <ac:picMk id="15377" creationId="{94AAE3AA-3759-4D28-B0EF-575F25A5146C}"/>
          </ac:picMkLst>
        </pc:picChg>
        <pc:picChg chg="add mod">
          <ac:chgData name="Julia Wong" userId="d7baf7815abb286b" providerId="LiveId" clId="{493B4B59-CF5E-45EA-B1DA-56B9F537BAFB}" dt="2024-09-08T02:53:40.201" v="4615" actId="1076"/>
          <ac:picMkLst>
            <pc:docMk/>
            <pc:sldMk cId="2290351025" sldId="511"/>
            <ac:picMk id="17410" creationId="{C5A682A6-DA28-30B6-555A-4347151FBC26}"/>
          </ac:picMkLst>
        </pc:picChg>
      </pc:sldChg>
      <pc:sldChg chg="addSp delSp modSp mod">
        <pc:chgData name="Julia Wong" userId="d7baf7815abb286b" providerId="LiveId" clId="{493B4B59-CF5E-45EA-B1DA-56B9F537BAFB}" dt="2024-09-08T07:24:44.469" v="6626"/>
        <pc:sldMkLst>
          <pc:docMk/>
          <pc:sldMk cId="4002824587" sldId="512"/>
        </pc:sldMkLst>
        <pc:spChg chg="mod">
          <ac:chgData name="Julia Wong" userId="d7baf7815abb286b" providerId="LiveId" clId="{493B4B59-CF5E-45EA-B1DA-56B9F537BAFB}" dt="2024-09-08T07:24:44.469" v="6626"/>
          <ac:spMkLst>
            <pc:docMk/>
            <pc:sldMk cId="4002824587" sldId="512"/>
            <ac:spMk id="2" creationId="{00000000-0000-0000-0000-000000000000}"/>
          </ac:spMkLst>
        </pc:spChg>
        <pc:spChg chg="mod">
          <ac:chgData name="Julia Wong" userId="d7baf7815abb286b" providerId="LiveId" clId="{493B4B59-CF5E-45EA-B1DA-56B9F537BAFB}" dt="2024-09-08T05:27:29.075" v="6553" actId="13926"/>
          <ac:spMkLst>
            <pc:docMk/>
            <pc:sldMk cId="4002824587" sldId="512"/>
            <ac:spMk id="3" creationId="{00000000-0000-0000-0000-000000000000}"/>
          </ac:spMkLst>
        </pc:spChg>
        <pc:spChg chg="mod">
          <ac:chgData name="Julia Wong" userId="d7baf7815abb286b" providerId="LiveId" clId="{493B4B59-CF5E-45EA-B1DA-56B9F537BAFB}" dt="2024-09-08T07:23:52.729" v="6617" actId="20577"/>
          <ac:spMkLst>
            <pc:docMk/>
            <pc:sldMk cId="4002824587" sldId="512"/>
            <ac:spMk id="4" creationId="{CA0A1CAE-09CB-DBF1-5DCD-69A6E3AB3135}"/>
          </ac:spMkLst>
        </pc:spChg>
        <pc:spChg chg="mod">
          <ac:chgData name="Julia Wong" userId="d7baf7815abb286b" providerId="LiveId" clId="{493B4B59-CF5E-45EA-B1DA-56B9F537BAFB}" dt="2024-09-08T03:29:01.397" v="4960"/>
          <ac:spMkLst>
            <pc:docMk/>
            <pc:sldMk cId="4002824587" sldId="512"/>
            <ac:spMk id="9" creationId="{8A6DB58F-6033-3533-66D9-10E9F2A262EB}"/>
          </ac:spMkLst>
        </pc:spChg>
        <pc:picChg chg="add del">
          <ac:chgData name="Julia Wong" userId="d7baf7815abb286b" providerId="LiveId" clId="{493B4B59-CF5E-45EA-B1DA-56B9F537BAFB}" dt="2024-09-08T07:24:35.139" v="6620" actId="21"/>
          <ac:picMkLst>
            <pc:docMk/>
            <pc:sldMk cId="4002824587" sldId="512"/>
            <ac:picMk id="11" creationId="{9C2808CE-5F86-CFFC-DF61-F0EEBECC66C8}"/>
          </ac:picMkLst>
        </pc:picChg>
      </pc:sldChg>
      <pc:sldChg chg="modSp del modAnim">
        <pc:chgData name="Julia Wong" userId="d7baf7815abb286b" providerId="LiveId" clId="{493B4B59-CF5E-45EA-B1DA-56B9F537BAFB}" dt="2024-09-08T03:40:11.963" v="5121" actId="47"/>
        <pc:sldMkLst>
          <pc:docMk/>
          <pc:sldMk cId="328599443" sldId="513"/>
        </pc:sldMkLst>
        <pc:spChg chg="mod">
          <ac:chgData name="Julia Wong" userId="d7baf7815abb286b" providerId="LiveId" clId="{493B4B59-CF5E-45EA-B1DA-56B9F537BAFB}" dt="2024-09-08T03:37:15.966" v="5089"/>
          <ac:spMkLst>
            <pc:docMk/>
            <pc:sldMk cId="328599443" sldId="513"/>
            <ac:spMk id="3" creationId="{F4C1804F-AA31-F339-FE91-D0013335F529}"/>
          </ac:spMkLst>
        </pc:spChg>
      </pc:sldChg>
      <pc:sldChg chg="delSp modSp del mod delAnim modAnim">
        <pc:chgData name="Julia Wong" userId="d7baf7815abb286b" providerId="LiveId" clId="{493B4B59-CF5E-45EA-B1DA-56B9F537BAFB}" dt="2024-09-08T03:49:07.578" v="5197" actId="47"/>
        <pc:sldMkLst>
          <pc:docMk/>
          <pc:sldMk cId="3090533175" sldId="513"/>
        </pc:sldMkLst>
        <pc:spChg chg="del mod">
          <ac:chgData name="Julia Wong" userId="d7baf7815abb286b" providerId="LiveId" clId="{493B4B59-CF5E-45EA-B1DA-56B9F537BAFB}" dt="2024-09-08T03:42:14.432" v="5128" actId="21"/>
          <ac:spMkLst>
            <pc:docMk/>
            <pc:sldMk cId="3090533175" sldId="513"/>
            <ac:spMk id="2" creationId="{F3CC0DEA-18C7-B806-492F-713C36484E2C}"/>
          </ac:spMkLst>
        </pc:spChg>
        <pc:spChg chg="del mod">
          <ac:chgData name="Julia Wong" userId="d7baf7815abb286b" providerId="LiveId" clId="{493B4B59-CF5E-45EA-B1DA-56B9F537BAFB}" dt="2024-09-08T03:42:22.928" v="5130" actId="21"/>
          <ac:spMkLst>
            <pc:docMk/>
            <pc:sldMk cId="3090533175" sldId="513"/>
            <ac:spMk id="3" creationId="{F4C1804F-AA31-F339-FE91-D0013335F529}"/>
          </ac:spMkLst>
        </pc:spChg>
      </pc:sldChg>
      <pc:sldChg chg="addSp delSp modSp del mod delAnim modAnim">
        <pc:chgData name="Julia Wong" userId="d7baf7815abb286b" providerId="LiveId" clId="{493B4B59-CF5E-45EA-B1DA-56B9F537BAFB}" dt="2024-09-08T04:14:53.258" v="5657" actId="47"/>
        <pc:sldMkLst>
          <pc:docMk/>
          <pc:sldMk cId="3325188361" sldId="513"/>
        </pc:sldMkLst>
        <pc:spChg chg="del mod">
          <ac:chgData name="Julia Wong" userId="d7baf7815abb286b" providerId="LiveId" clId="{493B4B59-CF5E-45EA-B1DA-56B9F537BAFB}" dt="2024-09-08T03:55:24.455" v="5453" actId="21"/>
          <ac:spMkLst>
            <pc:docMk/>
            <pc:sldMk cId="3325188361" sldId="513"/>
            <ac:spMk id="2" creationId="{F3CC0DEA-18C7-B806-492F-713C36484E2C}"/>
          </ac:spMkLst>
        </pc:spChg>
        <pc:spChg chg="del mod">
          <ac:chgData name="Julia Wong" userId="d7baf7815abb286b" providerId="LiveId" clId="{493B4B59-CF5E-45EA-B1DA-56B9F537BAFB}" dt="2024-09-08T03:55:34.651" v="5455" actId="21"/>
          <ac:spMkLst>
            <pc:docMk/>
            <pc:sldMk cId="3325188361" sldId="513"/>
            <ac:spMk id="3" creationId="{F4C1804F-AA31-F339-FE91-D0013335F529}"/>
          </ac:spMkLst>
        </pc:spChg>
        <pc:spChg chg="mod">
          <ac:chgData name="Julia Wong" userId="d7baf7815abb286b" providerId="LiveId" clId="{493B4B59-CF5E-45EA-B1DA-56B9F537BAFB}" dt="2024-09-08T03:55:40.131" v="5456" actId="1076"/>
          <ac:spMkLst>
            <pc:docMk/>
            <pc:sldMk cId="3325188361" sldId="513"/>
            <ac:spMk id="5" creationId="{AD771554-1C9D-32B3-1140-D4CDB2633DA0}"/>
          </ac:spMkLst>
        </pc:spChg>
        <pc:picChg chg="add del">
          <ac:chgData name="Julia Wong" userId="d7baf7815abb286b" providerId="LiveId" clId="{493B4B59-CF5E-45EA-B1DA-56B9F537BAFB}" dt="2024-09-08T04:01:14.995" v="5465" actId="478"/>
          <ac:picMkLst>
            <pc:docMk/>
            <pc:sldMk cId="3325188361" sldId="513"/>
            <ac:picMk id="19458" creationId="{0522AFE3-FA31-EE27-D0C7-02AD67BF98A0}"/>
          </ac:picMkLst>
        </pc:picChg>
      </pc:sldChg>
      <pc:sldChg chg="addSp delSp modSp new mod ord modClrScheme chgLayout">
        <pc:chgData name="Julia Wong" userId="d7baf7815abb286b" providerId="LiveId" clId="{493B4B59-CF5E-45EA-B1DA-56B9F537BAFB}" dt="2024-09-08T15:52:49.376" v="6663"/>
        <pc:sldMkLst>
          <pc:docMk/>
          <pc:sldMk cId="1275954432" sldId="514"/>
        </pc:sldMkLst>
        <pc:spChg chg="del">
          <ac:chgData name="Julia Wong" userId="d7baf7815abb286b" providerId="LiveId" clId="{493B4B59-CF5E-45EA-B1DA-56B9F537BAFB}" dt="2024-09-08T04:00:16.395" v="5460" actId="26606"/>
          <ac:spMkLst>
            <pc:docMk/>
            <pc:sldMk cId="1275954432" sldId="514"/>
            <ac:spMk id="2" creationId="{39D6419B-D9DA-057B-E637-B9A42FB7CEE5}"/>
          </ac:spMkLst>
        </pc:spChg>
        <pc:spChg chg="del">
          <ac:chgData name="Julia Wong" userId="d7baf7815abb286b" providerId="LiveId" clId="{493B4B59-CF5E-45EA-B1DA-56B9F537BAFB}" dt="2024-09-08T04:00:16.395" v="5460" actId="26606"/>
          <ac:spMkLst>
            <pc:docMk/>
            <pc:sldMk cId="1275954432" sldId="514"/>
            <ac:spMk id="3" creationId="{D7D1D992-BBD1-553F-DF2C-4A911896A759}"/>
          </ac:spMkLst>
        </pc:spChg>
        <pc:spChg chg="add mod">
          <ac:chgData name="Julia Wong" userId="d7baf7815abb286b" providerId="LiveId" clId="{493B4B59-CF5E-45EA-B1DA-56B9F537BAFB}" dt="2024-09-08T04:00:16.395" v="5460" actId="26606"/>
          <ac:spMkLst>
            <pc:docMk/>
            <pc:sldMk cId="1275954432" sldId="514"/>
            <ac:spMk id="20487" creationId="{85A95908-3936-B80C-13DD-13081745C78F}"/>
          </ac:spMkLst>
        </pc:spChg>
        <pc:spChg chg="add mod">
          <ac:chgData name="Julia Wong" userId="d7baf7815abb286b" providerId="LiveId" clId="{493B4B59-CF5E-45EA-B1DA-56B9F537BAFB}" dt="2024-09-08T04:00:16.395" v="5460" actId="26606"/>
          <ac:spMkLst>
            <pc:docMk/>
            <pc:sldMk cId="1275954432" sldId="514"/>
            <ac:spMk id="20489" creationId="{46C518BE-68B7-E85E-A1CF-2573887230DC}"/>
          </ac:spMkLst>
        </pc:spChg>
        <pc:picChg chg="add mod">
          <ac:chgData name="Julia Wong" userId="d7baf7815abb286b" providerId="LiveId" clId="{493B4B59-CF5E-45EA-B1DA-56B9F537BAFB}" dt="2024-09-08T04:17:14.874" v="5711" actId="1076"/>
          <ac:picMkLst>
            <pc:docMk/>
            <pc:sldMk cId="1275954432" sldId="514"/>
            <ac:picMk id="20482" creationId="{C66A332D-DD85-0BD5-9B21-3B6530BF35D5}"/>
          </ac:picMkLst>
        </pc:picChg>
      </pc:sldChg>
      <pc:sldChg chg="addSp delSp modSp new mod">
        <pc:chgData name="Julia Wong" userId="d7baf7815abb286b" providerId="LiveId" clId="{493B4B59-CF5E-45EA-B1DA-56B9F537BAFB}" dt="2024-09-08T04:54:04.818" v="5945" actId="255"/>
        <pc:sldMkLst>
          <pc:docMk/>
          <pc:sldMk cId="2834491894" sldId="515"/>
        </pc:sldMkLst>
        <pc:spChg chg="mod">
          <ac:chgData name="Julia Wong" userId="d7baf7815abb286b" providerId="LiveId" clId="{493B4B59-CF5E-45EA-B1DA-56B9F537BAFB}" dt="2024-09-08T04:33:52.290" v="5804" actId="120"/>
          <ac:spMkLst>
            <pc:docMk/>
            <pc:sldMk cId="2834491894" sldId="515"/>
            <ac:spMk id="2" creationId="{2170F584-72B3-83B7-234E-F9377878CDA1}"/>
          </ac:spMkLst>
        </pc:spChg>
        <pc:spChg chg="mod">
          <ac:chgData name="Julia Wong" userId="d7baf7815abb286b" providerId="LiveId" clId="{493B4B59-CF5E-45EA-B1DA-56B9F537BAFB}" dt="2024-09-08T04:54:04.818" v="5945" actId="255"/>
          <ac:spMkLst>
            <pc:docMk/>
            <pc:sldMk cId="2834491894" sldId="515"/>
            <ac:spMk id="3" creationId="{202F5092-E798-9E44-9F82-C6D00F8405A8}"/>
          </ac:spMkLst>
        </pc:spChg>
        <pc:spChg chg="mod">
          <ac:chgData name="Julia Wong" userId="d7baf7815abb286b" providerId="LiveId" clId="{493B4B59-CF5E-45EA-B1DA-56B9F537BAFB}" dt="2024-09-08T04:53:56.503" v="5943" actId="27636"/>
          <ac:spMkLst>
            <pc:docMk/>
            <pc:sldMk cId="2834491894" sldId="515"/>
            <ac:spMk id="4" creationId="{7E3C2DD6-647D-2F10-758E-36715AA6C69A}"/>
          </ac:spMkLst>
        </pc:spChg>
        <pc:picChg chg="add del mod">
          <ac:chgData name="Julia Wong" userId="d7baf7815abb286b" providerId="LiveId" clId="{493B4B59-CF5E-45EA-B1DA-56B9F537BAFB}" dt="2024-09-08T04:33:35.622" v="5800" actId="478"/>
          <ac:picMkLst>
            <pc:docMk/>
            <pc:sldMk cId="2834491894" sldId="515"/>
            <ac:picMk id="22530" creationId="{3166DCD4-A99A-CB4A-4577-3971610E92FC}"/>
          </ac:picMkLst>
        </pc:picChg>
        <pc:picChg chg="add mod">
          <ac:chgData name="Julia Wong" userId="d7baf7815abb286b" providerId="LiveId" clId="{493B4B59-CF5E-45EA-B1DA-56B9F537BAFB}" dt="2024-09-08T04:34:27.553" v="5809" actId="14100"/>
          <ac:picMkLst>
            <pc:docMk/>
            <pc:sldMk cId="2834491894" sldId="515"/>
            <ac:picMk id="22532" creationId="{20DCE2A4-4851-07F7-C09A-3205F4D7B5D1}"/>
          </ac:picMkLst>
        </pc:picChg>
      </pc:sldChg>
      <pc:sldChg chg="addSp delSp modSp new mod">
        <pc:chgData name="Julia Wong" userId="d7baf7815abb286b" providerId="LiveId" clId="{493B4B59-CF5E-45EA-B1DA-56B9F537BAFB}" dt="2024-09-08T07:28:09.769" v="6628" actId="1076"/>
        <pc:sldMkLst>
          <pc:docMk/>
          <pc:sldMk cId="4202750990" sldId="516"/>
        </pc:sldMkLst>
        <pc:spChg chg="mod">
          <ac:chgData name="Julia Wong" userId="d7baf7815abb286b" providerId="LiveId" clId="{493B4B59-CF5E-45EA-B1DA-56B9F537BAFB}" dt="2024-09-08T04:59:27.791" v="5963" actId="14100"/>
          <ac:spMkLst>
            <pc:docMk/>
            <pc:sldMk cId="4202750990" sldId="516"/>
            <ac:spMk id="2" creationId="{E0F8C3DB-0EB4-68CB-C149-D6AA0C4D714C}"/>
          </ac:spMkLst>
        </pc:spChg>
        <pc:spChg chg="del mod">
          <ac:chgData name="Julia Wong" userId="d7baf7815abb286b" providerId="LiveId" clId="{493B4B59-CF5E-45EA-B1DA-56B9F537BAFB}" dt="2024-09-08T04:48:31.186" v="5893" actId="21"/>
          <ac:spMkLst>
            <pc:docMk/>
            <pc:sldMk cId="4202750990" sldId="516"/>
            <ac:spMk id="3" creationId="{B65B3643-110E-291B-9A7C-9171A729980B}"/>
          </ac:spMkLst>
        </pc:spChg>
        <pc:spChg chg="mod">
          <ac:chgData name="Julia Wong" userId="d7baf7815abb286b" providerId="LiveId" clId="{493B4B59-CF5E-45EA-B1DA-56B9F537BAFB}" dt="2024-09-08T07:28:09.769" v="6628" actId="1076"/>
          <ac:spMkLst>
            <pc:docMk/>
            <pc:sldMk cId="4202750990" sldId="516"/>
            <ac:spMk id="4" creationId="{85B07986-F92D-4539-6007-87A0CA44447E}"/>
          </ac:spMkLst>
        </pc:spChg>
        <pc:spChg chg="add del mod">
          <ac:chgData name="Julia Wong" userId="d7baf7815abb286b" providerId="LiveId" clId="{493B4B59-CF5E-45EA-B1DA-56B9F537BAFB}" dt="2024-09-08T04:48:38.860" v="5894" actId="21"/>
          <ac:spMkLst>
            <pc:docMk/>
            <pc:sldMk cId="4202750990" sldId="516"/>
            <ac:spMk id="6" creationId="{BC38119E-F518-1502-4260-0C0B330F60FC}"/>
          </ac:spMkLst>
        </pc:spChg>
        <pc:picChg chg="add del mod">
          <ac:chgData name="Julia Wong" userId="d7baf7815abb286b" providerId="LiveId" clId="{493B4B59-CF5E-45EA-B1DA-56B9F537BAFB}" dt="2024-09-08T04:54:35.780" v="5948" actId="478"/>
          <ac:picMkLst>
            <pc:docMk/>
            <pc:sldMk cId="4202750990" sldId="516"/>
            <ac:picMk id="23554" creationId="{FED5DFEB-AFD6-608E-889B-5B5E8B37D28E}"/>
          </ac:picMkLst>
        </pc:picChg>
        <pc:picChg chg="add del mod">
          <ac:chgData name="Julia Wong" userId="d7baf7815abb286b" providerId="LiveId" clId="{493B4B59-CF5E-45EA-B1DA-56B9F537BAFB}" dt="2024-09-08T04:47:38.815" v="5882" actId="478"/>
          <ac:picMkLst>
            <pc:docMk/>
            <pc:sldMk cId="4202750990" sldId="516"/>
            <ac:picMk id="23556" creationId="{81D2F3D2-DA47-B40E-A53D-AFB2CE9E8EB6}"/>
          </ac:picMkLst>
        </pc:picChg>
        <pc:picChg chg="add del mod">
          <ac:chgData name="Julia Wong" userId="d7baf7815abb286b" providerId="LiveId" clId="{493B4B59-CF5E-45EA-B1DA-56B9F537BAFB}" dt="2024-09-08T04:43:45.573" v="5837" actId="478"/>
          <ac:picMkLst>
            <pc:docMk/>
            <pc:sldMk cId="4202750990" sldId="516"/>
            <ac:picMk id="23558" creationId="{E9F36025-1141-56BA-B788-C765BFD218BB}"/>
          </ac:picMkLst>
        </pc:picChg>
        <pc:picChg chg="add mod">
          <ac:chgData name="Julia Wong" userId="d7baf7815abb286b" providerId="LiveId" clId="{493B4B59-CF5E-45EA-B1DA-56B9F537BAFB}" dt="2024-09-08T04:59:40.827" v="5965" actId="1076"/>
          <ac:picMkLst>
            <pc:docMk/>
            <pc:sldMk cId="4202750990" sldId="516"/>
            <ac:picMk id="23560" creationId="{FB3AC86C-B25E-BA17-93F4-07D4B4B05FB8}"/>
          </ac:picMkLst>
        </pc:picChg>
      </pc:sldChg>
      <pc:sldMasterChg chg="del delSldLayout">
        <pc:chgData name="Julia Wong" userId="d7baf7815abb286b" providerId="LiveId" clId="{493B4B59-CF5E-45EA-B1DA-56B9F537BAFB}" dt="2024-09-08T03:33:12.421" v="5034" actId="47"/>
        <pc:sldMasterMkLst>
          <pc:docMk/>
          <pc:sldMasterMk cId="1835592328" sldId="2147483702"/>
        </pc:sldMasterMkLst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3958385712" sldId="2147483703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2766118009" sldId="2147483704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449672472" sldId="2147483705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2651725827" sldId="2147483706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3803299822" sldId="2147483707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706301126" sldId="2147483708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551691268" sldId="2147483709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1298551173" sldId="2147483710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1691814145" sldId="2147483711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1765058376" sldId="2147483712"/>
          </pc:sldLayoutMkLst>
        </pc:sldLayoutChg>
        <pc:sldLayoutChg chg="del">
          <pc:chgData name="Julia Wong" userId="d7baf7815abb286b" providerId="LiveId" clId="{493B4B59-CF5E-45EA-B1DA-56B9F537BAFB}" dt="2024-09-08T03:33:12.421" v="5034" actId="47"/>
          <pc:sldLayoutMkLst>
            <pc:docMk/>
            <pc:sldMasterMk cId="1835592328" sldId="2147483702"/>
            <pc:sldLayoutMk cId="4130841077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3077-2BE6-4272-A851-5EAB42921F0F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21B2F-75DD-4724-BD1F-C2AE703A1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21B2F-75DD-4724-BD1F-C2AE703A18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21B2F-75DD-4724-BD1F-C2AE703A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4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1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9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631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8016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941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229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333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939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533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632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93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400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290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2503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76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1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6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9"/>
            <a:ext cx="9448800" cy="1509712"/>
          </a:xfrm>
        </p:spPr>
        <p:txBody>
          <a:bodyPr anchor="t"/>
          <a:lstStyle>
            <a:lvl1pPr marL="87782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84"/>
            <a:ext cx="1016000" cy="365125"/>
          </a:xfrm>
        </p:spPr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12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12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21"/>
            <a:ext cx="5386917" cy="750887"/>
          </a:xfrm>
        </p:spPr>
        <p:txBody>
          <a:bodyPr anchor="ctr"/>
          <a:lstStyle>
            <a:lvl1pPr marL="0" indent="0">
              <a:buNone/>
              <a:defRPr sz="288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8" y="1535121"/>
            <a:ext cx="5389033" cy="750887"/>
          </a:xfrm>
        </p:spPr>
        <p:txBody>
          <a:bodyPr anchor="ctr"/>
          <a:lstStyle>
            <a:lvl1pPr marL="0" indent="0">
              <a:buNone/>
              <a:defRPr sz="288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5386917" cy="3763963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362200"/>
            <a:ext cx="5389033" cy="3763963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1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3052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64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18" y="1524000"/>
            <a:ext cx="4011084" cy="4602163"/>
          </a:xfrm>
        </p:spPr>
        <p:txBody>
          <a:bodyPr/>
          <a:lstStyle>
            <a:lvl1pPr marL="0" indent="0">
              <a:buNone/>
              <a:defRPr sz="1680"/>
            </a:lvl1pPr>
            <a:lvl2pPr>
              <a:buNone/>
              <a:defRPr sz="1440"/>
            </a:lvl2pPr>
            <a:lvl3pPr>
              <a:buNone/>
              <a:defRPr sz="1200"/>
            </a:lvl3pPr>
            <a:lvl4pPr>
              <a:buNone/>
              <a:defRPr sz="1080"/>
            </a:lvl4pPr>
            <a:lvl5pPr>
              <a:buNone/>
              <a:defRPr sz="108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120"/>
            </a:lvl1pPr>
            <a:lvl2pPr>
              <a:defRPr sz="2880"/>
            </a:lvl2pPr>
            <a:lvl3pPr>
              <a:defRPr sz="2640"/>
            </a:lvl3pPr>
            <a:lvl4pPr>
              <a:defRPr sz="2400"/>
            </a:lvl4pPr>
            <a:lvl5pPr>
              <a:defRPr sz="216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4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84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8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22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3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8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0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7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9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9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7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1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284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3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18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4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0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6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64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2D88-63CD-43F0-AECC-E5E7AE99704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8857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A059-8646-42EA-91DA-DC1AB040E1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5844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4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95"/>
            <a:ext cx="9448800" cy="1509712"/>
          </a:xfrm>
        </p:spPr>
        <p:txBody>
          <a:bodyPr/>
          <a:lstStyle>
            <a:lvl1pPr marL="97534" indent="0" algn="l">
              <a:buNone/>
              <a:defRPr sz="2667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3D12-E770-4D1F-81C1-BFEDE818CA6B}" type="slidenum">
              <a:rPr lang="en-US" altLang="zh-TW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53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6D4D-839E-4CB1-9723-0BD01949C1C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9917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48"/>
            <a:ext cx="5386917" cy="750887"/>
          </a:xfrm>
        </p:spPr>
        <p:txBody>
          <a:bodyPr anchor="ctr"/>
          <a:lstStyle>
            <a:lvl1pPr marL="0" indent="0">
              <a:buNone/>
              <a:defRPr sz="3200" b="0" cap="all" baseline="0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8" y="1535148"/>
            <a:ext cx="5389033" cy="750887"/>
          </a:xfrm>
        </p:spPr>
        <p:txBody>
          <a:bodyPr anchor="ctr"/>
          <a:lstStyle>
            <a:lvl1pPr marL="0" indent="0">
              <a:buNone/>
              <a:defRPr sz="3200" b="0" cap="all" baseline="0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362201"/>
            <a:ext cx="5389033" cy="3763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83B7-0797-4B9D-BDEF-6167204E4BD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3922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D0AE-4814-4EAC-918A-A3FF328F55F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5278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14C4-9406-4E50-B2F2-4E5F43DDD84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132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3"/>
            <a:ext cx="4011084" cy="1162051"/>
          </a:xfrm>
        </p:spPr>
        <p:txBody>
          <a:bodyPr anchor="b">
            <a:sp3d prstMaterial="softEdge"/>
          </a:bodyPr>
          <a:lstStyle>
            <a:lvl1pPr algn="l">
              <a:buNone/>
              <a:defRPr sz="2933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26" y="1524001"/>
            <a:ext cx="4011084" cy="4602163"/>
          </a:xfrm>
        </p:spPr>
        <p:txBody>
          <a:bodyPr/>
          <a:lstStyle>
            <a:lvl1pPr marL="0" indent="0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13ED-A13E-41AF-A188-889F7958F3F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8075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42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8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CB7C-9544-4725-8C17-14BCDDA34EC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504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93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14C5-D046-4EF2-9742-DFC214BCC1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1969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6320-CD54-4267-9E52-E0065B46525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01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2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v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86633" cy="6781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DB4-4B02-4DD7-8FAA-A564166307E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F43D-EADC-4704-A814-0CAF96C31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" b="6296"/>
          <a:stretch/>
        </p:blipFill>
        <p:spPr>
          <a:xfrm flipH="1">
            <a:off x="0" y="44"/>
            <a:ext cx="12327467" cy="68414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FBDE-8A3D-47E6-B105-FE73AC4FC5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5C6F-BF8A-430B-A038-43BE3A469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0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saturation sat="2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84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44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6208EF-E86A-4BF9-B69C-FC664CDC0F81}" type="datetimeFigureOut">
              <a:rPr lang="en-US" smtClean="0">
                <a:solidFill>
                  <a:prstClr val="black">
                    <a:shade val="50000"/>
                  </a:prstClr>
                </a:solidFill>
                <a:cs typeface="Arial" charset="0"/>
              </a:rPr>
              <a:pPr/>
              <a:t>9/8/2024</a:t>
            </a:fld>
            <a:endParaRPr lang="en-US" dirty="0">
              <a:solidFill>
                <a:prstClr val="black">
                  <a:shade val="50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84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44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shade val="50000"/>
                </a:prstClr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84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44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31E5B8-BB2D-467B-A1E3-41358A3278B3}" type="slidenum">
              <a:rPr lang="en-US" smtClean="0">
                <a:solidFill>
                  <a:prstClr val="black">
                    <a:shade val="50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92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58368" indent="-493776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1042416" indent="-3401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432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indent="-219456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54403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17750" indent="-219456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2359152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2600554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2841955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8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0E8953-AFDE-4AD2-AD53-9732196AA50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9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6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6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6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481D9D-320F-47DD-A6FC-F6E38D851E9C}" type="slidenum">
              <a:rPr lang="en-US">
                <a:solidFill>
                  <a:prstClr val="white">
                    <a:shade val="50000"/>
                  </a:prstClr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58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546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467" b="1">
          <a:solidFill>
            <a:schemeClr val="tx1"/>
          </a:solidFill>
          <a:latin typeface="Lucida Sans" pitchFamily="34" charset="0"/>
        </a:defRPr>
      </a:lvl9pPr>
    </p:titleStyle>
    <p:bodyStyle>
      <a:lvl1pPr marL="730232" indent="-548204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1157788" indent="-376757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1262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803355" indent="-243411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059466" indent="-243411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352997" indent="-24383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214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889432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157649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3352800"/>
            <a:ext cx="4267200" cy="2057400"/>
          </a:xfrm>
        </p:spPr>
        <p:txBody>
          <a:bodyPr>
            <a:normAutofit fontScale="40000" lnSpcReduction="2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pPr algn="r"/>
            <a:r>
              <a:rPr lang="en-US" altLang="zh-TW" sz="12800" dirty="0">
                <a:solidFill>
                  <a:schemeClr val="tx1"/>
                </a:solidFill>
                <a:ea typeface="全真顏體" panose="02010609000101010101" pitchFamily="49" charset="-120"/>
              </a:rPr>
              <a:t>				</a:t>
            </a:r>
          </a:p>
          <a:p>
            <a:pPr algn="l"/>
            <a:r>
              <a:rPr lang="zh-TW" altLang="en-US" sz="12800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           </a:t>
            </a:r>
            <a:endParaRPr lang="en-US" altLang="zh-TW" sz="1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2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2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2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2300" dirty="0">
              <a:solidFill>
                <a:schemeClr val="tx1"/>
              </a:solidFill>
              <a:ea typeface="全真顏體" panose="02010609000101010101" pitchFamily="49" charset="-120"/>
            </a:endParaRPr>
          </a:p>
          <a:p>
            <a:endParaRPr lang="en-US" sz="12300" dirty="0">
              <a:solidFill>
                <a:schemeClr val="tx1"/>
              </a:solidFill>
              <a:ea typeface="全真顏體" panose="02010609000101010101" pitchFamily="49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7485D6-74D5-9512-707B-DD8E4F9E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" y="44033"/>
            <a:ext cx="12027802" cy="67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D31B3F-2B87-993F-EFA0-7946FB997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311774"/>
            <a:ext cx="10363200" cy="1470025"/>
          </a:xfrm>
        </p:spPr>
        <p:txBody>
          <a:bodyPr>
            <a:normAutofit fontScale="90000"/>
          </a:bodyPr>
          <a:lstStyle/>
          <a:p>
            <a:br>
              <a:rPr lang="en-US" altLang="zh-TW" sz="8000" b="1" i="1" dirty="0">
                <a:solidFill>
                  <a:srgbClr val="FF0000"/>
                </a:solidFill>
                <a:latin typeface="Forte" panose="03060902040502070203" pitchFamily="66" charset="0"/>
                <a:ea typeface="DFKai-SB" panose="03000509000000000000" pitchFamily="65" charset="-120"/>
              </a:rPr>
            </a:br>
            <a:endParaRPr lang="en-US" sz="3200" dirty="0"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E9A05-ED6D-E1A8-CC7E-EA51D36CA587}"/>
              </a:ext>
            </a:extLst>
          </p:cNvPr>
          <p:cNvSpPr txBox="1"/>
          <p:nvPr/>
        </p:nvSpPr>
        <p:spPr>
          <a:xfrm>
            <a:off x="9906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0F6E1-98C6-4F6A-C32B-E4D63BF0D0F0}"/>
              </a:ext>
            </a:extLst>
          </p:cNvPr>
          <p:cNvSpPr txBox="1">
            <a:spLocks/>
          </p:cNvSpPr>
          <p:nvPr/>
        </p:nvSpPr>
        <p:spPr>
          <a:xfrm>
            <a:off x="7086600" y="876300"/>
            <a:ext cx="44958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TW" sz="8000" b="1" i="1">
                <a:solidFill>
                  <a:srgbClr val="FF0000"/>
                </a:solidFill>
                <a:latin typeface="Forte" panose="03060902040502070203" pitchFamily="66" charset="0"/>
                <a:ea typeface="DFKai-SB" panose="03000509000000000000" pitchFamily="65" charset="-120"/>
              </a:rPr>
            </a:br>
            <a:endParaRPr lang="en-US" sz="3200" dirty="0"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06A77-0630-BC41-C4C7-23340EC607CB}"/>
              </a:ext>
            </a:extLst>
          </p:cNvPr>
          <p:cNvSpPr txBox="1"/>
          <p:nvPr/>
        </p:nvSpPr>
        <p:spPr>
          <a:xfrm>
            <a:off x="554182" y="5847443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但以理書第二章                       黃張采蓉傳道</a:t>
            </a:r>
            <a:endParaRPr lang="en-US" altLang="zh-TW" sz="3200" b="1" dirty="0">
              <a:solidFill>
                <a:schemeClr val="tx2">
                  <a:lumMod val="20000"/>
                  <a:lumOff val="8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B51CF-A602-2293-03EF-2E577A57F2EC}"/>
              </a:ext>
            </a:extLst>
          </p:cNvPr>
          <p:cNvSpPr txBox="1"/>
          <p:nvPr/>
        </p:nvSpPr>
        <p:spPr>
          <a:xfrm>
            <a:off x="1778382" y="2603397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禱告交託、神旨成就</a:t>
            </a:r>
            <a:endParaRPr lang="en-US" sz="72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44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BACA-8DE0-73B5-75DB-E0D3C57B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353" y="153052"/>
            <a:ext cx="9060235" cy="1066800"/>
          </a:xfrm>
        </p:spPr>
        <p:txBody>
          <a:bodyPr/>
          <a:lstStyle/>
          <a:p>
            <a:r>
              <a:rPr lang="zh-TW" altLang="en-US" sz="54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一、相信神是全能的</a:t>
            </a:r>
            <a:endParaRPr lang="en-US" sz="5400" b="1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E0CD-9643-BB42-8A03-799B95D4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19852"/>
            <a:ext cx="9717253" cy="7078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但以理的行動證明他對神的信心      </a:t>
            </a:r>
            <a:endParaRPr lang="en-US" altLang="zh-TW" sz="4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5C418-038E-E5B4-3F77-E25A88A71B73}"/>
              </a:ext>
            </a:extLst>
          </p:cNvPr>
          <p:cNvSpPr txBox="1"/>
          <p:nvPr/>
        </p:nvSpPr>
        <p:spPr>
          <a:xfrm>
            <a:off x="1579418" y="3838389"/>
            <a:ext cx="9163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為何但以理相信幾天後</a:t>
            </a:r>
            <a:r>
              <a:rPr lang="en-US" altLang="zh-TW" sz="4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4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會有夢的講解？</a:t>
            </a:r>
            <a:endParaRPr lang="en-US" altLang="zh-TW" sz="4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A866D-48FE-3D4A-25FA-2E718AE54881}"/>
              </a:ext>
            </a:extLst>
          </p:cNvPr>
          <p:cNvSpPr txBox="1"/>
          <p:nvPr/>
        </p:nvSpPr>
        <p:spPr>
          <a:xfrm>
            <a:off x="1917143" y="4510658"/>
            <a:ext cx="10198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-- 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神在他身上有未完成的使命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神會救他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-- 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他有明白各樣異象及夢兆的恩賜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(1:17)</a:t>
            </a:r>
          </a:p>
          <a:p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-- 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他相信神能告訴他，也會告訴他</a:t>
            </a:r>
            <a:endParaRPr lang="en-US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2A66-422D-1BEF-E40D-48DEB7D2B492}"/>
              </a:ext>
            </a:extLst>
          </p:cNvPr>
          <p:cNvSpPr txBox="1"/>
          <p:nvPr/>
        </p:nvSpPr>
        <p:spPr>
          <a:xfrm>
            <a:off x="2128982" y="1895759"/>
            <a:ext cx="81355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--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在震惊和壓力之下保持鎮定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    </a:t>
            </a:r>
          </a:p>
          <a:p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--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勇敢去見王，請求寬限幾天     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--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答應會將夢的講解告訴王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97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但以理书 2:20-22 CUNPSS - Bible Study, Meaning, Images, Commentaries,  Devotionals, and more...">
            <a:extLst>
              <a:ext uri="{FF2B5EF4-FFF2-40B4-BE49-F238E27FC236}">
                <a16:creationId xmlns:a16="http://schemas.microsoft.com/office/drawing/2014/main" id="{D1672C2D-E56B-2D58-66EB-5E1AB7EC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-1447800"/>
            <a:ext cx="10287000" cy="10287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249" name="Text Placeholder 3">
            <a:extLst>
              <a:ext uri="{FF2B5EF4-FFF2-40B4-BE49-F238E27FC236}">
                <a16:creationId xmlns:a16="http://schemas.microsoft.com/office/drawing/2014/main" id="{7D4A4FA5-ACA4-A811-7610-1BDA1B402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876800"/>
            <a:ext cx="4163485" cy="1249364"/>
          </a:xfrm>
        </p:spPr>
        <p:txBody>
          <a:bodyPr/>
          <a:lstStyle/>
          <a:p>
            <a:r>
              <a:rPr lang="zh-TW" altLang="en-US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8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D773-C848-C589-1EAF-5E9793E2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AB7B-01C2-E32F-2C3C-F4891962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36716-229F-1230-3ACA-60F740B81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570245" cy="46910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但以理對王說：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只有一位在天上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  的神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能顯明奧秘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的事。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(2:28)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11266" name="Picture 2" descr="申命记29:29 CUNPSS - Bible Scripture Image - Bible Portal">
            <a:extLst>
              <a:ext uri="{FF2B5EF4-FFF2-40B4-BE49-F238E27FC236}">
                <a16:creationId xmlns:a16="http://schemas.microsoft.com/office/drawing/2014/main" id="{43B4BF93-CE96-A1D1-CD77-41D6A0DD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94" y="0"/>
            <a:ext cx="6794770" cy="67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8991"/>
            <a:ext cx="8382000" cy="792162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一、相信神是全能的</a:t>
            </a:r>
            <a:endParaRPr lang="en-US" sz="4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07D0F-D0BD-603F-0DFD-74E616C44A11}"/>
              </a:ext>
            </a:extLst>
          </p:cNvPr>
          <p:cNvSpPr txBox="1"/>
          <p:nvPr/>
        </p:nvSpPr>
        <p:spPr>
          <a:xfrm>
            <a:off x="305793" y="1373891"/>
            <a:ext cx="1141851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亞伯拉罕信的神是：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那叫死人復活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使無變為有的神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羅 </a:t>
            </a:r>
            <a:r>
              <a:rPr lang="en-US" altLang="zh-TW" sz="32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4:17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E1987-8F8E-3BEF-91EC-28A690594CF7}"/>
              </a:ext>
            </a:extLst>
          </p:cNvPr>
          <p:cNvSpPr txBox="1"/>
          <p:nvPr/>
        </p:nvSpPr>
        <p:spPr>
          <a:xfrm>
            <a:off x="1676400" y="47244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你信的神是這樣的嗎？</a:t>
            </a:r>
            <a:endParaRPr lang="en-US" altLang="zh-TW" sz="54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你相信在神沒有難成的事嗎？</a:t>
            </a:r>
            <a:endParaRPr lang="en-US" sz="54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077AF-7180-5D07-D1D6-E5BD9B349DB9}"/>
              </a:ext>
            </a:extLst>
          </p:cNvPr>
          <p:cNvSpPr txBox="1"/>
          <p:nvPr/>
        </p:nvSpPr>
        <p:spPr>
          <a:xfrm>
            <a:off x="685800" y="3172361"/>
            <a:ext cx="1173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保羅信的神是：</a:t>
            </a:r>
            <a:endParaRPr lang="en-US" altLang="zh-TW" sz="4800" b="1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2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42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我靠著那加給我力量的</a:t>
            </a:r>
            <a:r>
              <a:rPr lang="en-US" altLang="zh-TW" sz="42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2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凡事都能做！</a:t>
            </a:r>
            <a:r>
              <a:rPr lang="en-US" altLang="zh-TW" sz="28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』(</a:t>
            </a:r>
            <a:r>
              <a:rPr lang="zh-TW" altLang="en-US" sz="28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腓</a:t>
            </a:r>
            <a:r>
              <a:rPr lang="en-US" altLang="zh-TW" sz="28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4:13)</a:t>
            </a:r>
            <a:endParaRPr lang="en-US" sz="28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3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   </a:t>
            </a:r>
            <a:r>
              <a:rPr lang="zh-TW" altLang="en-US" dirty="0">
                <a:solidFill>
                  <a:schemeClr val="tx1"/>
                </a:solidFill>
              </a:rPr>
              <a:t>喬治慕勒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George Muller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8" name="Picture 6" descr="https://i0.wp.com/graceloveandtruth.com/wp-content/uploads/2018/03/9283401_orig.jpg?fit=1000%2C59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1817446"/>
            <a:ext cx="9054332" cy="541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egaciesthatlast.weebly.com/uploads/2/7/8/2/27821349/george-muller-s-orphanage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" y="18826"/>
            <a:ext cx="6734673" cy="33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pinimg.com/originals/9e/e2/8f/9ee28fcf7b6e82835728f53c34ccf5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95" y="3530601"/>
            <a:ext cx="5301245" cy="32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495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1434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345" name="Picture 1434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347" name="Oval 1434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349" name="Picture 1434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51" name="Picture 1435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83EE4-5E8F-79C5-22AD-A30E3EDC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738887"/>
            <a:ext cx="8825658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600" baseline="30000" dirty="0">
                <a:effectLst/>
              </a:rPr>
              <a:t> 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ABCDF-43ED-115D-74AA-E352A4A02526}"/>
              </a:ext>
            </a:extLst>
          </p:cNvPr>
          <p:cNvSpPr txBox="1"/>
          <p:nvPr/>
        </p:nvSpPr>
        <p:spPr>
          <a:xfrm>
            <a:off x="763588" y="4492547"/>
            <a:ext cx="10895012" cy="23654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R="0" lvl="0" defTabSz="457200" fontAlgn="auto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zh-TW" altLang="en-US" sz="16000" b="1" cap="all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二、深信禱告的重要</a:t>
            </a:r>
            <a:endParaRPr lang="en-US" altLang="zh-TW" sz="16000" b="1" cap="all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 marR="0" lvl="0" defTabSz="457200" fontAlgn="auto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zh-CN" altLang="en-US" sz="12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 以 理 回 到 他 的 居 所 </a:t>
            </a:r>
            <a:r>
              <a:rPr lang="en-US" altLang="zh-CN" sz="12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12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将 这 事 告 诉 他 的 同 伴 哈 拿 尼 雅 、 米 沙 利 、 亚 撒 利 雅 ， </a:t>
            </a:r>
            <a:r>
              <a:rPr lang="zh-CN" altLang="en-US" sz="12800" b="1" i="0" dirty="0">
                <a:effectLst/>
                <a:highlight>
                  <a:srgbClr val="FF00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 他 们 祈 求 天 上 的 神</a:t>
            </a:r>
            <a:r>
              <a:rPr lang="zh-CN" altLang="en-US" sz="12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CN" altLang="en-US" sz="12800" b="1" i="0" dirty="0">
                <a:effectLst/>
                <a:highlight>
                  <a:srgbClr val="FF00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施 怜 悯 </a:t>
            </a:r>
            <a:r>
              <a:rPr lang="en-US" altLang="zh-CN" sz="12800" b="1" i="0" dirty="0">
                <a:effectLst/>
                <a:highlight>
                  <a:srgbClr val="FF00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 </a:t>
            </a:r>
            <a:r>
              <a:rPr lang="zh-CN" altLang="en-US" sz="12800" b="1" i="0" dirty="0">
                <a:effectLst/>
                <a:highlight>
                  <a:srgbClr val="FF00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将 这 奥 秘 的 事 指 明 </a:t>
            </a:r>
            <a:r>
              <a:rPr lang="en-US" altLang="zh-CN" sz="12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 </a:t>
            </a:r>
            <a:r>
              <a:rPr lang="zh-CN" altLang="en-US" sz="12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免 得 但 以 理 和 他 的 同 伴 与 巴 比 伦 其 馀 的 哲 士 一 同 灭 亡 </a:t>
            </a:r>
            <a:r>
              <a:rPr lang="zh-CN" altLang="en-US" sz="9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    </a:t>
            </a:r>
            <a:r>
              <a:rPr lang="en-US" altLang="zh-CN" sz="9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(2:17-18)</a:t>
            </a:r>
            <a:endParaRPr kumimoji="0" lang="en-US" altLang="zh-TW" sz="9800" b="1" u="none" strike="noStrike" cap="all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41690BC-FE34-7B09-6F23-A26FDE56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r="-1" b="3289"/>
          <a:stretch/>
        </p:blipFill>
        <p:spPr bwMode="auto">
          <a:xfrm>
            <a:off x="1415055" y="-11638"/>
            <a:ext cx="8831262" cy="4267831"/>
          </a:xfrm>
          <a:prstGeom prst="rect">
            <a:avLst/>
          </a:prstGeom>
          <a:noFill/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287F59-48F7-097F-D3E5-EE4E2F3176A6}"/>
              </a:ext>
            </a:extLst>
          </p:cNvPr>
          <p:cNvSpPr txBox="1"/>
          <p:nvPr/>
        </p:nvSpPr>
        <p:spPr>
          <a:xfrm>
            <a:off x="566943" y="1076841"/>
            <a:ext cx="52637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4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819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201" name="Picture 820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203" name="Oval 820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205" name="Picture 820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207" name="Picture 820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209" name="Rectangle 820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83EE4-5E8F-79C5-22AD-A30E3EDC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533400"/>
            <a:ext cx="10718799" cy="5360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CN" sz="2300" baseline="30000" dirty="0">
                <a:effectLst/>
              </a:rPr>
              <a:t> 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5B1BE7C-FF82-9E63-6154-E8D17F5E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46" y="1295402"/>
            <a:ext cx="6400797" cy="48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287F59-48F7-097F-D3E5-EE4E2F3176A6}"/>
              </a:ext>
            </a:extLst>
          </p:cNvPr>
          <p:cNvSpPr txBox="1"/>
          <p:nvPr/>
        </p:nvSpPr>
        <p:spPr>
          <a:xfrm>
            <a:off x="566943" y="1076841"/>
            <a:ext cx="526374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但以理  </a:t>
            </a:r>
            <a:r>
              <a:rPr lang="en-US" altLang="zh-TW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Daniel) </a:t>
            </a:r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　　　  </a:t>
            </a:r>
            <a:endParaRPr lang="en-US" altLang="zh-TW" sz="32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神是我的審判官</a:t>
            </a:r>
            <a:endParaRPr lang="en-US" altLang="zh-TW" sz="3200" b="1" i="0" dirty="0">
              <a:solidFill>
                <a:srgbClr val="FFFF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zh-TW" altLang="en-US" sz="14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哈拿尼雅  </a:t>
            </a:r>
            <a:r>
              <a:rPr lang="en-US" altLang="zh-TW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Hananiah) </a:t>
            </a:r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　</a:t>
            </a:r>
            <a:endParaRPr lang="en-US" altLang="zh-TW" sz="32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zh-TW" altLang="en-US" sz="32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神是恩慈的</a:t>
            </a:r>
            <a:endParaRPr lang="en-US" altLang="zh-TW" sz="3200" b="1" i="0" dirty="0">
              <a:solidFill>
                <a:srgbClr val="FFFF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zh-TW" altLang="en-US" sz="16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米沙利  </a:t>
            </a:r>
            <a:r>
              <a:rPr lang="en-US" altLang="zh-TW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Mishel) </a:t>
            </a:r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　　　</a:t>
            </a:r>
            <a:endParaRPr lang="en-US" altLang="zh-TW" sz="32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有誰像神</a:t>
            </a:r>
            <a:endParaRPr lang="en-US" sz="3200" b="1" i="0" dirty="0">
              <a:solidFill>
                <a:srgbClr val="FFFF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sz="16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亞撒利雅 </a:t>
            </a:r>
            <a:r>
              <a:rPr lang="en-US" altLang="zh-TW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Azariah) </a:t>
            </a:r>
            <a:r>
              <a:rPr lang="zh-TW" altLang="en-US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　　</a:t>
            </a:r>
            <a:endParaRPr lang="en-US" altLang="zh-TW" sz="3200" b="1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zh-TW" altLang="en-US" sz="32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是我的幫助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ABCDF-43ED-115D-74AA-E352A4A02526}"/>
              </a:ext>
            </a:extLst>
          </p:cNvPr>
          <p:cNvSpPr txBox="1"/>
          <p:nvPr/>
        </p:nvSpPr>
        <p:spPr>
          <a:xfrm>
            <a:off x="1295400" y="307483"/>
            <a:ext cx="10096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4000" b="1" i="0" dirty="0">
                <a:solidFill>
                  <a:srgbClr val="FFC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他們的希伯來文名字是有意義的：</a:t>
            </a:r>
          </a:p>
        </p:txBody>
      </p:sp>
    </p:spTree>
    <p:extLst>
      <p:ext uri="{BB962C8B-B14F-4D97-AF65-F5344CB8AC3E}">
        <p14:creationId xmlns:p14="http://schemas.microsoft.com/office/powerpoint/2010/main" val="274267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1536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371" name="Picture 1537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373" name="Oval 1537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375" name="Picture 1537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377" name="Picture 1537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379" name="Rectangle 1537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83EE4-5E8F-79C5-22AD-A30E3EDC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800" baseline="30000">
                <a:effectLst/>
              </a:rPr>
              <a:t> </a:t>
            </a:r>
            <a:br>
              <a:rPr lang="en-US" sz="3800"/>
            </a:br>
            <a:endParaRPr lang="en-US" sz="3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87F59-48F7-097F-D3E5-EE4E2F3176A6}"/>
              </a:ext>
            </a:extLst>
          </p:cNvPr>
          <p:cNvSpPr txBox="1"/>
          <p:nvPr/>
        </p:nvSpPr>
        <p:spPr>
          <a:xfrm>
            <a:off x="661530" y="4152844"/>
            <a:ext cx="11225670" cy="1705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defTabSz="457200" fontAlgn="auto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zh-TW" altLang="en-US" sz="4800" b="1" cap="all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二、深信禱告的重要</a:t>
            </a:r>
            <a:endParaRPr lang="en-US" altLang="zh-TW" sz="4800" b="1" cap="all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R="0" lvl="0" defTabSz="457200" fontAlgn="auto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zh-CN" altLang="en-US" sz="3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 奥 秘 的 事 就 在 夜 间 异 象 中 给 但 以 理 显 明</a:t>
            </a:r>
            <a:r>
              <a:rPr lang="en-US" altLang="zh-CN" sz="38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sz="3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altLang="zh-TW" sz="3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R="0" lvl="0" defTabSz="457200" fontAlgn="auto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lang="en-US" altLang="zh-TW" sz="3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(2:19)</a:t>
            </a:r>
            <a:endParaRPr lang="en-US" altLang="zh-TW" sz="3800" b="1" cap="all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5364" name="Picture 4" descr="舊約的故事：但以理和國王的夢">
            <a:extLst>
              <a:ext uri="{FF2B5EF4-FFF2-40B4-BE49-F238E27FC236}">
                <a16:creationId xmlns:a16="http://schemas.microsoft.com/office/drawing/2014/main" id="{80BD2C52-B4C0-ECF0-BB8B-BCEC7090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r="-2" b="-2"/>
          <a:stretch/>
        </p:blipFill>
        <p:spPr bwMode="auto">
          <a:xfrm>
            <a:off x="763588" y="327445"/>
            <a:ext cx="9186063" cy="36027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1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3EE4-5E8F-79C5-22AD-A30E3EDC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6747027" cy="26670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altLang="zh-CN" sz="3900" baseline="30000" dirty="0">
                <a:effectLst/>
              </a:rPr>
              <a:t> </a:t>
            </a:r>
            <a:r>
              <a:rPr lang="zh-TW" altLang="en-US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 但 以 理 從 書 上 得 知 耶 和 華 的 話 臨 到 先 知 耶 利 米 </a:t>
            </a:r>
            <a:r>
              <a:rPr lang="en-US" altLang="zh-TW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 耶 路 撒 冷 荒 涼 的 年 數 </a:t>
            </a:r>
            <a:r>
              <a:rPr lang="en-US" altLang="zh-TW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 十 年 為 滿 。我 便 禁 食 </a:t>
            </a:r>
            <a:r>
              <a:rPr lang="en-US" altLang="zh-TW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披 麻 蒙 灰 </a:t>
            </a:r>
            <a:r>
              <a:rPr lang="en-US" altLang="zh-TW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定 意 向 主 神 祈 禱 懇 求 。</a:t>
            </a:r>
            <a:r>
              <a:rPr lang="en-US" altLang="zh-TW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(9:2-3)</a:t>
            </a:r>
            <a:br>
              <a:rPr lang="zh-TW" altLang="en-US" sz="36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87F59-48F7-097F-D3E5-EE4E2F3176A6}"/>
              </a:ext>
            </a:extLst>
          </p:cNvPr>
          <p:cNvSpPr txBox="1"/>
          <p:nvPr/>
        </p:nvSpPr>
        <p:spPr>
          <a:xfrm>
            <a:off x="914400" y="211320"/>
            <a:ext cx="5562599" cy="81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fontAlgn="auto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kumimoji="0" lang="zh-TW" altLang="en-US" sz="4000" b="1" u="none" strike="noStrike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二、</a:t>
            </a:r>
            <a:r>
              <a:rPr lang="zh-TW" altLang="en-US" sz="4000" b="1" cap="all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深信</a:t>
            </a:r>
            <a:r>
              <a:rPr kumimoji="0" lang="zh-TW" altLang="en-US" sz="4000" b="1" u="none" strike="noStrike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禱告的重要</a:t>
            </a:r>
            <a:endParaRPr kumimoji="0" lang="en-US" altLang="zh-TW" sz="4000" b="1" u="none" strike="noStrike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  <a:p>
            <a:pPr marL="0" marR="0" lvl="0" indent="0" defTabSz="457200" fontAlgn="auto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tabLst/>
              <a:defRPr/>
            </a:pPr>
            <a:r>
              <a:rPr kumimoji="0" lang="en-US" altLang="zh-TW" sz="400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                                                 </a:t>
            </a:r>
            <a:endParaRPr kumimoji="0" lang="en-US" altLang="zh-TW" sz="4000" u="none" strike="noStrike" cap="all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pic>
        <p:nvPicPr>
          <p:cNvPr id="17410" name="Picture 2" descr="但以理书第九章">
            <a:extLst>
              <a:ext uri="{FF2B5EF4-FFF2-40B4-BE49-F238E27FC236}">
                <a16:creationId xmlns:a16="http://schemas.microsoft.com/office/drawing/2014/main" id="{C5A682A6-DA28-30B6-555A-4347151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" b="-2"/>
          <a:stretch/>
        </p:blipFill>
        <p:spPr bwMode="auto">
          <a:xfrm>
            <a:off x="7486227" y="0"/>
            <a:ext cx="4705773" cy="3622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09E92-1DF3-C8BC-EA3E-2EFE82210D05}"/>
              </a:ext>
            </a:extLst>
          </p:cNvPr>
          <p:cNvSpPr txBox="1"/>
          <p:nvPr/>
        </p:nvSpPr>
        <p:spPr>
          <a:xfrm>
            <a:off x="304801" y="3733801"/>
            <a:ext cx="11734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21 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 正 禱 告 的 時 候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 前 在 異 象 中 所 見 的 那 位 加 百 列 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3200" b="1" i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奉 命 迅 速 飛 來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約 在 獻 晚 祭 的 時 候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 手 在 我 身 上 。</a:t>
            </a:r>
          </a:p>
          <a:p>
            <a:pPr algn="l"/>
            <a:r>
              <a:rPr lang="en-US" altLang="zh-TW" sz="3200" b="1" i="0" baseline="30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22 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 指 教 我 說 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 以 理 啊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現 在 我 出 來 要 使 你 有 智 慧 ， </a:t>
            </a:r>
            <a:endParaRPr lang="en-US" altLang="zh-TW" sz="3200" b="1" i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 聰 明 。</a:t>
            </a:r>
          </a:p>
          <a:p>
            <a:pPr algn="l"/>
            <a:r>
              <a:rPr lang="en-US" altLang="zh-TW" sz="3200" b="1" i="0" baseline="30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23 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 初 懇 求 的 時 候 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 發 出 命 令 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 來 告 訴 你</a:t>
            </a:r>
            <a:r>
              <a:rPr lang="en-US" altLang="zh-TW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因 你 大 </a:t>
            </a:r>
            <a:endParaRPr lang="en-US" altLang="zh-TW" sz="3200" b="1" i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2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蒙 眷 愛 ； 所 以 你 要 思 想 明 白 這 以 下 的 事 和 異 象 。</a:t>
            </a:r>
          </a:p>
        </p:txBody>
      </p:sp>
    </p:spTree>
    <p:extLst>
      <p:ext uri="{BB962C8B-B14F-4D97-AF65-F5344CB8AC3E}">
        <p14:creationId xmlns:p14="http://schemas.microsoft.com/office/powerpoint/2010/main" val="229035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7817"/>
            <a:ext cx="8305800" cy="1173162"/>
          </a:xfrm>
        </p:spPr>
        <p:txBody>
          <a:bodyPr>
            <a:noAutofit/>
          </a:bodyPr>
          <a:lstStyle/>
          <a:p>
            <a:r>
              <a:rPr kumimoji="0" lang="zh-TW" altLang="en-US" sz="4800" b="1" u="none" strike="noStrike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二、深信禱告的重要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972800" cy="266700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我們若照祂的旨意求甚麼，祂就聽我們</a:t>
            </a:r>
            <a:r>
              <a:rPr lang="zh-TW" altLang="en-US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這是我們向祂所存坦然無懼的心</a:t>
            </a:r>
            <a:r>
              <a:rPr lang="en-US" altLang="zh-TW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既然知道</a:t>
            </a:r>
            <a:endParaRPr lang="en-US" altLang="zh-TW" sz="4000" b="1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他聽我們一切所求的</a:t>
            </a:r>
            <a:r>
              <a:rPr lang="en-US" altLang="zh-TW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就知道我們所求於祂的</a:t>
            </a:r>
            <a:r>
              <a:rPr lang="en-US" altLang="zh-TW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zh-TW" alt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無不得著</a:t>
            </a:r>
            <a:r>
              <a:rPr lang="zh-TW" altLang="en-US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4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en-US" altLang="zh-TW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約一書 </a:t>
            </a:r>
            <a:r>
              <a:rPr lang="en-US" altLang="zh-TW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5:14-15)</a:t>
            </a:r>
            <a:endParaRPr lang="en-US" altLang="zh-TW" sz="4800" b="1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                       </a:t>
            </a:r>
            <a:endParaRPr lang="en-US" altLang="zh-TW" sz="4800" dirty="0">
              <a:ea typeface="全真特明體" panose="02010609000101010101" pitchFamily="49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A1CAE-09CB-DBF1-5DCD-69A6E3AB3135}"/>
              </a:ext>
            </a:extLst>
          </p:cNvPr>
          <p:cNvSpPr txBox="1"/>
          <p:nvPr/>
        </p:nvSpPr>
        <p:spPr>
          <a:xfrm>
            <a:off x="1036133" y="5105400"/>
            <a:ext cx="105769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應當一無掛慮，只要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凡事藉著禱告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祈求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感謝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把你們所要的告訴神。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     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腓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4:6)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FE588-85C4-114F-29C1-4E0D0D8F8DDA}"/>
              </a:ext>
            </a:extLst>
          </p:cNvPr>
          <p:cNvSpPr txBox="1"/>
          <p:nvPr/>
        </p:nvSpPr>
        <p:spPr>
          <a:xfrm>
            <a:off x="5637475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54B3E-1774-2702-8D77-FF9D84E9AC1A}"/>
              </a:ext>
            </a:extLst>
          </p:cNvPr>
          <p:cNvSpPr txBox="1"/>
          <p:nvPr/>
        </p:nvSpPr>
        <p:spPr>
          <a:xfrm>
            <a:off x="5637475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8F214-08DD-0E6F-A4D1-A9311CF2EBC5}"/>
              </a:ext>
            </a:extLst>
          </p:cNvPr>
          <p:cNvSpPr txBox="1"/>
          <p:nvPr/>
        </p:nvSpPr>
        <p:spPr>
          <a:xfrm>
            <a:off x="5637475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EE037-5B92-399E-BE3B-49B9AE641C31}"/>
              </a:ext>
            </a:extLst>
          </p:cNvPr>
          <p:cNvSpPr txBox="1"/>
          <p:nvPr/>
        </p:nvSpPr>
        <p:spPr>
          <a:xfrm>
            <a:off x="5637475" y="29698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DB58F-6033-3533-66D9-10E9F2A262EB}"/>
              </a:ext>
            </a:extLst>
          </p:cNvPr>
          <p:cNvSpPr txBox="1"/>
          <p:nvPr/>
        </p:nvSpPr>
        <p:spPr>
          <a:xfrm flipH="1">
            <a:off x="2362198" y="4220290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神的旨意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+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人的祈求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zh-TW" altLang="en-US" sz="4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神旨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成就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70FBA34D-E557-6ADB-FEA9-A49BA9ED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2D07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2024-2025 </a:t>
            </a:r>
            <a:r>
              <a:rPr lang="zh-TW" altLang="en-US" b="1" dirty="0">
                <a:solidFill>
                  <a:srgbClr val="2D07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教會主題：</a:t>
            </a:r>
            <a:r>
              <a:rPr lang="zh-TW" altLang="en-US" sz="49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禱告交託、行主所行</a:t>
            </a:r>
            <a:endParaRPr lang="en-US" sz="49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約翰福音14:12 - 聖經金句- DailyVerses.net">
            <a:extLst>
              <a:ext uri="{FF2B5EF4-FFF2-40B4-BE49-F238E27FC236}">
                <a16:creationId xmlns:a16="http://schemas.microsoft.com/office/drawing/2014/main" id="{277C754E-00DF-C23C-5965-2BAE6E05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28800"/>
            <a:ext cx="9916934" cy="51815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 descr="約翰福音14:13 - 聖經金句- DailyVerses.net">
            <a:extLst>
              <a:ext uri="{FF2B5EF4-FFF2-40B4-BE49-F238E27FC236}">
                <a16:creationId xmlns:a16="http://schemas.microsoft.com/office/drawing/2014/main" id="{3F12F6CE-50AD-C7EB-198D-9A5735FE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8820726" cy="4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0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41299"/>
            <a:ext cx="11480800" cy="11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u="none" strike="noStrike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二、深信禱告的重要</a:t>
            </a:r>
            <a:endParaRPr kumimoji="0" lang="en-US" altLang="zh-TW" sz="4800" b="1" i="0" u="none" strike="noStrike" kern="10" cap="none" spc="0" normalizeH="0" baseline="0" noProof="0" dirty="0">
              <a:ln w="3175">
                <a:noFill/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全真特黑體" panose="02010609000101010101" pitchFamily="49" charset="-120"/>
              <a:cs typeface="Arial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133" b="0" i="0" u="none" strike="noStrike" kern="10" cap="none" spc="0" normalizeH="0" baseline="0" noProof="0" dirty="0">
              <a:ln w="3175">
                <a:noFill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全真特黑體" panose="02010609000101010101" pitchFamily="49" charset="-120"/>
              <a:cs typeface="Arial"/>
            </a:endParaRPr>
          </a:p>
        </p:txBody>
      </p:sp>
      <p:pic>
        <p:nvPicPr>
          <p:cNvPr id="15362" name="Picture 2" descr="C:\Documents and Settings\hklee.FCBC.000\Local Settings\Temporary Internet Files\Content.IE5\V1JT9L4Q\MCj033298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229600" y="4038600"/>
            <a:ext cx="431097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781800"/>
            <a:ext cx="1219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11264622" cy="3867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因為我知道，這事藉著你們的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祈禱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和耶穌基督之靈的幫助，終必叫我得救。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                                      </a:t>
            </a:r>
            <a:r>
              <a:rPr kumimoji="0" lang="en-US" altLang="zh-TW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腓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1:19)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都因</a:t>
            </a:r>
            <a:r>
              <a:rPr kumimoji="0" lang="zh-TW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神的道</a:t>
            </a:r>
            <a:r>
              <a:rPr kumimoji="0" lang="zh-TW" alt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TW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人的祈求</a:t>
            </a:r>
            <a:r>
              <a:rPr kumimoji="0" lang="zh-TW" alt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，成為聖潔了。</a:t>
            </a:r>
            <a:endParaRPr kumimoji="0" lang="en-US" altLang="zh-TW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                                             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提前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0566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0580">
            <a:off x="6554576" y="4117559"/>
            <a:ext cx="5895604" cy="3170350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972148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3830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『</a:t>
            </a:r>
            <a:r>
              <a:rPr lang="zh-TW" altLang="en-US" sz="44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我又告訴你們，若是你們中間有兩三個人</a:t>
            </a:r>
            <a:endParaRPr lang="en-US" altLang="zh-TW" sz="4400" b="1" dirty="0">
              <a:solidFill>
                <a:srgbClr val="781E1E"/>
              </a:solidFill>
              <a:latin typeface="Garamond" pitchFamily="18" charset="0"/>
              <a:ea typeface="全真粗黑體" panose="02010609000101010101" pitchFamily="49" charset="-120"/>
              <a:cs typeface="Arial" charset="0"/>
            </a:endParaRPr>
          </a:p>
          <a:p>
            <a:pPr marL="163830" defTabSz="109728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    在地上，</a:t>
            </a:r>
            <a:r>
              <a:rPr lang="zh-TW" altLang="en-US" sz="4400" b="1" dirty="0">
                <a:solidFill>
                  <a:srgbClr val="781E1E"/>
                </a:solidFill>
                <a:highlight>
                  <a:srgbClr val="00FF00"/>
                </a:highlight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同心合意</a:t>
            </a:r>
            <a:r>
              <a:rPr lang="zh-TW" altLang="en-US" sz="44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的求什麼事，我在天上</a:t>
            </a:r>
            <a:endParaRPr lang="en-US" altLang="zh-TW" sz="4400" b="1" dirty="0">
              <a:solidFill>
                <a:srgbClr val="781E1E"/>
              </a:solidFill>
              <a:latin typeface="Garamond" pitchFamily="18" charset="0"/>
              <a:ea typeface="全真粗黑體" panose="02010609000101010101" pitchFamily="49" charset="-120"/>
              <a:cs typeface="Arial" charset="0"/>
            </a:endParaRPr>
          </a:p>
          <a:p>
            <a:pPr marL="163830" defTabSz="109728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    必為他們成全。</a:t>
            </a:r>
            <a:r>
              <a:rPr lang="en-US" altLang="zh-TW" sz="44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』</a:t>
            </a:r>
            <a:r>
              <a:rPr lang="zh-TW" altLang="en-US" sz="44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   </a:t>
            </a:r>
            <a:r>
              <a:rPr lang="zh-TW" altLang="en-US" sz="32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馬太</a:t>
            </a:r>
            <a:r>
              <a:rPr lang="en-US" altLang="zh-TW" sz="3200" b="1" dirty="0">
                <a:solidFill>
                  <a:srgbClr val="781E1E"/>
                </a:solidFill>
                <a:latin typeface="Garamond" pitchFamily="18" charset="0"/>
                <a:ea typeface="全真粗黑體" panose="02010609000101010101" pitchFamily="49" charset="-120"/>
                <a:cs typeface="Arial" charset="0"/>
              </a:rPr>
              <a:t> 18:19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5DF0E-0911-9A12-820D-68A06DA013FF}"/>
              </a:ext>
            </a:extLst>
          </p:cNvPr>
          <p:cNvSpPr txBox="1"/>
          <p:nvPr/>
        </p:nvSpPr>
        <p:spPr>
          <a:xfrm>
            <a:off x="3505200" y="304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同心合意的禱告</a:t>
            </a:r>
            <a:endParaRPr lang="en-US" sz="4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CB30C-B29D-C9C6-7AB8-A84608F81A14}"/>
              </a:ext>
            </a:extLst>
          </p:cNvPr>
          <p:cNvSpPr txBox="1"/>
          <p:nvPr/>
        </p:nvSpPr>
        <p:spPr>
          <a:xfrm>
            <a:off x="457200" y="1524000"/>
            <a:ext cx="10210801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48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但以理回到他的居所，將這事告訴</a:t>
            </a:r>
            <a:endParaRPr lang="en-US" altLang="zh-TW" sz="4800" b="1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他的同伴</a:t>
            </a:r>
            <a:r>
              <a:rPr lang="en-US" altLang="zh-TW" sz="48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...</a:t>
            </a:r>
            <a:r>
              <a:rPr lang="zh-TW" altLang="en-US" sz="4800" b="1" dirty="0">
                <a:solidFill>
                  <a:srgbClr val="002060"/>
                </a:solidFill>
                <a:highlight>
                  <a:srgbClr val="00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要他們祈求天上的神</a:t>
            </a:r>
            <a:endParaRPr lang="en-US" altLang="zh-TW" sz="4800" b="1" dirty="0">
              <a:solidFill>
                <a:srgbClr val="002060"/>
              </a:solidFill>
              <a:highlight>
                <a:srgbClr val="00FF00"/>
              </a:highligh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0717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</a:t>
            </a:r>
            <a:r>
              <a:rPr lang="zh-TW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、先求神國的事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全真特明體" panose="02010609000101010101" pitchFamily="49" charset="-120"/>
                <a:cs typeface="+mn-cs"/>
              </a:rPr>
              <a:t> 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全真粗黑體" panose="02010609000101010101" pitchFamily="49" charset="-12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C0DEA-18C7-B806-492F-713C36484E2C}"/>
              </a:ext>
            </a:extLst>
          </p:cNvPr>
          <p:cNvSpPr txBox="1"/>
          <p:nvPr/>
        </p:nvSpPr>
        <p:spPr>
          <a:xfrm>
            <a:off x="552655" y="1752600"/>
            <a:ext cx="11086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免得但以理和他的同伴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與巴比倫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其餘的哲士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一同滅亡。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(V18)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1804F-AA31-F339-FE91-D0013335F529}"/>
              </a:ext>
            </a:extLst>
          </p:cNvPr>
          <p:cNvSpPr txBox="1"/>
          <p:nvPr/>
        </p:nvSpPr>
        <p:spPr>
          <a:xfrm flipH="1">
            <a:off x="833582" y="3276600"/>
            <a:ext cx="10520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乃為使王知道夢的講解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』(V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30)</a:t>
            </a: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至大的神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把後來必有的事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給王指明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(V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45)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5903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BBFE-2096-11C8-5883-F34DAF62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F51D-1CB7-B0B9-6B8C-2759822C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aniel-Dream-Image-但以理书梦中巨像- 马六甲福音堂">
            <a:extLst>
              <a:ext uri="{FF2B5EF4-FFF2-40B4-BE49-F238E27FC236}">
                <a16:creationId xmlns:a16="http://schemas.microsoft.com/office/drawing/2014/main" id="{E963D677-78CC-72D0-8411-D48115C6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44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33CD7-5FEF-1AA0-E1F0-9084C7A6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74" y="609600"/>
            <a:ext cx="7772400" cy="52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1">
            <a:extLst>
              <a:ext uri="{FF2B5EF4-FFF2-40B4-BE49-F238E27FC236}">
                <a16:creationId xmlns:a16="http://schemas.microsoft.com/office/drawing/2014/main" id="{CAEC6089-695D-9109-F790-E9EBD975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152400"/>
            <a:ext cx="4953000" cy="126523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zh-TW" altLang="en-US" sz="4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、先求神國的事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BCA772-3654-A497-A07C-9F7208C82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3" b="3"/>
          <a:stretch/>
        </p:blipFill>
        <p:spPr bwMode="auto">
          <a:xfrm>
            <a:off x="50306" y="404018"/>
            <a:ext cx="6327336" cy="61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6C7E2AA6-4C66-CF09-B131-16D1F9426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625452"/>
            <a:ext cx="5257800" cy="49069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當那列王在位的時候，</a:t>
            </a:r>
            <a:endParaRPr lang="en-US" altLang="zh-TW" sz="4700" b="1" dirty="0">
              <a:solidFill>
                <a:srgbClr val="79390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7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天上的神必另立一國</a:t>
            </a:r>
            <a:r>
              <a:rPr lang="zh-TW" altLang="en-US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TW" sz="4700" b="1" dirty="0">
              <a:solidFill>
                <a:srgbClr val="79390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永不敗壞</a:t>
            </a:r>
            <a:r>
              <a:rPr lang="en-US" altLang="zh-TW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也不歸別國</a:t>
            </a:r>
            <a:endParaRPr lang="en-US" altLang="zh-TW" sz="4700" b="1" dirty="0">
              <a:solidFill>
                <a:srgbClr val="79390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的人</a:t>
            </a:r>
            <a:r>
              <a:rPr lang="en-US" altLang="zh-TW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4700" b="1" dirty="0">
                <a:solidFill>
                  <a:srgbClr val="7939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卻要</a:t>
            </a:r>
            <a:r>
              <a:rPr lang="zh-TW" altLang="en-US" sz="4700" b="1" dirty="0">
                <a:solidFill>
                  <a:srgbClr val="793905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打碎滅絕那</a:t>
            </a:r>
            <a:endParaRPr lang="en-US" altLang="zh-TW" sz="4700" b="1" dirty="0">
              <a:solidFill>
                <a:srgbClr val="793905"/>
              </a:solidFill>
              <a:highlight>
                <a:srgbClr val="00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700" b="1" dirty="0">
                <a:solidFill>
                  <a:srgbClr val="793905"/>
                </a:solidFill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一切國。</a:t>
            </a:r>
            <a:endParaRPr lang="en-US" altLang="zh-TW" sz="4700" b="1" dirty="0">
              <a:solidFill>
                <a:srgbClr val="793905"/>
              </a:solidFill>
              <a:highlight>
                <a:srgbClr val="00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7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這國必存到永遠！</a:t>
            </a:r>
            <a:endParaRPr lang="en-US" altLang="zh-TW" sz="47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zh-TW" altLang="en-US" sz="3800" b="1" dirty="0">
                <a:solidFill>
                  <a:srgbClr val="B53B15"/>
                </a:solidFill>
              </a:rPr>
              <a:t>                                     </a:t>
            </a:r>
            <a:r>
              <a:rPr lang="en-US" sz="3800" b="1" dirty="0">
                <a:solidFill>
                  <a:srgbClr val="B53B15"/>
                </a:solidFill>
              </a:rPr>
              <a:t>( v. 44)</a:t>
            </a:r>
          </a:p>
        </p:txBody>
      </p:sp>
    </p:spTree>
    <p:extLst>
      <p:ext uri="{BB962C8B-B14F-4D97-AF65-F5344CB8AC3E}">
        <p14:creationId xmlns:p14="http://schemas.microsoft.com/office/powerpoint/2010/main" val="336201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itle 1">
            <a:extLst>
              <a:ext uri="{FF2B5EF4-FFF2-40B4-BE49-F238E27FC236}">
                <a16:creationId xmlns:a16="http://schemas.microsoft.com/office/drawing/2014/main" id="{85A95908-3936-B80C-13DD-13081745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482" name="Picture 2" descr="No photo description available.">
            <a:extLst>
              <a:ext uri="{FF2B5EF4-FFF2-40B4-BE49-F238E27FC236}">
                <a16:creationId xmlns:a16="http://schemas.microsoft.com/office/drawing/2014/main" id="{C66A332D-DD85-0BD5-9B21-3B6530BF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236"/>
            <a:ext cx="9067800" cy="68008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89" name="Content Placeholder 3">
            <a:extLst>
              <a:ext uri="{FF2B5EF4-FFF2-40B4-BE49-F238E27FC236}">
                <a16:creationId xmlns:a16="http://schemas.microsoft.com/office/drawing/2014/main" id="{46C518BE-68B7-E85E-A1CF-257388723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5443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4639"/>
            <a:ext cx="10972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zh-TW" altLang="en-US" sz="48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三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、先求神國的事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但以理故事-但以理為王解夢">
            <a:extLst>
              <a:ext uri="{FF2B5EF4-FFF2-40B4-BE49-F238E27FC236}">
                <a16:creationId xmlns:a16="http://schemas.microsoft.com/office/drawing/2014/main" id="{10496DF6-56C8-B192-50AC-2991BE6E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1" y="3660685"/>
            <a:ext cx="5745692" cy="32319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8BB6E-54F1-5EE5-F635-C86307B69014}"/>
              </a:ext>
            </a:extLst>
          </p:cNvPr>
          <p:cNvSpPr txBox="1"/>
          <p:nvPr/>
        </p:nvSpPr>
        <p:spPr>
          <a:xfrm>
            <a:off x="381000" y="1219200"/>
            <a:ext cx="11582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en-US" altLang="zh-TW" sz="3800" b="1" i="0" baseline="30000" dirty="0">
                <a:solidFill>
                  <a:schemeClr val="bg1"/>
                </a:solidFill>
                <a:effectLst/>
                <a:latin typeface="system-ui"/>
              </a:rPr>
              <a:t>46 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 時 </a:t>
            </a:r>
            <a:r>
              <a:rPr lang="en-US" altLang="zh-TW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尼 布 甲 尼 撒 王 俯 伏 在 地 </a:t>
            </a:r>
            <a:r>
              <a:rPr lang="en-US" altLang="zh-TW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 但 以 理  </a:t>
            </a:r>
            <a:endParaRPr lang="en-US" altLang="zh-TW" sz="3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 拜 </a:t>
            </a:r>
            <a:r>
              <a:rPr lang="en-US" altLang="zh-TW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 且 吩 咐 人 給 他 奉 上 供 物 和 香 品 。</a:t>
            </a:r>
          </a:p>
          <a:p>
            <a:pPr algn="l"/>
            <a:r>
              <a:rPr lang="en-US" altLang="zh-TW" sz="3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47 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 對 但 以 理 說 ： 你 既 能 顯 明 這 奧 祕 的 事 ，  </a:t>
            </a:r>
            <a:endParaRPr lang="en-US" altLang="zh-TW" sz="3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 們 的 神 誠 然 是 萬 神 之 神 、 萬 王 之 主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 </a:t>
            </a:r>
            <a:endParaRPr lang="en-US" altLang="zh-TW" sz="3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 是 顯 明 奧 祕 事 的 。</a:t>
            </a:r>
          </a:p>
          <a:p>
            <a:pPr algn="l"/>
            <a:r>
              <a:rPr lang="en-US" altLang="zh-TW" sz="38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48 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 是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53B15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 高 抬 但 以 理 ， </a:t>
            </a:r>
            <a:endParaRPr lang="en-US" altLang="zh-TW" sz="3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53B15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53B15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賞 賜 他 許 多 上 等 禮 物 ， </a:t>
            </a:r>
            <a:endParaRPr lang="en-US" altLang="zh-TW" sz="3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53B15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53B15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派 他 管 理 巴 比 倫 全 省 ， </a:t>
            </a:r>
            <a:endParaRPr lang="en-US" altLang="zh-TW" sz="3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53B15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53B15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又 立 他 為 總 理 </a:t>
            </a:r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 掌 管 </a:t>
            </a:r>
            <a:endParaRPr lang="en-US" altLang="zh-TW" sz="3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3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巴 比 倫 的 一 切 哲 士 。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9122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584-72B3-83B7-234E-F9377878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zh-TW" altLang="en-US" sz="44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三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、先求神國的事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5092-E798-9E44-9F82-C6D00F840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905000"/>
            <a:ext cx="538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4400" b="1" i="0" dirty="0">
                <a:solidFill>
                  <a:srgbClr val="FF66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zh-TW" altLang="en-US" sz="5600" b="1" i="0" dirty="0">
                <a:solidFill>
                  <a:srgbClr val="FF66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關心神的事</a:t>
            </a:r>
            <a:endParaRPr lang="en-US" altLang="zh-TW" sz="5600" b="1" i="0" dirty="0">
              <a:solidFill>
                <a:srgbClr val="FF66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 但 以 理 從 書 上 得 知 耶 和 華 的 話 臨 到 先 知 耶 利 米 </a:t>
            </a:r>
            <a:r>
              <a:rPr lang="en-US" altLang="zh-TW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 耶 路 撒 冷 荒 涼 的 年 數 </a:t>
            </a:r>
            <a:r>
              <a:rPr lang="en-US" altLang="zh-TW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 十 年 為 滿 。我 便 禁 食 </a:t>
            </a:r>
            <a:r>
              <a:rPr lang="en-US" altLang="zh-TW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披 麻 蒙 灰 </a:t>
            </a:r>
            <a:r>
              <a:rPr lang="en-US" altLang="zh-TW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43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定 意 向 主 神 祈 禱 懇 求 。</a:t>
            </a:r>
            <a:r>
              <a:rPr lang="en-US" altLang="zh-TW" sz="39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(9:2-3)</a:t>
            </a:r>
            <a:br>
              <a:rPr lang="zh-TW" altLang="en-US" sz="3900" b="1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US" sz="3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C2DD6-647D-2F10-758E-36715AA6C6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532" name="Picture 4" descr="Act30行動30南崁使徒中心- 🔹新鮮泉源·歡然取水🔹 🔸6/15腓立比書2:19-30... | Facebook">
            <a:extLst>
              <a:ext uri="{FF2B5EF4-FFF2-40B4-BE49-F238E27FC236}">
                <a16:creationId xmlns:a16="http://schemas.microsoft.com/office/drawing/2014/main" id="{20DCE2A4-4851-07F7-C09A-3205F4D7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9189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C3DB-0EB4-68CB-C149-D6AA0C4D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6248400" cy="914400"/>
          </a:xfrm>
        </p:spPr>
        <p:txBody>
          <a:bodyPr/>
          <a:lstStyle/>
          <a:p>
            <a:pPr algn="l"/>
            <a:r>
              <a:rPr lang="zh-TW" altLang="en-US" sz="44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三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、先求神國的事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07986-F92D-4539-6007-87A0CA444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4600" y="1371600"/>
            <a:ext cx="5562600" cy="1306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大衛王關心神家的事 ！</a:t>
            </a:r>
            <a:endParaRPr 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3560" name="Picture 8" descr="撒母耳記下7:2 CUVT Desktop Wallpaper - 那時， 王對先知拿單說： 看">
            <a:extLst>
              <a:ext uri="{FF2B5EF4-FFF2-40B4-BE49-F238E27FC236}">
                <a16:creationId xmlns:a16="http://schemas.microsoft.com/office/drawing/2014/main" id="{FB3AC86C-B25E-BA17-93F4-07D4B4B0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8504066" cy="47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5099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0717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三、先求神國的事</a:t>
            </a:r>
            <a:r>
              <a:rPr lang="en-US" altLang="zh-TW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全真特明體" panose="02010609000101010101" pitchFamily="49" charset="-120"/>
              </a:rPr>
              <a:t>      </a:t>
            </a:r>
            <a:endParaRPr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全真粗黑體" panose="02010609000101010101" pitchFamily="49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A75DD-DCA9-53CD-AB80-D5EF47A9C319}"/>
              </a:ext>
            </a:extLst>
          </p:cNvPr>
          <p:cNvSpPr txBox="1"/>
          <p:nvPr/>
        </p:nvSpPr>
        <p:spPr>
          <a:xfrm>
            <a:off x="304800" y="3886200"/>
            <a:ext cx="655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你在世上追求什麼呢？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你花多少時間為神家的事？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你花多少金錢投資神國？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C0D94-CC2C-90EF-C2D9-66950BFE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038600"/>
            <a:ext cx="6574181" cy="3699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041FA-229E-13DE-1743-FAFB2032273C}"/>
              </a:ext>
            </a:extLst>
          </p:cNvPr>
          <p:cNvSpPr txBox="1"/>
          <p:nvPr/>
        </p:nvSpPr>
        <p:spPr>
          <a:xfrm>
            <a:off x="10744200" y="5257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70AC9-8B1F-BAE9-FB78-E311664413F4}"/>
              </a:ext>
            </a:extLst>
          </p:cNvPr>
          <p:cNvSpPr txBox="1"/>
          <p:nvPr/>
        </p:nvSpPr>
        <p:spPr>
          <a:xfrm>
            <a:off x="304800" y="1490008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只要積攢財寶在天上！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6:20)</a:t>
            </a:r>
          </a:p>
          <a:p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常常竭力多作主工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因為知道你們的勞苦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在主裡面不是徒然的。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』(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林前 </a:t>
            </a:r>
            <a:r>
              <a: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15:58)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E9049-BF61-8466-E452-20CB34BA6D7B}"/>
              </a:ext>
            </a:extLst>
          </p:cNvPr>
          <p:cNvSpPr txBox="1"/>
          <p:nvPr/>
        </p:nvSpPr>
        <p:spPr>
          <a:xfrm>
            <a:off x="8286750" y="3276600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效法基督</a:t>
            </a:r>
            <a:endParaRPr 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016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9CE1-3070-06CF-BDE6-06031F00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11049000" cy="6771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但以理一日三次跪在神面前禱告感謝</a:t>
            </a:r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CB52-000E-66DE-6428-0A63D1A56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53" y="6019800"/>
            <a:ext cx="10820400" cy="677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2D07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王的禁令：</a:t>
            </a:r>
            <a:r>
              <a:rPr lang="en-US" altLang="zh-TW" sz="3600" b="1" dirty="0">
                <a:solidFill>
                  <a:srgbClr val="2D07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TW" altLang="en-US" sz="3600" b="1" dirty="0">
                <a:solidFill>
                  <a:srgbClr val="2D07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天內，不可向王以外的人或神求甚麼</a:t>
            </a:r>
            <a:endParaRPr lang="en-US" sz="3600" b="1" dirty="0">
              <a:solidFill>
                <a:srgbClr val="2D07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但以理所见的异象、忠心的事奉和殷勤研读神的话- 马六甲福音堂">
            <a:extLst>
              <a:ext uri="{FF2B5EF4-FFF2-40B4-BE49-F238E27FC236}">
                <a16:creationId xmlns:a16="http://schemas.microsoft.com/office/drawing/2014/main" id="{785D1BE0-17FD-9192-0D2A-F4372460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81823"/>
            <a:ext cx="8470706" cy="479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16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3352800"/>
            <a:ext cx="4267200" cy="2057400"/>
          </a:xfrm>
        </p:spPr>
        <p:txBody>
          <a:bodyPr>
            <a:normAutofit fontScale="40000" lnSpcReduction="2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pPr algn="r"/>
            <a:r>
              <a:rPr lang="en-US" altLang="zh-TW" sz="12800" dirty="0">
                <a:solidFill>
                  <a:schemeClr val="tx1"/>
                </a:solidFill>
                <a:ea typeface="全真顏體" panose="02010609000101010101" pitchFamily="49" charset="-120"/>
              </a:rPr>
              <a:t>				</a:t>
            </a:r>
          </a:p>
          <a:p>
            <a:pPr algn="l"/>
            <a:r>
              <a:rPr lang="zh-TW" altLang="en-US" sz="12800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           </a:t>
            </a:r>
            <a:endParaRPr lang="en-US" altLang="zh-TW" sz="12800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2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2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2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2300" dirty="0">
              <a:solidFill>
                <a:schemeClr val="tx1"/>
              </a:solidFill>
              <a:ea typeface="全真顏體" panose="02010609000101010101" pitchFamily="49" charset="-120"/>
            </a:endParaRPr>
          </a:p>
          <a:p>
            <a:endParaRPr lang="en-US" sz="12300" dirty="0">
              <a:solidFill>
                <a:schemeClr val="tx1"/>
              </a:solidFill>
              <a:ea typeface="全真顏體" panose="02010609000101010101" pitchFamily="49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7485D6-74D5-9512-707B-DD8E4F9E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67"/>
            <a:ext cx="12027802" cy="67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D31B3F-2B87-993F-EFA0-7946FB997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311774"/>
            <a:ext cx="10363200" cy="1470025"/>
          </a:xfrm>
        </p:spPr>
        <p:txBody>
          <a:bodyPr>
            <a:normAutofit fontScale="90000"/>
          </a:bodyPr>
          <a:lstStyle/>
          <a:p>
            <a:br>
              <a:rPr lang="en-US" altLang="zh-TW" sz="8000" b="1" i="1" dirty="0">
                <a:solidFill>
                  <a:srgbClr val="FF0000"/>
                </a:solidFill>
                <a:latin typeface="Forte" panose="03060902040502070203" pitchFamily="66" charset="0"/>
                <a:ea typeface="DFKai-SB" panose="03000509000000000000" pitchFamily="65" charset="-120"/>
              </a:rPr>
            </a:br>
            <a:endParaRPr lang="en-US" sz="3200" dirty="0"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E9A05-ED6D-E1A8-CC7E-EA51D36CA587}"/>
              </a:ext>
            </a:extLst>
          </p:cNvPr>
          <p:cNvSpPr txBox="1"/>
          <p:nvPr/>
        </p:nvSpPr>
        <p:spPr>
          <a:xfrm>
            <a:off x="9906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0F6E1-98C6-4F6A-C32B-E4D63BF0D0F0}"/>
              </a:ext>
            </a:extLst>
          </p:cNvPr>
          <p:cNvSpPr txBox="1">
            <a:spLocks/>
          </p:cNvSpPr>
          <p:nvPr/>
        </p:nvSpPr>
        <p:spPr>
          <a:xfrm>
            <a:off x="7086600" y="876300"/>
            <a:ext cx="44958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8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orte" panose="03060902040502070203" pitchFamily="66" charset="0"/>
                <a:ea typeface="DFKai-SB" panose="03000509000000000000" pitchFamily="65" charset="-120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te" panose="03060902040502070203" pitchFamily="66" charset="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765C7-80F8-5112-1C30-2266E9055E3B}"/>
              </a:ext>
            </a:extLst>
          </p:cNvPr>
          <p:cNvSpPr txBox="1"/>
          <p:nvPr/>
        </p:nvSpPr>
        <p:spPr>
          <a:xfrm>
            <a:off x="954714" y="425782"/>
            <a:ext cx="9560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禱告交託、神旨成就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06A77-0630-BC41-C4C7-23340EC607CB}"/>
              </a:ext>
            </a:extLst>
          </p:cNvPr>
          <p:cNvSpPr txBox="1"/>
          <p:nvPr/>
        </p:nvSpPr>
        <p:spPr>
          <a:xfrm>
            <a:off x="554182" y="5847443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                   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0D102-B6A6-1B78-3C1C-5E828025C79A}"/>
              </a:ext>
            </a:extLst>
          </p:cNvPr>
          <p:cNvSpPr txBox="1"/>
          <p:nvPr/>
        </p:nvSpPr>
        <p:spPr>
          <a:xfrm>
            <a:off x="879425" y="2249071"/>
            <a:ext cx="6629399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一、相信神是全能</a:t>
            </a:r>
            <a:endParaRPr lang="en-US" altLang="zh-T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二、深信禱告重要</a:t>
            </a:r>
            <a:endParaRPr lang="en-US" altLang="zh-T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三、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先求神國的事</a:t>
            </a:r>
            <a:endParaRPr lang="en-US" altLang="zh-TW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6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3332-621C-5375-2D84-AC847F27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0"/>
            <a:ext cx="6705600" cy="1417638"/>
          </a:xfrm>
        </p:spPr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神差遣使者封住獅子的口</a:t>
            </a:r>
            <a:endParaRPr lang="en-US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7C2D-0658-EA34-5466-5F828AC5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4602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大利烏王傳旨：</a:t>
            </a:r>
            <a:endParaRPr lang="en-US" altLang="zh-TW" sz="3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1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b="1" dirty="0">
                <a:solidFill>
                  <a:srgbClr val="C00000"/>
                </a:solidFill>
                <a:highlight>
                  <a:srgbClr val="00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要在但以理的神面前恐懼戰兢</a:t>
            </a:r>
            <a:r>
              <a:rPr lang="en-US" altLang="zh-TW" sz="3400" b="1" dirty="0">
                <a:solidFill>
                  <a:srgbClr val="C00000"/>
                </a:solidFill>
                <a:highlight>
                  <a:srgbClr val="00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400" b="1" dirty="0">
                <a:solidFill>
                  <a:srgbClr val="C00000"/>
                </a:solidFill>
                <a:highlight>
                  <a:srgbClr val="00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因為祂是永遠長存的活神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祂的國永不敗壞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祂的權柄永存無極。祂護庇人，搭救人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在天上地下施行神蹟奇事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救了但以理脫離獅子的口。 </a:t>
            </a:r>
            <a:endParaRPr lang="en-US" altLang="zh-TW" sz="3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6:25-27)</a:t>
            </a:r>
            <a:endParaRPr lang="en-US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0" name="Picture 2" descr="靈修心得201130】逆轉勝－Walking in the Light｜痞客邦">
            <a:extLst>
              <a:ext uri="{FF2B5EF4-FFF2-40B4-BE49-F238E27FC236}">
                <a16:creationId xmlns:a16="http://schemas.microsoft.com/office/drawing/2014/main" id="{B9746480-C44F-C6AA-43BF-41F713E9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93" y="1219200"/>
            <a:ext cx="7253816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4E5D-D9E1-93E0-99CC-09264EDC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但以理是誰？那國的人？</a:t>
            </a:r>
            <a:endParaRPr lang="en-US" sz="4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A333-7A54-1A81-4075-A2D263C5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76400"/>
            <a:ext cx="91440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猶大貴族家庭長大的猶太人</a:t>
            </a:r>
            <a:endParaRPr lang="en-US" altLang="zh-TW" sz="43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</a:t>
            </a:r>
            <a:r>
              <a:rPr lang="zh-TW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歲被擄到巴比倫的難民</a:t>
            </a:r>
            <a:endParaRPr lang="en-US" altLang="zh-TW" sz="43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在宮裡服事巴比倫及波斯三朝皇帝</a:t>
            </a:r>
            <a:endParaRPr lang="en-US" altLang="zh-TW" sz="43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是舊約的先知 </a:t>
            </a:r>
            <a:r>
              <a:rPr lang="en-US" altLang="zh-TW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四大先知之一</a:t>
            </a:r>
            <a:r>
              <a:rPr lang="en-US" altLang="zh-TW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sz="43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46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4E5D-D9E1-93E0-99CC-09264EDC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但以理是怎樣的人？</a:t>
            </a:r>
            <a:endParaRPr lang="en-US" sz="4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A333-7A54-1A81-4075-A2D263C5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752600"/>
            <a:ext cx="9144000" cy="42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他裡頭有神的靈 </a:t>
            </a:r>
            <a:r>
              <a:rPr lang="en-US" altLang="zh-TW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(4:8,</a:t>
            </a:r>
            <a:r>
              <a:rPr lang="zh-TW" altLang="en-US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5:12)</a:t>
            </a:r>
          </a:p>
          <a:p>
            <a:r>
              <a:rPr lang="zh-TW" altLang="en-US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心中光明 </a:t>
            </a:r>
            <a:r>
              <a:rPr lang="en-US" altLang="zh-TW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(5:11)</a:t>
            </a:r>
          </a:p>
          <a:p>
            <a:r>
              <a:rPr lang="zh-TW" altLang="en-US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他有美好的靈性 </a:t>
            </a:r>
            <a:r>
              <a:rPr lang="en-US" altLang="zh-TW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(5:12)</a:t>
            </a:r>
          </a:p>
          <a:p>
            <a:r>
              <a:rPr lang="zh-TW" altLang="en-US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有知識聰明 </a:t>
            </a:r>
            <a:r>
              <a:rPr lang="en-US" altLang="zh-TW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(5:12)</a:t>
            </a:r>
          </a:p>
          <a:p>
            <a:r>
              <a:rPr lang="zh-TW" altLang="en-US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忠心辦事，毫無錯誤過失 </a:t>
            </a:r>
            <a:r>
              <a:rPr lang="en-US" altLang="zh-TW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(6:4)</a:t>
            </a:r>
          </a:p>
          <a:p>
            <a:r>
              <a:rPr lang="zh-TW" altLang="en-US" sz="17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信靠神的人</a:t>
            </a:r>
            <a:r>
              <a:rPr lang="zh-TW" altLang="en-US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(6:23)</a:t>
            </a:r>
          </a:p>
          <a:p>
            <a:r>
              <a:rPr lang="zh-TW" altLang="en-US" sz="17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大蒙眷愛的人</a:t>
            </a:r>
            <a:r>
              <a:rPr lang="zh-TW" altLang="en-US" sz="16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6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(10:19)</a:t>
            </a:r>
            <a:endParaRPr lang="en-US" sz="16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47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32D4-77C1-E004-3B02-2A2FED1C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2"/>
            <a:ext cx="109728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為尼布甲尼撒王解夢</a:t>
            </a:r>
            <a:endParaRPr lang="en-US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AC74-7907-D16E-0140-B34FE329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9" y="4953000"/>
            <a:ext cx="6552978" cy="792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哲士說：</a:t>
            </a:r>
            <a:endParaRPr lang="en-US" altLang="zh-TW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世上沒有人能將王所問的事說出來</a:t>
            </a:r>
            <a:endParaRPr lang="en-US" altLang="zh-TW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除了神明</a:t>
            </a:r>
            <a:r>
              <a:rPr lang="en-US" altLang="zh-TW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沒有人在王面前能說出來</a:t>
            </a:r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F78C92-929D-CBEA-794A-38F02655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1371600"/>
            <a:ext cx="9067800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3F927B9-DA55-DDA0-E2B6-801D1DAB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8473"/>
            <a:ext cx="6400579" cy="48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819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201" name="Picture 820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203" name="Oval 820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205" name="Picture 820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207" name="Picture 820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209" name="Rectangle 820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83EE4-5E8F-79C5-22AD-A30E3EDC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7" y="1676400"/>
            <a:ext cx="4829173" cy="48005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CN" sz="2300" baseline="30000" dirty="0">
                <a:effectLst/>
              </a:rPr>
              <a:t> </a:t>
            </a: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王的护卫长</a:t>
            </a:r>
            <a:r>
              <a:rPr lang="zh-CN" altLang="en-US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亚略</a:t>
            </a: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出来，要杀</a:t>
            </a:r>
            <a:r>
              <a:rPr lang="zh-CN" altLang="en-US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巴比伦</a:t>
            </a: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的哲士，</a:t>
            </a:r>
            <a:br>
              <a:rPr lang="en-US" altLang="zh-CN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但以理</a:t>
            </a: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就用婉言回答他</a:t>
            </a:r>
            <a:r>
              <a:rPr lang="en-US" altLang="zh-CN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向王的护卫长</a:t>
            </a:r>
            <a:r>
              <a:rPr lang="zh-CN" altLang="en-US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亚略</a:t>
            </a: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说：“王的命令为何这样紧急呢？”</a:t>
            </a:r>
            <a:r>
              <a:rPr lang="zh-CN" altLang="en-US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亚略</a:t>
            </a:r>
            <a:r>
              <a:rPr lang="zh-CN" altLang="en-US" sz="40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就将情节告诉</a:t>
            </a:r>
            <a:r>
              <a:rPr lang="zh-CN" altLang="en-US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</a:t>
            </a:r>
            <a:r>
              <a:rPr lang="zh-TW" altLang="en-US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以理</a:t>
            </a:r>
            <a:r>
              <a:rPr lang="en-US" altLang="zh-TW" sz="4000" b="1" u="sng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</a:t>
            </a:r>
            <a:r>
              <a:rPr lang="zh-CN" altLang="en-US" sz="4000" b="1" u="sng" dirty="0">
                <a:effectLst/>
                <a:highlight>
                  <a:srgbClr val="FF00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但以理</a:t>
            </a:r>
            <a:r>
              <a:rPr lang="zh-CN" altLang="en-US" sz="4000" b="1" dirty="0">
                <a:effectLst/>
                <a:highlight>
                  <a:srgbClr val="FF00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遂进去求王宽限，就可以将梦的讲解告诉王。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8194" name="Picture 2" descr="尼布甲尼撒的梦--大像】&amp;【神永远的国】2:1-49 - Powered by ...">
            <a:extLst>
              <a:ext uri="{FF2B5EF4-FFF2-40B4-BE49-F238E27FC236}">
                <a16:creationId xmlns:a16="http://schemas.microsoft.com/office/drawing/2014/main" id="{2104CCF3-ABCB-89FD-8F2F-3A90CB6F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921"/>
          <a:stretch/>
        </p:blipFill>
        <p:spPr bwMode="auto">
          <a:xfrm>
            <a:off x="607848" y="609601"/>
            <a:ext cx="5486561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BACA-8DE0-73B5-75DB-E0D3C57B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353" y="153052"/>
            <a:ext cx="9060235" cy="1066800"/>
          </a:xfrm>
        </p:spPr>
        <p:txBody>
          <a:bodyPr/>
          <a:lstStyle/>
          <a:p>
            <a:r>
              <a:rPr lang="zh-TW" altLang="en-US" sz="54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一、相信神是全能的</a:t>
            </a:r>
            <a:endParaRPr lang="en-US" sz="5400" b="1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E0CD-9643-BB42-8A03-799B95D4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52600"/>
            <a:ext cx="9829800" cy="13234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sz="4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9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世上</a:t>
            </a:r>
            <a:r>
              <a:rPr lang="zh-TW" altLang="en-US" sz="9300" b="1" dirty="0">
                <a:highlight>
                  <a:srgbClr val="C76B0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沒有人能</a:t>
            </a:r>
            <a:r>
              <a:rPr lang="en-US" altLang="zh-TW" sz="9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r>
              <a:rPr lang="zh-TW" altLang="en-US" sz="9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將王所問的事說出來</a:t>
            </a:r>
            <a:endParaRPr lang="en-US" altLang="zh-TW" sz="9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</a:t>
            </a:r>
            <a:r>
              <a:rPr lang="en-US" altLang="zh-TW" sz="8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(2:10)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5C418-038E-E5B4-3F77-E25A88A71B73}"/>
              </a:ext>
            </a:extLst>
          </p:cNvPr>
          <p:cNvSpPr txBox="1"/>
          <p:nvPr/>
        </p:nvSpPr>
        <p:spPr>
          <a:xfrm>
            <a:off x="1295400" y="3429000"/>
            <a:ext cx="100591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只有一位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C76B0F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在天上的神能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顯明奧秘的事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(2:28)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169AD-2362-55DD-FAD2-6BED97D2ED50}"/>
              </a:ext>
            </a:extLst>
          </p:cNvPr>
          <p:cNvSpPr txBox="1"/>
          <p:nvPr/>
        </p:nvSpPr>
        <p:spPr>
          <a:xfrm>
            <a:off x="1293090" y="5184318"/>
            <a:ext cx="10365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zh-TW" altLang="en-US" sz="4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因為智慧能力都屬乎祂</a:t>
            </a:r>
            <a:r>
              <a:rPr lang="en-US" altLang="zh-TW" sz="44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  <a:r>
              <a:rPr lang="zh-TW" altLang="en-US" sz="4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(2:20b)</a:t>
            </a:r>
            <a:endParaRPr lang="en-US" sz="4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80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Apex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2005</Words>
  <Application>Microsoft Office PowerPoint</Application>
  <PresentationFormat>Widescreen</PresentationFormat>
  <Paragraphs>183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DFKai-SB</vt:lpstr>
      <vt:lpstr>Microsoft JhengHei</vt:lpstr>
      <vt:lpstr>Microsoft YaHei</vt:lpstr>
      <vt:lpstr>system-ui</vt:lpstr>
      <vt:lpstr>全真特明體</vt:lpstr>
      <vt:lpstr>全真顏體</vt:lpstr>
      <vt:lpstr>Arial</vt:lpstr>
      <vt:lpstr>Book Antiqua</vt:lpstr>
      <vt:lpstr>Calibri</vt:lpstr>
      <vt:lpstr>Century Gothic</vt:lpstr>
      <vt:lpstr>Forte</vt:lpstr>
      <vt:lpstr>Garamond</vt:lpstr>
      <vt:lpstr>Lucida Sans</vt:lpstr>
      <vt:lpstr>Wingdings</vt:lpstr>
      <vt:lpstr>Wingdings 2</vt:lpstr>
      <vt:lpstr>Wingdings 3</vt:lpstr>
      <vt:lpstr>Office Theme</vt:lpstr>
      <vt:lpstr>6_Office Theme</vt:lpstr>
      <vt:lpstr>4_Apex</vt:lpstr>
      <vt:lpstr>Ion</vt:lpstr>
      <vt:lpstr>Apex</vt:lpstr>
      <vt:lpstr> </vt:lpstr>
      <vt:lpstr>2024-2025 教會主題：禱告交託、行主所行</vt:lpstr>
      <vt:lpstr>但以理一日三次跪在神面前禱告感謝</vt:lpstr>
      <vt:lpstr>神差遣使者封住獅子的口</vt:lpstr>
      <vt:lpstr>但以理是誰？那國的人？</vt:lpstr>
      <vt:lpstr>但以理是怎樣的人？</vt:lpstr>
      <vt:lpstr>為尼布甲尼撒王解夢</vt:lpstr>
      <vt:lpstr> 王的护卫长亚略出来，要杀巴比伦的哲士， 但以理就用婉言回答他,向王的护卫长亚略说：“王的命令为何这样紧急呢？”亚略就将情节告诉但以理.  但以理遂进去求王宽限，就可以将梦的讲解告诉王。 </vt:lpstr>
      <vt:lpstr>一、相信神是全能的</vt:lpstr>
      <vt:lpstr>一、相信神是全能的</vt:lpstr>
      <vt:lpstr>PowerPoint Presentation</vt:lpstr>
      <vt:lpstr>PowerPoint Presentation</vt:lpstr>
      <vt:lpstr>一、相信神是全能的</vt:lpstr>
      <vt:lpstr>   喬治慕勒  George Muller</vt:lpstr>
      <vt:lpstr>  </vt:lpstr>
      <vt:lpstr>  </vt:lpstr>
      <vt:lpstr>  </vt:lpstr>
      <vt:lpstr> 我 但 以 理 從 書 上 得 知 耶 和 華 的 話 臨 到 先 知 耶 利 米 , 論 耶 路 撒 冷 荒 涼 的 年 數 , 七 十 年 為 滿 。我 便 禁 食 , 披 麻 蒙 灰 , 定 意 向 主 神 祈 禱 懇 求 。(9:2-3) </vt:lpstr>
      <vt:lpstr>二、深信禱告的重要</vt:lpstr>
      <vt:lpstr>PowerPoint Presentation</vt:lpstr>
      <vt:lpstr>PowerPoint Presentation</vt:lpstr>
      <vt:lpstr>PowerPoint Presentation</vt:lpstr>
      <vt:lpstr>PowerPoint Presentation</vt:lpstr>
      <vt:lpstr>三、先求神國的事</vt:lpstr>
      <vt:lpstr>PowerPoint Presentation</vt:lpstr>
      <vt:lpstr>PowerPoint Presentation</vt:lpstr>
      <vt:lpstr> 三、先求神國的事      </vt:lpstr>
      <vt:lpstr> 三、先求神國的事</vt:lpstr>
      <vt:lpstr>PowerPoint Presentation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『邪惡世代取勝之道(5)- 以聖靈充滿擊退邪惡』 以弗所書 5:15-20</dc:title>
  <dc:creator>SGV</dc:creator>
  <cp:lastModifiedBy>Julia Wong</cp:lastModifiedBy>
  <cp:revision>626</cp:revision>
  <dcterms:created xsi:type="dcterms:W3CDTF">2016-04-07T21:08:36Z</dcterms:created>
  <dcterms:modified xsi:type="dcterms:W3CDTF">2024-09-08T15:53:54Z</dcterms:modified>
</cp:coreProperties>
</file>