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67" r:id="rId5"/>
    <p:sldId id="271" r:id="rId6"/>
    <p:sldId id="270" r:id="rId7"/>
    <p:sldId id="269" r:id="rId8"/>
    <p:sldId id="268" r:id="rId9"/>
    <p:sldId id="266" r:id="rId10"/>
    <p:sldId id="264" r:id="rId11"/>
    <p:sldId id="3315" r:id="rId12"/>
    <p:sldId id="3318" r:id="rId13"/>
    <p:sldId id="353" r:id="rId14"/>
    <p:sldId id="3317" r:id="rId15"/>
    <p:sldId id="316" r:id="rId16"/>
    <p:sldId id="348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2"/>
  </p:normalViewPr>
  <p:slideViewPr>
    <p:cSldViewPr snapToGrid="0">
      <p:cViewPr varScale="1">
        <p:scale>
          <a:sx n="116" d="100"/>
          <a:sy n="116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8A4E1-C3BE-A743-8423-5EBCB640AB90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05A06-4D88-114C-8DD2-CC2E6787A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50612-F9BD-6748-A25B-35A068007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2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524C-6AA8-6FDF-CD6D-C7B97E4DE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A3334-2145-DFDB-BBC8-07EC02C44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A34B8-33C3-9D19-06A1-CBD49E4F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D79A-4565-3862-F57F-576D2E5A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FF14-3820-8416-8F62-766B781C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249C-B866-F3DC-5928-C46039C2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F9B7D-E8FB-5E6F-D5CB-0A580944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E1A7-0F49-3774-367A-A9CE2DA6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22672-F3A2-7E72-997A-7DDC1125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D40A-D2AA-3F93-DC1B-962ED8F4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B3B05-920F-E911-3B79-4FF1E842D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63DF8-AC59-7CF3-C836-0AF83BDF6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11C44-F485-E34A-D699-F797B7C7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1837-92E5-8332-EA63-A3DC8811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EC8EE-1E60-2228-E30E-A042CDF2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9615-944F-494D-99B6-1574F92A8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90F18-A68F-0A4E-B0F0-8D3A30F07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5997-6F17-9546-B439-DC7DB943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2152-6133-6142-91E1-C05B058E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08C91-3509-5747-BD40-26E231A7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ECC3-5EB0-924E-BFDB-03D824E0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9799-AAEE-E84C-8443-6CC048A8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BC7F-BF1B-9743-A4EF-35AE08BF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878A4-2608-A241-9FB1-D6DD05C9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0088-C24D-6147-A328-37DD9C4F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6087-433D-2C40-BD60-6C6E103A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8490-A5C6-7A49-AD3C-93D16109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CA32-D1E2-F941-BC87-A4D29ED6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D143-6D96-BB48-B528-33F77381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FD9E-BC87-574D-8546-84D1C02A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66E9-F588-CC42-B031-4D6C1175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FBAE9-D42B-634D-BAE0-F957CFABC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9BB21-3B86-C344-B15D-6807D5235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613CF-7A27-584B-8919-0757B6AB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3F26F-0C45-964D-B419-ADC54F21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30F09-B188-D04E-83CA-E57AFC76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03BD-D2FE-8B46-9C79-90CD3969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0E887-081B-B947-82C9-BA442A79E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D167A-CB05-2B48-9D42-6B8E3CC21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F796D-3818-BB42-9DB3-1A66A043F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4389F-EC74-FE43-A305-12E5F508C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82CE8-BC0B-AF4B-8A05-AAB3230E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6EAD08-825D-E345-95BC-BAA97F01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DB4CF-E901-1B45-80C1-5AEA2D16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269E-A9C7-9E4E-A59F-53E7F095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8EEC7-AF5F-8B47-8DD5-A8FDC56A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3BE57-C76E-614E-ADF8-C8F48F79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C54F2-47F1-CF40-925D-E74045B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5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ED860-9EED-5349-8B23-35AC79E6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432A1-64C8-584A-9686-F2C0F708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D7BAE-2098-2146-A710-B319F75C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5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BA68-B880-3541-832B-C207FE95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B70D-3574-8647-B65B-DF439BC36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E24C0-A78E-6249-A7B7-68186F410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E5193-CDA6-1940-AD60-86E829081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40C76-4CA5-844E-986B-54052505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9EE5F-DC82-AB49-A12B-145D4D8A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6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C267-21D6-C9F5-2B41-E795CB01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234B7-71B8-5A47-C749-8A58D79E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7B1E-8D3B-79FF-2B7A-495E7C26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5CB02-F6E8-F0FD-4E2D-7A9EE816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ECD9B-B535-E3CC-57F1-A3ED9D13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4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1BDAB-7A79-6E41-B6F7-C7EA5568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EF115-5E70-EF43-8602-B0C44F989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75E4C-653B-6342-87B1-644E59B4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5527B-F196-A84C-89B0-61775CDA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AA31-92B0-BE40-B132-BB7C1DDF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B401-AD16-224C-954D-31FC2407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7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442A-AFAE-1C4D-9BD7-0F69FB01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972A-E481-9F4E-BD1B-773ACB301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3A506-4034-B141-9715-D9A06015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6920-2645-3D40-8B63-751A3E67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C099-25D7-9F4B-BEFF-91557EFC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C17C6-819C-2B41-89A7-E865ED7E3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C7936-AD36-684A-936A-DF5F32F7C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6AD2E-63DF-1F44-BCB3-CB06D99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3EB9-C3FB-8E49-9B65-7EEABD58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695F-518D-9F4D-9AEC-FA4E8CD6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462B-02D1-FB02-E722-97B5C426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A15FE-EFC5-6AE5-BC6F-D93DEBC6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4413-9043-E635-A7B2-4F7CBE21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EA022-B99D-523F-90CC-32E2FF9E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302C-C23A-7664-1498-83F45F8D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E4EB-8A47-BE08-0CA8-CCE18625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738A-8070-8A8B-2D9F-8476091F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22B6A-BA75-C423-9B8A-6E8490747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7A3BC-AA6C-80ED-D563-BB285E61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D8445-C705-3573-BB93-B6D7777F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FDB20-1546-5D3B-435B-7176BE1F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E54B-F846-4065-D44E-02FAB88E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BBE8-ABE5-1D39-C59A-D1ED77DB1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EFE02-0343-E663-9B0C-5BBB5166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6CE7FA-66EE-4DA1-9E97-19F46A248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C1D9D-B390-6311-73E9-F955595FA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B5B54-840C-1721-9906-F38D9B04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06522-9A4A-C597-AD76-B233EBC0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61398-4001-05D3-E001-52E3999B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4158-3296-01DE-A4E2-ECFDC6B7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28BA4-62F5-F2A0-D63A-FDFE93C60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F8E26-BA64-F71F-A9B8-A33B8E25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48990-7862-622B-1F4C-0CECE7D3F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EFF8E-5C70-26B4-7EC8-BA3E86CA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260CC-5E01-1BC2-B29B-9D374DF1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FD571-B417-3F58-C0F2-008D409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3117-FC57-1551-E77B-7F079AD9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FD46-75CD-8CF3-4401-FE206FD8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CEFDC-F7B4-4375-1C1E-48C8C87FE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F382F-26DA-851E-0767-01AC0263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4C48F-2534-7EBB-115D-6F7D207E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E3DA-799D-0D1B-77F7-E03B0207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8F5E-AD9F-485E-0671-A7B6B912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46D42-94BC-4A28-9D50-031D69BDD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E58F-A3C2-A699-C2DF-FC4485AA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505A0-01EA-D17F-BD0A-A2339C4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FA787-32C0-0364-99DA-56D321AD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B8F86-0114-36A4-669E-F7DDD0C9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71ACB-72CE-EDA0-E160-D63EE03B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F2F9A-9615-EC88-6621-8FFF191C2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A8033-A9A3-5FA9-F687-97C21355E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39A-8E72-C940-898A-DF1E79DA7592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430D-9640-9F5C-122B-1F89510FD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3C65-192E-4D90-CA57-59EC74B9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6ADE-FBA7-AC41-9F92-C591CD372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D1A3B-1F65-B14A-80F7-68092716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F40B-B7E5-1D46-A7B5-F18B33EEE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6327-2672-9449-BFCB-5A7476FB5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C536-AF2D-BA42-9F0C-6D1289715E49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C4028-D8E6-2146-8A86-ED39D8268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5CBA3-3E01-3D43-9FD7-C33839A1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9C6D-E77D-BF47-A972-453C57D59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EBF6-8BBD-EE34-57FA-B55B6884B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C4419-DFCF-DF63-ADE7-5DB4B084B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2" y="-1"/>
            <a:ext cx="13716002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296A2-82D6-5CE4-7F1E-6D5932E7ACE7}"/>
              </a:ext>
            </a:extLst>
          </p:cNvPr>
          <p:cNvSpPr txBox="1"/>
          <p:nvPr/>
        </p:nvSpPr>
        <p:spPr>
          <a:xfrm>
            <a:off x="7165988" y="1338578"/>
            <a:ext cx="44200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父親節你快樂嗎？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D30A-33D7-F5FA-E702-8921FC23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011FC4-5E9A-84B7-581C-E386380E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52399"/>
            <a:ext cx="10515600" cy="7010399"/>
          </a:xfr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615E32-CB07-3AD7-8208-35CEFD5230E0}"/>
              </a:ext>
            </a:extLst>
          </p:cNvPr>
          <p:cNvSpPr/>
          <p:nvPr/>
        </p:nvSpPr>
        <p:spPr>
          <a:xfrm>
            <a:off x="1304544" y="0"/>
            <a:ext cx="9582912" cy="1481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ingFang TC Medium" panose="020B0400000000000000" pitchFamily="34" charset="-120"/>
                <a:ea typeface="PingFang TC Medium" panose="020B0400000000000000" pitchFamily="34" charset="-120"/>
                <a:cs typeface="+mn-cs"/>
              </a:rPr>
              <a:t>与祂和好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ingFang TC" panose="020B0400000000000000" pitchFamily="34" charset="-120"/>
                <a:ea typeface="PingFang TC" panose="020B0400000000000000" pitchFamily="34" charset="-120"/>
                <a:cs typeface="+mn-cs"/>
              </a:rPr>
              <a:t>的方法</a:t>
            </a:r>
          </a:p>
        </p:txBody>
      </p:sp>
    </p:spTree>
    <p:extLst>
      <p:ext uri="{BB962C8B-B14F-4D97-AF65-F5344CB8AC3E}">
        <p14:creationId xmlns:p14="http://schemas.microsoft.com/office/powerpoint/2010/main" val="356498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5901923" y="0"/>
            <a:ext cx="18149566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</a:t>
            </a:r>
            <a:r>
              <a:rPr lang="zh-TW" altLang="en-US" sz="3600" u="none" strike="noStrike" dirty="0">
                <a:solidFill>
                  <a:schemeClr val="accent2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在 他 的 聖 所 </a:t>
            </a: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2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笔记本">
            <a:extLst>
              <a:ext uri="{FF2B5EF4-FFF2-40B4-BE49-F238E27FC236}">
                <a16:creationId xmlns:a16="http://schemas.microsoft.com/office/drawing/2014/main" id="{B46A4E2B-83E7-6A02-8C0F-719ACD39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87881-EF85-BC58-BA94-663705FA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9" y="-893054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800" b="1" u="none" strike="noStrike" dirty="0">
                <a:solidFill>
                  <a:schemeClr val="bg1"/>
                </a:solidFill>
                <a:effectLst/>
              </a:rPr>
              <a:t>羅馬書 </a:t>
            </a:r>
            <a:r>
              <a:rPr lang="en-US" altLang="zh-TW" sz="4800" b="1" u="none" strike="noStrike" dirty="0">
                <a:solidFill>
                  <a:schemeClr val="bg1"/>
                </a:solidFill>
                <a:effectLst/>
              </a:rPr>
              <a:t>10:9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B3B8-F169-045E-53C6-D7B88EA81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23" y="2772328"/>
            <a:ext cx="4686577" cy="3738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zh-TW" altLang="en-US" sz="4000" b="1" u="none" strike="noStrike" dirty="0">
                <a:solidFill>
                  <a:schemeClr val="bg1"/>
                </a:solidFill>
                <a:effectLst/>
              </a:rPr>
              <a:t>你 若 口 里 认 耶 稣 为 主 ， 心 里 信 神 叫 他 从 死 里 复 活 ， 就 必 得 救 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D30A-33D7-F5FA-E702-8921FC23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011FC4-5E9A-84B7-581C-E386380ED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52399"/>
            <a:ext cx="10515600" cy="7010399"/>
          </a:xfr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C615E32-CB07-3AD7-8208-35CEFD5230E0}"/>
              </a:ext>
            </a:extLst>
          </p:cNvPr>
          <p:cNvSpPr/>
          <p:nvPr/>
        </p:nvSpPr>
        <p:spPr>
          <a:xfrm>
            <a:off x="1304544" y="0"/>
            <a:ext cx="9582912" cy="1481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ingFang TC Medium" panose="020B0400000000000000" pitchFamily="34" charset="-120"/>
                <a:ea typeface="PingFang TC Medium" panose="020B0400000000000000" pitchFamily="34" charset="-120"/>
                <a:cs typeface="+mn-cs"/>
              </a:rPr>
              <a:t>与祂和好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ingFang TC" panose="020B0400000000000000" pitchFamily="34" charset="-120"/>
                <a:ea typeface="PingFang TC" panose="020B0400000000000000" pitchFamily="34" charset="-120"/>
                <a:cs typeface="+mn-cs"/>
              </a:rPr>
              <a:t>的方法</a:t>
            </a:r>
          </a:p>
        </p:txBody>
      </p:sp>
    </p:spTree>
    <p:extLst>
      <p:ext uri="{BB962C8B-B14F-4D97-AF65-F5344CB8AC3E}">
        <p14:creationId xmlns:p14="http://schemas.microsoft.com/office/powerpoint/2010/main" val="144549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124438-F554-9743-8DDC-0E4D336FD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14552" b="6501"/>
          <a:stretch/>
        </p:blipFill>
        <p:spPr>
          <a:xfrm>
            <a:off x="3206516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79DB6-2EC7-4F4C-B0BE-FF8C9162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01" y="785290"/>
            <a:ext cx="57888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亲爱的耶稣，长久以来，我一直拒绝您进入我的生命。我是一个罪人，我无法拯救自己。我现在承认自己的罪过，我要为在您眼中的一切罪过悔改。现在我要向你说对不起，请进入我的内心洗净我的罪过。奉主耶稣的名这样祈祷，阿们。</a:t>
            </a:r>
            <a:endParaRPr lang="en-US" sz="40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737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93F83-E0E4-BB4C-8651-036BE6F1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马太福音</a:t>
            </a:r>
            <a:r>
              <a:rPr 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4000" b="1" dirty="0">
                <a:solidFill>
                  <a:srgbClr val="FFFFFF"/>
                </a:solidFill>
                <a:latin typeface="Eras Demi ITC" panose="020B0602030504020804" pitchFamily="34" charset="77"/>
              </a:rPr>
              <a:t>10:32-33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DE86-17A4-E140-ACCE-06A4C43D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696338"/>
            <a:ext cx="10507384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凡在人面前认我的，我在我天上的父面前也必认他；</a:t>
            </a:r>
          </a:p>
          <a:p>
            <a:pPr marL="0" indent="0">
              <a:buNone/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凡在人面前不认我的，我在我天上的父面前也必不认他。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65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EBF6-8BBD-EE34-57FA-B55B6884B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C4419-DFCF-DF63-ADE7-5DB4B084B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5076" y="-1"/>
            <a:ext cx="1371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5901923" y="0"/>
            <a:ext cx="18149566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在 他 的 聖 所 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6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5901923" y="0"/>
            <a:ext cx="18149566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在 他 的 聖 所 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ED97FC-0594-F9DD-0430-A1D4170617BA}"/>
              </a:ext>
            </a:extLst>
          </p:cNvPr>
          <p:cNvSpPr/>
          <p:nvPr/>
        </p:nvSpPr>
        <p:spPr>
          <a:xfrm rot="20708129">
            <a:off x="5271273" y="4066461"/>
            <a:ext cx="5321371" cy="269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孤獨</a:t>
            </a:r>
            <a:endParaRPr lang="en-US" altLang="zh-TW" sz="5400" u="none" strike="noStrike" dirty="0">
              <a:solidFill>
                <a:srgbClr val="FFC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DE98-EEED-146F-A0D4-E83D03A5D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A52E00-F3D6-2599-1EC7-15193EA10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503888" cy="7028329"/>
          </a:xfrm>
        </p:spPr>
      </p:pic>
    </p:spTree>
    <p:extLst>
      <p:ext uri="{BB962C8B-B14F-4D97-AF65-F5344CB8AC3E}">
        <p14:creationId xmlns:p14="http://schemas.microsoft.com/office/powerpoint/2010/main" val="103258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5901923" y="0"/>
            <a:ext cx="18149566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在 他 的 聖 所 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ED97FC-0594-F9DD-0430-A1D4170617BA}"/>
              </a:ext>
            </a:extLst>
          </p:cNvPr>
          <p:cNvSpPr/>
          <p:nvPr/>
        </p:nvSpPr>
        <p:spPr>
          <a:xfrm rot="20708129">
            <a:off x="5271273" y="4066461"/>
            <a:ext cx="5321371" cy="269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孤獨</a:t>
            </a:r>
            <a:endParaRPr lang="en-US" altLang="zh-TW" sz="5400" u="none" strike="noStrike" dirty="0">
              <a:solidFill>
                <a:srgbClr val="FFC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被囚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1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5901923" y="0"/>
            <a:ext cx="18149566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在 他 的 聖 所 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ED97FC-0594-F9DD-0430-A1D4170617BA}"/>
              </a:ext>
            </a:extLst>
          </p:cNvPr>
          <p:cNvSpPr/>
          <p:nvPr/>
        </p:nvSpPr>
        <p:spPr>
          <a:xfrm rot="20708129">
            <a:off x="5271273" y="4066461"/>
            <a:ext cx="5321371" cy="269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孤獨</a:t>
            </a: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—</a:t>
            </a:r>
            <a:r>
              <a:rPr lang="zh-TW" altLang="en-US" sz="5400" u="none" strike="noStrike" dirty="0">
                <a:solidFill>
                  <a:srgbClr val="FFC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有家</a:t>
            </a:r>
            <a:endParaRPr lang="en-US" altLang="zh-TW" sz="5400" u="none" strike="noStrike" dirty="0">
              <a:solidFill>
                <a:srgbClr val="FFC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被囚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3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6094429" y="0"/>
            <a:ext cx="19008323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在 他 的 聖 所 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ED97FC-0594-F9DD-0430-A1D4170617BA}"/>
              </a:ext>
            </a:extLst>
          </p:cNvPr>
          <p:cNvSpPr/>
          <p:nvPr/>
        </p:nvSpPr>
        <p:spPr>
          <a:xfrm rot="20708129">
            <a:off x="5798200" y="3879493"/>
            <a:ext cx="5970692" cy="2695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孤獨</a:t>
            </a: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—</a:t>
            </a:r>
            <a:r>
              <a:rPr lang="zh-TW" altLang="en-US" sz="5400" u="none" strike="noStrike" dirty="0">
                <a:solidFill>
                  <a:srgbClr val="FFC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有家</a:t>
            </a:r>
            <a:endParaRPr lang="en-US" altLang="zh-TW" sz="5400" u="none" strike="noStrike" dirty="0">
              <a:solidFill>
                <a:srgbClr val="FFC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</a:t>
            </a:r>
            <a:r>
              <a:rPr lang="zh-TW" altLang="en-US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被囚</a:t>
            </a:r>
            <a:r>
              <a:rPr lang="en-US" altLang="zh-TW" sz="5400" u="none" strike="noStrike" dirty="0">
                <a:solidFill>
                  <a:schemeClr val="bg1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—</a:t>
            </a:r>
            <a:r>
              <a:rPr lang="zh-TW" altLang="en-US" sz="5400" u="none" strike="noStrike" dirty="0">
                <a:solidFill>
                  <a:srgbClr val="FFC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出來享福 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5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FBC51-05B6-AF14-6439-1CA4C402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5901923" y="0"/>
            <a:ext cx="18149566" cy="907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FFA95-017F-660D-91F2-E28FA0262EDD}"/>
              </a:ext>
            </a:extLst>
          </p:cNvPr>
          <p:cNvSpPr txBox="1"/>
          <p:nvPr/>
        </p:nvSpPr>
        <p:spPr>
          <a:xfrm>
            <a:off x="4778828" y="489857"/>
            <a:ext cx="7413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</a:t>
            </a:r>
            <a:r>
              <a:rPr lang="zh-TW" altLang="en-US" sz="3600" u="none" strike="noStrike" dirty="0">
                <a:solidFill>
                  <a:schemeClr val="accent2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在 他 的 聖 所 </a:t>
            </a: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作 孤 兒 的 父 </a:t>
            </a:r>
            <a:r>
              <a:rPr lang="en-US" altLang="zh-TW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… </a:t>
            </a: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神 叫 孤 獨 的 有 家 ， 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r>
              <a:rPr lang="zh-TW" altLang="en-US" sz="3600" u="none" strike="noStrike" dirty="0">
                <a:solidFill>
                  <a:srgbClr val="000000"/>
                </a:solidFill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使 被 囚 的 出 來 享 福 ；</a:t>
            </a: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				</a:t>
            </a:r>
            <a:r>
              <a:rPr lang="zh-TW" altLang="en-US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詩篇</a:t>
            </a:r>
            <a:r>
              <a:rPr lang="en-US" altLang="zh-TW" sz="3600" dirty="0">
                <a:effectLst/>
                <a:latin typeface="PingFang TC Medium" panose="020B0400000000000000" pitchFamily="34" charset="-120"/>
                <a:ea typeface="PingFang TC Medium" panose="020B0400000000000000" pitchFamily="34" charset="-120"/>
              </a:rPr>
              <a:t> 68: 5-6</a:t>
            </a:r>
            <a:endParaRPr lang="zh-TW" altLang="en-US" sz="3600" dirty="0"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en-US" altLang="zh-TW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pPr marL="0" indent="0" algn="l">
              <a:buNone/>
            </a:pPr>
            <a:endParaRPr lang="zh-TW" altLang="en-US" sz="3600" u="none" strike="noStrike" dirty="0">
              <a:solidFill>
                <a:srgbClr val="000000"/>
              </a:solidFill>
              <a:effectLst/>
              <a:latin typeface="PingFang TC Medium" panose="020B0400000000000000" pitchFamily="34" charset="-120"/>
              <a:ea typeface="PingFang TC Medium" panose="020B0400000000000000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32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4AAA-0DAD-83B6-F65A-BD5EFF10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5070E-83E3-94D8-86C6-3E58091D6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11" y="-212271"/>
            <a:ext cx="12288911" cy="8861393"/>
          </a:xfrm>
        </p:spPr>
      </p:pic>
    </p:spTree>
    <p:extLst>
      <p:ext uri="{BB962C8B-B14F-4D97-AF65-F5344CB8AC3E}">
        <p14:creationId xmlns:p14="http://schemas.microsoft.com/office/powerpoint/2010/main" val="134967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453</Words>
  <Application>Microsoft Macintosh PowerPoint</Application>
  <PresentationFormat>Widescreen</PresentationFormat>
  <Paragraphs>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JhengHei</vt:lpstr>
      <vt:lpstr>PingFang TC</vt:lpstr>
      <vt:lpstr>PingFang TC Medium</vt:lpstr>
      <vt:lpstr>Arial</vt:lpstr>
      <vt:lpstr>Calibri</vt:lpstr>
      <vt:lpstr>Calibri Light</vt:lpstr>
      <vt:lpstr>Eras Demi ITC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羅馬書 10:9</vt:lpstr>
      <vt:lpstr>PowerPoint Presentation</vt:lpstr>
      <vt:lpstr>PowerPoint Presentation</vt:lpstr>
      <vt:lpstr>马太福音 10:32-33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Benny Wong</dc:creator>
  <cp:lastModifiedBy>Benny Wong</cp:lastModifiedBy>
  <cp:revision>12</cp:revision>
  <dcterms:created xsi:type="dcterms:W3CDTF">2024-06-11T11:21:18Z</dcterms:created>
  <dcterms:modified xsi:type="dcterms:W3CDTF">2024-06-16T05:29:43Z</dcterms:modified>
</cp:coreProperties>
</file>