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15127" r:id="rId3"/>
    <p:sldId id="292" r:id="rId4"/>
    <p:sldId id="349" r:id="rId5"/>
    <p:sldId id="350" r:id="rId6"/>
    <p:sldId id="351" r:id="rId7"/>
    <p:sldId id="352" r:id="rId8"/>
    <p:sldId id="347" r:id="rId9"/>
    <p:sldId id="345" r:id="rId10"/>
    <p:sldId id="348" r:id="rId11"/>
    <p:sldId id="325" r:id="rId12"/>
    <p:sldId id="353" r:id="rId13"/>
    <p:sldId id="354" r:id="rId14"/>
    <p:sldId id="355" r:id="rId15"/>
    <p:sldId id="340" r:id="rId16"/>
    <p:sldId id="357" r:id="rId17"/>
    <p:sldId id="358" r:id="rId18"/>
    <p:sldId id="360" r:id="rId19"/>
    <p:sldId id="359" r:id="rId20"/>
    <p:sldId id="362" r:id="rId21"/>
    <p:sldId id="363" r:id="rId22"/>
    <p:sldId id="364" r:id="rId23"/>
    <p:sldId id="365" r:id="rId24"/>
    <p:sldId id="367" r:id="rId25"/>
    <p:sldId id="36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5"/>
  </p:normalViewPr>
  <p:slideViewPr>
    <p:cSldViewPr snapToGrid="0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614A6-5FD4-6E4E-A0A2-8522A55424D1}" type="datetimeFigureOut">
              <a:rPr kumimoji="1" lang="zh-CN" altLang="en-US" smtClean="0"/>
              <a:t>2024/7/23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26CC-4F7D-8E48-AF45-FEAA8D4CF9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497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3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5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85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1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5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2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8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1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6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98" y="4342158"/>
            <a:ext cx="5487805" cy="4116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2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79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9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63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CFA6BDFD-E867-49A4-B45A-409F9574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15819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E4FD66CB-AEF0-4408-A094-605106CE25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6407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2D479A27-77A0-45DD-B73E-70C2790213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6766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D66F1B84-040D-47D6-94AB-4B7CEF2549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432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2A860E96-22DF-4845-AC8C-C214F518E6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18601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A3CB96DF-1C36-4D92-B40E-AF0A38C0AF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62574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7CBF10FC-01DD-4C32-B747-FCC4E23CD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92248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97F9304B-3D32-4312-9C2C-AD8BD5DDA7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53063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66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B302FB25-E701-4A16-A974-92707D6F4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66526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53117EDA-4377-4B86-B673-2B0BF7BD71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8934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MS PGothic" pitchFamily="34" charset="-128"/>
              </a:defRPr>
            </a:lvl1pPr>
          </a:lstStyle>
          <a:p>
            <a:pPr>
              <a:defRPr/>
            </a:pPr>
            <a:fld id="{858D892E-D717-4E22-B1AB-70E8E71F6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63680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59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46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80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011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6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714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87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" b="6296"/>
          <a:stretch/>
        </p:blipFill>
        <p:spPr>
          <a:xfrm flipH="1">
            <a:off x="0" y="0"/>
            <a:ext cx="12327467" cy="68414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3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000000"/>
                </a:solidFill>
                <a:effectLst/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000000"/>
                </a:solidFill>
                <a:effectLst/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000000"/>
                </a:solidFill>
                <a:effectLst/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7C177-5556-4806-9379-B14AD5CC15A0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5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05001"/>
            <a:ext cx="8382000" cy="1393825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TW" sz="7300" b="1" dirty="0"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7300" b="1" dirty="0"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聖靈的洗與水洗</a:t>
            </a:r>
            <a:br>
              <a:rPr lang="en-US" altLang="zh-TW" sz="4900" b="1" dirty="0"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馬太 </a:t>
            </a:r>
            <a:r>
              <a:rPr lang="en-US" altLang="zh-TW" sz="49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3:1-12</a:t>
            </a:r>
            <a:br>
              <a:rPr lang="en-US" altLang="zh-TW" sz="49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49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r>
              <a:rPr lang="zh-TW" altLang="en-US" sz="49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9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8:9-24</a:t>
            </a:r>
            <a:br>
              <a:rPr lang="en-US" altLang="zh-TW" sz="36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6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5300" dirty="0"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ea typeface="全真粗黑體" panose="02010609000101010101" pitchFamily="49" charset="-120"/>
              </a:rPr>
              <a:t>牧場第一華人浸信會</a:t>
            </a:r>
            <a:br>
              <a:rPr lang="en-US" altLang="zh-TW" sz="3100" dirty="0"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ea typeface="全真粗黑體" panose="02010609000101010101" pitchFamily="49" charset="-120"/>
              </a:rPr>
            </a:br>
            <a:r>
              <a:rPr lang="en-US" altLang="zh-TW" dirty="0"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ea typeface="全真粗黑體" panose="02010609000101010101" pitchFamily="49" charset="-120"/>
              </a:rPr>
              <a:t>07.21.2024</a:t>
            </a:r>
            <a:br>
              <a:rPr lang="en-US" altLang="zh-TW" sz="3100" dirty="0"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ea typeface="全真粗黑體" panose="02010609000101010101" pitchFamily="49" charset="-120"/>
              </a:rPr>
            </a:br>
            <a:r>
              <a:rPr lang="ja-JP" altLang="en-US" sz="3100" i="1" dirty="0"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ea typeface="全真粗黑體" panose="02010609000101010101" pitchFamily="49" charset="-120"/>
              </a:rPr>
              <a:t>秦民輝牧師 </a:t>
            </a:r>
            <a:endParaRPr lang="en-US" sz="3100" i="1" dirty="0">
              <a:solidFill>
                <a:srgbClr val="00206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ea typeface="全真粗黑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0276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AFD4-FD71-40BF-3EE9-E164921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400"/>
            <a:ext cx="91440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 一 個 人 ， 名 叫 西 門 ， 向 來 在 那 城 裡 行 邪 術 ， 妄 自 尊 大 ， 使 撒 瑪 利 亞 的 百 姓 驚 奇 ；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無 論 大 小 都 聽 從 他 ， 說 ： 這 人 就 是 那 稱 為 神 的 大 能 者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 們 聽 從 他 ， 因 他 久 用 邪 術 ， 使 他 們 驚 奇 。及 至 他 們 信 了 腓 利 所 傳 神 國 的 福 音 和 耶 穌 基 督 的 名 ， 連 男 帶 女 就 受 了 洗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 門 自 己 也 信 了 ； 既 受 了 洗 ， 就 常 與 腓 利 在 一 處 ， 看 見 他 所 行 的 神 蹟 和 大 異 能 ， 就 甚 驚 奇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 徒 行 傳 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8:9-13)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1509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AFD4-FD71-40BF-3EE9-E164921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0"/>
            <a:ext cx="8077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 徒 在 耶 路 撒 冷 聽 見 撒 瑪 利 亞 人 領 受 了 神 的 道 ， 就 打 發 彼 得 、 約 翰 往 他 們 那 裡 去 。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兩 個 人 到 了 ， 就 為 他 們 禱 告 ， 要 叫 他 們 受 聖 靈 。因 為 聖 靈 還 沒 有 降 在 他 們 一 個 人 身 上 ， 他 們 只 奉 主 耶 穌 的 名 受 了 洗 。於 是 使 徒 按 手 在 他 們 頭 上 ， 他 們 就 受 了 聖 靈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 徒 行 傳 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8:14-17)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4527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AFD4-FD71-40BF-3EE9-E164921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0"/>
            <a:ext cx="8077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 門 看 見 使 徒 按 手 ， 便 有 聖 靈 賜 下 ， 就 拿 錢 給 使 徒 ，說 ： 把 這 權 柄 也 給 我 ， 叫 我 手 按 著 誰 ， 誰 就 可 以 受 聖 靈 。彼 得 說 ： 你 的 銀 子 和 你 一 同 滅 亡 罷 ！ 因 你 想 神 的 恩 賜 是 可 以 用 錢 買 的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 在 這 道 上 無 分 無 關 ； 因 為 在 神 面 前 ， 你 的 心 不 正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 徒 行 傳 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8:18-21)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3453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AFD4-FD71-40BF-3EE9-E164921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0"/>
            <a:ext cx="8077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 當 懊 悔 你 這 罪 惡 ， 祈 求 主 ， 或 者 你 心 裡 的 意 念 可 得 赦 免 我 看 出 你 正 在 苦 膽 之 中 ， 被 罪 惡 捆 綁 。西 門 說 ： 願 你 們 為 我 求 主 ， 叫 你 們 所 說 的 ， 沒 有 一 樣 臨 到 我 身 上 。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 徒 行 傳 </a:t>
            </a:r>
            <a:r>
              <a:rPr lang="en-US" altLang="zh-TW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 22-24)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4645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82D5C1-E41D-C31C-8F8A-35AB888BB48E}"/>
              </a:ext>
            </a:extLst>
          </p:cNvPr>
          <p:cNvSpPr txBox="1"/>
          <p:nvPr/>
        </p:nvSpPr>
        <p:spPr>
          <a:xfrm>
            <a:off x="2667000" y="872697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5C398-2DCD-A5E5-3D93-ACA623F2DE0B}"/>
              </a:ext>
            </a:extLst>
          </p:cNvPr>
          <p:cNvSpPr txBox="1"/>
          <p:nvPr/>
        </p:nvSpPr>
        <p:spPr>
          <a:xfrm>
            <a:off x="7086600" y="872697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水洗 </a:t>
            </a:r>
            <a: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浸</a:t>
            </a:r>
            <a: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EC851-9FFE-6641-17B4-8851A0D2886A}"/>
              </a:ext>
            </a:extLst>
          </p:cNvPr>
          <p:cNvSpPr txBox="1"/>
          <p:nvPr/>
        </p:nvSpPr>
        <p:spPr>
          <a:xfrm>
            <a:off x="6172202" y="2009269"/>
            <a:ext cx="43434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人的作為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5425" marR="0" lvl="0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肉眼看得見的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5425" marR="0" lvl="0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外顯的行為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肉身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 </a:t>
            </a:r>
          </a:p>
          <a:p>
            <a:pPr marL="225425" marR="0" lvl="0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重生的標誌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5425" marR="0" lvl="0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一時的證據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5425" marR="0" lvl="0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加入地上教會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0ECE5-E9F0-C110-2BDE-7B30D7860005}"/>
              </a:ext>
            </a:extLst>
          </p:cNvPr>
          <p:cNvSpPr txBox="1"/>
          <p:nvPr/>
        </p:nvSpPr>
        <p:spPr>
          <a:xfrm>
            <a:off x="1676401" y="2009270"/>
            <a:ext cx="434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神的作為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肉眼看不見的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內裡的重生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靈魂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重生的根據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一生的果效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進入神的國度</a:t>
            </a: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0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09801" y="250418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聖靈的洗與水洗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2" y="1754326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2019301" y="1992154"/>
            <a:ext cx="845819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耶穌說：「我實實在在的告訴你，人若不是從水和聖靈生的，就不能進神的國。從肉身生的就是肉身；從靈生的就是靈。我說：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『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你們必須重生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』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，你不要以為希奇。風隨著意思吹，你聽見風的響聲，卻不曉得從那裡來，往那裡去；</a:t>
            </a: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凡從聖靈生的，也是如此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。」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約翰福音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3:5-8)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7627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09801" y="250418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聖靈的洗與水洗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1752600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2209802" y="2209800"/>
            <a:ext cx="80334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是相輔相承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是互為因果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是一體兩面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14350" marR="0" lvl="0" indent="-400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靈洗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真心相信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 +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受洗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遵主吩咐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marL="285750" marR="0" lvl="0" indent="-1143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14300" algn="l"/>
              </a:tabLst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靈洗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冒充不了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  /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受洗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可以冒充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16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331722" y="533400"/>
            <a:ext cx="8305799" cy="12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聖靈的洗雖是肉眼不能見</a:t>
            </a:r>
            <a:endParaRPr kumimoji="0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卻一定有隨之而來的證據</a:t>
            </a:r>
            <a:endParaRPr kumimoji="1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26" y="2101036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2240228" y="2354282"/>
            <a:ext cx="78752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接受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主吩咐受浸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加入教會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生命的改變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~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見證 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外顯的行為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屬靈的渴求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~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更多認識神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對罪的敏銳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~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心思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意念想討神喜悦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只想竭力順從神，不再想順從自己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樂意事奉神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85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09801" y="250418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本教會施浸的門檻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6" y="1752600"/>
            <a:ext cx="8705850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1847850" y="2113538"/>
            <a:ext cx="8686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第一， 口頭認罪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第二， 口頭認信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715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根據羅馬的的認信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羅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10:9-10;                                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林前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12:3)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第三， 外顯行動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715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不間斷地參加本教會四個或以上的聚會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證據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 ~ 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非絕對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09801" y="250418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警告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提醒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2" y="1754326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1905002" y="2083268"/>
            <a:ext cx="84581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 穌 又 設 個 比 喻 對 他 們 說 ： 天 國 好 像 人 撒 好 種 在 田 裡 ，及 至 人 睡 覺 的 時 候 ， 有 仇 敵 來 ， 將 稗 子 撒 在 麥 子 裡 就 走 了 。到 長 苗 吐 穗 的 時 候 ， 稗 子 也 顯 出 來 。田 主 的 僕 人 來 告 訴 他 說 ： 主 阿 ， 你 不 是 撒 好 種 在 田 裡 麼 ？ 從 那 裡 來 的 稗 子 呢 ？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13:24-27)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648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657600" y="533400"/>
            <a:ext cx="6172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用水施洗 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浸禮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08D5A-CE3B-8633-E22B-6B7D0169D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44980"/>
            <a:ext cx="7658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06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09801" y="250418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警告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提醒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2" y="1754326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1905002" y="2083267"/>
            <a:ext cx="8458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耶穌又設個比喻對他們說：天國好像人撒好種在田裡，及至人睡覺的時候，有仇敵來，將稗子撒在麥子裡就走了。到長苗吐穗的時候，稗子也顯出來。田主的僕人來告訴他說：主阿，你不是撒好種在田裡麼？ 從那裡來的稗子呢？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13:24-27)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148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09801" y="250418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警告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提醒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2" y="1754326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1866901" y="1922205"/>
            <a:ext cx="8458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主人說：這是仇敵做的。僕人說：你要我們去薅出來麼？主人說：不必，恐怕薅稗子，連麥子也拔出來。容這兩樣一齊長， 等著收割。 當收割的時候，我要對收割的人說，先將稗子薅出來，捆成捆，留著燒；惟有麥子要收在倉裡。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13:28-30)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273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67001" y="533401"/>
            <a:ext cx="75628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警告</a:t>
            </a:r>
            <a:r>
              <a:rPr kumimoji="0" lang="en-US" altLang="zh-TW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提醒</a:t>
            </a: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</a:t>
            </a:r>
            <a:endParaRPr kumimoji="1" lang="en-US" altLang="zh-TW" sz="6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32" y="1803530"/>
            <a:ext cx="8906159" cy="465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2114551" y="2422104"/>
            <a:ext cx="83194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我是用水給你們施洗，叫你們悔改。但 那在我以後來的，能力比我更大，我就是給他提鞋也不配。他要用聖靈與火給你們施洗。他手裡拿著簸箕，要揚淨他的場，把麥子收在倉裡，把糠用不滅的火燒盡了。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3:11-12)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51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67001" y="533401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你在那裡</a:t>
            </a:r>
            <a:r>
              <a:rPr kumimoji="0" lang="en-US" altLang="zh-TW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</a:t>
            </a:r>
            <a:endParaRPr kumimoji="1" lang="en-US" altLang="zh-TW" sz="6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32" y="1803530"/>
            <a:ext cx="8906159" cy="465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1893570" y="2590800"/>
            <a:ext cx="4343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誰是麥子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 </a:t>
            </a:r>
          </a:p>
          <a:p>
            <a:pPr marL="571500" marR="0" lvl="0" indent="-57150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誰是糠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 </a:t>
            </a:r>
          </a:p>
          <a:p>
            <a:pPr marL="571500" marR="0" lvl="0" indent="-57150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誰是薅子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2B0BB-20D9-63ED-AEA2-905308BE21EC}"/>
              </a:ext>
            </a:extLst>
          </p:cNvPr>
          <p:cNvSpPr txBox="1"/>
          <p:nvPr/>
        </p:nvSpPr>
        <p:spPr>
          <a:xfrm>
            <a:off x="5335622" y="2615038"/>
            <a:ext cx="5328569" cy="2259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只有水，但沒有聖靈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有聖靈，來不及用水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有聖靈，又有水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233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331722" y="533400"/>
            <a:ext cx="8305799" cy="12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聖靈的洗雖是肉眼不能見</a:t>
            </a:r>
            <a:endParaRPr kumimoji="0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卻一定有隨之而來的證據</a:t>
            </a:r>
            <a:endParaRPr kumimoji="1" lang="en-US" altLang="zh-TW" sz="4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11" y="1905000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2209801" y="2438401"/>
            <a:ext cx="82724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接受</a:t>
            </a: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主吩咐受浸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加入教會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生命的改變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~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見證 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外顯的行為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屬靈的渴求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~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更多認識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神對罪的敏銳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~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心思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意念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討神的喜悦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樂意事奉神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87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67001" y="533400"/>
            <a:ext cx="7562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悔改的水洗 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浸禮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981200"/>
            <a:ext cx="8906159" cy="465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1981200" y="2209801"/>
            <a:ext cx="8534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那時，有施洗的約翰出來，在猶太的曠野傳道，說：天國近了，你們應當悔改！這人就是先知以賽亞所說的。他說：在 曠野有人聲喊著說：預備主的道，修直他的路！這約翰身穿駱駝毛的衣服，腰束皮帶，吃的是蝗蟲、野蜜。那時，耶路撒冷和猶太全地，並約但河一帶地方的人，都出去到約翰那裡，承認他們的罪，在約但河裡受他的洗。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3:1-5)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636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314576" y="228600"/>
            <a:ext cx="7562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悔改的水洗只是開始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20" y="1348740"/>
            <a:ext cx="8961120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1862278" y="1492717"/>
            <a:ext cx="8534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承認他們的罪，在約但河裡受他的洗。約翰看見許多法利賽人和撒都該人也來受洗，就對他們說：毒蛇的種類！誰指示你們逃避將來的忿怒呢？</a:t>
            </a: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你們要結出果子來，與悔改的心相稱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。不要自己心裡說：有亞伯拉罕為我們的祖宗。我告訴你們，神能從這些石頭中給亞伯拉罕興起子孫來。現在斧子已經放在樹根上，凡不結好果子的樹就砍下來，丟在火裡。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3:6-10)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069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434994" y="441171"/>
            <a:ext cx="7562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悔改的洗與悔改的果子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21" y="1671132"/>
            <a:ext cx="8906159" cy="465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1936290" y="1981200"/>
            <a:ext cx="83194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聖靈所結的果子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，就是仁愛、喜樂、和 平、忍耐、恩慈、良善、信實、溫柔、 節制。 這樣的事沒有律法禁止。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加拉太書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5:22-23)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25F1D-AA94-848E-1A5D-8053DE41726C}"/>
              </a:ext>
            </a:extLst>
          </p:cNvPr>
          <p:cNvSpPr txBox="1"/>
          <p:nvPr/>
        </p:nvSpPr>
        <p:spPr>
          <a:xfrm>
            <a:off x="1970580" y="4503926"/>
            <a:ext cx="8491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我們應當靠著耶穌，常常以頌讚為祭獻給神，這就是那承認主名之人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嘴唇的果子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希伯來書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13:15)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448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348055" y="381000"/>
            <a:ext cx="75628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受悔改水禮只是一次過結悔改果子卻是一生的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22" y="2209800"/>
            <a:ext cx="8644078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1959839" y="2568238"/>
            <a:ext cx="833927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承認他們的罪，在約但河裡受他的洗。約翰看見許多法利賽人和撒都該人也來受洗，就對他們說：毒蛇的種類！誰指示你們逃避將來的忿怒呢？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你們要結出果子來，與悔改的心相稱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不要自己心裡說：有亞伯拉罕為我們的祖宗。我告訴你們，神能從這些石頭中給亞伯拉罕興起子孫來。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現在斧子已經放在樹根上，凡不結好果子的樹就砍下來，丟在火裡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3:6-10)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463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67001" y="533401"/>
            <a:ext cx="75628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聖靈的洗與水洗</a:t>
            </a:r>
            <a:endParaRPr kumimoji="1" lang="en-US" altLang="zh-TW" sz="6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32" y="1803530"/>
            <a:ext cx="8906159" cy="465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2AA8-7376-3724-D297-AE985991791D}"/>
              </a:ext>
            </a:extLst>
          </p:cNvPr>
          <p:cNvSpPr txBox="1"/>
          <p:nvPr/>
        </p:nvSpPr>
        <p:spPr>
          <a:xfrm>
            <a:off x="2114551" y="2422104"/>
            <a:ext cx="83194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我是用水給你們施洗，叫你們悔改。但 那在我以後來的，能力比我更大，我就是給他提鞋也不配。他要用聖靈與火給你們施洗。他手裡拿著簸箕，要揚淨他的場，把麥子收在倉裡，把糠用不滅的火燒盡了。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馬太福音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3:11-12)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21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048000" y="411480"/>
            <a:ext cx="6400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聖靈的洗有何表現</a:t>
            </a:r>
            <a:r>
              <a:rPr kumimoji="0" lang="en-US" altLang="zh-TW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?</a:t>
            </a:r>
            <a:endParaRPr kumimoji="1" lang="en-US" altLang="zh-TW" sz="5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00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837D-8705-9C0B-1665-5E93AC71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2" y="1754326"/>
            <a:ext cx="8980275" cy="469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D9472-E24C-93B8-7912-4137C08FFDA8}"/>
              </a:ext>
            </a:extLst>
          </p:cNvPr>
          <p:cNvSpPr txBox="1"/>
          <p:nvPr/>
        </p:nvSpPr>
        <p:spPr>
          <a:xfrm>
            <a:off x="2019301" y="1992154"/>
            <a:ext cx="845819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耶穌說：「我實實在在的告訴你，人若不是從水和聖靈生的，就不能進神的國。從肉身生的就是肉身；從靈生的就是靈。我說：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『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你們必須重生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』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，你不要以為希奇。風隨著意思吹，你聽見風的響聲，卻不曉得從那裡來，往那裡去；</a:t>
            </a:r>
            <a:r>
              <a:rPr kumimoji="0" lang="zh-TW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凡從聖靈生的，也是如此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。」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約翰福音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3:5-8)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642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17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Song" pitchFamily="49" charset="-122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Song" pitchFamily="49" charset="-122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Microsoft Macintosh PowerPoint</Application>
  <PresentationFormat>宽屏</PresentationFormat>
  <Paragraphs>82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全真粗黑體</vt:lpstr>
      <vt:lpstr>Microsoft YaHei</vt:lpstr>
      <vt:lpstr>MS PGothic</vt:lpstr>
      <vt:lpstr>Arial</vt:lpstr>
      <vt:lpstr>Calibri</vt:lpstr>
      <vt:lpstr>Courier New</vt:lpstr>
      <vt:lpstr>Times New Roman</vt:lpstr>
      <vt:lpstr>Wingdings</vt:lpstr>
      <vt:lpstr>2_Office Theme</vt:lpstr>
      <vt:lpstr>Default Design</vt:lpstr>
      <vt:lpstr> 聖靈的洗與水洗 馬太 3:1-12 使徒行傳 8:9-24  牧場第一華人浸信會 07.21.2024 秦民輝牧師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Victor</dc:creator>
  <cp:keywords/>
  <dc:description/>
  <cp:lastModifiedBy>Victor</cp:lastModifiedBy>
  <cp:revision>1</cp:revision>
  <dcterms:created xsi:type="dcterms:W3CDTF">2024-07-24T05:10:50Z</dcterms:created>
  <dcterms:modified xsi:type="dcterms:W3CDTF">2024-07-24T05:11:34Z</dcterms:modified>
  <cp:category/>
</cp:coreProperties>
</file>