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15"/>
  </p:notesMasterIdLst>
  <p:sldIdLst>
    <p:sldId id="256" r:id="rId2"/>
    <p:sldId id="271" r:id="rId3"/>
    <p:sldId id="263" r:id="rId4"/>
    <p:sldId id="258" r:id="rId5"/>
    <p:sldId id="259" r:id="rId6"/>
    <p:sldId id="267" r:id="rId7"/>
    <p:sldId id="268" r:id="rId8"/>
    <p:sldId id="260" r:id="rId9"/>
    <p:sldId id="265" r:id="rId10"/>
    <p:sldId id="269" r:id="rId11"/>
    <p:sldId id="261" r:id="rId12"/>
    <p:sldId id="266" r:id="rId13"/>
    <p:sldId id="270"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6061"/>
  </p:normalViewPr>
  <p:slideViewPr>
    <p:cSldViewPr snapToGrid="0">
      <p:cViewPr varScale="1">
        <p:scale>
          <a:sx n="84" d="100"/>
          <a:sy n="84" d="100"/>
        </p:scale>
        <p:origin x="15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ED323D-FCAD-414D-9506-C69361B9D150}" type="datetimeFigureOut">
              <a:rPr kumimoji="1" lang="zh-CN" altLang="en-US" smtClean="0"/>
              <a:t>2024/11/23</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9BF641-8DA3-B64E-B4D0-00C8985C5430}" type="slidenum">
              <a:rPr kumimoji="1" lang="zh-CN" altLang="en-US" smtClean="0"/>
              <a:t>‹#›</a:t>
            </a:fld>
            <a:endParaRPr kumimoji="1" lang="zh-CN" altLang="en-US"/>
          </a:p>
        </p:txBody>
      </p:sp>
    </p:spTree>
    <p:extLst>
      <p:ext uri="{BB962C8B-B14F-4D97-AF65-F5344CB8AC3E}">
        <p14:creationId xmlns:p14="http://schemas.microsoft.com/office/powerpoint/2010/main" val="3916388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F59BF641-8DA3-B64E-B4D0-00C8985C5430}" type="slidenum">
              <a:rPr kumimoji="1" lang="zh-CN" altLang="en-US" smtClean="0"/>
              <a:t>1</a:t>
            </a:fld>
            <a:endParaRPr kumimoji="1" lang="zh-CN" altLang="en-US"/>
          </a:p>
        </p:txBody>
      </p:sp>
    </p:spTree>
    <p:extLst>
      <p:ext uri="{BB962C8B-B14F-4D97-AF65-F5344CB8AC3E}">
        <p14:creationId xmlns:p14="http://schemas.microsoft.com/office/powerpoint/2010/main" val="1424529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F59BF641-8DA3-B64E-B4D0-00C8985C5430}" type="slidenum">
              <a:rPr kumimoji="1" lang="zh-CN" altLang="en-US" smtClean="0"/>
              <a:t>10</a:t>
            </a:fld>
            <a:endParaRPr kumimoji="1" lang="zh-CN" altLang="en-US"/>
          </a:p>
        </p:txBody>
      </p:sp>
    </p:spTree>
    <p:extLst>
      <p:ext uri="{BB962C8B-B14F-4D97-AF65-F5344CB8AC3E}">
        <p14:creationId xmlns:p14="http://schemas.microsoft.com/office/powerpoint/2010/main" val="1887934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spcBef>
                <a:spcPts val="900"/>
              </a:spcBef>
            </a:pPr>
            <a:r>
              <a:rPr lang="en-US" altLang="zh-CN" dirty="0">
                <a:solidFill>
                  <a:srgbClr val="0E0E0E"/>
                </a:solidFill>
                <a:effectLst/>
                <a:latin typeface="Times New Roman" panose="02020603050405020304" pitchFamily="18" charset="0"/>
              </a:rPr>
              <a:t>1. </a:t>
            </a:r>
            <a:r>
              <a:rPr lang="zh-CN" altLang="en-US" b="1" dirty="0">
                <a:solidFill>
                  <a:srgbClr val="0E0E0E"/>
                </a:solidFill>
                <a:effectLst/>
                <a:latin typeface=".SF NS"/>
              </a:rPr>
              <a:t>进入神的同在</a:t>
            </a:r>
            <a:endParaRPr lang="zh-CN" altLang="en-US" dirty="0">
              <a:solidFill>
                <a:srgbClr val="0E0E0E"/>
              </a:solidFill>
              <a:effectLst/>
              <a:latin typeface=".SF NS"/>
            </a:endParaRPr>
          </a:p>
          <a:p>
            <a:pPr>
              <a:spcBef>
                <a:spcPts val="900"/>
              </a:spcBef>
            </a:pPr>
            <a:r>
              <a:rPr lang="en-US" altLang="zh-CN" dirty="0">
                <a:solidFill>
                  <a:srgbClr val="0E0E0E"/>
                </a:solidFill>
                <a:effectLst/>
                <a:latin typeface=".SF NS"/>
              </a:rPr>
              <a:t>• </a:t>
            </a:r>
            <a:r>
              <a:rPr lang="zh-CN" altLang="en-US" b="1" dirty="0">
                <a:solidFill>
                  <a:srgbClr val="0E0E0E"/>
                </a:solidFill>
                <a:effectLst/>
                <a:latin typeface=".SF NS"/>
              </a:rPr>
              <a:t>门和院</a:t>
            </a:r>
            <a:r>
              <a:rPr lang="zh-CN" altLang="en-US" dirty="0">
                <a:solidFill>
                  <a:srgbClr val="0E0E0E"/>
                </a:solidFill>
                <a:effectLst/>
                <a:latin typeface=".SF NS"/>
              </a:rPr>
              <a:t>：象征进入圣殿，预示信徒今天可以靠耶稣基督直接进入神的同在。</a:t>
            </a:r>
          </a:p>
          <a:p>
            <a:pPr>
              <a:spcBef>
                <a:spcPts val="900"/>
              </a:spcBef>
            </a:pPr>
            <a:r>
              <a:rPr lang="en-US" altLang="zh-CN" dirty="0">
                <a:solidFill>
                  <a:srgbClr val="0E0E0E"/>
                </a:solidFill>
                <a:effectLst/>
                <a:latin typeface=".SF NS"/>
              </a:rPr>
              <a:t>• **</a:t>
            </a:r>
            <a:r>
              <a:rPr lang="zh-CN" altLang="en-US" dirty="0">
                <a:solidFill>
                  <a:srgbClr val="0E0E0E"/>
                </a:solidFill>
                <a:effectLst/>
                <a:latin typeface=".SF NS"/>
              </a:rPr>
              <a:t>应用：**祷告时应带着感恩与赞美，而非仅仅请求。</a:t>
            </a:r>
          </a:p>
          <a:p>
            <a:pPr>
              <a:spcBef>
                <a:spcPts val="900"/>
              </a:spcBef>
            </a:pPr>
            <a:r>
              <a:rPr lang="en-US" altLang="zh-CN" dirty="0">
                <a:solidFill>
                  <a:srgbClr val="0E0E0E"/>
                </a:solidFill>
                <a:effectLst/>
                <a:latin typeface="Times New Roman" panose="02020603050405020304" pitchFamily="18" charset="0"/>
              </a:rPr>
              <a:t>2. </a:t>
            </a:r>
            <a:r>
              <a:rPr lang="zh-CN" altLang="en-US" b="1" dirty="0">
                <a:solidFill>
                  <a:srgbClr val="0E0E0E"/>
                </a:solidFill>
                <a:effectLst/>
                <a:latin typeface=".SF NS"/>
              </a:rPr>
              <a:t>感谢与赞美是敬拜的核心</a:t>
            </a:r>
            <a:endParaRPr lang="zh-CN" altLang="en-US" dirty="0">
              <a:solidFill>
                <a:srgbClr val="0E0E0E"/>
              </a:solidFill>
              <a:effectLst/>
              <a:latin typeface=".SF NS"/>
            </a:endParaRPr>
          </a:p>
          <a:p>
            <a:pPr>
              <a:spcBef>
                <a:spcPts val="900"/>
              </a:spcBef>
            </a:pPr>
            <a:r>
              <a:rPr lang="en-US" altLang="zh-CN" dirty="0">
                <a:solidFill>
                  <a:srgbClr val="0E0E0E"/>
                </a:solidFill>
                <a:effectLst/>
                <a:latin typeface=".SF NS"/>
              </a:rPr>
              <a:t>• </a:t>
            </a:r>
            <a:r>
              <a:rPr lang="zh-CN" altLang="en-US" b="1" dirty="0">
                <a:solidFill>
                  <a:srgbClr val="0E0E0E"/>
                </a:solidFill>
                <a:effectLst/>
                <a:latin typeface=".SF NS"/>
              </a:rPr>
              <a:t>感谢</a:t>
            </a:r>
            <a:r>
              <a:rPr lang="zh-CN" altLang="en-US" dirty="0">
                <a:solidFill>
                  <a:srgbClr val="0E0E0E"/>
                </a:solidFill>
                <a:effectLst/>
                <a:latin typeface=".SF NS"/>
              </a:rPr>
              <a:t>：感激神的恩典和供应。</a:t>
            </a:r>
          </a:p>
          <a:p>
            <a:pPr>
              <a:spcBef>
                <a:spcPts val="900"/>
              </a:spcBef>
            </a:pPr>
            <a:r>
              <a:rPr lang="en-US" altLang="zh-CN" dirty="0">
                <a:solidFill>
                  <a:srgbClr val="0E0E0E"/>
                </a:solidFill>
                <a:effectLst/>
                <a:latin typeface=".SF NS"/>
              </a:rPr>
              <a:t>• </a:t>
            </a:r>
            <a:r>
              <a:rPr lang="zh-CN" altLang="en-US" b="1" dirty="0">
                <a:solidFill>
                  <a:srgbClr val="0E0E0E"/>
                </a:solidFill>
                <a:effectLst/>
                <a:latin typeface=".SF NS"/>
              </a:rPr>
              <a:t>赞美</a:t>
            </a:r>
            <a:r>
              <a:rPr lang="zh-CN" altLang="en-US" dirty="0">
                <a:solidFill>
                  <a:srgbClr val="0E0E0E"/>
                </a:solidFill>
                <a:effectLst/>
                <a:latin typeface=".SF NS"/>
              </a:rPr>
              <a:t>：称颂神的属性和作为。</a:t>
            </a:r>
          </a:p>
          <a:p>
            <a:pPr>
              <a:spcBef>
                <a:spcPts val="900"/>
              </a:spcBef>
            </a:pPr>
            <a:r>
              <a:rPr lang="en-US" altLang="zh-CN" dirty="0">
                <a:solidFill>
                  <a:srgbClr val="0E0E0E"/>
                </a:solidFill>
                <a:effectLst/>
                <a:latin typeface=".SF NS"/>
              </a:rPr>
              <a:t>• **</a:t>
            </a:r>
            <a:r>
              <a:rPr lang="zh-CN" altLang="en-US" dirty="0">
                <a:solidFill>
                  <a:srgbClr val="0E0E0E"/>
                </a:solidFill>
                <a:effectLst/>
                <a:latin typeface=".SF NS"/>
              </a:rPr>
              <a:t>应用：**每天用语言、行动或歌曲表达感恩与赞美，不仅仅在教会中。</a:t>
            </a:r>
            <a:endParaRPr lang="en-US" altLang="zh-CN" dirty="0">
              <a:solidFill>
                <a:srgbClr val="0E0E0E"/>
              </a:solidFill>
              <a:effectLst/>
              <a:latin typeface=".SF NS"/>
            </a:endParaRPr>
          </a:p>
          <a:p>
            <a:r>
              <a:rPr lang="en-US" altLang="zh-CN" b="1" dirty="0">
                <a:solidFill>
                  <a:srgbClr val="0E0E0E"/>
                </a:solidFill>
                <a:effectLst/>
                <a:latin typeface=".SF NS"/>
              </a:rPr>
              <a:t>3.</a:t>
            </a:r>
            <a:r>
              <a:rPr lang="zh-CN" altLang="en-US" b="1" dirty="0">
                <a:solidFill>
                  <a:srgbClr val="0E0E0E"/>
                </a:solidFill>
                <a:effectLst/>
                <a:latin typeface=".SF NS"/>
              </a:rPr>
              <a:t>神的慈爱是永恒的</a:t>
            </a:r>
            <a:endParaRPr lang="zh-CN" altLang="en-US" dirty="0">
              <a:solidFill>
                <a:srgbClr val="0E0E0E"/>
              </a:solidFill>
              <a:effectLst/>
              <a:latin typeface=".SF NS"/>
            </a:endParaRPr>
          </a:p>
          <a:p>
            <a:pPr>
              <a:spcBef>
                <a:spcPts val="900"/>
              </a:spcBef>
            </a:pPr>
            <a:r>
              <a:rPr lang="en-US" altLang="zh-CN" dirty="0">
                <a:solidFill>
                  <a:srgbClr val="0E0E0E"/>
                </a:solidFill>
                <a:effectLst/>
                <a:latin typeface=".SF NS"/>
              </a:rPr>
              <a:t>• </a:t>
            </a:r>
            <a:r>
              <a:rPr lang="zh-CN" altLang="en-US" dirty="0">
                <a:solidFill>
                  <a:srgbClr val="0E0E0E"/>
                </a:solidFill>
                <a:effectLst/>
                <a:latin typeface=".SF NS"/>
              </a:rPr>
              <a:t>神对人的爱是不离不弃的，延续到永远。</a:t>
            </a:r>
          </a:p>
          <a:p>
            <a:pPr>
              <a:spcBef>
                <a:spcPts val="900"/>
              </a:spcBef>
            </a:pPr>
            <a:r>
              <a:rPr lang="en-US" altLang="zh-CN" dirty="0">
                <a:solidFill>
                  <a:srgbClr val="0E0E0E"/>
                </a:solidFill>
                <a:effectLst/>
                <a:latin typeface=".SF NS"/>
              </a:rPr>
              <a:t>• **</a:t>
            </a:r>
            <a:r>
              <a:rPr lang="zh-CN" altLang="en-US" dirty="0">
                <a:solidFill>
                  <a:srgbClr val="0E0E0E"/>
                </a:solidFill>
                <a:effectLst/>
                <a:latin typeface=".SF NS"/>
              </a:rPr>
              <a:t>应用：**无论人生中有何变化，信徒要坚信神的爱永不止息。</a:t>
            </a:r>
          </a:p>
          <a:p>
            <a:pPr>
              <a:spcBef>
                <a:spcPts val="900"/>
              </a:spcBef>
            </a:pPr>
            <a:r>
              <a:rPr lang="en-US" altLang="zh-CN" dirty="0">
                <a:solidFill>
                  <a:srgbClr val="0E0E0E"/>
                </a:solidFill>
                <a:effectLst/>
                <a:latin typeface="Times New Roman" panose="02020603050405020304" pitchFamily="18" charset="0"/>
              </a:rPr>
              <a:t>4. </a:t>
            </a:r>
            <a:r>
              <a:rPr lang="zh-CN" altLang="en-US" b="1" dirty="0">
                <a:solidFill>
                  <a:srgbClr val="0E0E0E"/>
                </a:solidFill>
                <a:effectLst/>
                <a:latin typeface=".SF NS"/>
              </a:rPr>
              <a:t>神的信实到万代</a:t>
            </a:r>
            <a:endParaRPr lang="zh-CN" altLang="en-US" dirty="0">
              <a:solidFill>
                <a:srgbClr val="0E0E0E"/>
              </a:solidFill>
              <a:effectLst/>
              <a:latin typeface=".SF NS"/>
            </a:endParaRPr>
          </a:p>
          <a:p>
            <a:pPr>
              <a:spcBef>
                <a:spcPts val="900"/>
              </a:spcBef>
            </a:pPr>
            <a:r>
              <a:rPr lang="en-US" altLang="zh-CN" dirty="0">
                <a:solidFill>
                  <a:srgbClr val="0E0E0E"/>
                </a:solidFill>
                <a:effectLst/>
                <a:latin typeface=".SF NS"/>
              </a:rPr>
              <a:t>• </a:t>
            </a:r>
            <a:r>
              <a:rPr lang="zh-CN" altLang="en-US" dirty="0">
                <a:solidFill>
                  <a:srgbClr val="0E0E0E"/>
                </a:solidFill>
                <a:effectLst/>
                <a:latin typeface=".SF NS"/>
              </a:rPr>
              <a:t>神的应许可靠，他从未违背自己的承诺。</a:t>
            </a:r>
          </a:p>
          <a:p>
            <a:pPr>
              <a:spcBef>
                <a:spcPts val="900"/>
              </a:spcBef>
            </a:pPr>
            <a:r>
              <a:rPr lang="en-US" altLang="zh-CN" dirty="0">
                <a:solidFill>
                  <a:srgbClr val="0E0E0E"/>
                </a:solidFill>
                <a:effectLst/>
                <a:latin typeface=".SF NS"/>
              </a:rPr>
              <a:t>• **</a:t>
            </a:r>
            <a:r>
              <a:rPr lang="zh-CN" altLang="en-US" dirty="0">
                <a:solidFill>
                  <a:srgbClr val="0E0E0E"/>
                </a:solidFill>
                <a:effectLst/>
                <a:latin typeface=".SF NS"/>
              </a:rPr>
              <a:t>应用：**回顾神在过去的信实，增强对未来的信心。</a:t>
            </a:r>
          </a:p>
          <a:p>
            <a:pPr>
              <a:spcBef>
                <a:spcPts val="900"/>
              </a:spcBef>
            </a:pPr>
            <a:endParaRPr lang="zh-CN" altLang="en-US" dirty="0">
              <a:solidFill>
                <a:srgbClr val="0E0E0E"/>
              </a:solidFill>
              <a:effectLst/>
              <a:latin typeface=".SF NS"/>
            </a:endParaRPr>
          </a:p>
          <a:p>
            <a:endParaRPr kumimoji="1" lang="zh-CN" altLang="en-US" dirty="0"/>
          </a:p>
        </p:txBody>
      </p:sp>
      <p:sp>
        <p:nvSpPr>
          <p:cNvPr id="4" name="灯片编号占位符 3"/>
          <p:cNvSpPr>
            <a:spLocks noGrp="1"/>
          </p:cNvSpPr>
          <p:nvPr>
            <p:ph type="sldNum" sz="quarter" idx="5"/>
          </p:nvPr>
        </p:nvSpPr>
        <p:spPr/>
        <p:txBody>
          <a:bodyPr/>
          <a:lstStyle/>
          <a:p>
            <a:fld id="{F59BF641-8DA3-B64E-B4D0-00C8985C5430}" type="slidenum">
              <a:rPr kumimoji="1" lang="zh-CN" altLang="en-US" smtClean="0"/>
              <a:t>11</a:t>
            </a:fld>
            <a:endParaRPr kumimoji="1" lang="zh-CN" altLang="en-US"/>
          </a:p>
        </p:txBody>
      </p:sp>
    </p:spTree>
    <p:extLst>
      <p:ext uri="{BB962C8B-B14F-4D97-AF65-F5344CB8AC3E}">
        <p14:creationId xmlns:p14="http://schemas.microsoft.com/office/powerpoint/2010/main" val="2084839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F59BF641-8DA3-B64E-B4D0-00C8985C5430}" type="slidenum">
              <a:rPr kumimoji="1" lang="zh-CN" altLang="en-US" smtClean="0"/>
              <a:t>12</a:t>
            </a:fld>
            <a:endParaRPr kumimoji="1" lang="zh-CN" altLang="en-US"/>
          </a:p>
        </p:txBody>
      </p:sp>
    </p:spTree>
    <p:extLst>
      <p:ext uri="{BB962C8B-B14F-4D97-AF65-F5344CB8AC3E}">
        <p14:creationId xmlns:p14="http://schemas.microsoft.com/office/powerpoint/2010/main" val="3997966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F2E2E"/>
                </a:solidFill>
                <a:effectLst/>
                <a:latin typeface="open sans" panose="020B0606030504020204" pitchFamily="34" charset="0"/>
              </a:rPr>
              <a:t>偉大的科學家牛頓，上帝起初也只是給他一個蘋果，而且是從天上丟給他的。祂也只給了迪士尼一隻老鼠，而且這只老鼠是在迪士尼最潦倒的時候到達的。上帝給每個人不同的恩賜，有時甚至不是什麼特別的恩賜。然而，神卻藉著平凡的東西，成就祂不平凡的事工。牛頓因為那個自天而降的蘋果發現了萬有引力定律，奠定了自己在物理學上不可取代的地位；潦倒的迪士尼藉著那只老鼠啟發創作的靈感，讓米老鼠也成了人類生活中的一員，不知陪伴多少孩子走過他們的童年。更重要的是，迪士尼創造了一個連自己都相像不到的動畫王國。</a:t>
            </a:r>
            <a:endParaRPr lang="en-US" altLang="zh-CN" b="0" i="0" dirty="0">
              <a:solidFill>
                <a:srgbClr val="2F2E2E"/>
              </a:solidFill>
              <a:effectLst/>
              <a:latin typeface="open sans" panose="020B0606030504020204" pitchFamily="34" charset="0"/>
            </a:endParaRPr>
          </a:p>
          <a:p>
            <a:endParaRPr kumimoji="1" lang="en-US" altLang="zh-CN" b="0" i="0" dirty="0">
              <a:solidFill>
                <a:srgbClr val="2F2E2E"/>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i="0" dirty="0">
                <a:solidFill>
                  <a:srgbClr val="343A40"/>
                </a:solidFill>
                <a:effectLst/>
                <a:latin typeface="Microsoft YaHei" panose="020B0503020204020204" pitchFamily="34" charset="-122"/>
                <a:ea typeface="Microsoft YaHei" panose="020B0503020204020204" pitchFamily="34" charset="-122"/>
              </a:rPr>
              <a:t>迈克尔</a:t>
            </a:r>
            <a:r>
              <a:rPr lang="en-US" altLang="zh-CN" sz="1200" b="0" i="0" dirty="0">
                <a:solidFill>
                  <a:srgbClr val="343A40"/>
                </a:solidFill>
                <a:effectLst/>
                <a:latin typeface="Microsoft YaHei" panose="020B0503020204020204" pitchFamily="34" charset="-122"/>
                <a:ea typeface="Microsoft YaHei" panose="020B0503020204020204" pitchFamily="34" charset="-122"/>
              </a:rPr>
              <a:t>·</a:t>
            </a:r>
            <a:r>
              <a:rPr lang="zh-CN" altLang="en-US" sz="1200" b="0" i="0" dirty="0">
                <a:solidFill>
                  <a:srgbClr val="343A40"/>
                </a:solidFill>
                <a:effectLst/>
                <a:latin typeface="Microsoft YaHei" panose="020B0503020204020204" pitchFamily="34" charset="-122"/>
                <a:ea typeface="Microsoft YaHei" panose="020B0503020204020204" pitchFamily="34" charset="-122"/>
              </a:rPr>
              <a:t>齐加雷利在他的</a:t>
            </a:r>
            <a:r>
              <a:rPr lang="en-US" altLang="zh-CN" sz="1200" b="0" i="0" dirty="0">
                <a:solidFill>
                  <a:srgbClr val="343A40"/>
                </a:solidFill>
                <a:effectLst/>
                <a:latin typeface="Microsoft YaHei" panose="020B0503020204020204" pitchFamily="34" charset="-122"/>
                <a:ea typeface="Microsoft YaHei" panose="020B0503020204020204" pitchFamily="34" charset="-122"/>
              </a:rPr>
              <a:t>《</a:t>
            </a:r>
            <a:r>
              <a:rPr lang="zh-CN" altLang="en-US" sz="1200" b="0" i="0" dirty="0">
                <a:solidFill>
                  <a:srgbClr val="343A40"/>
                </a:solidFill>
                <a:effectLst/>
                <a:latin typeface="Microsoft YaHei" panose="020B0503020204020204" pitchFamily="34" charset="-122"/>
                <a:ea typeface="Microsoft YaHei" panose="020B0503020204020204" pitchFamily="34" charset="-122"/>
              </a:rPr>
              <a:t>培养基督徒品格</a:t>
            </a:r>
            <a:r>
              <a:rPr lang="en-US" altLang="zh-CN" sz="1200" b="0" i="0" dirty="0">
                <a:solidFill>
                  <a:srgbClr val="343A40"/>
                </a:solidFill>
                <a:effectLst/>
                <a:latin typeface="Microsoft YaHei" panose="020B0503020204020204" pitchFamily="34" charset="-122"/>
                <a:ea typeface="Microsoft YaHei" panose="020B0503020204020204" pitchFamily="34" charset="-122"/>
              </a:rPr>
              <a:t>》</a:t>
            </a:r>
            <a:r>
              <a:rPr lang="zh-CN" altLang="en-US" sz="1200" b="0" i="0" dirty="0">
                <a:solidFill>
                  <a:srgbClr val="343A40"/>
                </a:solidFill>
                <a:effectLst/>
                <a:latin typeface="Microsoft YaHei" panose="020B0503020204020204" pitchFamily="34" charset="-122"/>
                <a:ea typeface="Microsoft YaHei" panose="020B0503020204020204" pitchFamily="34" charset="-122"/>
              </a:rPr>
              <a:t>一书中，对</a:t>
            </a:r>
            <a:r>
              <a:rPr lang="en-US" altLang="zh-CN" sz="1200" b="0" i="0" dirty="0">
                <a:solidFill>
                  <a:srgbClr val="343A40"/>
                </a:solidFill>
                <a:effectLst/>
                <a:latin typeface="Microsoft YaHei" panose="020B0503020204020204" pitchFamily="34" charset="-122"/>
                <a:ea typeface="Microsoft YaHei" panose="020B0503020204020204" pitchFamily="34" charset="-122"/>
              </a:rPr>
              <a:t>5000</a:t>
            </a:r>
            <a:r>
              <a:rPr lang="zh-CN" altLang="en-US" sz="1200" b="0" i="0" dirty="0">
                <a:solidFill>
                  <a:srgbClr val="343A40"/>
                </a:solidFill>
                <a:effectLst/>
                <a:latin typeface="Microsoft YaHei" panose="020B0503020204020204" pitchFamily="34" charset="-122"/>
                <a:ea typeface="Microsoft YaHei" panose="020B0503020204020204" pitchFamily="34" charset="-122"/>
              </a:rPr>
              <a:t>名基督徒进行调查，发现哪些美德似乎有助于增长和培育基督徒的品格。他鉴定三种涵养，似乎是培育效法基督的样式的主要基石：感恩的态度、喜乐的心和以神为中心的生活。</a:t>
            </a:r>
            <a:endParaRPr kumimoji="1" lang="zh-CN" altLang="en-US" sz="1200" dirty="0">
              <a:latin typeface="Microsoft YaHei" panose="020B0503020204020204" pitchFamily="34" charset="-122"/>
              <a:ea typeface="Microsoft YaHei" panose="020B0503020204020204" pitchFamily="34" charset="-122"/>
            </a:endParaRPr>
          </a:p>
          <a:p>
            <a:endParaRPr kumimoji="1" lang="zh-CN" altLang="en-US" dirty="0"/>
          </a:p>
        </p:txBody>
      </p:sp>
      <p:sp>
        <p:nvSpPr>
          <p:cNvPr id="4" name="灯片编号占位符 3"/>
          <p:cNvSpPr>
            <a:spLocks noGrp="1"/>
          </p:cNvSpPr>
          <p:nvPr>
            <p:ph type="sldNum" sz="quarter" idx="5"/>
          </p:nvPr>
        </p:nvSpPr>
        <p:spPr/>
        <p:txBody>
          <a:bodyPr/>
          <a:lstStyle/>
          <a:p>
            <a:fld id="{F59BF641-8DA3-B64E-B4D0-00C8985C5430}" type="slidenum">
              <a:rPr kumimoji="1" lang="zh-CN" altLang="en-US" smtClean="0"/>
              <a:t>13</a:t>
            </a:fld>
            <a:endParaRPr kumimoji="1" lang="zh-CN" altLang="en-US"/>
          </a:p>
        </p:txBody>
      </p:sp>
    </p:spTree>
    <p:extLst>
      <p:ext uri="{BB962C8B-B14F-4D97-AF65-F5344CB8AC3E}">
        <p14:creationId xmlns:p14="http://schemas.microsoft.com/office/powerpoint/2010/main" val="4290884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F59BF641-8DA3-B64E-B4D0-00C8985C5430}" type="slidenum">
              <a:rPr kumimoji="1" lang="zh-CN" altLang="en-US" smtClean="0"/>
              <a:t>2</a:t>
            </a:fld>
            <a:endParaRPr kumimoji="1" lang="zh-CN" altLang="en-US"/>
          </a:p>
        </p:txBody>
      </p:sp>
    </p:spTree>
    <p:extLst>
      <p:ext uri="{BB962C8B-B14F-4D97-AF65-F5344CB8AC3E}">
        <p14:creationId xmlns:p14="http://schemas.microsoft.com/office/powerpoint/2010/main" val="3524685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spcBef>
                <a:spcPts val="900"/>
              </a:spcBef>
            </a:pPr>
            <a:r>
              <a:rPr lang="en-US" altLang="zh-CN" dirty="0">
                <a:solidFill>
                  <a:srgbClr val="0E0E0E"/>
                </a:solidFill>
                <a:effectLst/>
                <a:latin typeface="Times New Roman" panose="02020603050405020304" pitchFamily="18" charset="0"/>
              </a:rPr>
              <a:t>1. </a:t>
            </a:r>
            <a:r>
              <a:rPr lang="zh-CN" altLang="en-US" b="1" dirty="0">
                <a:solidFill>
                  <a:srgbClr val="0E0E0E"/>
                </a:solidFill>
                <a:effectLst/>
                <a:latin typeface=".SF NS"/>
              </a:rPr>
              <a:t>言语的颂赞</a:t>
            </a:r>
            <a:endParaRPr lang="zh-CN" altLang="en-US" dirty="0">
              <a:solidFill>
                <a:srgbClr val="0E0E0E"/>
              </a:solidFill>
              <a:effectLst/>
              <a:latin typeface=".SF NS"/>
            </a:endParaRPr>
          </a:p>
          <a:p>
            <a:pPr>
              <a:spcBef>
                <a:spcPts val="900"/>
              </a:spcBef>
            </a:pPr>
            <a:r>
              <a:rPr lang="en-US" altLang="zh-CN" dirty="0">
                <a:solidFill>
                  <a:srgbClr val="0E0E0E"/>
                </a:solidFill>
                <a:effectLst/>
                <a:latin typeface=".SF NS"/>
              </a:rPr>
              <a:t>• </a:t>
            </a:r>
            <a:r>
              <a:rPr lang="zh-CN" altLang="en-US" dirty="0">
                <a:solidFill>
                  <a:srgbClr val="0E0E0E"/>
                </a:solidFill>
                <a:effectLst/>
                <a:latin typeface=".SF NS"/>
              </a:rPr>
              <a:t>借着祷告、诗歌、见证、讲道等表达对神的敬畏和荣耀。</a:t>
            </a:r>
          </a:p>
          <a:p>
            <a:pPr>
              <a:spcBef>
                <a:spcPts val="900"/>
              </a:spcBef>
            </a:pPr>
            <a:r>
              <a:rPr lang="en-US" altLang="zh-CN" dirty="0">
                <a:solidFill>
                  <a:srgbClr val="0E0E0E"/>
                </a:solidFill>
                <a:effectLst/>
                <a:latin typeface=".SF NS"/>
              </a:rPr>
              <a:t>• </a:t>
            </a:r>
            <a:r>
              <a:rPr lang="zh-CN" altLang="en-US" dirty="0">
                <a:solidFill>
                  <a:srgbClr val="0E0E0E"/>
                </a:solidFill>
                <a:effectLst/>
                <a:latin typeface=".SF NS"/>
              </a:rPr>
              <a:t>例子：教会唱诗班和信徒唱诗赞美。</a:t>
            </a:r>
          </a:p>
          <a:p>
            <a:pPr>
              <a:spcBef>
                <a:spcPts val="900"/>
              </a:spcBef>
            </a:pPr>
            <a:r>
              <a:rPr lang="en-US" altLang="zh-CN" dirty="0">
                <a:solidFill>
                  <a:srgbClr val="0E0E0E"/>
                </a:solidFill>
                <a:effectLst/>
                <a:latin typeface="Times New Roman" panose="02020603050405020304" pitchFamily="18" charset="0"/>
              </a:rPr>
              <a:t>2. </a:t>
            </a:r>
            <a:r>
              <a:rPr lang="zh-CN" altLang="en-US" b="1" dirty="0">
                <a:solidFill>
                  <a:srgbClr val="0E0E0E"/>
                </a:solidFill>
                <a:effectLst/>
                <a:latin typeface=".SF NS"/>
              </a:rPr>
              <a:t>行为的颂赞</a:t>
            </a:r>
            <a:endParaRPr lang="zh-CN" altLang="en-US" dirty="0">
              <a:solidFill>
                <a:srgbClr val="0E0E0E"/>
              </a:solidFill>
              <a:effectLst/>
              <a:latin typeface=".SF NS"/>
            </a:endParaRPr>
          </a:p>
          <a:p>
            <a:pPr>
              <a:spcBef>
                <a:spcPts val="900"/>
              </a:spcBef>
            </a:pPr>
            <a:r>
              <a:rPr lang="en-US" altLang="zh-CN" dirty="0">
                <a:solidFill>
                  <a:srgbClr val="0E0E0E"/>
                </a:solidFill>
                <a:effectLst/>
                <a:latin typeface=".SF NS"/>
              </a:rPr>
              <a:t>• </a:t>
            </a:r>
            <a:r>
              <a:rPr lang="zh-CN" altLang="en-US" dirty="0">
                <a:solidFill>
                  <a:srgbClr val="0E0E0E"/>
                </a:solidFill>
                <a:effectLst/>
                <a:latin typeface=".SF NS"/>
              </a:rPr>
              <a:t>通过生活中的顺服、感恩和爱心行动，彰显对神的敬拜。</a:t>
            </a:r>
          </a:p>
          <a:p>
            <a:pPr>
              <a:spcBef>
                <a:spcPts val="900"/>
              </a:spcBef>
            </a:pPr>
            <a:r>
              <a:rPr lang="en-US" altLang="zh-CN" dirty="0">
                <a:solidFill>
                  <a:srgbClr val="0E0E0E"/>
                </a:solidFill>
                <a:effectLst/>
                <a:latin typeface=".SF NS"/>
              </a:rPr>
              <a:t>• </a:t>
            </a:r>
            <a:r>
              <a:rPr lang="zh-CN" altLang="en-US" dirty="0">
                <a:solidFill>
                  <a:srgbClr val="0E0E0E"/>
                </a:solidFill>
                <a:effectLst/>
                <a:latin typeface=".SF NS"/>
              </a:rPr>
              <a:t>例子：帮助他人、遵行神的诫命、以基督的生命样式活出信仰。</a:t>
            </a:r>
          </a:p>
          <a:p>
            <a:pPr>
              <a:spcBef>
                <a:spcPts val="900"/>
              </a:spcBef>
            </a:pPr>
            <a:r>
              <a:rPr lang="en-US" altLang="zh-CN" dirty="0">
                <a:solidFill>
                  <a:srgbClr val="0E0E0E"/>
                </a:solidFill>
                <a:effectLst/>
                <a:latin typeface="Times New Roman" panose="02020603050405020304" pitchFamily="18" charset="0"/>
              </a:rPr>
              <a:t>3. </a:t>
            </a:r>
            <a:r>
              <a:rPr lang="zh-CN" altLang="en-US" b="1" dirty="0">
                <a:solidFill>
                  <a:srgbClr val="0E0E0E"/>
                </a:solidFill>
                <a:effectLst/>
                <a:latin typeface=".SF NS"/>
              </a:rPr>
              <a:t>内心的颂赞</a:t>
            </a:r>
            <a:endParaRPr lang="zh-CN" altLang="en-US" dirty="0">
              <a:solidFill>
                <a:srgbClr val="0E0E0E"/>
              </a:solidFill>
              <a:effectLst/>
              <a:latin typeface=".SF NS"/>
            </a:endParaRPr>
          </a:p>
          <a:p>
            <a:pPr>
              <a:spcBef>
                <a:spcPts val="900"/>
              </a:spcBef>
            </a:pPr>
            <a:r>
              <a:rPr lang="en-US" altLang="zh-CN" dirty="0">
                <a:solidFill>
                  <a:srgbClr val="0E0E0E"/>
                </a:solidFill>
                <a:effectLst/>
                <a:latin typeface=".SF NS"/>
              </a:rPr>
              <a:t>• </a:t>
            </a:r>
            <a:r>
              <a:rPr lang="zh-CN" altLang="en-US" dirty="0">
                <a:solidFill>
                  <a:srgbClr val="0E0E0E"/>
                </a:solidFill>
                <a:effectLst/>
                <a:latin typeface=".SF NS"/>
              </a:rPr>
              <a:t>在心中默想神的伟大和恩典，敬拜神的圣洁。</a:t>
            </a:r>
          </a:p>
          <a:p>
            <a:pPr>
              <a:spcBef>
                <a:spcPts val="900"/>
              </a:spcBef>
            </a:pPr>
            <a:r>
              <a:rPr lang="en-US" altLang="zh-CN" dirty="0">
                <a:solidFill>
                  <a:srgbClr val="0E0E0E"/>
                </a:solidFill>
                <a:effectLst/>
                <a:latin typeface=".SF NS"/>
              </a:rPr>
              <a:t>• </a:t>
            </a:r>
            <a:r>
              <a:rPr lang="zh-CN" altLang="en-US" dirty="0">
                <a:solidFill>
                  <a:srgbClr val="0E0E0E"/>
                </a:solidFill>
                <a:effectLst/>
                <a:latin typeface=".SF NS"/>
              </a:rPr>
              <a:t>例子：沉思神的话语，怀着感恩之心赞美神。</a:t>
            </a:r>
          </a:p>
          <a:p>
            <a:pPr>
              <a:spcBef>
                <a:spcPts val="900"/>
              </a:spcBef>
            </a:pPr>
            <a:r>
              <a:rPr lang="en-US" altLang="zh-CN" dirty="0">
                <a:solidFill>
                  <a:srgbClr val="0E0E0E"/>
                </a:solidFill>
                <a:effectLst/>
                <a:latin typeface="Times New Roman" panose="02020603050405020304" pitchFamily="18" charset="0"/>
              </a:rPr>
              <a:t>4. </a:t>
            </a:r>
            <a:r>
              <a:rPr lang="zh-CN" altLang="en-US" b="1" dirty="0">
                <a:solidFill>
                  <a:srgbClr val="0E0E0E"/>
                </a:solidFill>
                <a:effectLst/>
                <a:latin typeface=".SF NS"/>
              </a:rPr>
              <a:t>集体的颂赞</a:t>
            </a:r>
            <a:endParaRPr lang="zh-CN" altLang="en-US" dirty="0">
              <a:solidFill>
                <a:srgbClr val="0E0E0E"/>
              </a:solidFill>
              <a:effectLst/>
              <a:latin typeface=".SF NS"/>
            </a:endParaRPr>
          </a:p>
          <a:p>
            <a:pPr>
              <a:spcBef>
                <a:spcPts val="900"/>
              </a:spcBef>
            </a:pPr>
            <a:r>
              <a:rPr lang="en-US" altLang="zh-CN" dirty="0">
                <a:solidFill>
                  <a:srgbClr val="0E0E0E"/>
                </a:solidFill>
                <a:effectLst/>
                <a:latin typeface=".SF NS"/>
              </a:rPr>
              <a:t>• </a:t>
            </a:r>
            <a:r>
              <a:rPr lang="zh-CN" altLang="en-US" dirty="0">
                <a:solidFill>
                  <a:srgbClr val="0E0E0E"/>
                </a:solidFill>
                <a:effectLst/>
                <a:latin typeface=".SF NS"/>
              </a:rPr>
              <a:t>在教会聚会中，信徒一起赞美神，这种集体的敬拜更能展现神的荣耀。</a:t>
            </a:r>
            <a:endParaRPr lang="en-US" altLang="zh-CN" dirty="0">
              <a:solidFill>
                <a:srgbClr val="0E0E0E"/>
              </a:solidFill>
              <a:effectLst/>
              <a:latin typeface=".SF NS"/>
            </a:endParaRPr>
          </a:p>
          <a:p>
            <a:pPr>
              <a:spcBef>
                <a:spcPts val="900"/>
              </a:spcBef>
            </a:pPr>
            <a:endParaRPr lang="en-US" altLang="zh-CN" dirty="0">
              <a:solidFill>
                <a:srgbClr val="0E0E0E"/>
              </a:solidFill>
              <a:effectLst/>
              <a:latin typeface=".SF NS"/>
            </a:endParaRPr>
          </a:p>
          <a:p>
            <a:pPr marL="0" marR="0" lvl="0" indent="0" algn="l" defTabSz="914400" rtl="0" eaLnBrk="1" fontAlgn="auto" latinLnBrk="0" hangingPunct="1">
              <a:lnSpc>
                <a:spcPct val="100000"/>
              </a:lnSpc>
              <a:spcBef>
                <a:spcPts val="900"/>
              </a:spcBef>
              <a:spcAft>
                <a:spcPts val="0"/>
              </a:spcAft>
              <a:buClrTx/>
              <a:buSzTx/>
              <a:buFontTx/>
              <a:buNone/>
              <a:tabLst/>
              <a:defRPr/>
            </a:pPr>
            <a:r>
              <a:rPr lang="zh-CN" altLang="en-US" dirty="0">
                <a:solidFill>
                  <a:srgbClr val="0E0E0E"/>
                </a:solidFill>
                <a:effectLst/>
                <a:latin typeface=".SF NS"/>
              </a:rPr>
              <a:t>颂赞上帝是一种发自内心的敬拜，带着感恩和敬畏的心承认神的伟大、圣洁和慈爱。无论是通过祷告、诗歌，还是日常生活的行为，我们都可以用各样方式来颂赞上帝。</a:t>
            </a:r>
          </a:p>
          <a:p>
            <a:pPr>
              <a:spcBef>
                <a:spcPts val="900"/>
              </a:spcBef>
            </a:pPr>
            <a:endParaRPr lang="zh-CN" altLang="en-US" dirty="0">
              <a:solidFill>
                <a:srgbClr val="0E0E0E"/>
              </a:solidFill>
              <a:effectLst/>
              <a:latin typeface=".SF NS"/>
            </a:endParaRPr>
          </a:p>
          <a:p>
            <a:endParaRPr kumimoji="1" lang="zh-CN" altLang="en-US" dirty="0"/>
          </a:p>
        </p:txBody>
      </p:sp>
      <p:sp>
        <p:nvSpPr>
          <p:cNvPr id="4" name="灯片编号占位符 3"/>
          <p:cNvSpPr>
            <a:spLocks noGrp="1"/>
          </p:cNvSpPr>
          <p:nvPr>
            <p:ph type="sldNum" sz="quarter" idx="5"/>
          </p:nvPr>
        </p:nvSpPr>
        <p:spPr/>
        <p:txBody>
          <a:bodyPr/>
          <a:lstStyle/>
          <a:p>
            <a:fld id="{F59BF641-8DA3-B64E-B4D0-00C8985C5430}" type="slidenum">
              <a:rPr kumimoji="1" lang="zh-CN" altLang="en-US" smtClean="0"/>
              <a:t>3</a:t>
            </a:fld>
            <a:endParaRPr kumimoji="1" lang="zh-CN" altLang="en-US"/>
          </a:p>
        </p:txBody>
      </p:sp>
    </p:spTree>
    <p:extLst>
      <p:ext uri="{BB962C8B-B14F-4D97-AF65-F5344CB8AC3E}">
        <p14:creationId xmlns:p14="http://schemas.microsoft.com/office/powerpoint/2010/main" val="3771345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F59BF641-8DA3-B64E-B4D0-00C8985C5430}" type="slidenum">
              <a:rPr kumimoji="1" lang="zh-CN" altLang="en-US" smtClean="0"/>
              <a:t>4</a:t>
            </a:fld>
            <a:endParaRPr kumimoji="1" lang="zh-CN" altLang="en-US"/>
          </a:p>
        </p:txBody>
      </p:sp>
    </p:spTree>
    <p:extLst>
      <p:ext uri="{BB962C8B-B14F-4D97-AF65-F5344CB8AC3E}">
        <p14:creationId xmlns:p14="http://schemas.microsoft.com/office/powerpoint/2010/main" val="261184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spcBef>
                <a:spcPts val="900"/>
              </a:spcBef>
            </a:pPr>
            <a:r>
              <a:rPr lang="en-US" altLang="zh-CN" dirty="0">
                <a:solidFill>
                  <a:srgbClr val="0E0E0E"/>
                </a:solidFill>
                <a:effectLst/>
                <a:latin typeface="Times New Roman" panose="02020603050405020304" pitchFamily="18" charset="0"/>
              </a:rPr>
              <a:t>1. </a:t>
            </a:r>
            <a:r>
              <a:rPr lang="zh-CN" altLang="en-US" b="1" dirty="0">
                <a:solidFill>
                  <a:srgbClr val="0E0E0E"/>
                </a:solidFill>
                <a:effectLst/>
                <a:latin typeface=".SF NS"/>
              </a:rPr>
              <a:t>全地向耶和华欢呼</a:t>
            </a:r>
            <a:endParaRPr lang="zh-CN" altLang="en-US" dirty="0">
              <a:solidFill>
                <a:srgbClr val="0E0E0E"/>
              </a:solidFill>
              <a:effectLst/>
              <a:latin typeface=".SF NS"/>
            </a:endParaRPr>
          </a:p>
          <a:p>
            <a:pPr>
              <a:spcBef>
                <a:spcPts val="900"/>
              </a:spcBef>
            </a:pPr>
            <a:r>
              <a:rPr lang="en-US" altLang="zh-CN" dirty="0">
                <a:solidFill>
                  <a:srgbClr val="0E0E0E"/>
                </a:solidFill>
                <a:effectLst/>
                <a:latin typeface=".SF NS"/>
              </a:rPr>
              <a:t>• </a:t>
            </a:r>
            <a:r>
              <a:rPr lang="zh-CN" altLang="en-US" dirty="0">
                <a:solidFill>
                  <a:srgbClr val="0E0E0E"/>
                </a:solidFill>
                <a:effectLst/>
                <a:latin typeface=".SF NS"/>
              </a:rPr>
              <a:t>这是普世性的呼召，不仅是以色列人，而是所有人类都要向神敬拜。</a:t>
            </a:r>
          </a:p>
          <a:p>
            <a:pPr>
              <a:spcBef>
                <a:spcPts val="900"/>
              </a:spcBef>
            </a:pPr>
            <a:r>
              <a:rPr lang="en-US" altLang="zh-CN" dirty="0">
                <a:solidFill>
                  <a:srgbClr val="0E0E0E"/>
                </a:solidFill>
                <a:effectLst/>
                <a:latin typeface=".SF NS"/>
              </a:rPr>
              <a:t>• **</a:t>
            </a:r>
            <a:r>
              <a:rPr lang="zh-CN" altLang="en-US" dirty="0">
                <a:solidFill>
                  <a:srgbClr val="0E0E0E"/>
                </a:solidFill>
                <a:effectLst/>
                <a:latin typeface=".SF NS"/>
              </a:rPr>
              <a:t>应用：**无论种族、国籍，所有信徒都被呼召加入这场赞美的欢呼。</a:t>
            </a:r>
            <a:endParaRPr lang="en-US" altLang="zh-CN" dirty="0">
              <a:solidFill>
                <a:srgbClr val="0E0E0E"/>
              </a:solidFill>
              <a:effectLst/>
              <a:latin typeface=".SF NS"/>
            </a:endParaRPr>
          </a:p>
          <a:p>
            <a:pPr>
              <a:spcBef>
                <a:spcPts val="900"/>
              </a:spcBef>
            </a:pPr>
            <a:r>
              <a:rPr lang="en-US" altLang="zh-CN" dirty="0">
                <a:solidFill>
                  <a:srgbClr val="0E0E0E"/>
                </a:solidFill>
                <a:effectLst/>
                <a:latin typeface="Times New Roman" panose="02020603050405020304" pitchFamily="18" charset="0"/>
              </a:rPr>
              <a:t>2. </a:t>
            </a:r>
            <a:r>
              <a:rPr lang="zh-CN" altLang="en-US" b="1" dirty="0">
                <a:solidFill>
                  <a:srgbClr val="0E0E0E"/>
                </a:solidFill>
                <a:effectLst/>
                <a:latin typeface=".SF NS"/>
              </a:rPr>
              <a:t>欢欢喜喜地侍奉耶和华</a:t>
            </a:r>
            <a:endParaRPr lang="zh-CN" altLang="en-US" dirty="0">
              <a:solidFill>
                <a:srgbClr val="0E0E0E"/>
              </a:solidFill>
              <a:effectLst/>
              <a:latin typeface=".SF NS"/>
            </a:endParaRPr>
          </a:p>
          <a:p>
            <a:pPr>
              <a:spcBef>
                <a:spcPts val="900"/>
              </a:spcBef>
            </a:pPr>
            <a:r>
              <a:rPr lang="en-US" altLang="zh-CN" dirty="0">
                <a:solidFill>
                  <a:srgbClr val="0E0E0E"/>
                </a:solidFill>
                <a:effectLst/>
                <a:latin typeface=".SF NS"/>
              </a:rPr>
              <a:t>• </a:t>
            </a:r>
            <a:r>
              <a:rPr lang="zh-CN" altLang="en-US" dirty="0">
                <a:solidFill>
                  <a:srgbClr val="0E0E0E"/>
                </a:solidFill>
                <a:effectLst/>
                <a:latin typeface=".SF NS"/>
              </a:rPr>
              <a:t>敬拜不是负担，而是一种喜乐的表达。</a:t>
            </a:r>
          </a:p>
          <a:p>
            <a:pPr>
              <a:spcBef>
                <a:spcPts val="900"/>
              </a:spcBef>
            </a:pPr>
            <a:r>
              <a:rPr lang="en-US" altLang="zh-CN" dirty="0">
                <a:solidFill>
                  <a:srgbClr val="0E0E0E"/>
                </a:solidFill>
                <a:effectLst/>
                <a:latin typeface=".SF NS"/>
              </a:rPr>
              <a:t>• **</a:t>
            </a:r>
            <a:r>
              <a:rPr lang="zh-CN" altLang="en-US" dirty="0">
                <a:solidFill>
                  <a:srgbClr val="0E0E0E"/>
                </a:solidFill>
                <a:effectLst/>
                <a:latin typeface=".SF NS"/>
              </a:rPr>
              <a:t>应用：**信徒的服侍和敬拜应带着喜乐的心态，不是例行公事或出于勉强。</a:t>
            </a:r>
          </a:p>
          <a:p>
            <a:pPr>
              <a:spcBef>
                <a:spcPts val="900"/>
              </a:spcBef>
            </a:pPr>
            <a:r>
              <a:rPr lang="en-US" altLang="zh-CN" dirty="0">
                <a:solidFill>
                  <a:srgbClr val="0E0E0E"/>
                </a:solidFill>
                <a:effectLst/>
                <a:latin typeface="Times New Roman" panose="02020603050405020304" pitchFamily="18" charset="0"/>
              </a:rPr>
              <a:t>3. </a:t>
            </a:r>
            <a:r>
              <a:rPr lang="zh-CN" altLang="en-US" b="1" dirty="0">
                <a:solidFill>
                  <a:srgbClr val="0E0E0E"/>
                </a:solidFill>
                <a:effectLst/>
                <a:latin typeface=".SF NS"/>
              </a:rPr>
              <a:t>以歌唱表达对神的赞美</a:t>
            </a:r>
            <a:endParaRPr lang="zh-CN" altLang="en-US" dirty="0">
              <a:solidFill>
                <a:srgbClr val="0E0E0E"/>
              </a:solidFill>
              <a:effectLst/>
              <a:latin typeface=".SF NS"/>
            </a:endParaRPr>
          </a:p>
          <a:p>
            <a:pPr>
              <a:spcBef>
                <a:spcPts val="900"/>
              </a:spcBef>
            </a:pPr>
            <a:r>
              <a:rPr lang="en-US" altLang="zh-CN" dirty="0">
                <a:solidFill>
                  <a:srgbClr val="0E0E0E"/>
                </a:solidFill>
                <a:effectLst/>
                <a:latin typeface=".SF NS"/>
              </a:rPr>
              <a:t>• </a:t>
            </a:r>
            <a:r>
              <a:rPr lang="zh-CN" altLang="en-US" dirty="0">
                <a:solidFill>
                  <a:srgbClr val="0E0E0E"/>
                </a:solidFill>
                <a:effectLst/>
                <a:latin typeface=".SF NS"/>
              </a:rPr>
              <a:t>音乐是敬拜的重要工具，歌唱是感恩与敬拜的自然流露。</a:t>
            </a:r>
          </a:p>
          <a:p>
            <a:pPr>
              <a:spcBef>
                <a:spcPts val="900"/>
              </a:spcBef>
            </a:pPr>
            <a:r>
              <a:rPr lang="en-US" altLang="zh-CN" dirty="0">
                <a:solidFill>
                  <a:srgbClr val="0E0E0E"/>
                </a:solidFill>
                <a:effectLst/>
                <a:latin typeface=".SF NS"/>
              </a:rPr>
              <a:t>• **</a:t>
            </a:r>
            <a:r>
              <a:rPr lang="zh-CN" altLang="en-US" dirty="0">
                <a:solidFill>
                  <a:srgbClr val="0E0E0E"/>
                </a:solidFill>
                <a:effectLst/>
                <a:latin typeface=".SF NS"/>
              </a:rPr>
              <a:t>应用：**参与教会的敬拜，勇敢开口歌唱，表达对神的爱。</a:t>
            </a:r>
          </a:p>
          <a:p>
            <a:pPr>
              <a:spcBef>
                <a:spcPts val="900"/>
              </a:spcBef>
            </a:pPr>
            <a:endParaRPr lang="zh-CN" altLang="en-US" dirty="0">
              <a:solidFill>
                <a:srgbClr val="0E0E0E"/>
              </a:solidFill>
              <a:effectLst/>
              <a:latin typeface=".SF NS"/>
            </a:endParaRPr>
          </a:p>
          <a:p>
            <a:endParaRPr kumimoji="1" lang="zh-CN" altLang="en-US" dirty="0"/>
          </a:p>
        </p:txBody>
      </p:sp>
      <p:sp>
        <p:nvSpPr>
          <p:cNvPr id="4" name="灯片编号占位符 3"/>
          <p:cNvSpPr>
            <a:spLocks noGrp="1"/>
          </p:cNvSpPr>
          <p:nvPr>
            <p:ph type="sldNum" sz="quarter" idx="5"/>
          </p:nvPr>
        </p:nvSpPr>
        <p:spPr/>
        <p:txBody>
          <a:bodyPr/>
          <a:lstStyle/>
          <a:p>
            <a:fld id="{F59BF641-8DA3-B64E-B4D0-00C8985C5430}" type="slidenum">
              <a:rPr kumimoji="1" lang="zh-CN" altLang="en-US" smtClean="0"/>
              <a:t>5</a:t>
            </a:fld>
            <a:endParaRPr kumimoji="1" lang="zh-CN" altLang="en-US"/>
          </a:p>
        </p:txBody>
      </p:sp>
    </p:spTree>
    <p:extLst>
      <p:ext uri="{BB962C8B-B14F-4D97-AF65-F5344CB8AC3E}">
        <p14:creationId xmlns:p14="http://schemas.microsoft.com/office/powerpoint/2010/main" val="2583687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3B3B3B"/>
                </a:solidFill>
                <a:effectLst/>
                <a:latin typeface="PingFang TC" panose="020B0400000000000000" pitchFamily="34" charset="-120"/>
                <a:ea typeface="PingFang TC" panose="020B0400000000000000" pitchFamily="34" charset="-120"/>
              </a:rPr>
              <a:t>『</a:t>
            </a:r>
            <a:r>
              <a:rPr lang="zh-CN" altLang="en-US" b="0" i="0" dirty="0">
                <a:solidFill>
                  <a:srgbClr val="3B3B3B"/>
                </a:solidFill>
                <a:effectLst/>
                <a:latin typeface="PingFang TC" panose="020B0400000000000000" pitchFamily="34" charset="-120"/>
                <a:ea typeface="PingFang TC" panose="020B0400000000000000" pitchFamily="34" charset="-120"/>
              </a:rPr>
              <a:t>不要祈求生活平順安逸，</a:t>
            </a:r>
            <a:br>
              <a:rPr lang="zh-CN" altLang="en-US" dirty="0"/>
            </a:br>
            <a:r>
              <a:rPr lang="zh-CN" altLang="en-US" b="0" i="0" dirty="0">
                <a:solidFill>
                  <a:srgbClr val="3B3B3B"/>
                </a:solidFill>
                <a:effectLst/>
                <a:latin typeface="PingFang TC" panose="020B0400000000000000" pitchFamily="34" charset="-120"/>
                <a:ea typeface="PingFang TC" panose="020B0400000000000000" pitchFamily="34" charset="-120"/>
              </a:rPr>
              <a:t>當祈求成為一個堅強的人。</a:t>
            </a:r>
            <a:r>
              <a:rPr lang="en-US" altLang="zh-CN" b="0" i="0" dirty="0">
                <a:solidFill>
                  <a:srgbClr val="3B3B3B"/>
                </a:solidFill>
                <a:effectLst/>
                <a:latin typeface="PingFang TC" panose="020B0400000000000000" pitchFamily="34" charset="-120"/>
                <a:ea typeface="PingFang TC" panose="020B0400000000000000" pitchFamily="34" charset="-120"/>
              </a:rPr>
              <a:t>』</a:t>
            </a:r>
          </a:p>
          <a:p>
            <a:endParaRPr kumimoji="1" lang="en-US" altLang="zh-CN" b="0" i="0" dirty="0">
              <a:solidFill>
                <a:srgbClr val="3B3B3B"/>
              </a:solidFill>
              <a:effectLst/>
              <a:latin typeface="PingFang TC" panose="020B0400000000000000" pitchFamily="34" charset="-120"/>
              <a:ea typeface="PingFang TC" panose="020B0400000000000000" pitchFamily="34" charset="-120"/>
            </a:endParaRPr>
          </a:p>
          <a:p>
            <a:r>
              <a:rPr lang="zh-CN" altLang="en-US" b="0" i="0" dirty="0">
                <a:solidFill>
                  <a:srgbClr val="660066"/>
                </a:solidFill>
                <a:effectLst/>
                <a:latin typeface="標楷體"/>
              </a:rPr>
              <a:t>我從一出生就罹患了腦性痲痺，這是因為一些意外所造成</a:t>
            </a:r>
            <a:br>
              <a:rPr lang="zh-CN" altLang="en-US" dirty="0"/>
            </a:br>
            <a:r>
              <a:rPr lang="zh-CN" altLang="en-US" b="0" i="0" dirty="0">
                <a:solidFill>
                  <a:srgbClr val="660066"/>
                </a:solidFill>
                <a:effectLst/>
                <a:latin typeface="標楷體"/>
              </a:rPr>
              <a:t>的。腦性痲痺使我的運動神經和語言神經受到傷害。從小</a:t>
            </a:r>
            <a:br>
              <a:rPr lang="zh-CN" altLang="en-US" dirty="0"/>
            </a:br>
            <a:r>
              <a:rPr lang="zh-CN" altLang="en-US" b="0" i="0" dirty="0">
                <a:solidFill>
                  <a:srgbClr val="660066"/>
                </a:solidFill>
                <a:effectLst/>
                <a:latin typeface="標楷體"/>
              </a:rPr>
              <a:t>我只能全身軟軟的臥在床上或地上，雖然我試著爬著走，</a:t>
            </a:r>
            <a:br>
              <a:rPr lang="zh-CN" altLang="en-US" dirty="0"/>
            </a:br>
            <a:r>
              <a:rPr lang="zh-CN" altLang="en-US" b="0" i="0" dirty="0">
                <a:solidFill>
                  <a:srgbClr val="660066"/>
                </a:solidFill>
                <a:effectLst/>
                <a:latin typeface="標楷體"/>
              </a:rPr>
              <a:t>但走著走著就跌倒了。我的口水常常不停的往外流，沒有</a:t>
            </a:r>
            <a:br>
              <a:rPr lang="zh-CN" altLang="en-US" dirty="0"/>
            </a:br>
            <a:r>
              <a:rPr lang="zh-CN" altLang="en-US" b="0" i="0" dirty="0">
                <a:solidFill>
                  <a:srgbClr val="660066"/>
                </a:solidFill>
                <a:effectLst/>
                <a:latin typeface="標楷體"/>
              </a:rPr>
              <a:t>一點智力的樣子，醫生根據我的情況判定我活不過六歲。</a:t>
            </a:r>
            <a:br>
              <a:rPr lang="zh-CN" altLang="en-US" dirty="0"/>
            </a:br>
            <a:r>
              <a:rPr lang="zh-CN" altLang="en-US" b="0" i="0" dirty="0">
                <a:solidFill>
                  <a:srgbClr val="660066"/>
                </a:solidFill>
                <a:effectLst/>
                <a:latin typeface="標楷體"/>
              </a:rPr>
              <a:t>我的母親本是一位秀麗又愛美的小婦人，面對自己生下的</a:t>
            </a:r>
            <a:br>
              <a:rPr lang="zh-CN" altLang="en-US" dirty="0"/>
            </a:br>
            <a:r>
              <a:rPr lang="zh-CN" altLang="en-US" b="0" i="0" dirty="0">
                <a:solidFill>
                  <a:srgbClr val="660066"/>
                </a:solidFill>
                <a:effectLst/>
                <a:latin typeface="標楷體"/>
              </a:rPr>
              <a:t>女兒，卻是口歪眼斜，口水流得滿嘴滿身，笨笨傻傻的像</a:t>
            </a:r>
            <a:br>
              <a:rPr lang="zh-CN" altLang="en-US" dirty="0"/>
            </a:br>
            <a:r>
              <a:rPr lang="zh-CN" altLang="en-US" b="0" i="0" dirty="0">
                <a:solidFill>
                  <a:srgbClr val="660066"/>
                </a:solidFill>
                <a:effectLst/>
                <a:latin typeface="標楷體"/>
              </a:rPr>
              <a:t>軟泥癱在那裡，不知道什麼時候，我又會出什麼狀況，她</a:t>
            </a:r>
            <a:br>
              <a:rPr lang="zh-CN" altLang="en-US" dirty="0"/>
            </a:br>
            <a:r>
              <a:rPr lang="zh-CN" altLang="en-US" b="0" i="0" dirty="0">
                <a:solidFill>
                  <a:srgbClr val="660066"/>
                </a:solidFill>
                <a:effectLst/>
                <a:latin typeface="標楷體"/>
              </a:rPr>
              <a:t>常看著我，想到未來的前途渺茫，不由得傷心落淚。甚至</a:t>
            </a:r>
            <a:br>
              <a:rPr lang="zh-CN" altLang="en-US" dirty="0"/>
            </a:br>
            <a:r>
              <a:rPr lang="zh-CN" altLang="en-US" b="0" i="0" dirty="0">
                <a:solidFill>
                  <a:srgbClr val="660066"/>
                </a:solidFill>
                <a:effectLst/>
                <a:latin typeface="標楷體"/>
              </a:rPr>
              <a:t>有時心情沮喪到了極點，心想不如把我掐死，自己再去</a:t>
            </a:r>
            <a:br>
              <a:rPr lang="zh-CN" altLang="en-US" dirty="0"/>
            </a:br>
            <a:r>
              <a:rPr lang="zh-CN" altLang="en-US" b="0" i="0" dirty="0">
                <a:solidFill>
                  <a:srgbClr val="660066"/>
                </a:solidFill>
                <a:effectLst/>
                <a:latin typeface="標楷體"/>
              </a:rPr>
              <a:t>自殺。</a:t>
            </a:r>
            <a:br>
              <a:rPr lang="zh-CN" altLang="en-US" dirty="0"/>
            </a:br>
            <a:br>
              <a:rPr lang="zh-CN" altLang="en-US" dirty="0"/>
            </a:br>
            <a:r>
              <a:rPr lang="zh-CN" altLang="en-US" b="0" i="0" dirty="0">
                <a:solidFill>
                  <a:srgbClr val="660066"/>
                </a:solidFill>
                <a:effectLst/>
                <a:latin typeface="標楷體"/>
              </a:rPr>
              <a:t>好在我那個基督徒的爸爸有一個信念，那就是：「上帝所</a:t>
            </a:r>
            <a:br>
              <a:rPr lang="zh-CN" altLang="en-US" dirty="0"/>
            </a:br>
            <a:r>
              <a:rPr lang="zh-CN" altLang="en-US" b="0" i="0" dirty="0">
                <a:solidFill>
                  <a:srgbClr val="660066"/>
                </a:solidFill>
                <a:effectLst/>
                <a:latin typeface="標楷體"/>
              </a:rPr>
              <a:t>賜的，都是對人有益，凡出於上帝都是美好的」。</a:t>
            </a:r>
            <a:endParaRPr lang="en-US" altLang="zh-CN" b="0" i="0" dirty="0">
              <a:solidFill>
                <a:srgbClr val="660066"/>
              </a:solidFill>
              <a:effectLst/>
              <a:latin typeface="標楷體"/>
            </a:endParaRPr>
          </a:p>
          <a:p>
            <a:r>
              <a:rPr lang="zh-CN" altLang="en-US" b="0" i="0" dirty="0">
                <a:solidFill>
                  <a:srgbClr val="660066"/>
                </a:solidFill>
                <a:effectLst/>
                <a:latin typeface="標楷體"/>
              </a:rPr>
              <a:t>我對上帝說：「主啊！我要做一個好孩子、好畫家，請你</a:t>
            </a:r>
            <a:br>
              <a:rPr lang="zh-CN" altLang="en-US" dirty="0"/>
            </a:br>
            <a:r>
              <a:rPr lang="zh-CN" altLang="en-US" b="0" i="0" dirty="0">
                <a:solidFill>
                  <a:srgbClr val="660066"/>
                </a:solidFill>
                <a:effectLst/>
                <a:latin typeface="標楷體"/>
              </a:rPr>
              <a:t>賜給我智慧與勇氣去面對一切吧！」我就步一步去完成我</a:t>
            </a:r>
            <a:br>
              <a:rPr lang="zh-CN" altLang="en-US" dirty="0"/>
            </a:br>
            <a:r>
              <a:rPr lang="zh-CN" altLang="en-US" b="0" i="0" dirty="0">
                <a:solidFill>
                  <a:srgbClr val="660066"/>
                </a:solidFill>
                <a:effectLst/>
                <a:latin typeface="標楷體"/>
              </a:rPr>
              <a:t>的心願。像我中學畢業，先進東洛杉磯學院，在進加州州立大學洛</a:t>
            </a:r>
            <a:br>
              <a:rPr lang="zh-CN" altLang="en-US" dirty="0"/>
            </a:br>
            <a:r>
              <a:rPr lang="zh-CN" altLang="en-US" b="0" i="0" dirty="0">
                <a:solidFill>
                  <a:srgbClr val="660066"/>
                </a:solidFill>
                <a:effectLst/>
                <a:latin typeface="標楷體"/>
              </a:rPr>
              <a:t>杉磯分校，我是主修藝術，副修心理學。</a:t>
            </a:r>
            <a:endParaRPr lang="en-US" altLang="zh-CN" b="0" i="0" dirty="0">
              <a:solidFill>
                <a:srgbClr val="660066"/>
              </a:solidFill>
              <a:effectLst/>
              <a:latin typeface="標楷體"/>
            </a:endParaRPr>
          </a:p>
          <a:p>
            <a:r>
              <a:rPr lang="zh-CN" altLang="en-US" b="0" i="0" dirty="0">
                <a:solidFill>
                  <a:srgbClr val="660066"/>
                </a:solidFill>
                <a:effectLst/>
                <a:latin typeface="標楷體"/>
              </a:rPr>
              <a:t>我在博士資格考試時，一天</a:t>
            </a:r>
            <a:r>
              <a:rPr lang="en-US" altLang="zh-CN" b="0" i="0" dirty="0">
                <a:solidFill>
                  <a:srgbClr val="660066"/>
                </a:solidFill>
                <a:effectLst/>
                <a:latin typeface="標楷體"/>
              </a:rPr>
              <a:t>7.8</a:t>
            </a:r>
            <a:r>
              <a:rPr lang="zh-CN" altLang="en-US" b="0" i="0" dirty="0">
                <a:solidFill>
                  <a:srgbClr val="660066"/>
                </a:solidFill>
                <a:effectLst/>
                <a:latin typeface="標楷體"/>
              </a:rPr>
              <a:t>小時要在畫考博士的畫，</a:t>
            </a:r>
            <a:br>
              <a:rPr lang="zh-CN" altLang="en-US" dirty="0"/>
            </a:br>
            <a:r>
              <a:rPr lang="zh-CN" altLang="en-US" b="0" i="0" dirty="0">
                <a:solidFill>
                  <a:srgbClr val="660066"/>
                </a:solidFill>
                <a:effectLst/>
                <a:latin typeface="標楷體"/>
              </a:rPr>
              <a:t>還要把論文打好，交給指導教授檢查審核。每天都很緊張</a:t>
            </a:r>
            <a:br>
              <a:rPr lang="zh-CN" altLang="en-US" dirty="0"/>
            </a:br>
            <a:r>
              <a:rPr lang="zh-CN" altLang="en-US" b="0" i="0" dirty="0">
                <a:solidFill>
                  <a:srgbClr val="660066"/>
                </a:solidFill>
                <a:effectLst/>
                <a:latin typeface="標楷體"/>
              </a:rPr>
              <a:t>又忙碌，就難免有情緒上的起伏和煩躁，但是我向上帝禱</a:t>
            </a:r>
            <a:br>
              <a:rPr lang="zh-CN" altLang="en-US" dirty="0"/>
            </a:br>
            <a:r>
              <a:rPr lang="zh-CN" altLang="en-US" b="0" i="0" dirty="0">
                <a:solidFill>
                  <a:srgbClr val="660066"/>
                </a:solidFill>
                <a:effectLst/>
                <a:latin typeface="標楷體"/>
              </a:rPr>
              <a:t>告，求祂賜一顆平靜安穩的心去做好博士的功課與博士畫</a:t>
            </a:r>
            <a:br>
              <a:rPr lang="zh-CN" altLang="en-US" dirty="0"/>
            </a:br>
            <a:r>
              <a:rPr lang="zh-CN" altLang="en-US" b="0" i="0" dirty="0">
                <a:solidFill>
                  <a:srgbClr val="660066"/>
                </a:solidFill>
                <a:effectLst/>
                <a:latin typeface="標楷體"/>
              </a:rPr>
              <a:t>展的籌備工作，我就這樣以安靜的態度，照著教授商討後</a:t>
            </a:r>
            <a:br>
              <a:rPr lang="zh-CN" altLang="en-US" dirty="0"/>
            </a:br>
            <a:r>
              <a:rPr lang="zh-CN" altLang="en-US" b="0" i="0" dirty="0">
                <a:solidFill>
                  <a:srgbClr val="660066"/>
                </a:solidFill>
                <a:effectLst/>
                <a:latin typeface="標楷體"/>
              </a:rPr>
              <a:t>所定的研究計畫和進度去完成我份內的事。在我考博士資</a:t>
            </a:r>
            <a:br>
              <a:rPr lang="zh-CN" altLang="en-US" dirty="0"/>
            </a:br>
            <a:r>
              <a:rPr lang="zh-CN" altLang="en-US" b="0" i="0" dirty="0">
                <a:solidFill>
                  <a:srgbClr val="660066"/>
                </a:solidFill>
                <a:effectLst/>
                <a:latin typeface="標楷體"/>
              </a:rPr>
              <a:t>格考試時，我心平氣和面對與回答由</a:t>
            </a:r>
            <a:r>
              <a:rPr lang="en-US" altLang="zh-CN" b="0" i="0" dirty="0">
                <a:solidFill>
                  <a:srgbClr val="660066"/>
                </a:solidFill>
                <a:effectLst/>
                <a:latin typeface="標楷體"/>
              </a:rPr>
              <a:t>8</a:t>
            </a:r>
            <a:r>
              <a:rPr lang="zh-CN" altLang="en-US" b="0" i="0" dirty="0">
                <a:solidFill>
                  <a:srgbClr val="660066"/>
                </a:solidFill>
                <a:effectLst/>
                <a:latin typeface="標楷體"/>
              </a:rPr>
              <a:t>位美術教授所組成</a:t>
            </a:r>
            <a:br>
              <a:rPr lang="zh-CN" altLang="en-US" dirty="0"/>
            </a:br>
            <a:r>
              <a:rPr lang="zh-CN" altLang="en-US" b="0" i="0" dirty="0">
                <a:solidFill>
                  <a:srgbClr val="660066"/>
                </a:solidFill>
                <a:effectLst/>
                <a:latin typeface="標楷體"/>
              </a:rPr>
              <a:t>委員會所提出來的問題，我用筆在白板上回答，在教授們</a:t>
            </a:r>
            <a:br>
              <a:rPr lang="zh-CN" altLang="en-US" dirty="0"/>
            </a:br>
            <a:r>
              <a:rPr lang="zh-CN" altLang="en-US" b="0" i="0" dirty="0">
                <a:solidFill>
                  <a:srgbClr val="660066"/>
                </a:solidFill>
                <a:effectLst/>
                <a:latin typeface="標楷體"/>
              </a:rPr>
              <a:t>開過會之後，我知道我已經取得博士資格了。</a:t>
            </a:r>
            <a:endParaRPr lang="en-US" altLang="zh-CN" b="0" i="0" dirty="0">
              <a:solidFill>
                <a:srgbClr val="660066"/>
              </a:solidFill>
              <a:effectLst/>
              <a:latin typeface="標楷體"/>
            </a:endParaRPr>
          </a:p>
          <a:p>
            <a:endParaRPr kumimoji="1" lang="en-US" altLang="zh-CN" b="0" i="0" dirty="0">
              <a:solidFill>
                <a:srgbClr val="660066"/>
              </a:solidFill>
              <a:effectLst/>
              <a:latin typeface="標楷體"/>
              <a:ea typeface="PingFang TC" panose="020B0400000000000000" pitchFamily="34" charset="-120"/>
            </a:endParaRPr>
          </a:p>
          <a:p>
            <a:r>
              <a:rPr lang="zh-CN" altLang="en-US" b="0" i="0" dirty="0">
                <a:solidFill>
                  <a:srgbClr val="660066"/>
                </a:solidFill>
                <a:effectLst/>
                <a:latin typeface="標楷體"/>
              </a:rPr>
              <a:t>「主啊！為什麼妳不治好我呢？你知道我是多麼希望有一</a:t>
            </a:r>
            <a:br>
              <a:rPr lang="zh-CN" altLang="en-US" dirty="0"/>
            </a:br>
            <a:r>
              <a:rPr lang="zh-CN" altLang="en-US" b="0" i="0" dirty="0">
                <a:solidFill>
                  <a:srgbClr val="660066"/>
                </a:solidFill>
                <a:effectLst/>
                <a:latin typeface="標楷體"/>
              </a:rPr>
              <a:t>個正常的身體，過一個正成人過的生活嗎？」</a:t>
            </a:r>
            <a:br>
              <a:rPr lang="zh-CN" altLang="en-US" dirty="0"/>
            </a:br>
            <a:r>
              <a:rPr lang="zh-CN" altLang="en-US" b="0" i="0" dirty="0">
                <a:solidFill>
                  <a:srgbClr val="660066"/>
                </a:solidFill>
                <a:effectLst/>
                <a:latin typeface="標楷體"/>
              </a:rPr>
              <a:t>主當時沒有回答我的問題。但隔天，我去一間書房，看到</a:t>
            </a:r>
            <a:br>
              <a:rPr lang="zh-CN" altLang="en-US" dirty="0"/>
            </a:br>
            <a:r>
              <a:rPr lang="zh-CN" altLang="en-US" b="0" i="0" dirty="0">
                <a:solidFill>
                  <a:srgbClr val="660066"/>
                </a:solidFill>
                <a:effectLst/>
                <a:latin typeface="標楷體"/>
              </a:rPr>
              <a:t>牆上的一句話：</a:t>
            </a:r>
            <a:br>
              <a:rPr lang="zh-CN" altLang="en-US" dirty="0"/>
            </a:br>
            <a:br>
              <a:rPr lang="zh-CN" altLang="en-US" dirty="0"/>
            </a:br>
            <a:r>
              <a:rPr lang="en-US" altLang="zh-CN" b="0" i="0" dirty="0">
                <a:solidFill>
                  <a:srgbClr val="660066"/>
                </a:solidFill>
                <a:effectLst/>
                <a:latin typeface="標楷體"/>
              </a:rPr>
              <a:t>Do not pray for an easy life,</a:t>
            </a:r>
            <a:br>
              <a:rPr lang="en-US" altLang="zh-CN" dirty="0"/>
            </a:br>
            <a:r>
              <a:rPr lang="en-US" altLang="zh-CN" b="0" i="0" dirty="0">
                <a:solidFill>
                  <a:srgbClr val="660066"/>
                </a:solidFill>
                <a:effectLst/>
                <a:latin typeface="標楷體"/>
              </a:rPr>
              <a:t>Pray to be a strong person.</a:t>
            </a:r>
            <a:br>
              <a:rPr lang="en-US" altLang="zh-CN" dirty="0"/>
            </a:br>
            <a:br>
              <a:rPr lang="en-US" altLang="zh-CN" dirty="0"/>
            </a:br>
            <a:r>
              <a:rPr lang="en-US" altLang="zh-CN" b="0" i="0" dirty="0">
                <a:solidFill>
                  <a:srgbClr val="660066"/>
                </a:solidFill>
                <a:effectLst/>
                <a:latin typeface="標楷體"/>
              </a:rPr>
              <a:t>『</a:t>
            </a:r>
            <a:r>
              <a:rPr lang="zh-CN" altLang="en-US" b="0" i="0" dirty="0">
                <a:solidFill>
                  <a:srgbClr val="660066"/>
                </a:solidFill>
                <a:effectLst/>
                <a:latin typeface="標楷體"/>
              </a:rPr>
              <a:t>不要祈求生活平順安逸，當祈求成為一個堅強的人。</a:t>
            </a:r>
            <a:r>
              <a:rPr lang="en-US" altLang="zh-CN" b="0" i="0" dirty="0">
                <a:solidFill>
                  <a:srgbClr val="660066"/>
                </a:solidFill>
                <a:effectLst/>
                <a:latin typeface="標楷體"/>
              </a:rPr>
              <a:t>』</a:t>
            </a:r>
            <a:br>
              <a:rPr lang="zh-CN" altLang="en-US" dirty="0"/>
            </a:br>
            <a:br>
              <a:rPr lang="zh-CN" altLang="en-US" dirty="0"/>
            </a:br>
            <a:r>
              <a:rPr lang="zh-CN" altLang="en-US" b="0" i="0" dirty="0">
                <a:solidFill>
                  <a:srgbClr val="660066"/>
                </a:solidFill>
                <a:effectLst/>
                <a:latin typeface="標楷體"/>
              </a:rPr>
              <a:t>這句話在我心中一直都有著影響力。到現在，我仍然相信，</a:t>
            </a:r>
            <a:br>
              <a:rPr lang="zh-CN" altLang="en-US" dirty="0"/>
            </a:br>
            <a:r>
              <a:rPr lang="zh-CN" altLang="en-US" b="0" i="0" dirty="0">
                <a:solidFill>
                  <a:srgbClr val="660066"/>
                </a:solidFill>
                <a:effectLst/>
                <a:latin typeface="標楷體"/>
              </a:rPr>
              <a:t>如果上帝願意的話，我一定可以被完全醫治好，但是上帝有</a:t>
            </a:r>
            <a:br>
              <a:rPr lang="zh-CN" altLang="en-US" dirty="0"/>
            </a:br>
            <a:r>
              <a:rPr lang="zh-CN" altLang="en-US" b="0" i="0" dirty="0">
                <a:solidFill>
                  <a:srgbClr val="660066"/>
                </a:solidFill>
                <a:effectLst/>
                <a:latin typeface="標楷體"/>
              </a:rPr>
              <a:t>祂的旨意，祂要我從我的殘缺中學到那份屬於自己的功課。</a:t>
            </a:r>
            <a:endParaRPr kumimoji="1" lang="en-US" altLang="zh-CN" b="0" i="0" dirty="0">
              <a:solidFill>
                <a:srgbClr val="660066"/>
              </a:solidFill>
              <a:effectLst/>
              <a:latin typeface="標楷體"/>
              <a:ea typeface="PingFang TC" panose="020B0400000000000000" pitchFamily="34" charset="-120"/>
            </a:endParaRPr>
          </a:p>
          <a:p>
            <a:endParaRPr kumimoji="1" lang="en-US" altLang="zh-CN" b="0" i="0" dirty="0">
              <a:solidFill>
                <a:srgbClr val="660066"/>
              </a:solidFill>
              <a:effectLst/>
              <a:latin typeface="標楷體"/>
              <a:ea typeface="PingFang TC" panose="020B0400000000000000" pitchFamily="34" charset="-120"/>
            </a:endParaRPr>
          </a:p>
          <a:p>
            <a:r>
              <a:rPr lang="zh-CN" altLang="en-US" b="0" i="0" dirty="0">
                <a:solidFill>
                  <a:srgbClr val="660066"/>
                </a:solidFill>
                <a:effectLst/>
                <a:latin typeface="標楷體"/>
              </a:rPr>
              <a:t>曾有人問我：妳覺得上帝公平嗎？</a:t>
            </a:r>
            <a:br>
              <a:rPr lang="zh-CN" altLang="en-US" dirty="0"/>
            </a:br>
            <a:r>
              <a:rPr lang="zh-CN" altLang="en-US" b="0" i="0" dirty="0">
                <a:solidFill>
                  <a:srgbClr val="660066"/>
                </a:solidFill>
                <a:effectLst/>
                <a:latin typeface="標楷體"/>
              </a:rPr>
              <a:t>我的回答是∼上帝是公平的，只是有些人的心並不公平的對</a:t>
            </a:r>
            <a:br>
              <a:rPr lang="zh-CN" altLang="en-US" dirty="0"/>
            </a:br>
            <a:r>
              <a:rPr lang="zh-CN" altLang="en-US" b="0" i="0" dirty="0">
                <a:solidFill>
                  <a:srgbClr val="660066"/>
                </a:solidFill>
                <a:effectLst/>
                <a:latin typeface="標楷體"/>
              </a:rPr>
              <a:t>上帝、自己、別人或動物，才造成了世界上一切的紛爭與痛</a:t>
            </a:r>
            <a:br>
              <a:rPr lang="zh-CN" altLang="en-US" dirty="0"/>
            </a:br>
            <a:r>
              <a:rPr lang="zh-CN" altLang="en-US" b="0" i="0" dirty="0">
                <a:solidFill>
                  <a:srgbClr val="660066"/>
                </a:solidFill>
                <a:effectLst/>
                <a:latin typeface="標楷體"/>
              </a:rPr>
              <a:t>苦。如果每個人都學習以上帝的慈愛來對待世上的人和物，</a:t>
            </a:r>
            <a:br>
              <a:rPr lang="zh-CN" altLang="en-US" dirty="0"/>
            </a:br>
            <a:r>
              <a:rPr lang="zh-CN" altLang="en-US" b="0" i="0" dirty="0">
                <a:solidFill>
                  <a:srgbClr val="660066"/>
                </a:solidFill>
                <a:effectLst/>
                <a:latin typeface="標楷體"/>
              </a:rPr>
              <a:t>那麼世界會比現在更美麗又乾淨、有愛心又有智慧吧。</a:t>
            </a:r>
            <a:endParaRPr kumimoji="1" lang="en-US" altLang="zh-CN" b="0" i="0" dirty="0">
              <a:solidFill>
                <a:srgbClr val="3B3B3B"/>
              </a:solidFill>
              <a:effectLst/>
              <a:latin typeface="PingFang TC" panose="020B0400000000000000" pitchFamily="34" charset="-120"/>
              <a:ea typeface="PingFang TC" panose="020B0400000000000000" pitchFamily="34" charset="-120"/>
            </a:endParaRPr>
          </a:p>
          <a:p>
            <a:r>
              <a:rPr kumimoji="1" lang="en-US" altLang="zh-CN" dirty="0"/>
              <a:t>https://</a:t>
            </a:r>
            <a:r>
              <a:rPr kumimoji="1" lang="en-US" altLang="zh-CN" dirty="0" err="1"/>
              <a:t>feed.babyhome.com.tw</a:t>
            </a:r>
            <a:r>
              <a:rPr kumimoji="1" lang="en-US" altLang="zh-CN" dirty="0"/>
              <a:t>/</a:t>
            </a:r>
            <a:r>
              <a:rPr kumimoji="1" lang="en-US" altLang="zh-CN" dirty="0" err="1"/>
              <a:t>bihmama</a:t>
            </a:r>
            <a:r>
              <a:rPr kumimoji="1" lang="en-US" altLang="zh-CN" dirty="0"/>
              <a:t>/notes/5c4793e9c14ed5b8373d6ddb</a:t>
            </a:r>
            <a:endParaRPr kumimoji="1" lang="zh-CN" altLang="en-US" dirty="0"/>
          </a:p>
        </p:txBody>
      </p:sp>
      <p:sp>
        <p:nvSpPr>
          <p:cNvPr id="4" name="灯片编号占位符 3"/>
          <p:cNvSpPr>
            <a:spLocks noGrp="1"/>
          </p:cNvSpPr>
          <p:nvPr>
            <p:ph type="sldNum" sz="quarter" idx="5"/>
          </p:nvPr>
        </p:nvSpPr>
        <p:spPr/>
        <p:txBody>
          <a:bodyPr/>
          <a:lstStyle/>
          <a:p>
            <a:fld id="{F59BF641-8DA3-B64E-B4D0-00C8985C5430}" type="slidenum">
              <a:rPr kumimoji="1" lang="zh-CN" altLang="en-US" smtClean="0"/>
              <a:t>6</a:t>
            </a:fld>
            <a:endParaRPr kumimoji="1" lang="zh-CN" altLang="en-US"/>
          </a:p>
        </p:txBody>
      </p:sp>
    </p:spTree>
    <p:extLst>
      <p:ext uri="{BB962C8B-B14F-4D97-AF65-F5344CB8AC3E}">
        <p14:creationId xmlns:p14="http://schemas.microsoft.com/office/powerpoint/2010/main" val="3868994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F59BF641-8DA3-B64E-B4D0-00C8985C5430}" type="slidenum">
              <a:rPr kumimoji="1" lang="zh-CN" altLang="en-US" smtClean="0"/>
              <a:t>7</a:t>
            </a:fld>
            <a:endParaRPr kumimoji="1" lang="zh-CN" altLang="en-US"/>
          </a:p>
        </p:txBody>
      </p:sp>
    </p:spTree>
    <p:extLst>
      <p:ext uri="{BB962C8B-B14F-4D97-AF65-F5344CB8AC3E}">
        <p14:creationId xmlns:p14="http://schemas.microsoft.com/office/powerpoint/2010/main" val="1399984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spcBef>
                <a:spcPts val="900"/>
              </a:spcBef>
            </a:pPr>
            <a:r>
              <a:rPr lang="en-US" altLang="zh-CN" dirty="0">
                <a:solidFill>
                  <a:srgbClr val="0E0E0E"/>
                </a:solidFill>
                <a:effectLst/>
                <a:latin typeface="Times New Roman" panose="02020603050405020304" pitchFamily="18" charset="0"/>
              </a:rPr>
              <a:t>1. </a:t>
            </a:r>
            <a:r>
              <a:rPr lang="zh-CN" altLang="en-US" b="1" dirty="0">
                <a:solidFill>
                  <a:srgbClr val="0E0E0E"/>
                </a:solidFill>
                <a:effectLst/>
                <a:latin typeface=".SF NS"/>
              </a:rPr>
              <a:t>敬拜的基础是对神的认识</a:t>
            </a:r>
            <a:endParaRPr lang="zh-CN" altLang="en-US" dirty="0">
              <a:solidFill>
                <a:srgbClr val="0E0E0E"/>
              </a:solidFill>
              <a:effectLst/>
              <a:latin typeface=".SF NS"/>
            </a:endParaRPr>
          </a:p>
          <a:p>
            <a:pPr>
              <a:spcBef>
                <a:spcPts val="900"/>
              </a:spcBef>
            </a:pPr>
            <a:r>
              <a:rPr lang="en-US" altLang="zh-CN" dirty="0">
                <a:solidFill>
                  <a:srgbClr val="0E0E0E"/>
                </a:solidFill>
                <a:effectLst/>
                <a:latin typeface=".SF NS"/>
              </a:rPr>
              <a:t>• </a:t>
            </a:r>
            <a:r>
              <a:rPr lang="zh-CN" altLang="en-US" b="1" dirty="0">
                <a:solidFill>
                  <a:srgbClr val="0E0E0E"/>
                </a:solidFill>
                <a:effectLst/>
                <a:latin typeface=".SF NS"/>
              </a:rPr>
              <a:t>耶和华是神</a:t>
            </a:r>
            <a:r>
              <a:rPr lang="zh-CN" altLang="en-US" dirty="0">
                <a:solidFill>
                  <a:srgbClr val="0E0E0E"/>
                </a:solidFill>
                <a:effectLst/>
                <a:latin typeface=".SF NS"/>
              </a:rPr>
              <a:t>：他是唯一的真神，是宇宙的创造者。</a:t>
            </a:r>
          </a:p>
          <a:p>
            <a:pPr>
              <a:spcBef>
                <a:spcPts val="900"/>
              </a:spcBef>
            </a:pPr>
            <a:r>
              <a:rPr lang="en-US" altLang="zh-CN" dirty="0">
                <a:solidFill>
                  <a:srgbClr val="0E0E0E"/>
                </a:solidFill>
                <a:effectLst/>
                <a:latin typeface=".SF NS"/>
              </a:rPr>
              <a:t>• **</a:t>
            </a:r>
            <a:r>
              <a:rPr lang="zh-CN" altLang="en-US" dirty="0">
                <a:solidFill>
                  <a:srgbClr val="0E0E0E"/>
                </a:solidFill>
                <a:effectLst/>
                <a:latin typeface=".SF NS"/>
              </a:rPr>
              <a:t>应用：**只有认识神的伟大和恩典，才能发自内心地敬拜。</a:t>
            </a:r>
            <a:endParaRPr lang="en-US" altLang="zh-CN" dirty="0">
              <a:solidFill>
                <a:srgbClr val="0E0E0E"/>
              </a:solidFill>
              <a:effectLst/>
              <a:latin typeface=".SF NS"/>
            </a:endParaRPr>
          </a:p>
          <a:p>
            <a:pPr>
              <a:spcBef>
                <a:spcPts val="900"/>
              </a:spcBef>
            </a:pPr>
            <a:r>
              <a:rPr lang="en-US" altLang="zh-CN" dirty="0">
                <a:solidFill>
                  <a:srgbClr val="0E0E0E"/>
                </a:solidFill>
                <a:effectLst/>
                <a:latin typeface="Times New Roman" panose="02020603050405020304" pitchFamily="18" charset="0"/>
              </a:rPr>
              <a:t>2. </a:t>
            </a:r>
            <a:r>
              <a:rPr lang="zh-CN" altLang="en-US" b="1" dirty="0">
                <a:solidFill>
                  <a:srgbClr val="0E0E0E"/>
                </a:solidFill>
                <a:effectLst/>
                <a:latin typeface=".SF NS"/>
              </a:rPr>
              <a:t>人是神的创造</a:t>
            </a:r>
            <a:endParaRPr lang="zh-CN" altLang="en-US" dirty="0">
              <a:solidFill>
                <a:srgbClr val="0E0E0E"/>
              </a:solidFill>
              <a:effectLst/>
              <a:latin typeface=".SF NS"/>
            </a:endParaRPr>
          </a:p>
          <a:p>
            <a:pPr>
              <a:spcBef>
                <a:spcPts val="900"/>
              </a:spcBef>
            </a:pPr>
            <a:r>
              <a:rPr lang="en-US" altLang="zh-CN" dirty="0">
                <a:solidFill>
                  <a:srgbClr val="0E0E0E"/>
                </a:solidFill>
                <a:effectLst/>
                <a:latin typeface=".SF NS"/>
              </a:rPr>
              <a:t>• </a:t>
            </a:r>
            <a:r>
              <a:rPr lang="zh-CN" altLang="en-US" dirty="0">
                <a:solidFill>
                  <a:srgbClr val="0E0E0E"/>
                </a:solidFill>
                <a:effectLst/>
                <a:latin typeface=".SF NS"/>
              </a:rPr>
              <a:t>我们的生命和价值源于神，这是我们敬拜的理由。</a:t>
            </a:r>
          </a:p>
          <a:p>
            <a:pPr>
              <a:spcBef>
                <a:spcPts val="900"/>
              </a:spcBef>
            </a:pPr>
            <a:r>
              <a:rPr lang="en-US" altLang="zh-CN" dirty="0">
                <a:solidFill>
                  <a:srgbClr val="0E0E0E"/>
                </a:solidFill>
                <a:effectLst/>
                <a:latin typeface=".SF NS"/>
              </a:rPr>
              <a:t>• **</a:t>
            </a:r>
            <a:r>
              <a:rPr lang="zh-CN" altLang="en-US" dirty="0">
                <a:solidFill>
                  <a:srgbClr val="0E0E0E"/>
                </a:solidFill>
                <a:effectLst/>
                <a:latin typeface=".SF NS"/>
              </a:rPr>
              <a:t>应用：**认识到自己是属神的，带着归属感与感恩敬拜他。</a:t>
            </a:r>
          </a:p>
          <a:p>
            <a:pPr>
              <a:spcBef>
                <a:spcPts val="900"/>
              </a:spcBef>
            </a:pPr>
            <a:endParaRPr lang="zh-CN" altLang="en-US" dirty="0">
              <a:solidFill>
                <a:srgbClr val="0E0E0E"/>
              </a:solidFill>
              <a:effectLst/>
              <a:latin typeface=".SF NS"/>
            </a:endParaRPr>
          </a:p>
          <a:p>
            <a:pPr>
              <a:spcBef>
                <a:spcPts val="900"/>
              </a:spcBef>
            </a:pPr>
            <a:r>
              <a:rPr lang="en-US" altLang="zh-CN" dirty="0">
                <a:solidFill>
                  <a:srgbClr val="0E0E0E"/>
                </a:solidFill>
                <a:effectLst/>
                <a:latin typeface="Times New Roman" panose="02020603050405020304" pitchFamily="18" charset="0"/>
              </a:rPr>
              <a:t>3. </a:t>
            </a:r>
            <a:r>
              <a:rPr lang="zh-CN" altLang="en-US" b="1" dirty="0">
                <a:solidFill>
                  <a:srgbClr val="0E0E0E"/>
                </a:solidFill>
                <a:effectLst/>
                <a:latin typeface=".SF NS"/>
              </a:rPr>
              <a:t>神是牧者，我们是他的羊</a:t>
            </a:r>
            <a:endParaRPr lang="zh-CN" altLang="en-US" dirty="0">
              <a:solidFill>
                <a:srgbClr val="0E0E0E"/>
              </a:solidFill>
              <a:effectLst/>
              <a:latin typeface=".SF NS"/>
            </a:endParaRPr>
          </a:p>
          <a:p>
            <a:pPr>
              <a:spcBef>
                <a:spcPts val="900"/>
              </a:spcBef>
            </a:pPr>
            <a:r>
              <a:rPr lang="en-US" altLang="zh-CN" dirty="0">
                <a:solidFill>
                  <a:srgbClr val="0E0E0E"/>
                </a:solidFill>
                <a:effectLst/>
                <a:latin typeface=".SF NS"/>
              </a:rPr>
              <a:t>• </a:t>
            </a:r>
            <a:r>
              <a:rPr lang="zh-CN" altLang="en-US" dirty="0">
                <a:solidFill>
                  <a:srgbClr val="0E0E0E"/>
                </a:solidFill>
                <a:effectLst/>
                <a:latin typeface=".SF NS"/>
              </a:rPr>
              <a:t>羊群依赖牧者供应、保护和引导，这象征我们对神的依赖。</a:t>
            </a:r>
          </a:p>
          <a:p>
            <a:pPr>
              <a:spcBef>
                <a:spcPts val="900"/>
              </a:spcBef>
            </a:pPr>
            <a:r>
              <a:rPr lang="en-US" altLang="zh-CN" dirty="0">
                <a:solidFill>
                  <a:srgbClr val="0E0E0E"/>
                </a:solidFill>
                <a:effectLst/>
                <a:latin typeface=".SF NS"/>
              </a:rPr>
              <a:t>• **</a:t>
            </a:r>
            <a:r>
              <a:rPr lang="zh-CN" altLang="en-US" dirty="0">
                <a:solidFill>
                  <a:srgbClr val="0E0E0E"/>
                </a:solidFill>
                <a:effectLst/>
                <a:latin typeface=".SF NS"/>
              </a:rPr>
              <a:t>应用：**无论在顺境或逆境中，信徒要信靠神的引领。</a:t>
            </a:r>
          </a:p>
          <a:p>
            <a:endParaRPr kumimoji="1" lang="zh-CN" altLang="en-US" dirty="0"/>
          </a:p>
        </p:txBody>
      </p:sp>
      <p:sp>
        <p:nvSpPr>
          <p:cNvPr id="4" name="灯片编号占位符 3"/>
          <p:cNvSpPr>
            <a:spLocks noGrp="1"/>
          </p:cNvSpPr>
          <p:nvPr>
            <p:ph type="sldNum" sz="quarter" idx="5"/>
          </p:nvPr>
        </p:nvSpPr>
        <p:spPr/>
        <p:txBody>
          <a:bodyPr/>
          <a:lstStyle/>
          <a:p>
            <a:fld id="{F59BF641-8DA3-B64E-B4D0-00C8985C5430}" type="slidenum">
              <a:rPr kumimoji="1" lang="zh-CN" altLang="en-US" smtClean="0"/>
              <a:t>8</a:t>
            </a:fld>
            <a:endParaRPr kumimoji="1" lang="zh-CN" altLang="en-US"/>
          </a:p>
        </p:txBody>
      </p:sp>
    </p:spTree>
    <p:extLst>
      <p:ext uri="{BB962C8B-B14F-4D97-AF65-F5344CB8AC3E}">
        <p14:creationId xmlns:p14="http://schemas.microsoft.com/office/powerpoint/2010/main" val="1530227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F59BF641-8DA3-B64E-B4D0-00C8985C5430}" type="slidenum">
              <a:rPr kumimoji="1" lang="zh-CN" altLang="en-US" smtClean="0"/>
              <a:t>9</a:t>
            </a:fld>
            <a:endParaRPr kumimoji="1" lang="zh-CN" altLang="en-US"/>
          </a:p>
        </p:txBody>
      </p:sp>
    </p:spTree>
    <p:extLst>
      <p:ext uri="{BB962C8B-B14F-4D97-AF65-F5344CB8AC3E}">
        <p14:creationId xmlns:p14="http://schemas.microsoft.com/office/powerpoint/2010/main" val="570036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lstStyle>
            <a:lvl1pPr algn="l">
              <a:defRPr sz="8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11/23/24</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805088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11/23/24</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51389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11/23/24</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500468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11/23/24</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13716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11/23/24</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35316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11/23/24</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70055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11/23/24</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64996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11/23/24</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9506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11/23/24</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397481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11/23/24</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7297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11/23/24</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8565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lIns="109728" tIns="109728" rIns="109728" bIns="91440" anchor="ct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lIns="109728" tIns="109728" rIns="109728" bIns="9144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lIns="109728" tIns="109728" rIns="109728" bIns="91440" anchor="ctr"/>
          <a:lstStyle>
            <a:lvl1pPr algn="l">
              <a:defRPr sz="1400" spc="40">
                <a:solidFill>
                  <a:schemeClr val="tx1">
                    <a:tint val="75000"/>
                  </a:schemeClr>
                </a:solidFill>
              </a:defRPr>
            </a:lvl1pPr>
          </a:lstStyle>
          <a:p>
            <a:fld id="{72345051-2045-45DA-935E-2E3CA1A69ADC}" type="datetimeFigureOut">
              <a:rPr lang="en-US" smtClean="0"/>
              <a:t>11/23/24</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lIns="109728" tIns="109728" rIns="109728" bIns="91440" anchor="ctr"/>
          <a:lstStyle>
            <a:lvl1pPr algn="ctr">
              <a:defRPr sz="1400" spc="4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lIns="109728" tIns="109728" rIns="109728" bIns="91440" anchor="ctr"/>
          <a:lstStyle>
            <a:lvl1pPr algn="r">
              <a:defRPr sz="1400" spc="4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285807010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5" r:id="rId6"/>
    <p:sldLayoutId id="2147483680" r:id="rId7"/>
    <p:sldLayoutId id="2147483681" r:id="rId8"/>
    <p:sldLayoutId id="2147483682" r:id="rId9"/>
    <p:sldLayoutId id="2147483684" r:id="rId10"/>
    <p:sldLayoutId id="2147483683" r:id="rId11"/>
  </p:sldLayoutIdLst>
  <p:txStyles>
    <p:titleStyle>
      <a:lvl1pPr algn="l" defTabSz="914400" rtl="0" eaLnBrk="1" latinLnBrk="0" hangingPunct="1">
        <a:lnSpc>
          <a:spcPct val="105000"/>
        </a:lnSpc>
        <a:spcBef>
          <a:spcPct val="0"/>
        </a:spcBef>
        <a:buNone/>
        <a:defRPr sz="4400" kern="1200" spc="120">
          <a:solidFill>
            <a:schemeClr val="tx1"/>
          </a:solidFill>
          <a:latin typeface="+mj-lt"/>
          <a:ea typeface="+mj-ea"/>
          <a:cs typeface="+mj-cs"/>
        </a:defRPr>
      </a:lvl1pPr>
    </p:titleStyle>
    <p:bodyStyle>
      <a:lvl1pPr marL="228600" indent="-228600" algn="l" defTabSz="914400" rtl="0" eaLnBrk="1" latinLnBrk="0" hangingPunct="1">
        <a:lnSpc>
          <a:spcPct val="105000"/>
        </a:lnSpc>
        <a:spcBef>
          <a:spcPts val="1000"/>
        </a:spcBef>
        <a:buFont typeface="Arial" panose="020B0604020202020204" pitchFamily="34" charset="0"/>
        <a:buChar char="•"/>
        <a:defRPr sz="2600" kern="1200" spc="90">
          <a:solidFill>
            <a:schemeClr val="tx1"/>
          </a:solidFill>
          <a:latin typeface="+mn-lt"/>
          <a:ea typeface="+mn-ea"/>
          <a:cs typeface="+mn-cs"/>
        </a:defRPr>
      </a:lvl1pPr>
      <a:lvl2pPr marL="685800" indent="-228600" algn="l" defTabSz="914400" rtl="0" eaLnBrk="1" latinLnBrk="0" hangingPunct="1">
        <a:lnSpc>
          <a:spcPct val="105000"/>
        </a:lnSpc>
        <a:spcBef>
          <a:spcPts val="500"/>
        </a:spcBef>
        <a:buFont typeface="Arial" panose="020B0604020202020204" pitchFamily="34" charset="0"/>
        <a:buChar char="•"/>
        <a:defRPr sz="2200" kern="1200" spc="90">
          <a:solidFill>
            <a:schemeClr val="tx1"/>
          </a:solidFill>
          <a:latin typeface="+mn-lt"/>
          <a:ea typeface="+mn-ea"/>
          <a:cs typeface="+mn-cs"/>
        </a:defRPr>
      </a:lvl2pPr>
      <a:lvl3pPr marL="1143000" indent="-228600" algn="l" defTabSz="914400" rtl="0" eaLnBrk="1" latinLnBrk="0" hangingPunct="1">
        <a:lnSpc>
          <a:spcPct val="105000"/>
        </a:lnSpc>
        <a:spcBef>
          <a:spcPts val="500"/>
        </a:spcBef>
        <a:buFont typeface="Arial" panose="020B0604020202020204" pitchFamily="34" charset="0"/>
        <a:buChar char="•"/>
        <a:defRPr sz="2000" kern="1200" spc="90">
          <a:solidFill>
            <a:schemeClr val="tx1"/>
          </a:solidFill>
          <a:latin typeface="+mn-lt"/>
          <a:ea typeface="+mn-ea"/>
          <a:cs typeface="+mn-cs"/>
        </a:defRPr>
      </a:lvl3pPr>
      <a:lvl4pPr marL="1600200" indent="-228600" algn="l" defTabSz="914400" rtl="0" eaLnBrk="1" latinLnBrk="0" hangingPunct="1">
        <a:lnSpc>
          <a:spcPct val="105000"/>
        </a:lnSpc>
        <a:spcBef>
          <a:spcPts val="500"/>
        </a:spcBef>
        <a:buFont typeface="Arial" panose="020B0604020202020204" pitchFamily="34" charset="0"/>
        <a:buChar char="•"/>
        <a:defRPr sz="1800" kern="1200" spc="90">
          <a:solidFill>
            <a:schemeClr val="tx1"/>
          </a:solidFill>
          <a:latin typeface="+mn-lt"/>
          <a:ea typeface="+mn-ea"/>
          <a:cs typeface="+mn-cs"/>
        </a:defRPr>
      </a:lvl4pPr>
      <a:lvl5pPr marL="2057400" indent="-228600" algn="l" defTabSz="914400" rtl="0" eaLnBrk="1" latinLnBrk="0" hangingPunct="1">
        <a:lnSpc>
          <a:spcPct val="105000"/>
        </a:lnSpc>
        <a:spcBef>
          <a:spcPts val="500"/>
        </a:spcBef>
        <a:buFont typeface="Arial" panose="020B0604020202020204" pitchFamily="34" charset="0"/>
        <a:buChar char="•"/>
        <a:defRPr sz="1800" kern="1200" spc="9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4F87819-B70D-4927-B657-7D175613F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CB3820D-C773-4632-9F79-C890E1B2B5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177668"/>
          </a:xfrm>
          <a:custGeom>
            <a:avLst/>
            <a:gdLst>
              <a:gd name="connsiteX0" fmla="*/ 6861986 w 12191999"/>
              <a:gd name="connsiteY0" fmla="*/ 6107659 h 6177668"/>
              <a:gd name="connsiteX1" fmla="*/ 6860986 w 12191999"/>
              <a:gd name="connsiteY1" fmla="*/ 6107739 h 6177668"/>
              <a:gd name="connsiteX2" fmla="*/ 6860759 w 12191999"/>
              <a:gd name="connsiteY2" fmla="*/ 6108287 h 6177668"/>
              <a:gd name="connsiteX3" fmla="*/ 0 w 12191999"/>
              <a:gd name="connsiteY3" fmla="*/ 0 h 6177668"/>
              <a:gd name="connsiteX4" fmla="*/ 12191999 w 12191999"/>
              <a:gd name="connsiteY4" fmla="*/ 0 h 6177668"/>
              <a:gd name="connsiteX5" fmla="*/ 12191999 w 12191999"/>
              <a:gd name="connsiteY5" fmla="*/ 5215324 h 6177668"/>
              <a:gd name="connsiteX6" fmla="*/ 12144282 w 12191999"/>
              <a:gd name="connsiteY6" fmla="*/ 5229900 h 6177668"/>
              <a:gd name="connsiteX7" fmla="*/ 11759192 w 12191999"/>
              <a:gd name="connsiteY7" fmla="*/ 5336208 h 6177668"/>
              <a:gd name="connsiteX8" fmla="*/ 10505159 w 12191999"/>
              <a:gd name="connsiteY8" fmla="*/ 5627228 h 6177668"/>
              <a:gd name="connsiteX9" fmla="*/ 9501755 w 12191999"/>
              <a:gd name="connsiteY9" fmla="*/ 5807012 h 6177668"/>
              <a:gd name="connsiteX10" fmla="*/ 8534155 w 12191999"/>
              <a:gd name="connsiteY10" fmla="*/ 5944240 h 6177668"/>
              <a:gd name="connsiteX11" fmla="*/ 7790171 w 12191999"/>
              <a:gd name="connsiteY11" fmla="*/ 6026297 h 6177668"/>
              <a:gd name="connsiteX12" fmla="*/ 7024337 w 12191999"/>
              <a:gd name="connsiteY12" fmla="*/ 6093812 h 6177668"/>
              <a:gd name="connsiteX13" fmla="*/ 7008892 w 12191999"/>
              <a:gd name="connsiteY13" fmla="*/ 6095938 h 6177668"/>
              <a:gd name="connsiteX14" fmla="*/ 6862735 w 12191999"/>
              <a:gd name="connsiteY14" fmla="*/ 6107599 h 6177668"/>
              <a:gd name="connsiteX15" fmla="*/ 6872248 w 12191999"/>
              <a:gd name="connsiteY15" fmla="*/ 6109467 h 6177668"/>
              <a:gd name="connsiteX16" fmla="*/ 6907812 w 12191999"/>
              <a:gd name="connsiteY16" fmla="*/ 6107715 h 6177668"/>
              <a:gd name="connsiteX17" fmla="*/ 6956484 w 12191999"/>
              <a:gd name="connsiteY17" fmla="*/ 6104658 h 6177668"/>
              <a:gd name="connsiteX18" fmla="*/ 7652688 w 12191999"/>
              <a:gd name="connsiteY18" fmla="*/ 6071273 h 6177668"/>
              <a:gd name="connsiteX19" fmla="*/ 8699923 w 12191999"/>
              <a:gd name="connsiteY19" fmla="*/ 5982083 h 6177668"/>
              <a:gd name="connsiteX20" fmla="*/ 9557819 w 12191999"/>
              <a:gd name="connsiteY20" fmla="*/ 5875435 h 6177668"/>
              <a:gd name="connsiteX21" fmla="*/ 10709534 w 12191999"/>
              <a:gd name="connsiteY21" fmla="*/ 5676156 h 6177668"/>
              <a:gd name="connsiteX22" fmla="*/ 12081554 w 12191999"/>
              <a:gd name="connsiteY22" fmla="*/ 5341561 h 6177668"/>
              <a:gd name="connsiteX23" fmla="*/ 12191999 w 12191999"/>
              <a:gd name="connsiteY23" fmla="*/ 5308238 h 6177668"/>
              <a:gd name="connsiteX24" fmla="*/ 12191999 w 12191999"/>
              <a:gd name="connsiteY24" fmla="*/ 5364054 h 6177668"/>
              <a:gd name="connsiteX25" fmla="*/ 11911964 w 12191999"/>
              <a:gd name="connsiteY25" fmla="*/ 5447316 h 6177668"/>
              <a:gd name="connsiteX26" fmla="*/ 11020049 w 12191999"/>
              <a:gd name="connsiteY26" fmla="*/ 5667491 h 6177668"/>
              <a:gd name="connsiteX27" fmla="*/ 10064425 w 12191999"/>
              <a:gd name="connsiteY27" fmla="*/ 5852245 h 6177668"/>
              <a:gd name="connsiteX28" fmla="*/ 9264124 w 12191999"/>
              <a:gd name="connsiteY28" fmla="*/ 5971252 h 6177668"/>
              <a:gd name="connsiteX29" fmla="*/ 8654182 w 12191999"/>
              <a:gd name="connsiteY29" fmla="*/ 6042605 h 6177668"/>
              <a:gd name="connsiteX30" fmla="*/ 7938866 w 12191999"/>
              <a:gd name="connsiteY30" fmla="*/ 6105677 h 6177668"/>
              <a:gd name="connsiteX31" fmla="*/ 7008089 w 12191999"/>
              <a:gd name="connsiteY31" fmla="*/ 6158427 h 6177668"/>
              <a:gd name="connsiteX32" fmla="*/ 6549390 w 12191999"/>
              <a:gd name="connsiteY32" fmla="*/ 6172697 h 6177668"/>
              <a:gd name="connsiteX33" fmla="*/ 6433696 w 12191999"/>
              <a:gd name="connsiteY33" fmla="*/ 6177668 h 6177668"/>
              <a:gd name="connsiteX34" fmla="*/ 6127899 w 12191999"/>
              <a:gd name="connsiteY34" fmla="*/ 6177668 h 6177668"/>
              <a:gd name="connsiteX35" fmla="*/ 6048391 w 12191999"/>
              <a:gd name="connsiteY35" fmla="*/ 6172953 h 6177668"/>
              <a:gd name="connsiteX36" fmla="*/ 5334221 w 12191999"/>
              <a:gd name="connsiteY36" fmla="*/ 6135747 h 6177668"/>
              <a:gd name="connsiteX37" fmla="*/ 4413510 w 12191999"/>
              <a:gd name="connsiteY37" fmla="*/ 6072039 h 6177668"/>
              <a:gd name="connsiteX38" fmla="*/ 3438265 w 12191999"/>
              <a:gd name="connsiteY38" fmla="*/ 5970870 h 6177668"/>
              <a:gd name="connsiteX39" fmla="*/ 2425303 w 12191999"/>
              <a:gd name="connsiteY39" fmla="*/ 5848805 h 6177668"/>
              <a:gd name="connsiteX40" fmla="*/ 1293973 w 12191999"/>
              <a:gd name="connsiteY40" fmla="*/ 5671060 h 6177668"/>
              <a:gd name="connsiteX41" fmla="*/ 126888 w 12191999"/>
              <a:gd name="connsiteY41" fmla="*/ 5425029 h 6177668"/>
              <a:gd name="connsiteX42" fmla="*/ 0 w 12191999"/>
              <a:gd name="connsiteY42" fmla="*/ 5392100 h 6177668"/>
              <a:gd name="connsiteX43" fmla="*/ 0 w 12191999"/>
              <a:gd name="connsiteY43" fmla="*/ 5333771 h 6177668"/>
              <a:gd name="connsiteX44" fmla="*/ 130837 w 12191999"/>
              <a:gd name="connsiteY44" fmla="*/ 5368509 h 6177668"/>
              <a:gd name="connsiteX45" fmla="*/ 660204 w 12191999"/>
              <a:gd name="connsiteY45" fmla="*/ 5490001 h 6177668"/>
              <a:gd name="connsiteX46" fmla="*/ 1831416 w 12191999"/>
              <a:gd name="connsiteY46" fmla="*/ 5705715 h 6177668"/>
              <a:gd name="connsiteX47" fmla="*/ 2677204 w 12191999"/>
              <a:gd name="connsiteY47" fmla="*/ 5825742 h 6177668"/>
              <a:gd name="connsiteX48" fmla="*/ 2644716 w 12191999"/>
              <a:gd name="connsiteY48" fmla="*/ 5815549 h 6177668"/>
              <a:gd name="connsiteX49" fmla="*/ 1173182 w 12191999"/>
              <a:gd name="connsiteY49" fmla="*/ 5474074 h 6177668"/>
              <a:gd name="connsiteX50" fmla="*/ 479527 w 12191999"/>
              <a:gd name="connsiteY50" fmla="*/ 5269379 h 6177668"/>
              <a:gd name="connsiteX51" fmla="*/ 0 w 12191999"/>
              <a:gd name="connsiteY51" fmla="*/ 5107083 h 617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1999" h="6177668">
                <a:moveTo>
                  <a:pt x="6861986" y="6107659"/>
                </a:moveTo>
                <a:lnTo>
                  <a:pt x="6860986" y="6107739"/>
                </a:lnTo>
                <a:lnTo>
                  <a:pt x="6860759" y="6108287"/>
                </a:lnTo>
                <a:close/>
                <a:moveTo>
                  <a:pt x="0" y="0"/>
                </a:moveTo>
                <a:lnTo>
                  <a:pt x="12191999" y="0"/>
                </a:lnTo>
                <a:lnTo>
                  <a:pt x="12191999" y="5215324"/>
                </a:lnTo>
                <a:lnTo>
                  <a:pt x="12144282" y="5229900"/>
                </a:lnTo>
                <a:cubicBezTo>
                  <a:pt x="12016423" y="5267070"/>
                  <a:pt x="11888048" y="5302510"/>
                  <a:pt x="11759192" y="5336208"/>
                </a:cubicBezTo>
                <a:cubicBezTo>
                  <a:pt x="11344324" y="5446552"/>
                  <a:pt x="10926015" y="5542623"/>
                  <a:pt x="10505159" y="5627228"/>
                </a:cubicBezTo>
                <a:cubicBezTo>
                  <a:pt x="10171926" y="5694160"/>
                  <a:pt x="9837459" y="5754097"/>
                  <a:pt x="9501755" y="5807012"/>
                </a:cubicBezTo>
                <a:cubicBezTo>
                  <a:pt x="9180066" y="5857979"/>
                  <a:pt x="8857537" y="5903722"/>
                  <a:pt x="8534155" y="5944240"/>
                </a:cubicBezTo>
                <a:cubicBezTo>
                  <a:pt x="8286585" y="5975202"/>
                  <a:pt x="8038506" y="6001450"/>
                  <a:pt x="7790171" y="6026297"/>
                </a:cubicBezTo>
                <a:lnTo>
                  <a:pt x="7024337" y="6093812"/>
                </a:lnTo>
                <a:lnTo>
                  <a:pt x="7008892" y="6095938"/>
                </a:lnTo>
                <a:lnTo>
                  <a:pt x="6862735" y="6107599"/>
                </a:lnTo>
                <a:lnTo>
                  <a:pt x="6872248" y="6109467"/>
                </a:lnTo>
                <a:cubicBezTo>
                  <a:pt x="6883954" y="6109945"/>
                  <a:pt x="6896090" y="6107715"/>
                  <a:pt x="6907812" y="6107715"/>
                </a:cubicBezTo>
                <a:cubicBezTo>
                  <a:pt x="6923994" y="6107715"/>
                  <a:pt x="6940176" y="6105039"/>
                  <a:pt x="6956484" y="6104658"/>
                </a:cubicBezTo>
                <a:cubicBezTo>
                  <a:pt x="7188765" y="6099052"/>
                  <a:pt x="7420790" y="6086564"/>
                  <a:pt x="7652688" y="6071273"/>
                </a:cubicBezTo>
                <a:cubicBezTo>
                  <a:pt x="8002191" y="6048212"/>
                  <a:pt x="8351439" y="6019289"/>
                  <a:pt x="8699923" y="5982083"/>
                </a:cubicBezTo>
                <a:cubicBezTo>
                  <a:pt x="8986610" y="5952012"/>
                  <a:pt x="9272570" y="5916463"/>
                  <a:pt x="9557819" y="5875435"/>
                </a:cubicBezTo>
                <a:cubicBezTo>
                  <a:pt x="9943546" y="5819627"/>
                  <a:pt x="10327451" y="5753205"/>
                  <a:pt x="10709534" y="5676156"/>
                </a:cubicBezTo>
                <a:cubicBezTo>
                  <a:pt x="11171292" y="5582632"/>
                  <a:pt x="11629098" y="5472289"/>
                  <a:pt x="12081554" y="5341561"/>
                </a:cubicBezTo>
                <a:lnTo>
                  <a:pt x="12191999" y="5308238"/>
                </a:lnTo>
                <a:lnTo>
                  <a:pt x="12191999" y="5364054"/>
                </a:lnTo>
                <a:lnTo>
                  <a:pt x="11911964" y="5447316"/>
                </a:lnTo>
                <a:cubicBezTo>
                  <a:pt x="11616866" y="5529116"/>
                  <a:pt x="11319604" y="5601872"/>
                  <a:pt x="11020049" y="5667491"/>
                </a:cubicBezTo>
                <a:cubicBezTo>
                  <a:pt x="10703036" y="5737061"/>
                  <a:pt x="10384496" y="5798641"/>
                  <a:pt x="10064425" y="5852245"/>
                </a:cubicBezTo>
                <a:cubicBezTo>
                  <a:pt x="9798381" y="5896841"/>
                  <a:pt x="9531609" y="5936505"/>
                  <a:pt x="9264124" y="5971252"/>
                </a:cubicBezTo>
                <a:cubicBezTo>
                  <a:pt x="9061021" y="5997500"/>
                  <a:pt x="8857919" y="6022219"/>
                  <a:pt x="8654182" y="6042605"/>
                </a:cubicBezTo>
                <a:cubicBezTo>
                  <a:pt x="8416040" y="6065924"/>
                  <a:pt x="8177644" y="6087966"/>
                  <a:pt x="7938866" y="6105677"/>
                </a:cubicBezTo>
                <a:cubicBezTo>
                  <a:pt x="7628862" y="6128611"/>
                  <a:pt x="7318730" y="6146960"/>
                  <a:pt x="7008089" y="6158427"/>
                </a:cubicBezTo>
                <a:cubicBezTo>
                  <a:pt x="6855189" y="6164034"/>
                  <a:pt x="6702290" y="6167984"/>
                  <a:pt x="6549390" y="6172697"/>
                </a:cubicBezTo>
                <a:cubicBezTo>
                  <a:pt x="6510756" y="6170558"/>
                  <a:pt x="6472010" y="6172226"/>
                  <a:pt x="6433696" y="6177668"/>
                </a:cubicBezTo>
                <a:lnTo>
                  <a:pt x="6127899" y="6177668"/>
                </a:lnTo>
                <a:lnTo>
                  <a:pt x="6048391" y="6172953"/>
                </a:lnTo>
                <a:cubicBezTo>
                  <a:pt x="5810377" y="6160212"/>
                  <a:pt x="5572363" y="6146069"/>
                  <a:pt x="5334221" y="6135747"/>
                </a:cubicBezTo>
                <a:cubicBezTo>
                  <a:pt x="5026766" y="6123004"/>
                  <a:pt x="4719692" y="6101983"/>
                  <a:pt x="4413510" y="6072039"/>
                </a:cubicBezTo>
                <a:cubicBezTo>
                  <a:pt x="4088215" y="6040312"/>
                  <a:pt x="3763687" y="6004763"/>
                  <a:pt x="3438265" y="5970870"/>
                </a:cubicBezTo>
                <a:cubicBezTo>
                  <a:pt x="3099935" y="5935704"/>
                  <a:pt x="2762281" y="5895019"/>
                  <a:pt x="2425303" y="5848805"/>
                </a:cubicBezTo>
                <a:cubicBezTo>
                  <a:pt x="2047042" y="5797329"/>
                  <a:pt x="1669936" y="5738080"/>
                  <a:pt x="1293973" y="5671060"/>
                </a:cubicBezTo>
                <a:cubicBezTo>
                  <a:pt x="902168" y="5600534"/>
                  <a:pt x="512942" y="5519976"/>
                  <a:pt x="126888" y="5425029"/>
                </a:cubicBezTo>
                <a:lnTo>
                  <a:pt x="0" y="5392100"/>
                </a:lnTo>
                <a:lnTo>
                  <a:pt x="0" y="5333771"/>
                </a:lnTo>
                <a:lnTo>
                  <a:pt x="130837" y="5368509"/>
                </a:lnTo>
                <a:cubicBezTo>
                  <a:pt x="306720" y="5411799"/>
                  <a:pt x="483287" y="5452095"/>
                  <a:pt x="660204" y="5490001"/>
                </a:cubicBezTo>
                <a:cubicBezTo>
                  <a:pt x="1048569" y="5572948"/>
                  <a:pt x="1439228" y="5643664"/>
                  <a:pt x="1831416" y="5705715"/>
                </a:cubicBezTo>
                <a:cubicBezTo>
                  <a:pt x="2114917" y="5750440"/>
                  <a:pt x="2398801" y="5791595"/>
                  <a:pt x="2677204" y="5825742"/>
                </a:cubicBezTo>
                <a:cubicBezTo>
                  <a:pt x="2669177" y="5828418"/>
                  <a:pt x="2658222" y="5818097"/>
                  <a:pt x="2644716" y="5815549"/>
                </a:cubicBezTo>
                <a:cubicBezTo>
                  <a:pt x="2149740" y="5721171"/>
                  <a:pt x="1659233" y="5607352"/>
                  <a:pt x="1173182" y="5474074"/>
                </a:cubicBezTo>
                <a:cubicBezTo>
                  <a:pt x="940520" y="5410366"/>
                  <a:pt x="709302" y="5342134"/>
                  <a:pt x="479527" y="5269379"/>
                </a:cubicBezTo>
                <a:lnTo>
                  <a:pt x="0" y="510708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鲜艳色彩泼洒出的矢量背景">
            <a:extLst>
              <a:ext uri="{FF2B5EF4-FFF2-40B4-BE49-F238E27FC236}">
                <a16:creationId xmlns:a16="http://schemas.microsoft.com/office/drawing/2014/main" id="{885B433B-8A78-5400-7C32-DD3AFAACF4EB}"/>
              </a:ext>
            </a:extLst>
          </p:cNvPr>
          <p:cNvPicPr>
            <a:picLocks noChangeAspect="1"/>
          </p:cNvPicPr>
          <p:nvPr/>
        </p:nvPicPr>
        <p:blipFill>
          <a:blip r:embed="rId3" cstate="email">
            <a:alphaModFix amt="55000"/>
            <a:extLst>
              <a:ext uri="{28A0092B-C50C-407E-A947-70E740481C1C}">
                <a14:useLocalDpi xmlns:a14="http://schemas.microsoft.com/office/drawing/2010/main"/>
              </a:ext>
            </a:extLst>
          </a:blip>
          <a:srcRect/>
          <a:stretch/>
        </p:blipFill>
        <p:spPr>
          <a:xfrm>
            <a:off x="20" y="10"/>
            <a:ext cx="12191979" cy="6177658"/>
          </a:xfrm>
          <a:custGeom>
            <a:avLst/>
            <a:gdLst/>
            <a:ahLst/>
            <a:cxnLst/>
            <a:rect l="l" t="t" r="r" b="b"/>
            <a:pathLst>
              <a:path w="12191999" h="6177668">
                <a:moveTo>
                  <a:pt x="6861986" y="6107659"/>
                </a:moveTo>
                <a:lnTo>
                  <a:pt x="6860986" y="6107739"/>
                </a:lnTo>
                <a:lnTo>
                  <a:pt x="6860759" y="6108287"/>
                </a:lnTo>
                <a:close/>
                <a:moveTo>
                  <a:pt x="0" y="0"/>
                </a:moveTo>
                <a:lnTo>
                  <a:pt x="12191999" y="0"/>
                </a:lnTo>
                <a:lnTo>
                  <a:pt x="12191999" y="5215324"/>
                </a:lnTo>
                <a:lnTo>
                  <a:pt x="12144282" y="5229900"/>
                </a:lnTo>
                <a:cubicBezTo>
                  <a:pt x="12016423" y="5267070"/>
                  <a:pt x="11888048" y="5302510"/>
                  <a:pt x="11759192" y="5336208"/>
                </a:cubicBezTo>
                <a:cubicBezTo>
                  <a:pt x="11344324" y="5446552"/>
                  <a:pt x="10926015" y="5542623"/>
                  <a:pt x="10505159" y="5627228"/>
                </a:cubicBezTo>
                <a:cubicBezTo>
                  <a:pt x="10171926" y="5694160"/>
                  <a:pt x="9837459" y="5754097"/>
                  <a:pt x="9501755" y="5807012"/>
                </a:cubicBezTo>
                <a:cubicBezTo>
                  <a:pt x="9180066" y="5857979"/>
                  <a:pt x="8857537" y="5903722"/>
                  <a:pt x="8534155" y="5944240"/>
                </a:cubicBezTo>
                <a:cubicBezTo>
                  <a:pt x="8286585" y="5975202"/>
                  <a:pt x="8038506" y="6001450"/>
                  <a:pt x="7790171" y="6026297"/>
                </a:cubicBezTo>
                <a:lnTo>
                  <a:pt x="7024337" y="6093812"/>
                </a:lnTo>
                <a:lnTo>
                  <a:pt x="7008892" y="6095938"/>
                </a:lnTo>
                <a:lnTo>
                  <a:pt x="6862735" y="6107599"/>
                </a:lnTo>
                <a:lnTo>
                  <a:pt x="6872248" y="6109467"/>
                </a:lnTo>
                <a:cubicBezTo>
                  <a:pt x="6883954" y="6109945"/>
                  <a:pt x="6896090" y="6107715"/>
                  <a:pt x="6907812" y="6107715"/>
                </a:cubicBezTo>
                <a:cubicBezTo>
                  <a:pt x="6923994" y="6107715"/>
                  <a:pt x="6940176" y="6105039"/>
                  <a:pt x="6956484" y="6104658"/>
                </a:cubicBezTo>
                <a:cubicBezTo>
                  <a:pt x="7188765" y="6099052"/>
                  <a:pt x="7420790" y="6086564"/>
                  <a:pt x="7652688" y="6071273"/>
                </a:cubicBezTo>
                <a:cubicBezTo>
                  <a:pt x="8002191" y="6048212"/>
                  <a:pt x="8351439" y="6019289"/>
                  <a:pt x="8699923" y="5982083"/>
                </a:cubicBezTo>
                <a:cubicBezTo>
                  <a:pt x="8986610" y="5952012"/>
                  <a:pt x="9272570" y="5916463"/>
                  <a:pt x="9557819" y="5875435"/>
                </a:cubicBezTo>
                <a:cubicBezTo>
                  <a:pt x="9943546" y="5819627"/>
                  <a:pt x="10327451" y="5753205"/>
                  <a:pt x="10709534" y="5676156"/>
                </a:cubicBezTo>
                <a:cubicBezTo>
                  <a:pt x="11171292" y="5582632"/>
                  <a:pt x="11629098" y="5472289"/>
                  <a:pt x="12081554" y="5341561"/>
                </a:cubicBezTo>
                <a:lnTo>
                  <a:pt x="12191999" y="5308238"/>
                </a:lnTo>
                <a:lnTo>
                  <a:pt x="12191999" y="5364054"/>
                </a:lnTo>
                <a:lnTo>
                  <a:pt x="11911964" y="5447316"/>
                </a:lnTo>
                <a:cubicBezTo>
                  <a:pt x="11616866" y="5529116"/>
                  <a:pt x="11319604" y="5601872"/>
                  <a:pt x="11020049" y="5667491"/>
                </a:cubicBezTo>
                <a:cubicBezTo>
                  <a:pt x="10703036" y="5737061"/>
                  <a:pt x="10384496" y="5798641"/>
                  <a:pt x="10064425" y="5852245"/>
                </a:cubicBezTo>
                <a:cubicBezTo>
                  <a:pt x="9798381" y="5896841"/>
                  <a:pt x="9531609" y="5936505"/>
                  <a:pt x="9264124" y="5971252"/>
                </a:cubicBezTo>
                <a:cubicBezTo>
                  <a:pt x="9061021" y="5997500"/>
                  <a:pt x="8857919" y="6022219"/>
                  <a:pt x="8654182" y="6042605"/>
                </a:cubicBezTo>
                <a:cubicBezTo>
                  <a:pt x="8416040" y="6065924"/>
                  <a:pt x="8177644" y="6087966"/>
                  <a:pt x="7938866" y="6105677"/>
                </a:cubicBezTo>
                <a:cubicBezTo>
                  <a:pt x="7628862" y="6128611"/>
                  <a:pt x="7318730" y="6146960"/>
                  <a:pt x="7008089" y="6158427"/>
                </a:cubicBezTo>
                <a:cubicBezTo>
                  <a:pt x="6855189" y="6164034"/>
                  <a:pt x="6702290" y="6167984"/>
                  <a:pt x="6549390" y="6172697"/>
                </a:cubicBezTo>
                <a:cubicBezTo>
                  <a:pt x="6510756" y="6170558"/>
                  <a:pt x="6472010" y="6172226"/>
                  <a:pt x="6433696" y="6177668"/>
                </a:cubicBezTo>
                <a:lnTo>
                  <a:pt x="6127899" y="6177668"/>
                </a:lnTo>
                <a:lnTo>
                  <a:pt x="6048391" y="6172953"/>
                </a:lnTo>
                <a:cubicBezTo>
                  <a:pt x="5810377" y="6160212"/>
                  <a:pt x="5572363" y="6146069"/>
                  <a:pt x="5334221" y="6135747"/>
                </a:cubicBezTo>
                <a:cubicBezTo>
                  <a:pt x="5026766" y="6123004"/>
                  <a:pt x="4719692" y="6101983"/>
                  <a:pt x="4413510" y="6072039"/>
                </a:cubicBezTo>
                <a:cubicBezTo>
                  <a:pt x="4088215" y="6040312"/>
                  <a:pt x="3763687" y="6004763"/>
                  <a:pt x="3438265" y="5970870"/>
                </a:cubicBezTo>
                <a:cubicBezTo>
                  <a:pt x="3099935" y="5935704"/>
                  <a:pt x="2762281" y="5895019"/>
                  <a:pt x="2425303" y="5848805"/>
                </a:cubicBezTo>
                <a:cubicBezTo>
                  <a:pt x="2047042" y="5797329"/>
                  <a:pt x="1669936" y="5738080"/>
                  <a:pt x="1293973" y="5671060"/>
                </a:cubicBezTo>
                <a:cubicBezTo>
                  <a:pt x="902168" y="5600534"/>
                  <a:pt x="512942" y="5519976"/>
                  <a:pt x="126888" y="5425029"/>
                </a:cubicBezTo>
                <a:lnTo>
                  <a:pt x="0" y="5392100"/>
                </a:lnTo>
                <a:lnTo>
                  <a:pt x="0" y="5333771"/>
                </a:lnTo>
                <a:lnTo>
                  <a:pt x="130837" y="5368509"/>
                </a:lnTo>
                <a:cubicBezTo>
                  <a:pt x="306720" y="5411799"/>
                  <a:pt x="483287" y="5452095"/>
                  <a:pt x="660204" y="5490001"/>
                </a:cubicBezTo>
                <a:cubicBezTo>
                  <a:pt x="1048569" y="5572948"/>
                  <a:pt x="1439228" y="5643664"/>
                  <a:pt x="1831416" y="5705715"/>
                </a:cubicBezTo>
                <a:cubicBezTo>
                  <a:pt x="2114917" y="5750440"/>
                  <a:pt x="2398801" y="5791595"/>
                  <a:pt x="2677204" y="5825742"/>
                </a:cubicBezTo>
                <a:cubicBezTo>
                  <a:pt x="2669177" y="5828418"/>
                  <a:pt x="2658222" y="5818097"/>
                  <a:pt x="2644716" y="5815549"/>
                </a:cubicBezTo>
                <a:cubicBezTo>
                  <a:pt x="2149740" y="5721171"/>
                  <a:pt x="1659233" y="5607352"/>
                  <a:pt x="1173182" y="5474074"/>
                </a:cubicBezTo>
                <a:cubicBezTo>
                  <a:pt x="940520" y="5410366"/>
                  <a:pt x="709302" y="5342134"/>
                  <a:pt x="479527" y="5269379"/>
                </a:cubicBezTo>
                <a:lnTo>
                  <a:pt x="0" y="5107083"/>
                </a:lnTo>
                <a:close/>
              </a:path>
            </a:pathLst>
          </a:custGeom>
        </p:spPr>
      </p:pic>
      <p:sp>
        <p:nvSpPr>
          <p:cNvPr id="2" name="标题 1">
            <a:extLst>
              <a:ext uri="{FF2B5EF4-FFF2-40B4-BE49-F238E27FC236}">
                <a16:creationId xmlns:a16="http://schemas.microsoft.com/office/drawing/2014/main" id="{38F72620-A818-650E-FFE3-3060ADDA925B}"/>
              </a:ext>
            </a:extLst>
          </p:cNvPr>
          <p:cNvSpPr>
            <a:spLocks noGrp="1"/>
          </p:cNvSpPr>
          <p:nvPr>
            <p:ph type="ctrTitle"/>
          </p:nvPr>
        </p:nvSpPr>
        <p:spPr>
          <a:xfrm>
            <a:off x="1524000" y="1026747"/>
            <a:ext cx="9144000" cy="2387600"/>
          </a:xfrm>
        </p:spPr>
        <p:txBody>
          <a:bodyPr>
            <a:normAutofit fontScale="90000"/>
          </a:bodyPr>
          <a:lstStyle/>
          <a:p>
            <a:pPr algn="ctr"/>
            <a:r>
              <a:rPr kumimoji="1" lang="zh-CN" altLang="en-US" sz="8000" b="1" dirty="0">
                <a:solidFill>
                  <a:schemeClr val="bg1"/>
                </a:solidFill>
                <a:latin typeface="Microsoft YaHei" panose="020B0503020204020204" pitchFamily="34" charset="-122"/>
                <a:ea typeface="Microsoft YaHei" panose="020B0503020204020204" pitchFamily="34" charset="-122"/>
              </a:rPr>
              <a:t>頌贊上帝</a:t>
            </a:r>
            <a:br>
              <a:rPr kumimoji="1" lang="zh-CN" altLang="en-US" sz="8000" b="1" dirty="0">
                <a:solidFill>
                  <a:schemeClr val="bg1"/>
                </a:solidFill>
                <a:latin typeface="Microsoft YaHei" panose="020B0503020204020204" pitchFamily="34" charset="-122"/>
                <a:ea typeface="Microsoft YaHei" panose="020B0503020204020204" pitchFamily="34" charset="-122"/>
              </a:rPr>
            </a:br>
            <a:r>
              <a:rPr kumimoji="1" lang="en-US" altLang="zh-CN" sz="8000" b="1" dirty="0">
                <a:solidFill>
                  <a:schemeClr val="bg1"/>
                </a:solidFill>
                <a:latin typeface="Microsoft YaHei" panose="020B0503020204020204" pitchFamily="34" charset="-122"/>
                <a:ea typeface="Microsoft YaHei" panose="020B0503020204020204" pitchFamily="34" charset="-122"/>
              </a:rPr>
              <a:t>Praise the Lord</a:t>
            </a:r>
          </a:p>
        </p:txBody>
      </p:sp>
      <p:sp>
        <p:nvSpPr>
          <p:cNvPr id="3" name="副标题 2">
            <a:extLst>
              <a:ext uri="{FF2B5EF4-FFF2-40B4-BE49-F238E27FC236}">
                <a16:creationId xmlns:a16="http://schemas.microsoft.com/office/drawing/2014/main" id="{89DCAC3B-044C-1DDE-A68C-9D900D77412B}"/>
              </a:ext>
            </a:extLst>
          </p:cNvPr>
          <p:cNvSpPr>
            <a:spLocks noGrp="1"/>
          </p:cNvSpPr>
          <p:nvPr>
            <p:ph type="subTitle" idx="1"/>
          </p:nvPr>
        </p:nvSpPr>
        <p:spPr>
          <a:xfrm>
            <a:off x="1524000" y="3927080"/>
            <a:ext cx="9144000" cy="1197323"/>
          </a:xfrm>
        </p:spPr>
        <p:txBody>
          <a:bodyPr>
            <a:normAutofit/>
          </a:bodyPr>
          <a:lstStyle/>
          <a:p>
            <a:pPr algn="ctr"/>
            <a:r>
              <a:rPr kumimoji="1" lang="zh-CN" altLang="en-US" sz="4800" b="1" dirty="0">
                <a:solidFill>
                  <a:schemeClr val="bg1"/>
                </a:solidFill>
                <a:latin typeface="Microsoft YaHei" panose="020B0503020204020204" pitchFamily="34" charset="-122"/>
                <a:ea typeface="Microsoft YaHei" panose="020B0503020204020204" pitchFamily="34" charset="-122"/>
              </a:rPr>
              <a:t>诗</a:t>
            </a:r>
            <a:r>
              <a:rPr kumimoji="1" lang="en-US" altLang="zh-CN" sz="4800" b="1" dirty="0">
                <a:solidFill>
                  <a:schemeClr val="bg1"/>
                </a:solidFill>
                <a:latin typeface="Microsoft YaHei" panose="020B0503020204020204" pitchFamily="34" charset="-122"/>
                <a:ea typeface="Microsoft YaHei" panose="020B0503020204020204" pitchFamily="34" charset="-122"/>
              </a:rPr>
              <a:t>100</a:t>
            </a:r>
            <a:r>
              <a:rPr kumimoji="1" lang="zh-CN" altLang="en-US" sz="4800" b="1" dirty="0">
                <a:solidFill>
                  <a:schemeClr val="bg1"/>
                </a:solidFill>
                <a:latin typeface="Microsoft YaHei" panose="020B0503020204020204" pitchFamily="34" charset="-122"/>
                <a:ea typeface="Microsoft YaHei" panose="020B0503020204020204" pitchFamily="34" charset="-122"/>
              </a:rPr>
              <a:t>篇</a:t>
            </a:r>
          </a:p>
        </p:txBody>
      </p:sp>
      <p:sp>
        <p:nvSpPr>
          <p:cNvPr id="13" name="Rectangle 6">
            <a:extLst>
              <a:ext uri="{FF2B5EF4-FFF2-40B4-BE49-F238E27FC236}">
                <a16:creationId xmlns:a16="http://schemas.microsoft.com/office/drawing/2014/main" id="{DCB8EB4B-AFE9-41E8-95B0-F246E574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3650059"/>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5971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1" name="Rectangle 6150">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6153" name="Rectangle 6152">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A0DD8E0E-9792-373A-49EE-7A41F7775695}"/>
              </a:ext>
            </a:extLst>
          </p:cNvPr>
          <p:cNvSpPr>
            <a:spLocks noGrp="1"/>
          </p:cNvSpPr>
          <p:nvPr>
            <p:ph type="title"/>
          </p:nvPr>
        </p:nvSpPr>
        <p:spPr>
          <a:xfrm>
            <a:off x="638881" y="759978"/>
            <a:ext cx="10909640" cy="1065836"/>
          </a:xfrm>
        </p:spPr>
        <p:txBody>
          <a:bodyPr vert="horz" lIns="91440" tIns="45720" rIns="91440" bIns="45720" rtlCol="0" anchor="ctr">
            <a:normAutofit/>
          </a:bodyPr>
          <a:lstStyle/>
          <a:p>
            <a:pPr algn="ctr">
              <a:lnSpc>
                <a:spcPct val="100000"/>
              </a:lnSpc>
            </a:pPr>
            <a:r>
              <a:rPr lang="en-US" altLang="zh-CN" sz="6000" b="1" i="0">
                <a:effectLst/>
              </a:rPr>
              <a:t>《</a:t>
            </a:r>
            <a:r>
              <a:rPr lang="zh-CN" altLang="en-US" sz="6000" b="1" i="0">
                <a:effectLst/>
              </a:rPr>
              <a:t>耶和華是我的牧者</a:t>
            </a:r>
            <a:r>
              <a:rPr lang="en-US" altLang="zh-CN" sz="6000" b="1" i="0">
                <a:effectLst/>
              </a:rPr>
              <a:t>》/</a:t>
            </a:r>
            <a:r>
              <a:rPr lang="zh-CN" altLang="en-US" sz="6000" b="1" i="0">
                <a:effectLst/>
              </a:rPr>
              <a:t>蔡琴</a:t>
            </a:r>
            <a:endParaRPr kumimoji="1" lang="en-US" altLang="zh-CN" sz="6000"/>
          </a:p>
        </p:txBody>
      </p:sp>
      <p:sp>
        <p:nvSpPr>
          <p:cNvPr id="6155" name="Rectangle 6">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27432"/>
          </a:xfrm>
          <a:custGeom>
            <a:avLst/>
            <a:gdLst>
              <a:gd name="connsiteX0" fmla="*/ 0 w 3291840"/>
              <a:gd name="connsiteY0" fmla="*/ 0 h 27432"/>
              <a:gd name="connsiteX1" fmla="*/ 625450 w 3291840"/>
              <a:gd name="connsiteY1" fmla="*/ 0 h 27432"/>
              <a:gd name="connsiteX2" fmla="*/ 1283818 w 3291840"/>
              <a:gd name="connsiteY2" fmla="*/ 0 h 27432"/>
              <a:gd name="connsiteX3" fmla="*/ 1975104 w 3291840"/>
              <a:gd name="connsiteY3" fmla="*/ 0 h 27432"/>
              <a:gd name="connsiteX4" fmla="*/ 2666390 w 3291840"/>
              <a:gd name="connsiteY4" fmla="*/ 0 h 27432"/>
              <a:gd name="connsiteX5" fmla="*/ 3291840 w 3291840"/>
              <a:gd name="connsiteY5" fmla="*/ 0 h 27432"/>
              <a:gd name="connsiteX6" fmla="*/ 3291840 w 3291840"/>
              <a:gd name="connsiteY6" fmla="*/ 27432 h 27432"/>
              <a:gd name="connsiteX7" fmla="*/ 2567635 w 3291840"/>
              <a:gd name="connsiteY7" fmla="*/ 27432 h 27432"/>
              <a:gd name="connsiteX8" fmla="*/ 1843430 w 3291840"/>
              <a:gd name="connsiteY8" fmla="*/ 27432 h 27432"/>
              <a:gd name="connsiteX9" fmla="*/ 1185062 w 3291840"/>
              <a:gd name="connsiteY9" fmla="*/ 27432 h 27432"/>
              <a:gd name="connsiteX10" fmla="*/ 0 w 3291840"/>
              <a:gd name="connsiteY10" fmla="*/ 27432 h 27432"/>
              <a:gd name="connsiteX11" fmla="*/ 0 w 329184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840" h="27432" fill="none" extrusionOk="0">
                <a:moveTo>
                  <a:pt x="0" y="0"/>
                </a:moveTo>
                <a:cubicBezTo>
                  <a:pt x="173613" y="5552"/>
                  <a:pt x="489242" y="1770"/>
                  <a:pt x="625450" y="0"/>
                </a:cubicBezTo>
                <a:cubicBezTo>
                  <a:pt x="761658" y="-1770"/>
                  <a:pt x="1015131" y="32079"/>
                  <a:pt x="1283818" y="0"/>
                </a:cubicBezTo>
                <a:cubicBezTo>
                  <a:pt x="1552505" y="-32079"/>
                  <a:pt x="1752773" y="10771"/>
                  <a:pt x="1975104" y="0"/>
                </a:cubicBezTo>
                <a:cubicBezTo>
                  <a:pt x="2197435" y="-10771"/>
                  <a:pt x="2433070" y="21341"/>
                  <a:pt x="2666390" y="0"/>
                </a:cubicBezTo>
                <a:cubicBezTo>
                  <a:pt x="2899710" y="-21341"/>
                  <a:pt x="3028437" y="16612"/>
                  <a:pt x="3291840" y="0"/>
                </a:cubicBezTo>
                <a:cubicBezTo>
                  <a:pt x="3290674" y="7395"/>
                  <a:pt x="3291885" y="21864"/>
                  <a:pt x="3291840" y="27432"/>
                </a:cubicBezTo>
                <a:cubicBezTo>
                  <a:pt x="3043276" y="47012"/>
                  <a:pt x="2921041" y="-3764"/>
                  <a:pt x="2567635" y="27432"/>
                </a:cubicBezTo>
                <a:cubicBezTo>
                  <a:pt x="2214230" y="58628"/>
                  <a:pt x="2189623" y="-3875"/>
                  <a:pt x="1843430" y="27432"/>
                </a:cubicBezTo>
                <a:cubicBezTo>
                  <a:pt x="1497237" y="58739"/>
                  <a:pt x="1492584" y="38324"/>
                  <a:pt x="1185062" y="27432"/>
                </a:cubicBezTo>
                <a:cubicBezTo>
                  <a:pt x="877540" y="16540"/>
                  <a:pt x="313238" y="55587"/>
                  <a:pt x="0" y="27432"/>
                </a:cubicBezTo>
                <a:cubicBezTo>
                  <a:pt x="-503" y="20663"/>
                  <a:pt x="1168" y="5855"/>
                  <a:pt x="0" y="0"/>
                </a:cubicBezTo>
                <a:close/>
              </a:path>
              <a:path w="3291840" h="27432" stroke="0" extrusionOk="0">
                <a:moveTo>
                  <a:pt x="0" y="0"/>
                </a:moveTo>
                <a:cubicBezTo>
                  <a:pt x="281971" y="23935"/>
                  <a:pt x="485873" y="-14021"/>
                  <a:pt x="625450" y="0"/>
                </a:cubicBezTo>
                <a:cubicBezTo>
                  <a:pt x="765027" y="14021"/>
                  <a:pt x="1048900" y="27914"/>
                  <a:pt x="1185062" y="0"/>
                </a:cubicBezTo>
                <a:cubicBezTo>
                  <a:pt x="1321224" y="-27914"/>
                  <a:pt x="1648252" y="-3988"/>
                  <a:pt x="1909267" y="0"/>
                </a:cubicBezTo>
                <a:cubicBezTo>
                  <a:pt x="2170282" y="3988"/>
                  <a:pt x="2301957" y="25891"/>
                  <a:pt x="2534717" y="0"/>
                </a:cubicBezTo>
                <a:cubicBezTo>
                  <a:pt x="2767477" y="-25891"/>
                  <a:pt x="3078800" y="21500"/>
                  <a:pt x="3291840" y="0"/>
                </a:cubicBezTo>
                <a:cubicBezTo>
                  <a:pt x="3292033" y="12649"/>
                  <a:pt x="3290852" y="17989"/>
                  <a:pt x="3291840" y="27432"/>
                </a:cubicBezTo>
                <a:cubicBezTo>
                  <a:pt x="3120474" y="24858"/>
                  <a:pt x="2816568" y="13777"/>
                  <a:pt x="2633472" y="27432"/>
                </a:cubicBezTo>
                <a:cubicBezTo>
                  <a:pt x="2450376" y="41087"/>
                  <a:pt x="2160769" y="46494"/>
                  <a:pt x="1909267" y="27432"/>
                </a:cubicBezTo>
                <a:cubicBezTo>
                  <a:pt x="1657765" y="8370"/>
                  <a:pt x="1623992" y="18792"/>
                  <a:pt x="1349654" y="27432"/>
                </a:cubicBezTo>
                <a:cubicBezTo>
                  <a:pt x="1075316" y="36072"/>
                  <a:pt x="833426" y="43325"/>
                  <a:pt x="691286" y="27432"/>
                </a:cubicBezTo>
                <a:cubicBezTo>
                  <a:pt x="549146" y="11539"/>
                  <a:pt x="342011" y="33345"/>
                  <a:pt x="0" y="27432"/>
                </a:cubicBezTo>
                <a:cubicBezTo>
                  <a:pt x="1300" y="19678"/>
                  <a:pt x="-86" y="12044"/>
                  <a:pt x="0" y="0"/>
                </a:cubicBezTo>
                <a:close/>
              </a:path>
            </a:pathLst>
          </a:custGeom>
          <a:solidFill>
            <a:srgbClr val="21B782"/>
          </a:solidFill>
          <a:ln w="38100" cap="rnd">
            <a:solidFill>
              <a:srgbClr val="21B78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蔡琴：因为一首歌，我选择相信上帝">
            <a:extLst>
              <a:ext uri="{FF2B5EF4-FFF2-40B4-BE49-F238E27FC236}">
                <a16:creationId xmlns:a16="http://schemas.microsoft.com/office/drawing/2014/main" id="{2F009577-A522-3CF7-C5A0-EA2AD77F8071}"/>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1179576" y="2642616"/>
            <a:ext cx="3895344" cy="3895344"/>
          </a:xfrm>
          <a:prstGeom prst="rect">
            <a:avLst/>
          </a:prstGeom>
          <a:noFill/>
          <a:extLst>
            <a:ext uri="{909E8E84-426E-40DD-AFC4-6F175D3DCCD1}">
              <a14:hiddenFill xmlns:a14="http://schemas.microsoft.com/office/drawing/2010/main">
                <a:solidFill>
                  <a:srgbClr val="FFFFFF"/>
                </a:solidFill>
              </a14:hiddenFill>
            </a:ext>
          </a:extLst>
        </p:spPr>
      </p:pic>
      <p:sp>
        <p:nvSpPr>
          <p:cNvPr id="5" name="内容占位符 4">
            <a:extLst>
              <a:ext uri="{FF2B5EF4-FFF2-40B4-BE49-F238E27FC236}">
                <a16:creationId xmlns:a16="http://schemas.microsoft.com/office/drawing/2014/main" id="{6B74E7B8-3D05-7B5D-E6FD-124BA4A22663}"/>
              </a:ext>
            </a:extLst>
          </p:cNvPr>
          <p:cNvSpPr>
            <a:spLocks noGrp="1"/>
          </p:cNvSpPr>
          <p:nvPr>
            <p:ph idx="1"/>
          </p:nvPr>
        </p:nvSpPr>
        <p:spPr/>
        <p:txBody>
          <a:bodyPr/>
          <a:lstStyle/>
          <a:p>
            <a:endParaRPr lang="zh-CN" altLang="en-US"/>
          </a:p>
        </p:txBody>
      </p:sp>
    </p:spTree>
    <p:extLst>
      <p:ext uri="{BB962C8B-B14F-4D97-AF65-F5344CB8AC3E}">
        <p14:creationId xmlns:p14="http://schemas.microsoft.com/office/powerpoint/2010/main" val="3700844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8771E2-8D0F-DA7F-0971-62551BE08BEF}"/>
              </a:ext>
            </a:extLst>
          </p:cNvPr>
          <p:cNvSpPr>
            <a:spLocks noGrp="1"/>
          </p:cNvSpPr>
          <p:nvPr>
            <p:ph type="title"/>
          </p:nvPr>
        </p:nvSpPr>
        <p:spPr>
          <a:xfrm>
            <a:off x="557939" y="1"/>
            <a:ext cx="11282765" cy="1690688"/>
          </a:xfrm>
        </p:spPr>
        <p:txBody>
          <a:bodyPr/>
          <a:lstStyle/>
          <a:p>
            <a:pPr algn="ctr"/>
            <a:r>
              <a:rPr lang="zh-CN" altLang="en-US" b="1" dirty="0">
                <a:solidFill>
                  <a:srgbClr val="0E0E0E"/>
                </a:solidFill>
                <a:latin typeface=".SF NS"/>
              </a:rPr>
              <a:t>三、颂赞</a:t>
            </a:r>
            <a:r>
              <a:rPr lang="zh-CN" altLang="en-US" b="1" dirty="0">
                <a:solidFill>
                  <a:srgbClr val="0E0E0E"/>
                </a:solidFill>
                <a:effectLst/>
                <a:latin typeface=".SF NS"/>
              </a:rPr>
              <a:t>的方式 （</a:t>
            </a:r>
            <a:r>
              <a:rPr lang="en-US" altLang="zh-CN" b="1" dirty="0">
                <a:solidFill>
                  <a:srgbClr val="0E0E0E"/>
                </a:solidFill>
                <a:effectLst/>
                <a:latin typeface=".SF NS"/>
              </a:rPr>
              <a:t>4-5</a:t>
            </a:r>
            <a:r>
              <a:rPr lang="zh-CN" altLang="en-US" b="1" dirty="0">
                <a:solidFill>
                  <a:srgbClr val="0E0E0E"/>
                </a:solidFill>
                <a:effectLst/>
                <a:latin typeface=".SF NS"/>
              </a:rPr>
              <a:t>节）</a:t>
            </a:r>
            <a:br>
              <a:rPr lang="en-US" altLang="zh-CN" b="1" dirty="0">
                <a:solidFill>
                  <a:srgbClr val="0E0E0E"/>
                </a:solidFill>
                <a:effectLst/>
                <a:latin typeface=".SF NS"/>
              </a:rPr>
            </a:br>
            <a:r>
              <a:rPr lang="en-US" altLang="zh-CN" b="1" dirty="0">
                <a:solidFill>
                  <a:srgbClr val="0E0E0E"/>
                </a:solidFill>
                <a:effectLst/>
                <a:latin typeface=".SF NS"/>
              </a:rPr>
              <a:t>The ways to praise</a:t>
            </a:r>
            <a:endParaRPr kumimoji="1" lang="zh-CN" altLang="en-US" dirty="0"/>
          </a:p>
        </p:txBody>
      </p:sp>
      <p:sp>
        <p:nvSpPr>
          <p:cNvPr id="3" name="内容占位符 2">
            <a:extLst>
              <a:ext uri="{FF2B5EF4-FFF2-40B4-BE49-F238E27FC236}">
                <a16:creationId xmlns:a16="http://schemas.microsoft.com/office/drawing/2014/main" id="{19A1EAD2-7641-19C1-B880-12A8CD0D45FB}"/>
              </a:ext>
            </a:extLst>
          </p:cNvPr>
          <p:cNvSpPr>
            <a:spLocks noGrp="1"/>
          </p:cNvSpPr>
          <p:nvPr>
            <p:ph idx="1"/>
          </p:nvPr>
        </p:nvSpPr>
        <p:spPr>
          <a:xfrm>
            <a:off x="185980" y="1813302"/>
            <a:ext cx="12006019" cy="5044698"/>
          </a:xfrm>
        </p:spPr>
        <p:txBody>
          <a:bodyPr>
            <a:normAutofit lnSpcReduction="10000"/>
          </a:bodyPr>
          <a:lstStyle/>
          <a:p>
            <a:pPr marL="0" indent="0">
              <a:lnSpc>
                <a:spcPct val="125000"/>
              </a:lnSpc>
              <a:spcBef>
                <a:spcPts val="0"/>
              </a:spcBef>
              <a:buNone/>
            </a:pPr>
            <a:r>
              <a:rPr lang="zh-CN" altLang="en-US" sz="3200" dirty="0">
                <a:solidFill>
                  <a:srgbClr val="0E0E0E"/>
                </a:solidFill>
                <a:effectLst/>
                <a:latin typeface="Microsoft YaHei" panose="020B0503020204020204" pitchFamily="34" charset="-122"/>
                <a:ea typeface="Microsoft YaHei" panose="020B0503020204020204" pitchFamily="34" charset="-122"/>
              </a:rPr>
              <a:t>“</a:t>
            </a:r>
            <a:r>
              <a:rPr lang="zh-CN" altLang="en-US" dirty="0">
                <a:solidFill>
                  <a:srgbClr val="0E0E0E"/>
                </a:solidFill>
                <a:effectLst/>
                <a:latin typeface="Microsoft YaHei" panose="020B0503020204020204" pitchFamily="34" charset="-122"/>
                <a:ea typeface="Microsoft YaHei" panose="020B0503020204020204" pitchFamily="34" charset="-122"/>
              </a:rPr>
              <a:t>當以感謝</a:t>
            </a:r>
            <a:r>
              <a:rPr lang="zh-CN" altLang="en-US" dirty="0">
                <a:solidFill>
                  <a:srgbClr val="FFFF00"/>
                </a:solidFill>
                <a:effectLst/>
                <a:highlight>
                  <a:srgbClr val="0000FF"/>
                </a:highlight>
                <a:latin typeface="Microsoft YaHei" panose="020B0503020204020204" pitchFamily="34" charset="-122"/>
                <a:ea typeface="Microsoft YaHei" panose="020B0503020204020204" pitchFamily="34" charset="-122"/>
              </a:rPr>
              <a:t>進入</a:t>
            </a:r>
            <a:r>
              <a:rPr lang="zh-CN" altLang="en-US" dirty="0">
                <a:solidFill>
                  <a:srgbClr val="0E0E0E"/>
                </a:solidFill>
                <a:effectLst/>
                <a:latin typeface="Microsoft YaHei" panose="020B0503020204020204" pitchFamily="34" charset="-122"/>
                <a:ea typeface="Microsoft YaHei" panose="020B0503020204020204" pitchFamily="34" charset="-122"/>
              </a:rPr>
              <a:t>他的門，以贊美</a:t>
            </a:r>
            <a:r>
              <a:rPr lang="zh-CN" altLang="en-US" dirty="0">
                <a:solidFill>
                  <a:srgbClr val="FFFF00"/>
                </a:solidFill>
                <a:effectLst/>
                <a:highlight>
                  <a:srgbClr val="0000FF"/>
                </a:highlight>
                <a:latin typeface="Microsoft YaHei" panose="020B0503020204020204" pitchFamily="34" charset="-122"/>
                <a:ea typeface="Microsoft YaHei" panose="020B0503020204020204" pitchFamily="34" charset="-122"/>
              </a:rPr>
              <a:t>進入</a:t>
            </a:r>
            <a:r>
              <a:rPr lang="zh-CN" altLang="en-US" dirty="0">
                <a:solidFill>
                  <a:srgbClr val="0E0E0E"/>
                </a:solidFill>
                <a:effectLst/>
                <a:latin typeface="Microsoft YaHei" panose="020B0503020204020204" pitchFamily="34" charset="-122"/>
                <a:ea typeface="Microsoft YaHei" panose="020B0503020204020204" pitchFamily="34" charset="-122"/>
              </a:rPr>
              <a:t>他的院；當感謝他，稱頌他的名！因為耶和華本為善，他的</a:t>
            </a:r>
            <a:r>
              <a:rPr lang="zh-CN" altLang="en-US" dirty="0">
                <a:solidFill>
                  <a:srgbClr val="FFFF00"/>
                </a:solidFill>
                <a:effectLst/>
                <a:highlight>
                  <a:srgbClr val="FF0000"/>
                </a:highlight>
                <a:latin typeface="Microsoft YaHei" panose="020B0503020204020204" pitchFamily="34" charset="-122"/>
                <a:ea typeface="Microsoft YaHei" panose="020B0503020204020204" pitchFamily="34" charset="-122"/>
              </a:rPr>
              <a:t>慈愛存到永遠</a:t>
            </a:r>
            <a:r>
              <a:rPr lang="zh-CN" altLang="en-US" dirty="0">
                <a:solidFill>
                  <a:srgbClr val="0E0E0E"/>
                </a:solidFill>
                <a:effectLst/>
                <a:latin typeface="Microsoft YaHei" panose="020B0503020204020204" pitchFamily="34" charset="-122"/>
                <a:ea typeface="Microsoft YaHei" panose="020B0503020204020204" pitchFamily="34" charset="-122"/>
              </a:rPr>
              <a:t>，他的</a:t>
            </a:r>
            <a:r>
              <a:rPr lang="zh-CN" altLang="en-US" dirty="0">
                <a:solidFill>
                  <a:srgbClr val="FFFF00"/>
                </a:solidFill>
                <a:effectLst/>
                <a:highlight>
                  <a:srgbClr val="FF0000"/>
                </a:highlight>
                <a:latin typeface="Microsoft YaHei" panose="020B0503020204020204" pitchFamily="34" charset="-122"/>
                <a:ea typeface="Microsoft YaHei" panose="020B0503020204020204" pitchFamily="34" charset="-122"/>
              </a:rPr>
              <a:t>信實直到萬代</a:t>
            </a:r>
            <a:r>
              <a:rPr lang="zh-CN" altLang="en-US" b="1" dirty="0">
                <a:solidFill>
                  <a:srgbClr val="0E0E0E"/>
                </a:solidFill>
                <a:effectLst/>
                <a:latin typeface="Microsoft YaHei" panose="020B0503020204020204" pitchFamily="34" charset="-122"/>
                <a:ea typeface="Microsoft YaHei" panose="020B0503020204020204" pitchFamily="34" charset="-122"/>
              </a:rPr>
              <a:t>。”</a:t>
            </a:r>
            <a:r>
              <a:rPr lang="en-US" altLang="zh-CN" b="1" dirty="0">
                <a:solidFill>
                  <a:srgbClr val="0E0E0E"/>
                </a:solidFill>
                <a:effectLst/>
                <a:latin typeface="Microsoft YaHei" panose="020B0503020204020204" pitchFamily="34" charset="-122"/>
                <a:ea typeface="Microsoft YaHei" panose="020B0503020204020204" pitchFamily="34" charset="-122"/>
              </a:rPr>
              <a:t> Enter his gates with thanksgiving; go into his courts with praise. Give thanks to him and praise his name. For the Lord is good. His unfailing love continues forever, and his faithfulness continues to each generation.(Psalms 100:4-5 NLT)</a:t>
            </a:r>
            <a:endParaRPr lang="zh-CN" altLang="en-US" sz="3200" b="1" dirty="0">
              <a:solidFill>
                <a:srgbClr val="0E0E0E"/>
              </a:solidFill>
              <a:effectLst/>
              <a:latin typeface="Microsoft YaHei" panose="020B0503020204020204" pitchFamily="34" charset="-122"/>
              <a:ea typeface="Microsoft YaHei" panose="020B0503020204020204" pitchFamily="34" charset="-122"/>
            </a:endParaRPr>
          </a:p>
          <a:p>
            <a:pPr marL="0" indent="0">
              <a:lnSpc>
                <a:spcPct val="125000"/>
              </a:lnSpc>
              <a:spcBef>
                <a:spcPts val="0"/>
              </a:spcBef>
              <a:buNone/>
            </a:pPr>
            <a:r>
              <a:rPr lang="en-US" altLang="zh-CN" sz="3200" dirty="0">
                <a:solidFill>
                  <a:srgbClr val="0E0E0E"/>
                </a:solidFill>
                <a:effectLst/>
                <a:latin typeface="Microsoft YaHei" panose="020B0503020204020204" pitchFamily="34" charset="-122"/>
                <a:ea typeface="Microsoft YaHei" panose="020B0503020204020204" pitchFamily="34" charset="-122"/>
              </a:rPr>
              <a:t>1. </a:t>
            </a:r>
            <a:r>
              <a:rPr lang="zh-CN" altLang="en-US" sz="3200" dirty="0">
                <a:solidFill>
                  <a:srgbClr val="0E0E0E"/>
                </a:solidFill>
                <a:effectLst/>
                <a:latin typeface="Microsoft YaHei" panose="020B0503020204020204" pitchFamily="34" charset="-122"/>
                <a:ea typeface="Microsoft YaHei" panose="020B0503020204020204" pitchFamily="34" charset="-122"/>
              </a:rPr>
              <a:t>進入神的同在（參與崇拜）</a:t>
            </a:r>
            <a:r>
              <a:rPr lang="en-US" altLang="zh-CN" sz="3200" b="0" i="0" u="none" strike="noStrike" dirty="0">
                <a:solidFill>
                  <a:srgbClr val="000000"/>
                </a:solidFill>
                <a:effectLst/>
                <a:latin typeface="Microsoft YaHei" panose="020B0503020204020204" pitchFamily="34" charset="-122"/>
                <a:ea typeface="Microsoft YaHei" panose="020B0503020204020204" pitchFamily="34" charset="-122"/>
              </a:rPr>
              <a:t> </a:t>
            </a:r>
            <a:r>
              <a:rPr lang="en-US" altLang="zh-CN" sz="3200" b="1" i="0" u="none" strike="noStrike" dirty="0">
                <a:solidFill>
                  <a:srgbClr val="000000"/>
                </a:solidFill>
                <a:effectLst/>
                <a:latin typeface="Microsoft YaHei" panose="020B0503020204020204" pitchFamily="34" charset="-122"/>
                <a:ea typeface="Microsoft YaHei" panose="020B0503020204020204" pitchFamily="34" charset="-122"/>
              </a:rPr>
              <a:t>Enter into God's presence</a:t>
            </a:r>
            <a:endParaRPr lang="zh-CN" altLang="en-US" sz="3200" b="1" dirty="0">
              <a:solidFill>
                <a:srgbClr val="0E0E0E"/>
              </a:solidFill>
              <a:effectLst/>
              <a:latin typeface="Microsoft YaHei" panose="020B0503020204020204" pitchFamily="34" charset="-122"/>
              <a:ea typeface="Microsoft YaHei" panose="020B0503020204020204" pitchFamily="34" charset="-122"/>
            </a:endParaRPr>
          </a:p>
          <a:p>
            <a:pPr marL="0" indent="0">
              <a:lnSpc>
                <a:spcPct val="125000"/>
              </a:lnSpc>
              <a:spcBef>
                <a:spcPts val="0"/>
              </a:spcBef>
              <a:buNone/>
            </a:pPr>
            <a:r>
              <a:rPr lang="en-US" altLang="zh-CN" sz="3200" dirty="0">
                <a:solidFill>
                  <a:srgbClr val="0E0E0E"/>
                </a:solidFill>
                <a:effectLst/>
                <a:latin typeface="Microsoft YaHei" panose="020B0503020204020204" pitchFamily="34" charset="-122"/>
                <a:ea typeface="Microsoft YaHei" panose="020B0503020204020204" pitchFamily="34" charset="-122"/>
              </a:rPr>
              <a:t>2. </a:t>
            </a:r>
            <a:r>
              <a:rPr lang="zh-CN" altLang="en-US" sz="3200" dirty="0">
                <a:solidFill>
                  <a:srgbClr val="0E0E0E"/>
                </a:solidFill>
                <a:effectLst/>
                <a:latin typeface="Microsoft YaHei" panose="020B0503020204020204" pitchFamily="34" charset="-122"/>
                <a:ea typeface="Microsoft YaHei" panose="020B0503020204020204" pitchFamily="34" charset="-122"/>
              </a:rPr>
              <a:t>感謝與贊美是敬拜的核心</a:t>
            </a:r>
            <a:r>
              <a:rPr lang="en-US" altLang="zh-CN" sz="3200" dirty="0">
                <a:solidFill>
                  <a:srgbClr val="0E0E0E"/>
                </a:solidFill>
                <a:effectLst/>
                <a:latin typeface="Microsoft YaHei" panose="020B0503020204020204" pitchFamily="34" charset="-122"/>
                <a:ea typeface="Microsoft YaHei" panose="020B0503020204020204" pitchFamily="34" charset="-122"/>
              </a:rPr>
              <a:t> </a:t>
            </a:r>
            <a:r>
              <a:rPr lang="en-US" altLang="zh-CN" sz="3200" b="1" dirty="0">
                <a:solidFill>
                  <a:srgbClr val="0E0E0E"/>
                </a:solidFill>
                <a:effectLst/>
                <a:latin typeface="Microsoft YaHei" panose="020B0503020204020204" pitchFamily="34" charset="-122"/>
                <a:ea typeface="Microsoft YaHei" panose="020B0503020204020204" pitchFamily="34" charset="-122"/>
              </a:rPr>
              <a:t>Give thanks and praise</a:t>
            </a:r>
            <a:endParaRPr lang="zh-CN" altLang="en-US" sz="3200" dirty="0">
              <a:solidFill>
                <a:srgbClr val="0E0E0E"/>
              </a:solidFill>
              <a:effectLst/>
              <a:latin typeface="Microsoft YaHei" panose="020B0503020204020204" pitchFamily="34" charset="-122"/>
              <a:ea typeface="Microsoft YaHei" panose="020B0503020204020204" pitchFamily="34" charset="-122"/>
            </a:endParaRPr>
          </a:p>
          <a:p>
            <a:pPr marL="0" indent="0">
              <a:lnSpc>
                <a:spcPct val="125000"/>
              </a:lnSpc>
              <a:spcBef>
                <a:spcPts val="0"/>
              </a:spcBef>
              <a:buNone/>
            </a:pPr>
            <a:r>
              <a:rPr lang="en-US" altLang="zh-CN" sz="3200" dirty="0">
                <a:solidFill>
                  <a:srgbClr val="0E0E0E"/>
                </a:solidFill>
                <a:effectLst/>
                <a:latin typeface="Microsoft YaHei" panose="020B0503020204020204" pitchFamily="34" charset="-122"/>
                <a:ea typeface="Microsoft YaHei" panose="020B0503020204020204" pitchFamily="34" charset="-122"/>
              </a:rPr>
              <a:t>3. </a:t>
            </a:r>
            <a:r>
              <a:rPr lang="zh-CN" altLang="en-US" sz="3200" dirty="0">
                <a:solidFill>
                  <a:srgbClr val="0E0E0E"/>
                </a:solidFill>
                <a:effectLst/>
                <a:latin typeface="Microsoft YaHei" panose="020B0503020204020204" pitchFamily="34" charset="-122"/>
                <a:ea typeface="Microsoft YaHei" panose="020B0503020204020204" pitchFamily="34" charset="-122"/>
              </a:rPr>
              <a:t>頌贊神永恆的慈愛</a:t>
            </a:r>
            <a:r>
              <a:rPr lang="en-US" altLang="zh-CN" sz="3200" dirty="0">
                <a:solidFill>
                  <a:srgbClr val="0E0E0E"/>
                </a:solidFill>
                <a:effectLst/>
                <a:latin typeface="Microsoft YaHei" panose="020B0503020204020204" pitchFamily="34" charset="-122"/>
                <a:ea typeface="Microsoft YaHei" panose="020B0503020204020204" pitchFamily="34" charset="-122"/>
              </a:rPr>
              <a:t> </a:t>
            </a:r>
            <a:r>
              <a:rPr lang="en-US" altLang="zh-CN" sz="3200" b="1" dirty="0">
                <a:solidFill>
                  <a:srgbClr val="0E0E0E"/>
                </a:solidFill>
                <a:effectLst/>
                <a:latin typeface="Microsoft YaHei" panose="020B0503020204020204" pitchFamily="34" charset="-122"/>
                <a:ea typeface="Microsoft YaHei" panose="020B0503020204020204" pitchFamily="34" charset="-122"/>
              </a:rPr>
              <a:t>Praise His unfailing love</a:t>
            </a:r>
            <a:endParaRPr lang="zh-CN" altLang="en-US" sz="3200" b="1" dirty="0">
              <a:solidFill>
                <a:srgbClr val="0E0E0E"/>
              </a:solidFill>
              <a:effectLst/>
              <a:latin typeface="Microsoft YaHei" panose="020B0503020204020204" pitchFamily="34" charset="-122"/>
              <a:ea typeface="Microsoft YaHei" panose="020B0503020204020204" pitchFamily="34" charset="-122"/>
            </a:endParaRPr>
          </a:p>
          <a:p>
            <a:pPr>
              <a:spcBef>
                <a:spcPts val="900"/>
              </a:spcBef>
            </a:pPr>
            <a:endParaRPr lang="zh-CN" altLang="en-US" dirty="0">
              <a:solidFill>
                <a:srgbClr val="0E0E0E"/>
              </a:solidFill>
              <a:effectLst/>
              <a:latin typeface=".SF NS"/>
            </a:endParaRPr>
          </a:p>
          <a:p>
            <a:pPr marL="0" indent="0">
              <a:buNone/>
            </a:pPr>
            <a:endParaRPr kumimoji="1" lang="zh-CN" altLang="en-US" dirty="0"/>
          </a:p>
        </p:txBody>
      </p:sp>
    </p:spTree>
    <p:extLst>
      <p:ext uri="{BB962C8B-B14F-4D97-AF65-F5344CB8AC3E}">
        <p14:creationId xmlns:p14="http://schemas.microsoft.com/office/powerpoint/2010/main" val="215044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没有照片描述。">
            <a:extLst>
              <a:ext uri="{FF2B5EF4-FFF2-40B4-BE49-F238E27FC236}">
                <a16:creationId xmlns:a16="http://schemas.microsoft.com/office/drawing/2014/main" id="{7F5A4CE0-546A-36BE-2EBE-3FF698BE2E1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至高無上的佈道—耶穌十架上「最後7句話」奧秘，成當今亂世出路！">
            <a:extLst>
              <a:ext uri="{FF2B5EF4-FFF2-40B4-BE49-F238E27FC236}">
                <a16:creationId xmlns:a16="http://schemas.microsoft.com/office/drawing/2014/main" id="{1BA59468-6723-303C-0675-6668EC29DC6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50873" y="0"/>
            <a:ext cx="574112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455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5" name="Rectangle 7174">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7177" name="Rectangle 7176">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40FD5F23-56AA-7B81-C56C-3F76BEFD0231}"/>
              </a:ext>
            </a:extLst>
          </p:cNvPr>
          <p:cNvSpPr>
            <a:spLocks noGrp="1"/>
          </p:cNvSpPr>
          <p:nvPr>
            <p:ph type="title"/>
          </p:nvPr>
        </p:nvSpPr>
        <p:spPr>
          <a:xfrm>
            <a:off x="638882" y="639193"/>
            <a:ext cx="3571810" cy="3573516"/>
          </a:xfrm>
        </p:spPr>
        <p:txBody>
          <a:bodyPr vert="horz" lIns="91440" tIns="45720" rIns="91440" bIns="45720" rtlCol="0" anchor="b">
            <a:normAutofit fontScale="90000"/>
          </a:bodyPr>
          <a:lstStyle/>
          <a:p>
            <a:pPr algn="ctr">
              <a:lnSpc>
                <a:spcPct val="150000"/>
              </a:lnSpc>
            </a:pPr>
            <a:r>
              <a:rPr kumimoji="1" lang="zh-CN" altLang="en-US" sz="5800" b="1" dirty="0">
                <a:latin typeface="Microsoft YaHei" panose="020B0503020204020204" pitchFamily="34" charset="-122"/>
                <a:ea typeface="Microsoft YaHei" panose="020B0503020204020204" pitchFamily="34" charset="-122"/>
              </a:rPr>
              <a:t>感恩節：</a:t>
            </a:r>
            <a:br>
              <a:rPr kumimoji="1" lang="en-US" altLang="zh-CN" sz="5800" b="1" dirty="0">
                <a:latin typeface="Microsoft YaHei" panose="020B0503020204020204" pitchFamily="34" charset="-122"/>
                <a:ea typeface="Microsoft YaHei" panose="020B0503020204020204" pitchFamily="34" charset="-122"/>
              </a:rPr>
            </a:br>
            <a:r>
              <a:rPr kumimoji="1" lang="zh-CN" altLang="en-US" sz="5800" b="1" dirty="0">
                <a:latin typeface="Microsoft YaHei" panose="020B0503020204020204" pitchFamily="34" charset="-122"/>
                <a:ea typeface="Microsoft YaHei" panose="020B0503020204020204" pitchFamily="34" charset="-122"/>
              </a:rPr>
              <a:t>感謝神，</a:t>
            </a:r>
            <a:br>
              <a:rPr kumimoji="1" lang="en-US" altLang="zh-CN" sz="5800" b="1" dirty="0">
                <a:latin typeface="Microsoft YaHei" panose="020B0503020204020204" pitchFamily="34" charset="-122"/>
                <a:ea typeface="Microsoft YaHei" panose="020B0503020204020204" pitchFamily="34" charset="-122"/>
              </a:rPr>
            </a:br>
            <a:r>
              <a:rPr kumimoji="1" lang="zh-CN" altLang="en-US" sz="5800" b="1" dirty="0">
                <a:latin typeface="Microsoft YaHei" panose="020B0503020204020204" pitchFamily="34" charset="-122"/>
                <a:ea typeface="Microsoft YaHei" panose="020B0503020204020204" pitchFamily="34" charset="-122"/>
              </a:rPr>
              <a:t>謝謝人。</a:t>
            </a:r>
          </a:p>
        </p:txBody>
      </p:sp>
      <p:sp>
        <p:nvSpPr>
          <p:cNvPr id="7179"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21B782"/>
          </a:solidFill>
          <a:ln w="38100" cap="rnd">
            <a:solidFill>
              <a:srgbClr val="21B78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没有照片描述。">
            <a:extLst>
              <a:ext uri="{FF2B5EF4-FFF2-40B4-BE49-F238E27FC236}">
                <a16:creationId xmlns:a16="http://schemas.microsoft.com/office/drawing/2014/main" id="{FD8E9337-BEA5-F39B-95FD-0218CEBB6D7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32331" y="-5741"/>
            <a:ext cx="7650349" cy="6863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326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19A5F6-9E89-8232-C992-AE3ADCC8B0B9}"/>
              </a:ext>
            </a:extLst>
          </p:cNvPr>
          <p:cNvSpPr>
            <a:spLocks noGrp="1"/>
          </p:cNvSpPr>
          <p:nvPr>
            <p:ph type="title"/>
          </p:nvPr>
        </p:nvSpPr>
        <p:spPr/>
        <p:txBody>
          <a:bodyPr/>
          <a:lstStyle/>
          <a:p>
            <a:pPr algn="ctr"/>
            <a:r>
              <a:rPr lang="zh-CN" altLang="en-US" b="1">
                <a:solidFill>
                  <a:srgbClr val="0E0E0E"/>
                </a:solidFill>
                <a:effectLst/>
                <a:latin typeface=".SF NS"/>
              </a:rPr>
              <a:t>估算全球赞美诗歌数量</a:t>
            </a:r>
            <a:r>
              <a:rPr lang="zh-CN" altLang="en-US" b="1">
                <a:solidFill>
                  <a:srgbClr val="0E0E0E"/>
                </a:solidFill>
                <a:latin typeface=".SF NS"/>
              </a:rPr>
              <a:t>有多少？</a:t>
            </a:r>
            <a:endParaRPr kumimoji="1" lang="zh-CN" altLang="en-US" dirty="0"/>
          </a:p>
        </p:txBody>
      </p:sp>
      <p:sp>
        <p:nvSpPr>
          <p:cNvPr id="3" name="内容占位符 2">
            <a:extLst>
              <a:ext uri="{FF2B5EF4-FFF2-40B4-BE49-F238E27FC236}">
                <a16:creationId xmlns:a16="http://schemas.microsoft.com/office/drawing/2014/main" id="{F30B3E47-5C7C-219D-429A-B2874E08F9C2}"/>
              </a:ext>
            </a:extLst>
          </p:cNvPr>
          <p:cNvSpPr>
            <a:spLocks noGrp="1"/>
          </p:cNvSpPr>
          <p:nvPr>
            <p:ph idx="1"/>
          </p:nvPr>
        </p:nvSpPr>
        <p:spPr>
          <a:xfrm>
            <a:off x="278969" y="1999280"/>
            <a:ext cx="11716719" cy="4493595"/>
          </a:xfrm>
        </p:spPr>
        <p:txBody>
          <a:bodyPr>
            <a:normAutofit lnSpcReduction="10000"/>
          </a:bodyPr>
          <a:lstStyle/>
          <a:p>
            <a:pPr>
              <a:lnSpc>
                <a:spcPct val="150000"/>
              </a:lnSpc>
              <a:spcBef>
                <a:spcPts val="900"/>
              </a:spcBef>
            </a:pPr>
            <a:r>
              <a:rPr lang="zh-CN" altLang="en-US" sz="3600" b="1" dirty="0">
                <a:solidFill>
                  <a:srgbClr val="0E0E0E"/>
                </a:solidFill>
                <a:effectLst/>
                <a:latin typeface="Microsoft YaHei" panose="020B0503020204020204" pitchFamily="34" charset="-122"/>
                <a:ea typeface="Microsoft YaHei" panose="020B0503020204020204" pitchFamily="34" charset="-122"/>
              </a:rPr>
              <a:t>古典和傳統聖詩：約</a:t>
            </a:r>
            <a:r>
              <a:rPr lang="en-US" altLang="zh-CN" sz="3600" b="1" dirty="0">
                <a:solidFill>
                  <a:srgbClr val="0E0E0E"/>
                </a:solidFill>
                <a:effectLst/>
                <a:latin typeface="Microsoft YaHei" panose="020B0503020204020204" pitchFamily="34" charset="-122"/>
                <a:ea typeface="Microsoft YaHei" panose="020B0503020204020204" pitchFamily="34" charset="-122"/>
              </a:rPr>
              <a:t>5</a:t>
            </a:r>
            <a:r>
              <a:rPr lang="zh-CN" altLang="en-US" sz="3600" b="1" dirty="0">
                <a:solidFill>
                  <a:srgbClr val="0E0E0E"/>
                </a:solidFill>
                <a:effectLst/>
                <a:latin typeface="Microsoft YaHei" panose="020B0503020204020204" pitchFamily="34" charset="-122"/>
                <a:ea typeface="Microsoft YaHei" panose="020B0503020204020204" pitchFamily="34" charset="-122"/>
              </a:rPr>
              <a:t>萬至</a:t>
            </a:r>
            <a:r>
              <a:rPr lang="en-US" altLang="zh-CN" sz="3600" b="1" dirty="0">
                <a:solidFill>
                  <a:srgbClr val="0E0E0E"/>
                </a:solidFill>
                <a:effectLst/>
                <a:latin typeface="Microsoft YaHei" panose="020B0503020204020204" pitchFamily="34" charset="-122"/>
                <a:ea typeface="Microsoft YaHei" panose="020B0503020204020204" pitchFamily="34" charset="-122"/>
              </a:rPr>
              <a:t>10</a:t>
            </a:r>
            <a:r>
              <a:rPr lang="zh-CN" altLang="en-US" sz="3600" b="1" dirty="0">
                <a:solidFill>
                  <a:srgbClr val="0E0E0E"/>
                </a:solidFill>
                <a:effectLst/>
                <a:latin typeface="Microsoft YaHei" panose="020B0503020204020204" pitchFamily="34" charset="-122"/>
                <a:ea typeface="Microsoft YaHei" panose="020B0503020204020204" pitchFamily="34" charset="-122"/>
              </a:rPr>
              <a:t>萬首。</a:t>
            </a:r>
          </a:p>
          <a:p>
            <a:pPr>
              <a:lnSpc>
                <a:spcPct val="150000"/>
              </a:lnSpc>
              <a:spcBef>
                <a:spcPts val="900"/>
              </a:spcBef>
            </a:pPr>
            <a:r>
              <a:rPr lang="zh-CN" altLang="en-US" sz="3600" b="1" dirty="0">
                <a:solidFill>
                  <a:srgbClr val="0E0E0E"/>
                </a:solidFill>
                <a:effectLst/>
                <a:latin typeface="Microsoft YaHei" panose="020B0503020204020204" pitchFamily="34" charset="-122"/>
                <a:ea typeface="Microsoft YaHei" panose="020B0503020204020204" pitchFamily="34" charset="-122"/>
              </a:rPr>
              <a:t>現代敬拜歌曲：超過</a:t>
            </a:r>
            <a:r>
              <a:rPr lang="en-US" altLang="zh-CN" sz="3600" b="1" dirty="0">
                <a:solidFill>
                  <a:srgbClr val="0E0E0E"/>
                </a:solidFill>
                <a:effectLst/>
                <a:latin typeface="Microsoft YaHei" panose="020B0503020204020204" pitchFamily="34" charset="-122"/>
                <a:ea typeface="Microsoft YaHei" panose="020B0503020204020204" pitchFamily="34" charset="-122"/>
              </a:rPr>
              <a:t>50</a:t>
            </a:r>
            <a:r>
              <a:rPr lang="zh-CN" altLang="en-US" sz="3600" b="1" dirty="0">
                <a:solidFill>
                  <a:srgbClr val="0E0E0E"/>
                </a:solidFill>
                <a:effectLst/>
                <a:latin typeface="Microsoft YaHei" panose="020B0503020204020204" pitchFamily="34" charset="-122"/>
                <a:ea typeface="Microsoft YaHei" panose="020B0503020204020204" pitchFamily="34" charset="-122"/>
              </a:rPr>
              <a:t>萬首（出自不同宗教組織和音樂人）。</a:t>
            </a:r>
          </a:p>
          <a:p>
            <a:pPr>
              <a:lnSpc>
                <a:spcPct val="150000"/>
              </a:lnSpc>
              <a:spcBef>
                <a:spcPts val="900"/>
              </a:spcBef>
            </a:pPr>
            <a:r>
              <a:rPr lang="zh-CN" altLang="en-US" sz="3600" b="1" dirty="0">
                <a:solidFill>
                  <a:srgbClr val="0E0E0E"/>
                </a:solidFill>
                <a:effectLst/>
                <a:latin typeface="Microsoft YaHei" panose="020B0503020204020204" pitchFamily="34" charset="-122"/>
                <a:ea typeface="Microsoft YaHei" panose="020B0503020204020204" pitchFamily="34" charset="-122"/>
              </a:rPr>
              <a:t>非正式創作：數百萬首未被記錄的本地語言贊美詩。</a:t>
            </a:r>
          </a:p>
          <a:p>
            <a:pPr>
              <a:lnSpc>
                <a:spcPct val="150000"/>
              </a:lnSpc>
              <a:spcBef>
                <a:spcPts val="900"/>
              </a:spcBef>
            </a:pPr>
            <a:r>
              <a:rPr lang="zh-CN" altLang="en-US" sz="3600" b="1" dirty="0">
                <a:solidFill>
                  <a:srgbClr val="0E0E0E"/>
                </a:solidFill>
                <a:effectLst/>
                <a:latin typeface="Microsoft YaHei" panose="020B0503020204020204" pitchFamily="34" charset="-122"/>
                <a:ea typeface="Microsoft YaHei" panose="020B0503020204020204" pitchFamily="34" charset="-122"/>
              </a:rPr>
              <a:t>總體估計：全球贊美詩數量可能達到 </a:t>
            </a:r>
            <a:r>
              <a:rPr lang="zh-CN" altLang="en-US" sz="3600" b="1" dirty="0">
                <a:solidFill>
                  <a:srgbClr val="FF0000"/>
                </a:solidFill>
                <a:effectLst/>
                <a:highlight>
                  <a:srgbClr val="FFFF00"/>
                </a:highlight>
                <a:latin typeface="Microsoft YaHei" panose="020B0503020204020204" pitchFamily="34" charset="-122"/>
                <a:ea typeface="Microsoft YaHei" panose="020B0503020204020204" pitchFamily="34" charset="-122"/>
              </a:rPr>
              <a:t>數百萬首</a:t>
            </a:r>
            <a:r>
              <a:rPr lang="zh-CN" altLang="en-US" sz="3600" b="1" dirty="0">
                <a:solidFill>
                  <a:srgbClr val="0E0E0E"/>
                </a:solidFill>
                <a:effectLst/>
                <a:latin typeface="Microsoft YaHei" panose="020B0503020204020204" pitchFamily="34" charset="-122"/>
                <a:ea typeface="Microsoft YaHei" panose="020B0503020204020204" pitchFamily="34" charset="-122"/>
              </a:rPr>
              <a:t>。</a:t>
            </a:r>
          </a:p>
          <a:p>
            <a:endParaRPr kumimoji="1" lang="zh-CN" altLang="en-US" dirty="0"/>
          </a:p>
        </p:txBody>
      </p:sp>
    </p:spTree>
    <p:extLst>
      <p:ext uri="{BB962C8B-B14F-4D97-AF65-F5344CB8AC3E}">
        <p14:creationId xmlns:p14="http://schemas.microsoft.com/office/powerpoint/2010/main" val="3458756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760D73-EE35-0567-36A9-6D7C167EBA43}"/>
              </a:ext>
            </a:extLst>
          </p:cNvPr>
          <p:cNvSpPr>
            <a:spLocks noGrp="1"/>
          </p:cNvSpPr>
          <p:nvPr>
            <p:ph type="title"/>
          </p:nvPr>
        </p:nvSpPr>
        <p:spPr/>
        <p:txBody>
          <a:bodyPr/>
          <a:lstStyle/>
          <a:p>
            <a:pPr algn="ctr"/>
            <a:r>
              <a:rPr kumimoji="1" lang="zh-CN" altLang="en-US" b="1" dirty="0">
                <a:latin typeface="Microsoft YaHei" panose="020B0503020204020204" pitchFamily="34" charset="-122"/>
                <a:ea typeface="Microsoft YaHei" panose="020B0503020204020204" pitchFamily="34" charset="-122"/>
              </a:rPr>
              <a:t>頌贊上帝 </a:t>
            </a:r>
            <a:r>
              <a:rPr lang="en-US" altLang="zh-CN" b="1" i="0" u="none" strike="noStrike" dirty="0">
                <a:solidFill>
                  <a:srgbClr val="000000"/>
                </a:solidFill>
                <a:effectLst/>
                <a:latin typeface="Microsoft YaHei" panose="020B0503020204020204" pitchFamily="34" charset="-122"/>
                <a:ea typeface="Microsoft YaHei" panose="020B0503020204020204" pitchFamily="34" charset="-122"/>
              </a:rPr>
              <a:t>Praise the Lord</a:t>
            </a:r>
            <a:endParaRPr kumimoji="1" lang="zh-CN" altLang="en-US" b="1" dirty="0">
              <a:latin typeface="Microsoft YaHei" panose="020B0503020204020204" pitchFamily="34" charset="-122"/>
              <a:ea typeface="Microsoft YaHei" panose="020B0503020204020204" pitchFamily="34" charset="-122"/>
            </a:endParaRPr>
          </a:p>
        </p:txBody>
      </p:sp>
      <p:sp>
        <p:nvSpPr>
          <p:cNvPr id="3" name="内容占位符 2">
            <a:extLst>
              <a:ext uri="{FF2B5EF4-FFF2-40B4-BE49-F238E27FC236}">
                <a16:creationId xmlns:a16="http://schemas.microsoft.com/office/drawing/2014/main" id="{078A4179-AC48-9ED8-47D2-76874B65DF56}"/>
              </a:ext>
            </a:extLst>
          </p:cNvPr>
          <p:cNvSpPr>
            <a:spLocks noGrp="1"/>
          </p:cNvSpPr>
          <p:nvPr>
            <p:ph idx="1"/>
          </p:nvPr>
        </p:nvSpPr>
        <p:spPr>
          <a:xfrm>
            <a:off x="1" y="1875294"/>
            <a:ext cx="12026684" cy="4754105"/>
          </a:xfrm>
        </p:spPr>
        <p:txBody>
          <a:bodyPr>
            <a:normAutofit/>
          </a:bodyPr>
          <a:lstStyle/>
          <a:p>
            <a:pPr>
              <a:lnSpc>
                <a:spcPct val="135000"/>
              </a:lnSpc>
              <a:spcBef>
                <a:spcPts val="0"/>
              </a:spcBef>
            </a:pPr>
            <a:r>
              <a:rPr lang="zh-CN" altLang="en-US" b="1" dirty="0">
                <a:solidFill>
                  <a:srgbClr val="0E0E0E"/>
                </a:solidFill>
                <a:effectLst/>
                <a:latin typeface="Microsoft YaHei" panose="020B0503020204020204" pitchFamily="34" charset="-122"/>
                <a:ea typeface="Microsoft YaHei" panose="020B0503020204020204" pitchFamily="34" charset="-122"/>
              </a:rPr>
              <a:t>“頌”：用語言、詩歌或贊美詞語來描述上帝的偉大。</a:t>
            </a:r>
            <a:r>
              <a:rPr lang="en-US" altLang="zh-CN" b="1" dirty="0">
                <a:solidFill>
                  <a:srgbClr val="0E0E0E"/>
                </a:solidFill>
                <a:effectLst/>
                <a:latin typeface="Microsoft YaHei" panose="020B0503020204020204" pitchFamily="34" charset="-122"/>
                <a:ea typeface="Microsoft YaHei" panose="020B0503020204020204" pitchFamily="34" charset="-122"/>
              </a:rPr>
              <a:t>Acknowledging God's greatness in words, songs, or words of praise.</a:t>
            </a:r>
          </a:p>
          <a:p>
            <a:pPr>
              <a:lnSpc>
                <a:spcPct val="135000"/>
              </a:lnSpc>
              <a:spcBef>
                <a:spcPts val="0"/>
              </a:spcBef>
            </a:pPr>
            <a:r>
              <a:rPr lang="en-US" altLang="zh-CN" b="1" dirty="0">
                <a:solidFill>
                  <a:srgbClr val="0E0E0E"/>
                </a:solidFill>
                <a:effectLst/>
                <a:latin typeface="Microsoft YaHei" panose="020B0503020204020204" pitchFamily="34" charset="-122"/>
                <a:ea typeface="Microsoft YaHei" panose="020B0503020204020204" pitchFamily="34" charset="-122"/>
              </a:rPr>
              <a:t>“</a:t>
            </a:r>
            <a:r>
              <a:rPr lang="zh-CN" altLang="en-US" b="1" dirty="0">
                <a:solidFill>
                  <a:srgbClr val="0E0E0E"/>
                </a:solidFill>
                <a:effectLst/>
                <a:latin typeface="Microsoft YaHei" panose="020B0503020204020204" pitchFamily="34" charset="-122"/>
                <a:ea typeface="Microsoft YaHei" panose="020B0503020204020204" pitchFamily="34" charset="-122"/>
              </a:rPr>
              <a:t>贊”：以感恩和敬意來承認上帝的恩典與作為。</a:t>
            </a:r>
            <a:r>
              <a:rPr lang="en-US" altLang="zh-CN" b="1" dirty="0">
                <a:solidFill>
                  <a:srgbClr val="0E0E0E"/>
                </a:solidFill>
                <a:effectLst/>
                <a:latin typeface="Microsoft YaHei" panose="020B0503020204020204" pitchFamily="34" charset="-122"/>
                <a:ea typeface="Microsoft YaHei" panose="020B0503020204020204" pitchFamily="34" charset="-122"/>
              </a:rPr>
              <a:t>Acknowledging God's grace and deeds with gratitude and respect.</a:t>
            </a:r>
          </a:p>
          <a:p>
            <a:pPr>
              <a:lnSpc>
                <a:spcPct val="135000"/>
              </a:lnSpc>
              <a:spcBef>
                <a:spcPts val="0"/>
              </a:spcBef>
            </a:pPr>
            <a:r>
              <a:rPr lang="zh-CN" altLang="en-US" b="1" dirty="0">
                <a:solidFill>
                  <a:srgbClr val="0E0E0E"/>
                </a:solidFill>
                <a:effectLst/>
                <a:latin typeface="Microsoft YaHei" panose="020B0503020204020204" pitchFamily="34" charset="-122"/>
                <a:ea typeface="Microsoft YaHei" panose="020B0503020204020204" pitchFamily="34" charset="-122"/>
              </a:rPr>
              <a:t>頌贊是信仰的核心實踐，也是基督徒對上帝愛和恩典的自然回應。</a:t>
            </a:r>
            <a:r>
              <a:rPr lang="en-US" altLang="zh-CN" b="1" dirty="0">
                <a:solidFill>
                  <a:srgbClr val="0E0E0E"/>
                </a:solidFill>
                <a:effectLst/>
                <a:latin typeface="Microsoft YaHei" panose="020B0503020204020204" pitchFamily="34" charset="-122"/>
                <a:ea typeface="Microsoft YaHei" panose="020B0503020204020204" pitchFamily="34" charset="-122"/>
              </a:rPr>
              <a:t>Praise is a central practice of faith and a Christian's natural response to God's love and grace.</a:t>
            </a:r>
          </a:p>
        </p:txBody>
      </p:sp>
    </p:spTree>
    <p:extLst>
      <p:ext uri="{BB962C8B-B14F-4D97-AF65-F5344CB8AC3E}">
        <p14:creationId xmlns:p14="http://schemas.microsoft.com/office/powerpoint/2010/main" val="16922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E47C17-25C5-2342-FDAC-3B4A23C497D1}"/>
              </a:ext>
            </a:extLst>
          </p:cNvPr>
          <p:cNvSpPr>
            <a:spLocks noGrp="1"/>
          </p:cNvSpPr>
          <p:nvPr>
            <p:ph type="title"/>
          </p:nvPr>
        </p:nvSpPr>
        <p:spPr>
          <a:xfrm>
            <a:off x="320200" y="365125"/>
            <a:ext cx="11551600" cy="1325563"/>
          </a:xfrm>
        </p:spPr>
        <p:txBody>
          <a:bodyPr/>
          <a:lstStyle/>
          <a:p>
            <a:r>
              <a:rPr kumimoji="1" lang="zh-CN" altLang="en-US" b="1" dirty="0">
                <a:latin typeface="Microsoft YaHei" panose="020B0503020204020204" pitchFamily="34" charset="-122"/>
                <a:ea typeface="Microsoft YaHei" panose="020B0503020204020204" pitchFamily="34" charset="-122"/>
              </a:rPr>
              <a:t>本詩篇結構 </a:t>
            </a:r>
            <a:r>
              <a:rPr kumimoji="1" lang="en-US" altLang="zh-CN" b="1" dirty="0">
                <a:latin typeface="Microsoft YaHei" panose="020B0503020204020204" pitchFamily="34" charset="-122"/>
                <a:ea typeface="Microsoft YaHei" panose="020B0503020204020204" pitchFamily="34" charset="-122"/>
              </a:rPr>
              <a:t>The structure of the Psalm</a:t>
            </a:r>
          </a:p>
        </p:txBody>
      </p:sp>
      <p:pic>
        <p:nvPicPr>
          <p:cNvPr id="4" name="内容占位符 3">
            <a:extLst>
              <a:ext uri="{FF2B5EF4-FFF2-40B4-BE49-F238E27FC236}">
                <a16:creationId xmlns:a16="http://schemas.microsoft.com/office/drawing/2014/main" id="{70E0CE71-05F7-54BE-3DE2-3A450EB1C66A}"/>
              </a:ext>
            </a:extLst>
          </p:cNvPr>
          <p:cNvPicPr>
            <a:picLocks noGrp="1" noChangeAspect="1"/>
          </p:cNvPicPr>
          <p:nvPr>
            <p:ph idx="1"/>
          </p:nvPr>
        </p:nvPicPr>
        <p:blipFill>
          <a:blip r:embed="rId3"/>
          <a:stretch>
            <a:fillRect/>
          </a:stretch>
        </p:blipFill>
        <p:spPr>
          <a:xfrm>
            <a:off x="320200" y="1690688"/>
            <a:ext cx="11764978" cy="3719512"/>
          </a:xfrm>
          <a:prstGeom prst="rect">
            <a:avLst/>
          </a:prstGeom>
        </p:spPr>
      </p:pic>
      <p:sp>
        <p:nvSpPr>
          <p:cNvPr id="3" name="文本框 2">
            <a:extLst>
              <a:ext uri="{FF2B5EF4-FFF2-40B4-BE49-F238E27FC236}">
                <a16:creationId xmlns:a16="http://schemas.microsoft.com/office/drawing/2014/main" id="{D946D0C1-A864-26FE-224B-21F594C1935E}"/>
              </a:ext>
            </a:extLst>
          </p:cNvPr>
          <p:cNvSpPr txBox="1"/>
          <p:nvPr/>
        </p:nvSpPr>
        <p:spPr>
          <a:xfrm>
            <a:off x="1239864" y="5610386"/>
            <a:ext cx="1107996" cy="646331"/>
          </a:xfrm>
          <a:prstGeom prst="rect">
            <a:avLst/>
          </a:prstGeom>
          <a:noFill/>
        </p:spPr>
        <p:txBody>
          <a:bodyPr wrap="none" rtlCol="0">
            <a:spAutoFit/>
          </a:bodyPr>
          <a:lstStyle/>
          <a:p>
            <a:r>
              <a:rPr kumimoji="1" lang="zh-CN" altLang="en-US" sz="3600" b="1" dirty="0">
                <a:latin typeface="Microsoft YaHei" panose="020B0503020204020204" pitchFamily="34" charset="-122"/>
                <a:ea typeface="Microsoft YaHei" panose="020B0503020204020204" pitchFamily="34" charset="-122"/>
              </a:rPr>
              <a:t>感恩</a:t>
            </a:r>
          </a:p>
        </p:txBody>
      </p:sp>
      <p:sp>
        <p:nvSpPr>
          <p:cNvPr id="5" name="文本框 4">
            <a:extLst>
              <a:ext uri="{FF2B5EF4-FFF2-40B4-BE49-F238E27FC236}">
                <a16:creationId xmlns:a16="http://schemas.microsoft.com/office/drawing/2014/main" id="{91CE6932-C454-DE84-DB37-610525CB6EE0}"/>
              </a:ext>
            </a:extLst>
          </p:cNvPr>
          <p:cNvSpPr txBox="1"/>
          <p:nvPr/>
        </p:nvSpPr>
        <p:spPr>
          <a:xfrm>
            <a:off x="3332135" y="5610385"/>
            <a:ext cx="2492990" cy="646331"/>
          </a:xfrm>
          <a:prstGeom prst="rect">
            <a:avLst/>
          </a:prstGeom>
          <a:noFill/>
        </p:spPr>
        <p:txBody>
          <a:bodyPr wrap="none" rtlCol="0">
            <a:spAutoFit/>
          </a:bodyPr>
          <a:lstStyle/>
          <a:p>
            <a:r>
              <a:rPr kumimoji="1" lang="zh-CN" altLang="en-US" sz="3600" b="1" dirty="0">
                <a:latin typeface="Microsoft YaHei" panose="020B0503020204020204" pitchFamily="34" charset="-122"/>
                <a:ea typeface="Microsoft YaHei" panose="020B0503020204020204" pitchFamily="34" charset="-122"/>
              </a:rPr>
              <a:t>耶和华是神</a:t>
            </a:r>
          </a:p>
        </p:txBody>
      </p:sp>
    </p:spTree>
    <p:extLst>
      <p:ext uri="{BB962C8B-B14F-4D97-AF65-F5344CB8AC3E}">
        <p14:creationId xmlns:p14="http://schemas.microsoft.com/office/powerpoint/2010/main" val="4219045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6421CE-6B0B-E3CC-356D-933237B3B33D}"/>
              </a:ext>
            </a:extLst>
          </p:cNvPr>
          <p:cNvSpPr>
            <a:spLocks noGrp="1"/>
          </p:cNvSpPr>
          <p:nvPr>
            <p:ph type="title"/>
          </p:nvPr>
        </p:nvSpPr>
        <p:spPr>
          <a:xfrm>
            <a:off x="464949" y="365125"/>
            <a:ext cx="11251769" cy="1325563"/>
          </a:xfrm>
        </p:spPr>
        <p:txBody>
          <a:bodyPr/>
          <a:lstStyle/>
          <a:p>
            <a:pPr algn="ctr"/>
            <a:r>
              <a:rPr lang="zh-CN" altLang="en-US" b="1" dirty="0">
                <a:solidFill>
                  <a:srgbClr val="0E0E0E"/>
                </a:solidFill>
                <a:latin typeface=".SF NS"/>
              </a:rPr>
              <a:t>一、颂赞</a:t>
            </a:r>
            <a:r>
              <a:rPr lang="zh-CN" altLang="en-US" b="1" dirty="0">
                <a:solidFill>
                  <a:srgbClr val="0E0E0E"/>
                </a:solidFill>
                <a:effectLst/>
                <a:latin typeface=".SF NS"/>
              </a:rPr>
              <a:t>的呼召 （</a:t>
            </a:r>
            <a:r>
              <a:rPr lang="en-US" altLang="zh-CN" b="1" dirty="0">
                <a:solidFill>
                  <a:srgbClr val="0E0E0E"/>
                </a:solidFill>
                <a:effectLst/>
                <a:latin typeface=".SF NS"/>
              </a:rPr>
              <a:t>1-2</a:t>
            </a:r>
            <a:r>
              <a:rPr lang="zh-CN" altLang="en-US" b="1" dirty="0">
                <a:solidFill>
                  <a:srgbClr val="0E0E0E"/>
                </a:solidFill>
                <a:effectLst/>
                <a:latin typeface=".SF NS"/>
              </a:rPr>
              <a:t>节）</a:t>
            </a:r>
            <a:br>
              <a:rPr lang="en-US" altLang="zh-CN" b="1" dirty="0">
                <a:solidFill>
                  <a:srgbClr val="0E0E0E"/>
                </a:solidFill>
                <a:effectLst/>
                <a:latin typeface=".SF NS"/>
              </a:rPr>
            </a:br>
            <a:r>
              <a:rPr lang="en-US" altLang="zh-CN" b="1" dirty="0">
                <a:solidFill>
                  <a:srgbClr val="0E0E0E"/>
                </a:solidFill>
                <a:latin typeface=".SF NS"/>
              </a:rPr>
              <a:t>The</a:t>
            </a:r>
            <a:r>
              <a:rPr lang="en-US" altLang="zh-CN" b="1" dirty="0">
                <a:solidFill>
                  <a:srgbClr val="0E0E0E"/>
                </a:solidFill>
                <a:effectLst/>
                <a:latin typeface=".SF NS"/>
              </a:rPr>
              <a:t> call to praise</a:t>
            </a:r>
            <a:endParaRPr kumimoji="1" lang="zh-CN" altLang="en-US" dirty="0"/>
          </a:p>
        </p:txBody>
      </p:sp>
      <p:sp>
        <p:nvSpPr>
          <p:cNvPr id="3" name="内容占位符 2">
            <a:extLst>
              <a:ext uri="{FF2B5EF4-FFF2-40B4-BE49-F238E27FC236}">
                <a16:creationId xmlns:a16="http://schemas.microsoft.com/office/drawing/2014/main" id="{E62FDF34-26ED-16A0-7912-ADAC3A0DADA9}"/>
              </a:ext>
            </a:extLst>
          </p:cNvPr>
          <p:cNvSpPr>
            <a:spLocks noGrp="1"/>
          </p:cNvSpPr>
          <p:nvPr>
            <p:ph idx="1"/>
          </p:nvPr>
        </p:nvSpPr>
        <p:spPr>
          <a:xfrm>
            <a:off x="247973" y="1937288"/>
            <a:ext cx="11944027" cy="4920712"/>
          </a:xfrm>
        </p:spPr>
        <p:txBody>
          <a:bodyPr>
            <a:normAutofit lnSpcReduction="10000"/>
          </a:bodyPr>
          <a:lstStyle/>
          <a:p>
            <a:pPr marL="0" indent="0">
              <a:lnSpc>
                <a:spcPct val="150000"/>
              </a:lnSpc>
              <a:buNone/>
            </a:pPr>
            <a:r>
              <a:rPr lang="zh-CN" altLang="en-US" b="1" dirty="0">
                <a:solidFill>
                  <a:srgbClr val="0E0E0E"/>
                </a:solidFill>
                <a:effectLst/>
                <a:latin typeface="Microsoft YaHei" panose="020B0503020204020204" pitchFamily="34" charset="-122"/>
                <a:ea typeface="Microsoft YaHei" panose="020B0503020204020204" pitchFamily="34" charset="-122"/>
              </a:rPr>
              <a:t>“</a:t>
            </a:r>
            <a:r>
              <a:rPr lang="zh-CN" altLang="en-US" b="1" dirty="0">
                <a:solidFill>
                  <a:srgbClr val="FFFF00"/>
                </a:solidFill>
                <a:effectLst/>
                <a:highlight>
                  <a:srgbClr val="0000FF"/>
                </a:highlight>
                <a:latin typeface="Microsoft YaHei" panose="020B0503020204020204" pitchFamily="34" charset="-122"/>
                <a:ea typeface="Microsoft YaHei" panose="020B0503020204020204" pitchFamily="34" charset="-122"/>
              </a:rPr>
              <a:t>普天下</a:t>
            </a:r>
            <a:r>
              <a:rPr lang="zh-CN" altLang="en-US" b="1" dirty="0">
                <a:solidFill>
                  <a:srgbClr val="0E0E0E"/>
                </a:solidFill>
                <a:effectLst/>
                <a:latin typeface="Microsoft YaHei" panose="020B0503020204020204" pitchFamily="34" charset="-122"/>
                <a:ea typeface="Microsoft YaHei" panose="020B0503020204020204" pitchFamily="34" charset="-122"/>
              </a:rPr>
              <a:t>當向耶和華歡呼！當歡歡喜喜侍奉耶和華！當來向他</a:t>
            </a:r>
            <a:r>
              <a:rPr lang="zh-CN" altLang="en-US" b="1" dirty="0">
                <a:solidFill>
                  <a:srgbClr val="FF0000"/>
                </a:solidFill>
                <a:effectLst/>
                <a:highlight>
                  <a:srgbClr val="FFFF00"/>
                </a:highlight>
                <a:latin typeface="Microsoft YaHei" panose="020B0503020204020204" pitchFamily="34" charset="-122"/>
                <a:ea typeface="Microsoft YaHei" panose="020B0503020204020204" pitchFamily="34" charset="-122"/>
              </a:rPr>
              <a:t>歌唱</a:t>
            </a:r>
            <a:r>
              <a:rPr lang="zh-CN" altLang="en-US" b="1" dirty="0">
                <a:solidFill>
                  <a:srgbClr val="0E0E0E"/>
                </a:solidFill>
                <a:effectLst/>
                <a:latin typeface="Microsoft YaHei" panose="020B0503020204020204" pitchFamily="34" charset="-122"/>
                <a:ea typeface="Microsoft YaHei" panose="020B0503020204020204" pitchFamily="34" charset="-122"/>
              </a:rPr>
              <a:t>！”</a:t>
            </a:r>
            <a:r>
              <a:rPr lang="en-US" altLang="zh-CN" b="1" dirty="0">
                <a:solidFill>
                  <a:srgbClr val="0E0E0E"/>
                </a:solidFill>
                <a:effectLst/>
                <a:latin typeface="Microsoft YaHei" panose="020B0503020204020204" pitchFamily="34" charset="-122"/>
                <a:ea typeface="Microsoft YaHei" panose="020B0503020204020204" pitchFamily="34" charset="-122"/>
              </a:rPr>
              <a:t> A psalm of thanksgiving. Shout with joy to the Lord, all the earth</a:t>
            </a:r>
            <a:r>
              <a:rPr lang="en-US" altLang="zh-CN" b="1" dirty="0">
                <a:solidFill>
                  <a:srgbClr val="0E0E0E"/>
                </a:solidFill>
                <a:latin typeface="Microsoft YaHei" panose="020B0503020204020204" pitchFamily="34" charset="-122"/>
                <a:ea typeface="Microsoft YaHei" panose="020B0503020204020204" pitchFamily="34" charset="-122"/>
              </a:rPr>
              <a:t>.</a:t>
            </a:r>
            <a:r>
              <a:rPr lang="zh-CN" altLang="en-US" b="1" dirty="0">
                <a:solidFill>
                  <a:srgbClr val="0E0E0E"/>
                </a:solidFill>
                <a:effectLst/>
                <a:latin typeface="Microsoft YaHei" panose="020B0503020204020204" pitchFamily="34" charset="-122"/>
                <a:ea typeface="Microsoft YaHei" panose="020B0503020204020204" pitchFamily="34" charset="-122"/>
              </a:rPr>
              <a:t> </a:t>
            </a:r>
            <a:r>
              <a:rPr lang="en-US" altLang="zh-CN" b="1" dirty="0">
                <a:solidFill>
                  <a:srgbClr val="0E0E0E"/>
                </a:solidFill>
                <a:effectLst/>
                <a:latin typeface="Microsoft YaHei" panose="020B0503020204020204" pitchFamily="34" charset="-122"/>
                <a:ea typeface="Microsoft YaHei" panose="020B0503020204020204" pitchFamily="34" charset="-122"/>
              </a:rPr>
              <a:t>Worship the Lord with gladness.</a:t>
            </a:r>
            <a:r>
              <a:rPr lang="zh-CN" altLang="en-US" b="1" dirty="0">
                <a:solidFill>
                  <a:srgbClr val="0E0E0E"/>
                </a:solidFill>
                <a:effectLst/>
                <a:latin typeface="Microsoft YaHei" panose="020B0503020204020204" pitchFamily="34" charset="-122"/>
                <a:ea typeface="Microsoft YaHei" panose="020B0503020204020204" pitchFamily="34" charset="-122"/>
              </a:rPr>
              <a:t> </a:t>
            </a:r>
            <a:r>
              <a:rPr lang="en-US" altLang="zh-CN" b="1" dirty="0">
                <a:solidFill>
                  <a:srgbClr val="0E0E0E"/>
                </a:solidFill>
                <a:effectLst/>
                <a:latin typeface="Microsoft YaHei" panose="020B0503020204020204" pitchFamily="34" charset="-122"/>
                <a:ea typeface="Microsoft YaHei" panose="020B0503020204020204" pitchFamily="34" charset="-122"/>
              </a:rPr>
              <a:t>Come before him, singing with joy.(Psalms 100:1-2 NLT)</a:t>
            </a:r>
            <a:endParaRPr lang="zh-CN" altLang="en-US" b="1" dirty="0">
              <a:solidFill>
                <a:srgbClr val="0E0E0E"/>
              </a:solidFill>
              <a:effectLst/>
              <a:latin typeface="Microsoft YaHei" panose="020B0503020204020204" pitchFamily="34" charset="-122"/>
              <a:ea typeface="Microsoft YaHei" panose="020B0503020204020204" pitchFamily="34" charset="-122"/>
            </a:endParaRPr>
          </a:p>
          <a:p>
            <a:pPr>
              <a:lnSpc>
                <a:spcPct val="150000"/>
              </a:lnSpc>
            </a:pPr>
            <a:r>
              <a:rPr lang="en-US" altLang="zh-CN" b="1" dirty="0">
                <a:solidFill>
                  <a:srgbClr val="0E0E0E"/>
                </a:solidFill>
                <a:effectLst/>
                <a:latin typeface="Microsoft YaHei" panose="020B0503020204020204" pitchFamily="34" charset="-122"/>
                <a:ea typeface="Microsoft YaHei" panose="020B0503020204020204" pitchFamily="34" charset="-122"/>
              </a:rPr>
              <a:t>1. </a:t>
            </a:r>
            <a:r>
              <a:rPr lang="zh-CN" altLang="en-US" b="1" dirty="0">
                <a:solidFill>
                  <a:srgbClr val="0E0E0E"/>
                </a:solidFill>
                <a:effectLst/>
                <a:latin typeface="Microsoft YaHei" panose="020B0503020204020204" pitchFamily="34" charset="-122"/>
                <a:ea typeface="Microsoft YaHei" panose="020B0503020204020204" pitchFamily="34" charset="-122"/>
              </a:rPr>
              <a:t>全地要頌贊耶和華 </a:t>
            </a:r>
            <a:r>
              <a:rPr lang="en-US" altLang="zh-CN" b="1" i="0" u="none" strike="noStrike" dirty="0">
                <a:solidFill>
                  <a:srgbClr val="000000"/>
                </a:solidFill>
                <a:effectLst/>
                <a:latin typeface="Microsoft YaHei" panose="020B0503020204020204" pitchFamily="34" charset="-122"/>
                <a:ea typeface="Microsoft YaHei" panose="020B0503020204020204" pitchFamily="34" charset="-122"/>
              </a:rPr>
              <a:t>Praise the LORD to all the earth</a:t>
            </a:r>
            <a:endParaRPr lang="zh-CN" altLang="en-US" b="1" dirty="0">
              <a:solidFill>
                <a:srgbClr val="0E0E0E"/>
              </a:solidFill>
              <a:effectLst/>
              <a:latin typeface="Microsoft YaHei" panose="020B0503020204020204" pitchFamily="34" charset="-122"/>
              <a:ea typeface="Microsoft YaHei" panose="020B0503020204020204" pitchFamily="34" charset="-122"/>
            </a:endParaRPr>
          </a:p>
          <a:p>
            <a:pPr>
              <a:lnSpc>
                <a:spcPct val="150000"/>
              </a:lnSpc>
            </a:pPr>
            <a:r>
              <a:rPr lang="en-US" altLang="zh-CN" b="1" dirty="0">
                <a:solidFill>
                  <a:srgbClr val="0E0E0E"/>
                </a:solidFill>
                <a:effectLst/>
                <a:latin typeface="Microsoft YaHei" panose="020B0503020204020204" pitchFamily="34" charset="-122"/>
                <a:ea typeface="Microsoft YaHei" panose="020B0503020204020204" pitchFamily="34" charset="-122"/>
              </a:rPr>
              <a:t>2. </a:t>
            </a:r>
            <a:r>
              <a:rPr lang="zh-CN" altLang="en-US" b="1" dirty="0">
                <a:solidFill>
                  <a:srgbClr val="0E0E0E"/>
                </a:solidFill>
                <a:effectLst/>
                <a:latin typeface="Microsoft YaHei" panose="020B0503020204020204" pitchFamily="34" charset="-122"/>
                <a:ea typeface="Microsoft YaHei" panose="020B0503020204020204" pitchFamily="34" charset="-122"/>
              </a:rPr>
              <a:t>歡歡喜喜地</a:t>
            </a:r>
            <a:r>
              <a:rPr lang="zh-CN" altLang="en-US" b="1" dirty="0">
                <a:solidFill>
                  <a:srgbClr val="0E0E0E"/>
                </a:solidFill>
                <a:latin typeface="Microsoft YaHei" panose="020B0503020204020204" pitchFamily="34" charset="-122"/>
                <a:ea typeface="Microsoft YaHei" panose="020B0503020204020204" pitchFamily="34" charset="-122"/>
              </a:rPr>
              <a:t>敬拜</a:t>
            </a:r>
            <a:r>
              <a:rPr lang="zh-CN" altLang="en-US" b="1" dirty="0">
                <a:solidFill>
                  <a:srgbClr val="0E0E0E"/>
                </a:solidFill>
                <a:effectLst/>
                <a:latin typeface="Microsoft YaHei" panose="020B0503020204020204" pitchFamily="34" charset="-122"/>
                <a:ea typeface="Microsoft YaHei" panose="020B0503020204020204" pitchFamily="34" charset="-122"/>
              </a:rPr>
              <a:t>耶和華 </a:t>
            </a:r>
            <a:r>
              <a:rPr lang="en-US" altLang="zh-CN" b="1" dirty="0">
                <a:solidFill>
                  <a:srgbClr val="000000"/>
                </a:solidFill>
                <a:latin typeface="Microsoft YaHei" panose="020B0503020204020204" pitchFamily="34" charset="-122"/>
                <a:ea typeface="Microsoft YaHei" panose="020B0503020204020204" pitchFamily="34" charset="-122"/>
              </a:rPr>
              <a:t>Worship</a:t>
            </a:r>
            <a:r>
              <a:rPr lang="en-US" altLang="zh-CN" b="1" i="0" u="none" strike="noStrike" dirty="0">
                <a:solidFill>
                  <a:srgbClr val="000000"/>
                </a:solidFill>
                <a:effectLst/>
                <a:latin typeface="Microsoft YaHei" panose="020B0503020204020204" pitchFamily="34" charset="-122"/>
                <a:ea typeface="Microsoft YaHei" panose="020B0503020204020204" pitchFamily="34" charset="-122"/>
              </a:rPr>
              <a:t> the LORD</a:t>
            </a:r>
            <a:r>
              <a:rPr lang="zh-CN" altLang="en-US" b="1" i="0" u="none" strike="noStrike" dirty="0">
                <a:solidFill>
                  <a:srgbClr val="000000"/>
                </a:solidFill>
                <a:effectLst/>
                <a:latin typeface="Microsoft YaHei" panose="020B0503020204020204" pitchFamily="34" charset="-122"/>
                <a:ea typeface="Microsoft YaHei" panose="020B0503020204020204" pitchFamily="34" charset="-122"/>
              </a:rPr>
              <a:t> </a:t>
            </a:r>
            <a:r>
              <a:rPr lang="en-US" altLang="zh-CN" b="1" i="0" u="none" strike="noStrike" dirty="0">
                <a:solidFill>
                  <a:srgbClr val="000000"/>
                </a:solidFill>
                <a:effectLst/>
                <a:latin typeface="Microsoft YaHei" panose="020B0503020204020204" pitchFamily="34" charset="-122"/>
                <a:ea typeface="Microsoft YaHei" panose="020B0503020204020204" pitchFamily="34" charset="-122"/>
              </a:rPr>
              <a:t>with gladness</a:t>
            </a:r>
            <a:endParaRPr lang="zh-CN" altLang="en-US" b="1" dirty="0">
              <a:solidFill>
                <a:srgbClr val="0E0E0E"/>
              </a:solidFill>
              <a:effectLst/>
              <a:latin typeface="Microsoft YaHei" panose="020B0503020204020204" pitchFamily="34" charset="-122"/>
              <a:ea typeface="Microsoft YaHei" panose="020B0503020204020204" pitchFamily="34" charset="-122"/>
            </a:endParaRPr>
          </a:p>
          <a:p>
            <a:pPr>
              <a:lnSpc>
                <a:spcPct val="150000"/>
              </a:lnSpc>
            </a:pPr>
            <a:r>
              <a:rPr lang="en-US" altLang="zh-CN" b="1" dirty="0">
                <a:solidFill>
                  <a:srgbClr val="0E0E0E"/>
                </a:solidFill>
                <a:effectLst/>
                <a:latin typeface="Microsoft YaHei" panose="020B0503020204020204" pitchFamily="34" charset="-122"/>
                <a:ea typeface="Microsoft YaHei" panose="020B0503020204020204" pitchFamily="34" charset="-122"/>
              </a:rPr>
              <a:t>3. </a:t>
            </a:r>
            <a:r>
              <a:rPr lang="zh-CN" altLang="en-US" b="1" dirty="0">
                <a:solidFill>
                  <a:srgbClr val="0E0E0E"/>
                </a:solidFill>
                <a:effectLst/>
                <a:latin typeface="Microsoft YaHei" panose="020B0503020204020204" pitchFamily="34" charset="-122"/>
                <a:ea typeface="Microsoft YaHei" panose="020B0503020204020204" pitchFamily="34" charset="-122"/>
              </a:rPr>
              <a:t>以歌唱表達對神的贊美</a:t>
            </a:r>
            <a:r>
              <a:rPr lang="en-US" altLang="zh-CN" b="1" dirty="0">
                <a:solidFill>
                  <a:srgbClr val="0E0E0E"/>
                </a:solidFill>
                <a:effectLst/>
                <a:latin typeface="Microsoft YaHei" panose="020B0503020204020204" pitchFamily="34" charset="-122"/>
                <a:ea typeface="Microsoft YaHei" panose="020B0503020204020204" pitchFamily="34" charset="-122"/>
              </a:rPr>
              <a:t> </a:t>
            </a:r>
            <a:r>
              <a:rPr lang="en-US" altLang="zh-CN" b="1" i="0" u="none" strike="noStrike" dirty="0">
                <a:solidFill>
                  <a:srgbClr val="000000"/>
                </a:solidFill>
                <a:effectLst/>
                <a:latin typeface="Microsoft YaHei" panose="020B0503020204020204" pitchFamily="34" charset="-122"/>
                <a:ea typeface="Microsoft YaHei" panose="020B0503020204020204" pitchFamily="34" charset="-122"/>
              </a:rPr>
              <a:t>Praise the LORD</a:t>
            </a:r>
            <a:r>
              <a:rPr lang="zh-CN" altLang="en-US" b="1" i="0" u="none" strike="noStrike" dirty="0">
                <a:solidFill>
                  <a:srgbClr val="000000"/>
                </a:solidFill>
                <a:effectLst/>
                <a:latin typeface="Microsoft YaHei" panose="020B0503020204020204" pitchFamily="34" charset="-122"/>
                <a:ea typeface="Microsoft YaHei" panose="020B0503020204020204" pitchFamily="34" charset="-122"/>
              </a:rPr>
              <a:t> </a:t>
            </a:r>
            <a:r>
              <a:rPr lang="en-US" altLang="zh-CN" b="1" i="0" u="none" strike="noStrike" dirty="0">
                <a:solidFill>
                  <a:srgbClr val="000000"/>
                </a:solidFill>
                <a:effectLst/>
                <a:latin typeface="Microsoft YaHei" panose="020B0503020204020204" pitchFamily="34" charset="-122"/>
                <a:ea typeface="Microsoft YaHei" panose="020B0503020204020204" pitchFamily="34" charset="-122"/>
              </a:rPr>
              <a:t>with singing</a:t>
            </a:r>
            <a:endParaRPr lang="zh-CN" altLang="en-US" b="1" dirty="0">
              <a:solidFill>
                <a:srgbClr val="0E0E0E"/>
              </a:solidFill>
              <a:effectLst/>
              <a:latin typeface="Microsoft YaHei" panose="020B0503020204020204" pitchFamily="34" charset="-122"/>
              <a:ea typeface="Microsoft YaHei" panose="020B0503020204020204" pitchFamily="34" charset="-122"/>
            </a:endParaRPr>
          </a:p>
          <a:p>
            <a:pPr>
              <a:spcBef>
                <a:spcPts val="900"/>
              </a:spcBef>
            </a:pPr>
            <a:endParaRPr lang="zh-CN" altLang="en-US" dirty="0">
              <a:solidFill>
                <a:srgbClr val="0E0E0E"/>
              </a:solidFill>
              <a:effectLst/>
              <a:latin typeface=".SF NS"/>
            </a:endParaRPr>
          </a:p>
          <a:p>
            <a:endParaRPr kumimoji="1" lang="zh-CN" altLang="en-US" dirty="0"/>
          </a:p>
        </p:txBody>
      </p:sp>
    </p:spTree>
    <p:extLst>
      <p:ext uri="{BB962C8B-B14F-4D97-AF65-F5344CB8AC3E}">
        <p14:creationId xmlns:p14="http://schemas.microsoft.com/office/powerpoint/2010/main" val="332138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FB0231-B219-59D5-780D-FCB4230F6146}"/>
              </a:ext>
            </a:extLst>
          </p:cNvPr>
          <p:cNvSpPr>
            <a:spLocks noGrp="1"/>
          </p:cNvSpPr>
          <p:nvPr>
            <p:ph type="title"/>
          </p:nvPr>
        </p:nvSpPr>
        <p:spPr>
          <a:xfrm>
            <a:off x="0" y="-1"/>
            <a:ext cx="12192000" cy="2262753"/>
          </a:xfrm>
        </p:spPr>
        <p:txBody>
          <a:bodyPr/>
          <a:lstStyle/>
          <a:p>
            <a:pPr algn="ctr">
              <a:lnSpc>
                <a:spcPct val="100000"/>
              </a:lnSpc>
              <a:spcBef>
                <a:spcPts val="0"/>
              </a:spcBef>
              <a:defRPr/>
            </a:pPr>
            <a:r>
              <a:rPr kumimoji="0" lang="zh-CN" altLang="en-US" sz="3600" b="1" i="0" u="none" strike="noStrike" kern="1200" cap="none" spc="0" normalizeH="0" baseline="0" noProof="0" dirty="0">
                <a:ln>
                  <a:noFill/>
                </a:ln>
                <a:solidFill>
                  <a:srgbClr val="FFFF00"/>
                </a:solidFill>
                <a:effectLst/>
                <a:highlight>
                  <a:srgbClr val="FF0000"/>
                </a:highlight>
                <a:uLnTx/>
                <a:uFillTx/>
                <a:latin typeface="Microsoft YaHei" panose="020B0503020204020204" pitchFamily="34" charset="-122"/>
                <a:ea typeface="Microsoft YaHei" panose="020B0503020204020204" pitchFamily="34" charset="-122"/>
              </a:rPr>
              <a:t>不要祈求生活平順安逸，</a:t>
            </a:r>
            <a:br>
              <a:rPr kumimoji="0" lang="en-US" altLang="zh-CN" sz="3600" b="1" i="0" u="none" strike="noStrike" kern="1200" cap="none" spc="0" normalizeH="0" baseline="0" noProof="0" dirty="0">
                <a:ln>
                  <a:noFill/>
                </a:ln>
                <a:solidFill>
                  <a:srgbClr val="FFFF00"/>
                </a:solidFill>
                <a:effectLst/>
                <a:highlight>
                  <a:srgbClr val="FF0000"/>
                </a:highlight>
                <a:uLnTx/>
                <a:uFillTx/>
                <a:latin typeface="Microsoft YaHei" panose="020B0503020204020204" pitchFamily="34" charset="-122"/>
                <a:ea typeface="Microsoft YaHei" panose="020B0503020204020204" pitchFamily="34" charset="-122"/>
              </a:rPr>
            </a:br>
            <a:r>
              <a:rPr kumimoji="0" lang="zh-CN" altLang="en-US" sz="3600" b="1" i="0" u="none" strike="noStrike" kern="1200" cap="none" spc="0" normalizeH="0" baseline="0" noProof="0" dirty="0">
                <a:ln>
                  <a:noFill/>
                </a:ln>
                <a:solidFill>
                  <a:srgbClr val="FFFF00"/>
                </a:solidFill>
                <a:effectLst/>
                <a:highlight>
                  <a:srgbClr val="FF0000"/>
                </a:highlight>
                <a:uLnTx/>
                <a:uFillTx/>
                <a:latin typeface="Microsoft YaHei" panose="020B0503020204020204" pitchFamily="34" charset="-122"/>
                <a:ea typeface="Microsoft YaHei" panose="020B0503020204020204" pitchFamily="34" charset="-122"/>
              </a:rPr>
              <a:t>當祈求成為一個堅強的人。</a:t>
            </a:r>
            <a:br>
              <a:rPr kumimoji="0" lang="zh-CN" altLang="en-US" sz="3600" b="1" i="0" u="none" strike="noStrike" kern="1200" cap="none" spc="0" normalizeH="0" baseline="0" noProof="0" dirty="0">
                <a:ln>
                  <a:noFill/>
                </a:ln>
                <a:solidFill>
                  <a:srgbClr val="FFFF00"/>
                </a:solidFill>
                <a:effectLst/>
                <a:highlight>
                  <a:srgbClr val="FF0000"/>
                </a:highlight>
                <a:uLnTx/>
                <a:uFillTx/>
                <a:latin typeface="Microsoft YaHei" panose="020B0503020204020204" pitchFamily="34" charset="-122"/>
                <a:ea typeface="Microsoft YaHei" panose="020B0503020204020204" pitchFamily="34" charset="-122"/>
              </a:rPr>
            </a:br>
            <a:r>
              <a:rPr kumimoji="0" lang="en-US" altLang="zh-CN" sz="36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rPr>
              <a:t>Do not pray for an easy life. </a:t>
            </a:r>
            <a:br>
              <a:rPr kumimoji="0" lang="en-US" altLang="zh-CN" sz="36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rPr>
            </a:br>
            <a:r>
              <a:rPr kumimoji="0" lang="en-US" altLang="zh-CN" sz="36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rPr>
              <a:t>Pray to be a strong person.</a:t>
            </a:r>
          </a:p>
        </p:txBody>
      </p:sp>
      <p:pic>
        <p:nvPicPr>
          <p:cNvPr id="4100" name="Picture 4">
            <a:extLst>
              <a:ext uri="{FF2B5EF4-FFF2-40B4-BE49-F238E27FC236}">
                <a16:creationId xmlns:a16="http://schemas.microsoft.com/office/drawing/2014/main" id="{B5ABFC64-1DF5-A58A-3E81-D2DCC8376AF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076" y="2262752"/>
            <a:ext cx="4282699" cy="21413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從腦性麻痺症到博士學位，黃美廉用信心和行動證明了上帝的安排- 號角月報- 號角月報">
            <a:extLst>
              <a:ext uri="{FF2B5EF4-FFF2-40B4-BE49-F238E27FC236}">
                <a16:creationId xmlns:a16="http://schemas.microsoft.com/office/drawing/2014/main" id="{78592ADA-354E-F9D1-2DEB-C28AA8F8F31A}"/>
              </a:ext>
            </a:extLst>
          </p:cNvPr>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5003369" y="2834648"/>
            <a:ext cx="7108555" cy="398868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黃美廉的故事_img_1">
            <a:extLst>
              <a:ext uri="{FF2B5EF4-FFF2-40B4-BE49-F238E27FC236}">
                <a16:creationId xmlns:a16="http://schemas.microsoft.com/office/drawing/2014/main" id="{5F6B562D-F794-46AC-ACC0-A871B519AC1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4160098"/>
            <a:ext cx="4830305" cy="2697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109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42" name="Rectangle 5135">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5143" name="Rectangle 5137">
            <a:extLst>
              <a:ext uri="{FF2B5EF4-FFF2-40B4-BE49-F238E27FC236}">
                <a16:creationId xmlns:a16="http://schemas.microsoft.com/office/drawing/2014/main" id="{F0087D53-9295-4463-AAE4-D5C626046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8F3DDD60-32DA-447F-8666-79114F79EA0E}"/>
              </a:ext>
            </a:extLst>
          </p:cNvPr>
          <p:cNvSpPr>
            <a:spLocks noGrp="1"/>
          </p:cNvSpPr>
          <p:nvPr>
            <p:ph type="title"/>
          </p:nvPr>
        </p:nvSpPr>
        <p:spPr>
          <a:xfrm>
            <a:off x="638881" y="4501452"/>
            <a:ext cx="10909640" cy="2036507"/>
          </a:xfrm>
        </p:spPr>
        <p:txBody>
          <a:bodyPr vert="horz" lIns="91440" tIns="45720" rIns="91440" bIns="45720" rtlCol="0" anchor="ctr">
            <a:normAutofit/>
          </a:bodyPr>
          <a:lstStyle/>
          <a:p>
            <a:pPr algn="ctr">
              <a:lnSpc>
                <a:spcPct val="100000"/>
              </a:lnSpc>
            </a:pPr>
            <a:r>
              <a:rPr kumimoji="1" lang="zh-CN" altLang="en-US" sz="6000" b="1" dirty="0"/>
              <a:t>如果我能唱</a:t>
            </a:r>
            <a:br>
              <a:rPr kumimoji="1" lang="en-US" altLang="zh-CN" sz="6000" b="1" dirty="0"/>
            </a:br>
            <a:r>
              <a:rPr kumimoji="1" lang="en-US" altLang="zh-CN" sz="6000" b="1" dirty="0"/>
              <a:t>If only I could sing</a:t>
            </a:r>
            <a:endParaRPr kumimoji="1" lang="zh-CN" altLang="en-US" sz="6000" b="1" dirty="0"/>
          </a:p>
        </p:txBody>
      </p:sp>
      <p:pic>
        <p:nvPicPr>
          <p:cNvPr id="5122" name="Picture 2" descr="如果我能唱- 小羊的家- udn部落格">
            <a:extLst>
              <a:ext uri="{FF2B5EF4-FFF2-40B4-BE49-F238E27FC236}">
                <a16:creationId xmlns:a16="http://schemas.microsoft.com/office/drawing/2014/main" id="{3B6325CC-B9D0-2A69-F936-F9EA4A9BB649}"/>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tretch>
            <a:fillRect/>
          </a:stretch>
        </p:blipFill>
        <p:spPr bwMode="auto">
          <a:xfrm>
            <a:off x="1199053" y="320040"/>
            <a:ext cx="3856390" cy="3895344"/>
          </a:xfrm>
          <a:prstGeom prst="rect">
            <a:avLst/>
          </a:prstGeom>
          <a:noFill/>
          <a:extLst>
            <a:ext uri="{909E8E84-426E-40DD-AFC4-6F175D3DCCD1}">
              <a14:hiddenFill xmlns:a14="http://schemas.microsoft.com/office/drawing/2010/main">
                <a:solidFill>
                  <a:srgbClr val="FFFFFF"/>
                </a:solidFill>
              </a14:hiddenFill>
            </a:ext>
          </a:extLst>
        </p:spPr>
      </p:pic>
      <p:sp>
        <p:nvSpPr>
          <p:cNvPr id="5144" name="Rectangle 6">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4358"/>
            <a:ext cx="3291840" cy="27432"/>
          </a:xfrm>
          <a:custGeom>
            <a:avLst/>
            <a:gdLst>
              <a:gd name="connsiteX0" fmla="*/ 0 w 3291840"/>
              <a:gd name="connsiteY0" fmla="*/ 0 h 27432"/>
              <a:gd name="connsiteX1" fmla="*/ 625450 w 3291840"/>
              <a:gd name="connsiteY1" fmla="*/ 0 h 27432"/>
              <a:gd name="connsiteX2" fmla="*/ 1283818 w 3291840"/>
              <a:gd name="connsiteY2" fmla="*/ 0 h 27432"/>
              <a:gd name="connsiteX3" fmla="*/ 1975104 w 3291840"/>
              <a:gd name="connsiteY3" fmla="*/ 0 h 27432"/>
              <a:gd name="connsiteX4" fmla="*/ 2666390 w 3291840"/>
              <a:gd name="connsiteY4" fmla="*/ 0 h 27432"/>
              <a:gd name="connsiteX5" fmla="*/ 3291840 w 3291840"/>
              <a:gd name="connsiteY5" fmla="*/ 0 h 27432"/>
              <a:gd name="connsiteX6" fmla="*/ 3291840 w 3291840"/>
              <a:gd name="connsiteY6" fmla="*/ 27432 h 27432"/>
              <a:gd name="connsiteX7" fmla="*/ 2567635 w 3291840"/>
              <a:gd name="connsiteY7" fmla="*/ 27432 h 27432"/>
              <a:gd name="connsiteX8" fmla="*/ 1843430 w 3291840"/>
              <a:gd name="connsiteY8" fmla="*/ 27432 h 27432"/>
              <a:gd name="connsiteX9" fmla="*/ 1185062 w 3291840"/>
              <a:gd name="connsiteY9" fmla="*/ 27432 h 27432"/>
              <a:gd name="connsiteX10" fmla="*/ 0 w 3291840"/>
              <a:gd name="connsiteY10" fmla="*/ 27432 h 27432"/>
              <a:gd name="connsiteX11" fmla="*/ 0 w 329184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840" h="27432" fill="none" extrusionOk="0">
                <a:moveTo>
                  <a:pt x="0" y="0"/>
                </a:moveTo>
                <a:cubicBezTo>
                  <a:pt x="173613" y="5552"/>
                  <a:pt x="489242" y="1770"/>
                  <a:pt x="625450" y="0"/>
                </a:cubicBezTo>
                <a:cubicBezTo>
                  <a:pt x="761658" y="-1770"/>
                  <a:pt x="1015131" y="32079"/>
                  <a:pt x="1283818" y="0"/>
                </a:cubicBezTo>
                <a:cubicBezTo>
                  <a:pt x="1552505" y="-32079"/>
                  <a:pt x="1752773" y="10771"/>
                  <a:pt x="1975104" y="0"/>
                </a:cubicBezTo>
                <a:cubicBezTo>
                  <a:pt x="2197435" y="-10771"/>
                  <a:pt x="2433070" y="21341"/>
                  <a:pt x="2666390" y="0"/>
                </a:cubicBezTo>
                <a:cubicBezTo>
                  <a:pt x="2899710" y="-21341"/>
                  <a:pt x="3028437" y="16612"/>
                  <a:pt x="3291840" y="0"/>
                </a:cubicBezTo>
                <a:cubicBezTo>
                  <a:pt x="3290674" y="7395"/>
                  <a:pt x="3291885" y="21864"/>
                  <a:pt x="3291840" y="27432"/>
                </a:cubicBezTo>
                <a:cubicBezTo>
                  <a:pt x="3043276" y="47012"/>
                  <a:pt x="2921041" y="-3764"/>
                  <a:pt x="2567635" y="27432"/>
                </a:cubicBezTo>
                <a:cubicBezTo>
                  <a:pt x="2214230" y="58628"/>
                  <a:pt x="2189623" y="-3875"/>
                  <a:pt x="1843430" y="27432"/>
                </a:cubicBezTo>
                <a:cubicBezTo>
                  <a:pt x="1497237" y="58739"/>
                  <a:pt x="1492584" y="38324"/>
                  <a:pt x="1185062" y="27432"/>
                </a:cubicBezTo>
                <a:cubicBezTo>
                  <a:pt x="877540" y="16540"/>
                  <a:pt x="313238" y="55587"/>
                  <a:pt x="0" y="27432"/>
                </a:cubicBezTo>
                <a:cubicBezTo>
                  <a:pt x="-503" y="20663"/>
                  <a:pt x="1168" y="5855"/>
                  <a:pt x="0" y="0"/>
                </a:cubicBezTo>
                <a:close/>
              </a:path>
              <a:path w="3291840" h="27432" stroke="0" extrusionOk="0">
                <a:moveTo>
                  <a:pt x="0" y="0"/>
                </a:moveTo>
                <a:cubicBezTo>
                  <a:pt x="281971" y="23935"/>
                  <a:pt x="485873" y="-14021"/>
                  <a:pt x="625450" y="0"/>
                </a:cubicBezTo>
                <a:cubicBezTo>
                  <a:pt x="765027" y="14021"/>
                  <a:pt x="1048900" y="27914"/>
                  <a:pt x="1185062" y="0"/>
                </a:cubicBezTo>
                <a:cubicBezTo>
                  <a:pt x="1321224" y="-27914"/>
                  <a:pt x="1648252" y="-3988"/>
                  <a:pt x="1909267" y="0"/>
                </a:cubicBezTo>
                <a:cubicBezTo>
                  <a:pt x="2170282" y="3988"/>
                  <a:pt x="2301957" y="25891"/>
                  <a:pt x="2534717" y="0"/>
                </a:cubicBezTo>
                <a:cubicBezTo>
                  <a:pt x="2767477" y="-25891"/>
                  <a:pt x="3078800" y="21500"/>
                  <a:pt x="3291840" y="0"/>
                </a:cubicBezTo>
                <a:cubicBezTo>
                  <a:pt x="3292033" y="12649"/>
                  <a:pt x="3290852" y="17989"/>
                  <a:pt x="3291840" y="27432"/>
                </a:cubicBezTo>
                <a:cubicBezTo>
                  <a:pt x="3120474" y="24858"/>
                  <a:pt x="2816568" y="13777"/>
                  <a:pt x="2633472" y="27432"/>
                </a:cubicBezTo>
                <a:cubicBezTo>
                  <a:pt x="2450376" y="41087"/>
                  <a:pt x="2160769" y="46494"/>
                  <a:pt x="1909267" y="27432"/>
                </a:cubicBezTo>
                <a:cubicBezTo>
                  <a:pt x="1657765" y="8370"/>
                  <a:pt x="1623992" y="18792"/>
                  <a:pt x="1349654" y="27432"/>
                </a:cubicBezTo>
                <a:cubicBezTo>
                  <a:pt x="1075316" y="36072"/>
                  <a:pt x="833426" y="43325"/>
                  <a:pt x="691286" y="27432"/>
                </a:cubicBezTo>
                <a:cubicBezTo>
                  <a:pt x="549146" y="11539"/>
                  <a:pt x="342011" y="33345"/>
                  <a:pt x="0" y="27432"/>
                </a:cubicBezTo>
                <a:cubicBezTo>
                  <a:pt x="1300" y="19678"/>
                  <a:pt x="-86" y="12044"/>
                  <a:pt x="0" y="0"/>
                </a:cubicBezTo>
                <a:close/>
              </a:path>
            </a:pathLst>
          </a:custGeom>
          <a:solidFill>
            <a:srgbClr val="21B782"/>
          </a:solidFill>
          <a:ln w="38100" cap="rnd">
            <a:solidFill>
              <a:srgbClr val="21B78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2892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75AD09-FFAB-949F-E8B0-F6CE878E340B}"/>
              </a:ext>
            </a:extLst>
          </p:cNvPr>
          <p:cNvSpPr>
            <a:spLocks noGrp="1"/>
          </p:cNvSpPr>
          <p:nvPr>
            <p:ph type="title"/>
          </p:nvPr>
        </p:nvSpPr>
        <p:spPr>
          <a:xfrm>
            <a:off x="263471" y="1"/>
            <a:ext cx="11789044" cy="1690688"/>
          </a:xfrm>
        </p:spPr>
        <p:txBody>
          <a:bodyPr/>
          <a:lstStyle/>
          <a:p>
            <a:pPr algn="ctr"/>
            <a:r>
              <a:rPr lang="zh-CN" altLang="en-US" b="1" dirty="0">
                <a:solidFill>
                  <a:srgbClr val="0E0E0E"/>
                </a:solidFill>
                <a:latin typeface=".SF NS"/>
              </a:rPr>
              <a:t>二、颂赞</a:t>
            </a:r>
            <a:r>
              <a:rPr lang="zh-CN" altLang="en-US" b="1" dirty="0">
                <a:solidFill>
                  <a:srgbClr val="0E0E0E"/>
                </a:solidFill>
                <a:effectLst/>
                <a:latin typeface=".SF NS"/>
              </a:rPr>
              <a:t>的基础（</a:t>
            </a:r>
            <a:r>
              <a:rPr lang="en-US" altLang="zh-CN" b="1" dirty="0">
                <a:solidFill>
                  <a:srgbClr val="0E0E0E"/>
                </a:solidFill>
                <a:effectLst/>
                <a:latin typeface=".SF NS"/>
              </a:rPr>
              <a:t>3</a:t>
            </a:r>
            <a:r>
              <a:rPr lang="zh-CN" altLang="en-US" b="1" dirty="0">
                <a:solidFill>
                  <a:srgbClr val="0E0E0E"/>
                </a:solidFill>
                <a:effectLst/>
                <a:latin typeface=".SF NS"/>
              </a:rPr>
              <a:t>节） </a:t>
            </a:r>
            <a:br>
              <a:rPr lang="en-US" altLang="zh-CN" b="1" dirty="0">
                <a:solidFill>
                  <a:srgbClr val="0E0E0E"/>
                </a:solidFill>
                <a:effectLst/>
                <a:latin typeface=".SF NS"/>
              </a:rPr>
            </a:br>
            <a:r>
              <a:rPr lang="en-US" altLang="zh-CN" b="1" dirty="0">
                <a:solidFill>
                  <a:srgbClr val="0E0E0E"/>
                </a:solidFill>
                <a:effectLst/>
                <a:latin typeface=".SF NS"/>
              </a:rPr>
              <a:t>The foundations of praise</a:t>
            </a:r>
            <a:endParaRPr kumimoji="1" lang="zh-CN" altLang="en-US" dirty="0"/>
          </a:p>
        </p:txBody>
      </p:sp>
      <p:sp>
        <p:nvSpPr>
          <p:cNvPr id="3" name="内容占位符 2">
            <a:extLst>
              <a:ext uri="{FF2B5EF4-FFF2-40B4-BE49-F238E27FC236}">
                <a16:creationId xmlns:a16="http://schemas.microsoft.com/office/drawing/2014/main" id="{CDE04BFA-9BC8-8662-2E32-C0C24E9A4AF8}"/>
              </a:ext>
            </a:extLst>
          </p:cNvPr>
          <p:cNvSpPr>
            <a:spLocks noGrp="1"/>
          </p:cNvSpPr>
          <p:nvPr>
            <p:ph idx="1"/>
          </p:nvPr>
        </p:nvSpPr>
        <p:spPr>
          <a:xfrm>
            <a:off x="139485" y="1690688"/>
            <a:ext cx="12052515" cy="5167312"/>
          </a:xfrm>
        </p:spPr>
        <p:txBody>
          <a:bodyPr>
            <a:normAutofit lnSpcReduction="10000"/>
          </a:bodyPr>
          <a:lstStyle/>
          <a:p>
            <a:pPr marL="0" indent="0">
              <a:lnSpc>
                <a:spcPct val="150000"/>
              </a:lnSpc>
              <a:spcBef>
                <a:spcPts val="0"/>
              </a:spcBef>
              <a:buNone/>
            </a:pPr>
            <a:r>
              <a:rPr lang="zh-CN" altLang="en-US" sz="3200" b="1" dirty="0">
                <a:solidFill>
                  <a:srgbClr val="0E0E0E"/>
                </a:solidFill>
                <a:effectLst/>
                <a:latin typeface="Microsoft YaHei" panose="020B0503020204020204" pitchFamily="34" charset="-122"/>
                <a:ea typeface="Microsoft YaHei" panose="020B0503020204020204" pitchFamily="34" charset="-122"/>
              </a:rPr>
              <a:t>“你們當</a:t>
            </a:r>
            <a:r>
              <a:rPr lang="zh-CN" altLang="en-US" sz="3200" b="1" dirty="0">
                <a:solidFill>
                  <a:srgbClr val="FF0000"/>
                </a:solidFill>
                <a:effectLst/>
                <a:highlight>
                  <a:srgbClr val="FFFF00"/>
                </a:highlight>
                <a:latin typeface="Microsoft YaHei" panose="020B0503020204020204" pitchFamily="34" charset="-122"/>
                <a:ea typeface="Microsoft YaHei" panose="020B0503020204020204" pitchFamily="34" charset="-122"/>
              </a:rPr>
              <a:t>曉得</a:t>
            </a:r>
            <a:r>
              <a:rPr lang="zh-CN" altLang="en-US" sz="3200" b="1" dirty="0">
                <a:solidFill>
                  <a:srgbClr val="0E0E0E"/>
                </a:solidFill>
                <a:effectLst/>
                <a:latin typeface="Microsoft YaHei" panose="020B0503020204020204" pitchFamily="34" charset="-122"/>
                <a:ea typeface="Microsoft YaHei" panose="020B0503020204020204" pitchFamily="34" charset="-122"/>
              </a:rPr>
              <a:t>耶和華是神！他</a:t>
            </a:r>
            <a:r>
              <a:rPr lang="zh-CN" altLang="en-US" sz="3200" b="1" dirty="0">
                <a:solidFill>
                  <a:srgbClr val="FF0000"/>
                </a:solidFill>
                <a:effectLst/>
                <a:highlight>
                  <a:srgbClr val="FFFF00"/>
                </a:highlight>
                <a:latin typeface="Microsoft YaHei" panose="020B0503020204020204" pitchFamily="34" charset="-122"/>
                <a:ea typeface="Microsoft YaHei" panose="020B0503020204020204" pitchFamily="34" charset="-122"/>
              </a:rPr>
              <a:t>創造</a:t>
            </a:r>
            <a:r>
              <a:rPr lang="zh-CN" altLang="en-US" sz="3200" b="1" dirty="0">
                <a:solidFill>
                  <a:srgbClr val="0E0E0E"/>
                </a:solidFill>
                <a:effectLst/>
                <a:latin typeface="Microsoft YaHei" panose="020B0503020204020204" pitchFamily="34" charset="-122"/>
                <a:ea typeface="Microsoft YaHei" panose="020B0503020204020204" pitchFamily="34" charset="-122"/>
              </a:rPr>
              <a:t>了我們，我們</a:t>
            </a:r>
            <a:r>
              <a:rPr lang="zh-CN" altLang="en-US" sz="3200" b="1" dirty="0">
                <a:solidFill>
                  <a:srgbClr val="FF0000"/>
                </a:solidFill>
                <a:effectLst/>
                <a:highlight>
                  <a:srgbClr val="FFFF00"/>
                </a:highlight>
                <a:latin typeface="Microsoft YaHei" panose="020B0503020204020204" pitchFamily="34" charset="-122"/>
                <a:ea typeface="Microsoft YaHei" panose="020B0503020204020204" pitchFamily="34" charset="-122"/>
              </a:rPr>
              <a:t>是屬</a:t>
            </a:r>
            <a:r>
              <a:rPr lang="zh-CN" altLang="en-US" sz="3200" b="1" dirty="0">
                <a:solidFill>
                  <a:srgbClr val="0E0E0E"/>
                </a:solidFill>
                <a:effectLst/>
                <a:latin typeface="Microsoft YaHei" panose="020B0503020204020204" pitchFamily="34" charset="-122"/>
                <a:ea typeface="Microsoft YaHei" panose="020B0503020204020204" pitchFamily="34" charset="-122"/>
              </a:rPr>
              <a:t>他的；我們是他的</a:t>
            </a:r>
            <a:r>
              <a:rPr lang="zh-CN" altLang="en-US" sz="3200" b="1" dirty="0">
                <a:solidFill>
                  <a:srgbClr val="FFFF00"/>
                </a:solidFill>
                <a:effectLst/>
                <a:highlight>
                  <a:srgbClr val="0000FF"/>
                </a:highlight>
                <a:latin typeface="Microsoft YaHei" panose="020B0503020204020204" pitchFamily="34" charset="-122"/>
                <a:ea typeface="Microsoft YaHei" panose="020B0503020204020204" pitchFamily="34" charset="-122"/>
              </a:rPr>
              <a:t>民</a:t>
            </a:r>
            <a:r>
              <a:rPr lang="zh-CN" altLang="en-US" sz="3200" b="1" dirty="0">
                <a:solidFill>
                  <a:srgbClr val="0E0E0E"/>
                </a:solidFill>
                <a:effectLst/>
                <a:latin typeface="Microsoft YaHei" panose="020B0503020204020204" pitchFamily="34" charset="-122"/>
                <a:ea typeface="Microsoft YaHei" panose="020B0503020204020204" pitchFamily="34" charset="-122"/>
              </a:rPr>
              <a:t>，也是他草場的</a:t>
            </a:r>
            <a:r>
              <a:rPr lang="zh-CN" altLang="en-US" sz="3200" b="1" dirty="0">
                <a:solidFill>
                  <a:srgbClr val="FFFF00"/>
                </a:solidFill>
                <a:effectLst/>
                <a:highlight>
                  <a:srgbClr val="0000FF"/>
                </a:highlight>
                <a:latin typeface="Microsoft YaHei" panose="020B0503020204020204" pitchFamily="34" charset="-122"/>
                <a:ea typeface="Microsoft YaHei" panose="020B0503020204020204" pitchFamily="34" charset="-122"/>
              </a:rPr>
              <a:t>羊</a:t>
            </a:r>
            <a:r>
              <a:rPr lang="zh-CN" altLang="en-US" sz="3200" b="1" dirty="0">
                <a:solidFill>
                  <a:srgbClr val="0E0E0E"/>
                </a:solidFill>
                <a:effectLst/>
                <a:latin typeface="Microsoft YaHei" panose="020B0503020204020204" pitchFamily="34" charset="-122"/>
                <a:ea typeface="Microsoft YaHei" panose="020B0503020204020204" pitchFamily="34" charset="-122"/>
              </a:rPr>
              <a:t>。”</a:t>
            </a:r>
            <a:r>
              <a:rPr lang="en-US" altLang="zh-CN" sz="3200" b="1" dirty="0">
                <a:solidFill>
                  <a:srgbClr val="0E0E0E"/>
                </a:solidFill>
                <a:effectLst/>
                <a:latin typeface="Microsoft YaHei" panose="020B0503020204020204" pitchFamily="34" charset="-122"/>
                <a:ea typeface="Microsoft YaHei" panose="020B0503020204020204" pitchFamily="34" charset="-122"/>
              </a:rPr>
              <a:t> Acknowledge that the Lord is God!</a:t>
            </a:r>
            <a:r>
              <a:rPr lang="zh-CN" altLang="en-US" sz="3200" b="1" dirty="0">
                <a:solidFill>
                  <a:srgbClr val="0E0E0E"/>
                </a:solidFill>
                <a:effectLst/>
                <a:latin typeface="Microsoft YaHei" panose="020B0503020204020204" pitchFamily="34" charset="-122"/>
                <a:ea typeface="Microsoft YaHei" panose="020B0503020204020204" pitchFamily="34" charset="-122"/>
              </a:rPr>
              <a:t> </a:t>
            </a:r>
            <a:r>
              <a:rPr lang="en-US" altLang="zh-CN" sz="3200" b="1" dirty="0">
                <a:solidFill>
                  <a:srgbClr val="0E0E0E"/>
                </a:solidFill>
                <a:effectLst/>
                <a:latin typeface="Microsoft YaHei" panose="020B0503020204020204" pitchFamily="34" charset="-122"/>
                <a:ea typeface="Microsoft YaHei" panose="020B0503020204020204" pitchFamily="34" charset="-122"/>
              </a:rPr>
              <a:t>He made us, and we are his.</a:t>
            </a:r>
            <a:r>
              <a:rPr lang="zh-CN" altLang="en-US" sz="3200" b="1" dirty="0">
                <a:solidFill>
                  <a:srgbClr val="0E0E0E"/>
                </a:solidFill>
                <a:effectLst/>
                <a:latin typeface="Microsoft YaHei" panose="020B0503020204020204" pitchFamily="34" charset="-122"/>
                <a:ea typeface="Microsoft YaHei" panose="020B0503020204020204" pitchFamily="34" charset="-122"/>
              </a:rPr>
              <a:t> </a:t>
            </a:r>
            <a:r>
              <a:rPr lang="en-US" altLang="zh-CN" sz="3200" b="1" dirty="0">
                <a:solidFill>
                  <a:srgbClr val="0E0E0E"/>
                </a:solidFill>
                <a:effectLst/>
                <a:latin typeface="Microsoft YaHei" panose="020B0503020204020204" pitchFamily="34" charset="-122"/>
                <a:ea typeface="Microsoft YaHei" panose="020B0503020204020204" pitchFamily="34" charset="-122"/>
              </a:rPr>
              <a:t>We are his people, the sheep of his pasture.(Psalms 100:3 NLT)</a:t>
            </a:r>
            <a:endParaRPr lang="zh-CN" altLang="en-US" sz="3200" b="1" dirty="0">
              <a:solidFill>
                <a:srgbClr val="0E0E0E"/>
              </a:solidFill>
              <a:effectLst/>
              <a:latin typeface="Microsoft YaHei" panose="020B0503020204020204" pitchFamily="34" charset="-122"/>
              <a:ea typeface="Microsoft YaHei" panose="020B0503020204020204" pitchFamily="34" charset="-122"/>
            </a:endParaRPr>
          </a:p>
          <a:p>
            <a:pPr>
              <a:lnSpc>
                <a:spcPct val="150000"/>
              </a:lnSpc>
              <a:spcBef>
                <a:spcPts val="0"/>
              </a:spcBef>
            </a:pPr>
            <a:r>
              <a:rPr lang="en-US" altLang="zh-CN" sz="3200" b="1" dirty="0">
                <a:solidFill>
                  <a:srgbClr val="0E0E0E"/>
                </a:solidFill>
                <a:effectLst/>
                <a:latin typeface="Microsoft YaHei" panose="020B0503020204020204" pitchFamily="34" charset="-122"/>
                <a:ea typeface="Microsoft YaHei" panose="020B0503020204020204" pitchFamily="34" charset="-122"/>
              </a:rPr>
              <a:t>1.</a:t>
            </a:r>
            <a:r>
              <a:rPr lang="zh-CN" altLang="en-US" sz="3200" b="1" dirty="0">
                <a:solidFill>
                  <a:srgbClr val="0E0E0E"/>
                </a:solidFill>
                <a:effectLst/>
                <a:latin typeface="Microsoft YaHei" panose="020B0503020204020204" pitchFamily="34" charset="-122"/>
                <a:ea typeface="Microsoft YaHei" panose="020B0503020204020204" pitchFamily="34" charset="-122"/>
              </a:rPr>
              <a:t>  認識神 </a:t>
            </a:r>
            <a:r>
              <a:rPr lang="en-US" altLang="zh-CN" sz="3200" b="1" dirty="0">
                <a:solidFill>
                  <a:srgbClr val="0E0E0E"/>
                </a:solidFill>
                <a:latin typeface="Microsoft YaHei" panose="020B0503020204020204" pitchFamily="34" charset="-122"/>
                <a:ea typeface="Microsoft YaHei" panose="020B0503020204020204" pitchFamily="34" charset="-122"/>
              </a:rPr>
              <a:t>His name</a:t>
            </a:r>
            <a:endParaRPr lang="zh-CN" altLang="en-US" sz="3200" b="1" dirty="0">
              <a:solidFill>
                <a:srgbClr val="0E0E0E"/>
              </a:solidFill>
              <a:effectLst/>
              <a:latin typeface="Microsoft YaHei" panose="020B0503020204020204" pitchFamily="34" charset="-122"/>
              <a:ea typeface="Microsoft YaHei" panose="020B0503020204020204" pitchFamily="34" charset="-122"/>
            </a:endParaRPr>
          </a:p>
          <a:p>
            <a:pPr>
              <a:lnSpc>
                <a:spcPct val="150000"/>
              </a:lnSpc>
              <a:spcBef>
                <a:spcPts val="0"/>
              </a:spcBef>
            </a:pPr>
            <a:r>
              <a:rPr lang="en-US" altLang="zh-CN" sz="3200" b="1" dirty="0">
                <a:solidFill>
                  <a:srgbClr val="0E0E0E"/>
                </a:solidFill>
                <a:effectLst/>
                <a:latin typeface="Microsoft YaHei" panose="020B0503020204020204" pitchFamily="34" charset="-122"/>
                <a:ea typeface="Microsoft YaHei" panose="020B0503020204020204" pitchFamily="34" charset="-122"/>
              </a:rPr>
              <a:t>2. </a:t>
            </a:r>
            <a:r>
              <a:rPr lang="zh-CN" altLang="en-US" sz="3200" b="1" dirty="0">
                <a:solidFill>
                  <a:srgbClr val="0E0E0E"/>
                </a:solidFill>
                <a:effectLst/>
                <a:latin typeface="Microsoft YaHei" panose="020B0503020204020204" pitchFamily="34" charset="-122"/>
                <a:ea typeface="Microsoft YaHei" panose="020B0503020204020204" pitchFamily="34" charset="-122"/>
              </a:rPr>
              <a:t>人是神的創造</a:t>
            </a:r>
            <a:r>
              <a:rPr lang="en-US" altLang="zh-CN" sz="3200" b="1" dirty="0">
                <a:solidFill>
                  <a:srgbClr val="0E0E0E"/>
                </a:solidFill>
                <a:effectLst/>
                <a:latin typeface="Microsoft YaHei" panose="020B0503020204020204" pitchFamily="34" charset="-122"/>
                <a:ea typeface="Microsoft YaHei" panose="020B0503020204020204" pitchFamily="34" charset="-122"/>
              </a:rPr>
              <a:t> His creature</a:t>
            </a:r>
            <a:endParaRPr lang="zh-CN" altLang="en-US" sz="3200" b="1" dirty="0">
              <a:solidFill>
                <a:srgbClr val="0E0E0E"/>
              </a:solidFill>
              <a:effectLst/>
              <a:latin typeface="Microsoft YaHei" panose="020B0503020204020204" pitchFamily="34" charset="-122"/>
              <a:ea typeface="Microsoft YaHei" panose="020B0503020204020204" pitchFamily="34" charset="-122"/>
            </a:endParaRPr>
          </a:p>
          <a:p>
            <a:pPr>
              <a:lnSpc>
                <a:spcPct val="150000"/>
              </a:lnSpc>
              <a:spcBef>
                <a:spcPts val="0"/>
              </a:spcBef>
            </a:pPr>
            <a:r>
              <a:rPr lang="en-US" altLang="zh-CN" sz="3200" b="1" dirty="0">
                <a:solidFill>
                  <a:srgbClr val="0E0E0E"/>
                </a:solidFill>
                <a:effectLst/>
                <a:latin typeface="Microsoft YaHei" panose="020B0503020204020204" pitchFamily="34" charset="-122"/>
                <a:ea typeface="Microsoft YaHei" panose="020B0503020204020204" pitchFamily="34" charset="-122"/>
              </a:rPr>
              <a:t>3. </a:t>
            </a:r>
            <a:r>
              <a:rPr lang="zh-CN" altLang="en-US" sz="3200" b="1" dirty="0">
                <a:solidFill>
                  <a:srgbClr val="0E0E0E"/>
                </a:solidFill>
                <a:effectLst/>
                <a:latin typeface="Microsoft YaHei" panose="020B0503020204020204" pitchFamily="34" charset="-122"/>
                <a:ea typeface="Microsoft YaHei" panose="020B0503020204020204" pitchFamily="34" charset="-122"/>
              </a:rPr>
              <a:t>神是牧者，我們是他的羊</a:t>
            </a:r>
            <a:r>
              <a:rPr lang="en-US" altLang="zh-CN" sz="3200" b="1" dirty="0">
                <a:solidFill>
                  <a:srgbClr val="0E0E0E"/>
                </a:solidFill>
                <a:effectLst/>
                <a:latin typeface="Microsoft YaHei" panose="020B0503020204020204" pitchFamily="34" charset="-122"/>
                <a:ea typeface="Microsoft YaHei" panose="020B0503020204020204" pitchFamily="34" charset="-122"/>
              </a:rPr>
              <a:t> </a:t>
            </a:r>
            <a:r>
              <a:rPr lang="zh-CN" altLang="en-US" sz="3200" b="1" dirty="0">
                <a:solidFill>
                  <a:srgbClr val="0E0E0E"/>
                </a:solidFill>
                <a:effectLst/>
                <a:latin typeface="Microsoft YaHei" panose="020B0503020204020204" pitchFamily="34" charset="-122"/>
                <a:ea typeface="Microsoft YaHei" panose="020B0503020204020204" pitchFamily="34" charset="-122"/>
              </a:rPr>
              <a:t> </a:t>
            </a:r>
            <a:r>
              <a:rPr lang="en-US" altLang="zh-CN" sz="3200" b="1" dirty="0">
                <a:solidFill>
                  <a:srgbClr val="0E0E0E"/>
                </a:solidFill>
                <a:effectLst/>
                <a:latin typeface="Microsoft YaHei" panose="020B0503020204020204" pitchFamily="34" charset="-122"/>
                <a:ea typeface="Microsoft YaHei" panose="020B0503020204020204" pitchFamily="34" charset="-122"/>
              </a:rPr>
              <a:t>His people</a:t>
            </a:r>
            <a:endParaRPr lang="zh-CN" altLang="en-US" sz="3200" b="1" dirty="0">
              <a:solidFill>
                <a:srgbClr val="0E0E0E"/>
              </a:solidFill>
              <a:effectLst/>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81016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079" name="Rectangle 2074">
            <a:extLst>
              <a:ext uri="{FF2B5EF4-FFF2-40B4-BE49-F238E27FC236}">
                <a16:creationId xmlns:a16="http://schemas.microsoft.com/office/drawing/2014/main" id="{19E301E5-1206-47D0-9CDF-72583D739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0" name="Rectangle 2076">
            <a:extLst>
              <a:ext uri="{FF2B5EF4-FFF2-40B4-BE49-F238E27FC236}">
                <a16:creationId xmlns:a16="http://schemas.microsoft.com/office/drawing/2014/main" id="{AFA31FBE-7948-4384-B68A-75DEFDC49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风一族专栏】圣经为何常用牧人和羊，因为羊有2个特性">
            <a:extLst>
              <a:ext uri="{FF2B5EF4-FFF2-40B4-BE49-F238E27FC236}">
                <a16:creationId xmlns:a16="http://schemas.microsoft.com/office/drawing/2014/main" id="{558E1EF8-7826-DB5B-2E5C-94F3F6B7A8C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641276" y="643467"/>
            <a:ext cx="4013020" cy="270255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以西結書34章:好牧人| LEC Devotionals">
            <a:extLst>
              <a:ext uri="{FF2B5EF4-FFF2-40B4-BE49-F238E27FC236}">
                <a16:creationId xmlns:a16="http://schemas.microsoft.com/office/drawing/2014/main" id="{668A2292-9832-304B-5ED3-759E948022C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b="-5"/>
          <a:stretch/>
        </p:blipFill>
        <p:spPr bwMode="auto">
          <a:xfrm>
            <a:off x="643467" y="3509433"/>
            <a:ext cx="4010830" cy="270509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牧人的比喻，在基督信仰中佔有重要位置，這來自於猶太教傳統- 號角月報- 號角月報">
            <a:extLst>
              <a:ext uri="{FF2B5EF4-FFF2-40B4-BE49-F238E27FC236}">
                <a16:creationId xmlns:a16="http://schemas.microsoft.com/office/drawing/2014/main" id="{AD7F1403-4F65-D39D-4B1B-E6EF4EB4348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b="-1"/>
          <a:stretch/>
        </p:blipFill>
        <p:spPr bwMode="auto">
          <a:xfrm>
            <a:off x="4812633" y="643467"/>
            <a:ext cx="6735900"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70596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SketchyVTI">
  <a:themeElements>
    <a:clrScheme name="AnalogousFromRegularSeedRightStep">
      <a:dk1>
        <a:srgbClr val="000000"/>
      </a:dk1>
      <a:lt1>
        <a:srgbClr val="FFFFFF"/>
      </a:lt1>
      <a:dk2>
        <a:srgbClr val="1C2732"/>
      </a:dk2>
      <a:lt2>
        <a:srgbClr val="F3F0F1"/>
      </a:lt2>
      <a:accent1>
        <a:srgbClr val="21B782"/>
      </a:accent1>
      <a:accent2>
        <a:srgbClr val="14B1BC"/>
      </a:accent2>
      <a:accent3>
        <a:srgbClr val="298CE7"/>
      </a:accent3>
      <a:accent4>
        <a:srgbClr val="2E40D9"/>
      </a:accent4>
      <a:accent5>
        <a:srgbClr val="6529E7"/>
      </a:accent5>
      <a:accent6>
        <a:srgbClr val="A217D5"/>
      </a:accent6>
      <a:hlink>
        <a:srgbClr val="BF3F6C"/>
      </a:hlink>
      <a:folHlink>
        <a:srgbClr val="7F7F7F"/>
      </a:folHlink>
    </a:clrScheme>
    <a:fontScheme name="Custom 2">
      <a:majorFont>
        <a:latin typeface="DengXian"/>
        <a:ea typeface=""/>
        <a:cs typeface=""/>
      </a:majorFont>
      <a:minorFont>
        <a:latin typeface="DengXian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2229</TotalTime>
  <Words>2342</Words>
  <Application>Microsoft Macintosh PowerPoint</Application>
  <PresentationFormat>宽屏</PresentationFormat>
  <Paragraphs>104</Paragraphs>
  <Slides>13</Slides>
  <Notes>13</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13</vt:i4>
      </vt:variant>
    </vt:vector>
  </HeadingPairs>
  <TitlesOfParts>
    <vt:vector size="24" baseType="lpstr">
      <vt:lpstr>.SF NS</vt:lpstr>
      <vt:lpstr>DengXian</vt:lpstr>
      <vt:lpstr>DengXian</vt:lpstr>
      <vt:lpstr>DengXian Light</vt:lpstr>
      <vt:lpstr>Microsoft YaHei</vt:lpstr>
      <vt:lpstr>標楷體</vt:lpstr>
      <vt:lpstr>PingFang TC</vt:lpstr>
      <vt:lpstr>Arial</vt:lpstr>
      <vt:lpstr>open sans</vt:lpstr>
      <vt:lpstr>Times New Roman</vt:lpstr>
      <vt:lpstr>SketchyVTI</vt:lpstr>
      <vt:lpstr>頌贊上帝 Praise the Lord</vt:lpstr>
      <vt:lpstr>估算全球赞美诗歌数量有多少？</vt:lpstr>
      <vt:lpstr>頌贊上帝 Praise the Lord</vt:lpstr>
      <vt:lpstr>本詩篇結構 The structure of the Psalm</vt:lpstr>
      <vt:lpstr>一、颂赞的呼召 （1-2节） The call to praise</vt:lpstr>
      <vt:lpstr>不要祈求生活平順安逸， 當祈求成為一個堅強的人。 Do not pray for an easy life.  Pray to be a strong person.</vt:lpstr>
      <vt:lpstr>如果我能唱 If only I could sing</vt:lpstr>
      <vt:lpstr>二、颂赞的基础（3节）  The foundations of praise</vt:lpstr>
      <vt:lpstr>PowerPoint 演示文稿</vt:lpstr>
      <vt:lpstr>《耶和華是我的牧者》/蔡琴</vt:lpstr>
      <vt:lpstr>三、颂赞的方式 （4-5节） The ways to praise</vt:lpstr>
      <vt:lpstr>PowerPoint 演示文稿</vt:lpstr>
      <vt:lpstr>感恩節： 感謝神， 謝謝人。</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Victor</dc:creator>
  <cp:keywords/>
  <dc:description/>
  <cp:lastModifiedBy>Victor</cp:lastModifiedBy>
  <cp:revision>16</cp:revision>
  <dcterms:created xsi:type="dcterms:W3CDTF">2024-11-21T16:50:11Z</dcterms:created>
  <dcterms:modified xsi:type="dcterms:W3CDTF">2024-11-24T02:23:46Z</dcterms:modified>
  <cp:category/>
</cp:coreProperties>
</file>