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304" r:id="rId4"/>
    <p:sldId id="336" r:id="rId5"/>
    <p:sldId id="313" r:id="rId6"/>
    <p:sldId id="314" r:id="rId7"/>
    <p:sldId id="346" r:id="rId8"/>
    <p:sldId id="348" r:id="rId9"/>
    <p:sldId id="335" r:id="rId10"/>
    <p:sldId id="341" r:id="rId11"/>
    <p:sldId id="342" r:id="rId12"/>
    <p:sldId id="343" r:id="rId13"/>
    <p:sldId id="340" r:id="rId14"/>
    <p:sldId id="344" r:id="rId15"/>
    <p:sldId id="349" r:id="rId16"/>
    <p:sldId id="31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8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71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2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7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0E8953-AFDE-4AD2-AD53-9732196AA5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EBD9-C223-46E8-BF91-34931074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65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149507-F709-DB10-B9EC-C3EA71F7F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113" y="938981"/>
            <a:ext cx="11405419" cy="4532672"/>
          </a:xfrm>
        </p:spPr>
        <p:txBody>
          <a:bodyPr>
            <a:normAutofit/>
          </a:bodyPr>
          <a:lstStyle/>
          <a:p>
            <a:pPr algn="ctr"/>
            <a:endParaRPr lang="en-US" altLang="zh-TW" sz="6000" b="1" dirty="0">
              <a:solidFill>
                <a:schemeClr val="bg2">
                  <a:lumMod val="20000"/>
                  <a:lumOff val="8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牧場第一華人浸信會</a:t>
            </a:r>
            <a:endParaRPr lang="en-US" altLang="zh-TW" sz="6000" b="1" dirty="0">
              <a:solidFill>
                <a:schemeClr val="bg2">
                  <a:lumMod val="20000"/>
                  <a:lumOff val="8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sz="6000" b="1" dirty="0">
              <a:solidFill>
                <a:schemeClr val="bg2">
                  <a:lumMod val="20000"/>
                  <a:lumOff val="8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2024.09.15</a:t>
            </a:r>
          </a:p>
        </p:txBody>
      </p:sp>
    </p:spTree>
    <p:extLst>
      <p:ext uri="{BB962C8B-B14F-4D97-AF65-F5344CB8AC3E}">
        <p14:creationId xmlns:p14="http://schemas.microsoft.com/office/powerpoint/2010/main" val="394292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613B-9D9A-EC51-02AD-6AB2DAD1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179" y="2262909"/>
            <a:ext cx="10099641" cy="3619766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 仰 望 他 的 ， 便 有 光 榮 ； 他 們 的 臉 必 不 蒙 羞 。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 這 困 苦 人 呼 求 ， 耶 和 華 便 垂 聽 ， 救 我 脫 離 一 切 患 難 。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 和 華 的 使 者 在 敬 畏 他 的 人 四 圍 安 營 ， 搭 救 他 們 。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要 嘗 嘗 主 恩 的 滋 味 ， 便 知 道 他 是 美 善 ； 投 靠 他 的 人 有 福 了 ！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5E76C5-FD92-C0C1-E0F5-98C5DAA5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4" y="757382"/>
            <a:ext cx="8722563" cy="951345"/>
          </a:xfrm>
        </p:spPr>
        <p:txBody>
          <a:bodyPr/>
          <a:lstStyle/>
          <a:p>
            <a:pPr algn="ctr"/>
            <a:r>
              <a:rPr lang="zh-TW" alt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詩 篇 </a:t>
            </a:r>
            <a:r>
              <a:rPr lang="en-US" altLang="zh-TW" b="1" i="0" dirty="0">
                <a:solidFill>
                  <a:schemeClr val="tx1">
                    <a:lumMod val="9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34:5-8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84A5A-BB3D-FC2A-CB74-EBDF43161AA8}"/>
              </a:ext>
            </a:extLst>
          </p:cNvPr>
          <p:cNvSpPr txBox="1"/>
          <p:nvPr/>
        </p:nvSpPr>
        <p:spPr>
          <a:xfrm>
            <a:off x="3048000" y="32374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牧場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613B-9D9A-EC51-02AD-6AB2DAD1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399" y="2743199"/>
            <a:ext cx="9938327" cy="3288145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 和 華 的 聖 民 哪 ， 你 們 當 敬 畏 他 ， 因 敬 畏 他 的 一 無 所 缺 。少 壯 獅 子 還 缺 食 忍 餓 ， 但 尋 求 耶 和 華 的 甚 麼 好 處 都 不 缺 。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5E76C5-FD92-C0C1-E0F5-98C5DAA5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618" y="1339273"/>
            <a:ext cx="7610764" cy="951345"/>
          </a:xfrm>
        </p:spPr>
        <p:txBody>
          <a:bodyPr/>
          <a:lstStyle/>
          <a:p>
            <a:pPr algn="ctr"/>
            <a:r>
              <a:rPr lang="zh-TW" alt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詩 篇 </a:t>
            </a:r>
            <a:r>
              <a:rPr lang="en-US" altLang="zh-TW" b="1" i="0" dirty="0">
                <a:solidFill>
                  <a:schemeClr val="tx1">
                    <a:lumMod val="9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34: 9-10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84A5A-BB3D-FC2A-CB74-EBDF43161AA8}"/>
              </a:ext>
            </a:extLst>
          </p:cNvPr>
          <p:cNvSpPr txBox="1"/>
          <p:nvPr/>
        </p:nvSpPr>
        <p:spPr>
          <a:xfrm>
            <a:off x="3048000" y="32374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牧場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3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CBCB-132F-CD94-C6FD-F75C6387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883" y="1541290"/>
            <a:ext cx="8519659" cy="419548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你希望有像大衛王一樣的經歷嗎</a:t>
            </a:r>
            <a:r>
              <a:rPr lang="en-US" altLang="zh-TW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  </a:t>
            </a:r>
          </a:p>
          <a:p>
            <a:pPr algn="ctr"/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這就是教會今年定這主題的其中一個原因</a:t>
            </a:r>
            <a:r>
              <a:rPr lang="en-US" altLang="zh-TW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14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9CB1-006F-96FC-E639-7316446F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861" y="2085753"/>
            <a:ext cx="8947522" cy="2686493"/>
          </a:xfrm>
        </p:spPr>
        <p:txBody>
          <a:bodyPr/>
          <a:lstStyle/>
          <a:p>
            <a:pPr algn="ctr"/>
            <a:r>
              <a:rPr 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CONCLUSION</a:t>
            </a:r>
            <a:br>
              <a:rPr 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總結今天的信息</a:t>
            </a:r>
            <a:endParaRPr lang="en-US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47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190D-29CB-6315-6637-5220D716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18" y="577273"/>
            <a:ext cx="8947522" cy="1089755"/>
          </a:xfrm>
        </p:spPr>
        <p:txBody>
          <a:bodyPr/>
          <a:lstStyle/>
          <a:p>
            <a:pPr algn="ctr"/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腓立比書 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4:6-7 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6347-132E-C199-E02D-7A81517D5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39" y="2018805"/>
            <a:ext cx="8276471" cy="3837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應當一無罣慮，只要凡事藉著禱告、 祈求， 和感謝，將你們所要的告訴神。神所賜、出人意外的平安必在基督耶穌裡保守你們的心懷意念。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68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4E92-F493-BF36-94AB-2AF56B11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87" y="1085222"/>
            <a:ext cx="5406013" cy="1115366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4618-8F76-8C83-8838-0D542781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870194"/>
            <a:ext cx="6390751" cy="3329639"/>
          </a:xfrm>
        </p:spPr>
        <p:txBody>
          <a:bodyPr>
            <a:normAutofit/>
          </a:bodyPr>
          <a:lstStyle/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 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對準神</a:t>
            </a:r>
            <a:endParaRPr lang="en-US" altLang="zh-TW" sz="48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 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依靠神</a:t>
            </a:r>
            <a:endParaRPr lang="en-US" altLang="zh-TW" sz="48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 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經歷神</a:t>
            </a:r>
            <a:endParaRPr lang="en-US" altLang="zh-TW" sz="48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EE48C-5DDD-3200-DAB9-96338FA4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0"/>
            <a:ext cx="435428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4E92-F493-BF36-94AB-2AF56B11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96" y="606757"/>
            <a:ext cx="5406013" cy="1115366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行主所行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4618-8F76-8C83-8838-0D542781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69" y="2137145"/>
            <a:ext cx="7020576" cy="3178434"/>
          </a:xfrm>
        </p:spPr>
        <p:txBody>
          <a:bodyPr>
            <a:normAutofit fontScale="92500"/>
          </a:bodyPr>
          <a:lstStyle/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效法主耶穌的愛 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 </a:t>
            </a:r>
            <a:r>
              <a:rPr lang="zh-TW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愛神愛人</a:t>
            </a:r>
            <a:endParaRPr lang="en-US" altLang="zh-TW" sz="44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接受主耶穌差遣 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 </a:t>
            </a:r>
            <a:r>
              <a:rPr lang="zh-TW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分享福音</a:t>
            </a:r>
            <a:endParaRPr lang="en-US" altLang="zh-TW" sz="44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為主做更大的事 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~ </a:t>
            </a:r>
            <a:r>
              <a:rPr lang="zh-TW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榮神益人</a:t>
            </a:r>
            <a:endParaRPr lang="en-US" altLang="zh-TW" sz="44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EAC15-003A-2A5B-5701-4BC7B828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38" y="2020186"/>
            <a:ext cx="4699133" cy="29877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47C2B4-8E3B-FD8E-BCCC-F2F6BCFF5AC2}"/>
              </a:ext>
            </a:extLst>
          </p:cNvPr>
          <p:cNvSpPr txBox="1"/>
          <p:nvPr/>
        </p:nvSpPr>
        <p:spPr>
          <a:xfrm>
            <a:off x="1020726" y="5315579"/>
            <a:ext cx="10196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人若說他住在主裡面，就該自己照主所行的去行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約翰一書 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2:6) 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3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3EE4-5E8F-79C5-22AD-A30E3EDC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79" y="2620107"/>
            <a:ext cx="11023042" cy="1617785"/>
          </a:xfrm>
        </p:spPr>
        <p:txBody>
          <a:bodyPr/>
          <a:lstStyle/>
          <a:p>
            <a:pPr algn="ctr"/>
            <a:r>
              <a:rPr lang="en-US" altLang="zh-TW" sz="6000" b="1" dirty="0">
                <a:highlight>
                  <a:srgbClr val="008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2024-2025 </a:t>
            </a:r>
            <a:r>
              <a:rPr lang="zh-TW" altLang="en-US" sz="6000" b="1" dirty="0">
                <a:highlight>
                  <a:srgbClr val="008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主題</a:t>
            </a:r>
            <a:r>
              <a:rPr lang="en-US" altLang="zh-TW" sz="6000" b="1" dirty="0">
                <a:highlight>
                  <a:srgbClr val="008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br>
              <a:rPr lang="en-US" altLang="zh-TW" sz="6000" b="1" dirty="0">
                <a:highlight>
                  <a:srgbClr val="008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6000" b="1" dirty="0">
                <a:highlight>
                  <a:srgbClr val="008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禱告交托、行主所行</a:t>
            </a:r>
            <a:br>
              <a:rPr lang="en-US" altLang="zh-TW" sz="6000" b="1" dirty="0">
                <a:highlight>
                  <a:srgbClr val="008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2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4E92-F493-BF36-94AB-2AF56B11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823" y="1389900"/>
            <a:ext cx="9960158" cy="174787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教會今年為什麼定這主題</a:t>
            </a: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944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5822-A51E-8586-7DDA-2716B09C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32" y="633472"/>
            <a:ext cx="9404723" cy="1400530"/>
          </a:xfrm>
        </p:spPr>
        <p:txBody>
          <a:bodyPr/>
          <a:lstStyle/>
          <a:p>
            <a:pPr algn="ctr"/>
            <a:r>
              <a:rPr lang="zh-TW" altLang="en-US" sz="8000" b="1" dirty="0">
                <a:highlight>
                  <a:srgbClr val="008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禱告交托、行主所行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8933-64B3-4895-2F99-8096D1E2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867" y="2339997"/>
            <a:ext cx="8784967" cy="3884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我實實在在的告訴你們，我所做的事， 信我的人也要做，並且要做比這更大的事，因為我往父那裡去。你們奉我的名無論求甚麼，我必成就，叫父因兒子得榮耀。你們若奉我的名求甚麼，我必成就。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14:12-14)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954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C307A-B0E6-A7DC-2D65-D260D8E99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264" y="2817629"/>
            <a:ext cx="8733139" cy="3593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499CC9-F451-4A2D-055E-A28805708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7039">
            <a:off x="602248" y="52626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48978-52FC-5003-71E2-8BFC19FDAD47}"/>
              </a:ext>
            </a:extLst>
          </p:cNvPr>
          <p:cNvSpPr txBox="1"/>
          <p:nvPr/>
        </p:nvSpPr>
        <p:spPr>
          <a:xfrm>
            <a:off x="741924" y="1137258"/>
            <a:ext cx="97344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803275" algn="ctr">
              <a:tabLst>
                <a:tab pos="974725" algn="l"/>
              </a:tabLst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十周年堂慶 </a:t>
            </a:r>
            <a:r>
              <a:rPr lang="en-US" altLang="zh-TW" sz="48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2029</a:t>
            </a:r>
            <a:r>
              <a:rPr lang="en-US" altLang="zh-TW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的時候，                   你希望</a:t>
            </a:r>
            <a:r>
              <a:rPr lang="zh-TW" altLang="en-US" sz="4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牧場第一華人浸信會                         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如何向神獻上感恩？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0B22FE-8F62-B1D4-DB93-3EC3F99A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17" y="3836915"/>
            <a:ext cx="937036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4E92-F493-BF36-94AB-2AF56B11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87" y="1085222"/>
            <a:ext cx="5406013" cy="1115366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b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4618-8F76-8C83-8838-0D542781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870194"/>
            <a:ext cx="6390751" cy="3329639"/>
          </a:xfrm>
        </p:spPr>
        <p:txBody>
          <a:bodyPr>
            <a:normAutofit/>
          </a:bodyPr>
          <a:lstStyle/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 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對準神</a:t>
            </a:r>
            <a:endParaRPr lang="en-US" altLang="zh-TW" sz="48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 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依靠神</a:t>
            </a:r>
            <a:endParaRPr lang="en-US" altLang="zh-TW" sz="48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禱告交托 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經歷神</a:t>
            </a:r>
            <a:endParaRPr lang="en-US" altLang="zh-TW" sz="48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EE48C-5DDD-3200-DAB9-96338FA4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0"/>
            <a:ext cx="435428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0AB7-2B1A-92C8-2FF4-47CCD843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812D-19B8-0C13-4874-C362D25D7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613B-9D9A-EC51-02AD-6AB2DAD1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41" y="2364509"/>
            <a:ext cx="10099641" cy="3619766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 要 時 時 稱 頌 耶 和 華 ； 讚 美 他 的 話 必 常 在 我 口 中 。我 的 心 必 因 耶 和 華 誇 耀 ； 謙 卑 人 聽 見 就 要 喜 樂 。你 們 和 我 當 稱 耶 和 華 為 大 ， 一 同 高 舉 他 的 名 。我 曾 尋 求 耶 和 華 ， 他 就 應 允 我 ， 救 我 脫 離 了 一 切 的 恐 懼 。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5E76C5-FD92-C0C1-E0F5-98C5DAA5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968" y="625733"/>
            <a:ext cx="8722563" cy="1302328"/>
          </a:xfrm>
        </p:spPr>
        <p:txBody>
          <a:bodyPr/>
          <a:lstStyle/>
          <a:p>
            <a:pPr algn="ctr"/>
            <a:r>
              <a:rPr lang="zh-TW" alt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詩 篇 </a:t>
            </a:r>
            <a:r>
              <a:rPr lang="en-US" altLang="zh-TW" b="1" i="0" dirty="0">
                <a:solidFill>
                  <a:schemeClr val="tx1">
                    <a:lumMod val="9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34:1-10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1886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2245</TotalTime>
  <Words>670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Microsoft YaHei</vt:lpstr>
      <vt:lpstr>Arial</vt:lpstr>
      <vt:lpstr>Century Gothic</vt:lpstr>
      <vt:lpstr>Wingdings 3</vt:lpstr>
      <vt:lpstr>Ion</vt:lpstr>
      <vt:lpstr>PowerPoint Presentation</vt:lpstr>
      <vt:lpstr>2024-2025 主題:  禱告交托、行主所行 </vt:lpstr>
      <vt:lpstr>教會今年為什麼定這主題?   </vt:lpstr>
      <vt:lpstr>禱告交托、行主所行</vt:lpstr>
      <vt:lpstr>PowerPoint Presentation</vt:lpstr>
      <vt:lpstr>PowerPoint Presentation</vt:lpstr>
      <vt:lpstr> 禱告交托   </vt:lpstr>
      <vt:lpstr>PowerPoint Presentation</vt:lpstr>
      <vt:lpstr>詩 篇 34:1-10</vt:lpstr>
      <vt:lpstr>詩 篇 34:5-8</vt:lpstr>
      <vt:lpstr>詩 篇 34: 9-10</vt:lpstr>
      <vt:lpstr>PowerPoint Presentation</vt:lpstr>
      <vt:lpstr>CONCLUSION 總結今天的信息</vt:lpstr>
      <vt:lpstr>腓立比書 4:6-7  </vt:lpstr>
      <vt:lpstr> 禱告交托   </vt:lpstr>
      <vt:lpstr> 行主所行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Chun</dc:creator>
  <cp:lastModifiedBy>Joseph Chun</cp:lastModifiedBy>
  <cp:revision>22</cp:revision>
  <dcterms:created xsi:type="dcterms:W3CDTF">2023-11-10T00:23:20Z</dcterms:created>
  <dcterms:modified xsi:type="dcterms:W3CDTF">2024-09-15T19:20:17Z</dcterms:modified>
</cp:coreProperties>
</file>