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1005" r:id="rId3"/>
    <p:sldId id="1043" r:id="rId4"/>
    <p:sldId id="1059" r:id="rId5"/>
    <p:sldId id="1060" r:id="rId6"/>
    <p:sldId id="1061" r:id="rId7"/>
    <p:sldId id="1062" r:id="rId8"/>
    <p:sldId id="1063" r:id="rId9"/>
    <p:sldId id="1064" r:id="rId10"/>
    <p:sldId id="1065" r:id="rId11"/>
    <p:sldId id="1066" r:id="rId12"/>
    <p:sldId id="1067" r:id="rId13"/>
    <p:sldId id="1069" r:id="rId14"/>
    <p:sldId id="1070" r:id="rId15"/>
    <p:sldId id="1044" r:id="rId16"/>
    <p:sldId id="10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Chun" initials="JC" lastIdx="3" clrIdx="0">
    <p:extLst>
      <p:ext uri="{19B8F6BF-5375-455C-9EA6-DF929625EA0E}">
        <p15:presenceInfo xmlns:p15="http://schemas.microsoft.com/office/powerpoint/2012/main" userId="7150adb196e4a4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980" autoAdjust="0"/>
  </p:normalViewPr>
  <p:slideViewPr>
    <p:cSldViewPr snapToGrid="0">
      <p:cViewPr varScale="1">
        <p:scale>
          <a:sx n="108" d="100"/>
          <a:sy n="108" d="100"/>
        </p:scale>
        <p:origin x="138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FE7CA-F09E-4AC3-BE85-9A8DAADC7EE6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E177F-A29B-432B-AF06-923F61EC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1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4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9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0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7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36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5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75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3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26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D5D5B8-C8F8-49A2-9BFD-A6AB70059B65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0EB4B1-C905-4738-8613-F5348951B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281" y="4461468"/>
            <a:ext cx="7004096" cy="7234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400"/>
              </a:lnSpc>
            </a:pPr>
            <a:r>
              <a:rPr lang="en-US" sz="12800" b="1" i="1" dirty="0"/>
              <a:t>FCBC, SGV</a:t>
            </a:r>
          </a:p>
          <a:p>
            <a:pPr>
              <a:lnSpc>
                <a:spcPts val="2400"/>
              </a:lnSpc>
            </a:pPr>
            <a:r>
              <a:rPr lang="en-US" sz="9600" b="1" i="1" dirty="0"/>
              <a:t>August 2, 2020 / Rev. Joseph Chun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299"/>
            <a:ext cx="12192000" cy="7158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551" y="276226"/>
            <a:ext cx="114058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5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6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回轉的感恩</a:t>
            </a:r>
            <a:endParaRPr lang="en-US" altLang="zh-TW" sz="66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17:11-19</a:t>
            </a:r>
          </a:p>
          <a:p>
            <a:pPr algn="ctr"/>
            <a:r>
              <a:rPr lang="en-US" altLang="zh-TW" sz="32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11/16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</a:rPr>
              <a:t>/2025 </a:t>
            </a:r>
          </a:p>
          <a:p>
            <a:pPr algn="ctr"/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秦民輝牧師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858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FF1F0-6162-2FE4-3738-61415E579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E965-8D0A-B937-C945-DD8A5056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4" y="2716568"/>
            <a:ext cx="10200441" cy="2485747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感恩不是禮貌，而是信心的果子，是轉向耶穌、敬拜耶穌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932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95384-942F-3AF3-4C50-2C3948360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6974-D587-F0DB-2F55-7A989D70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4" y="878888"/>
            <a:ext cx="10111666" cy="1290851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三、主救恩只臨到真正信祂的人</a:t>
            </a:r>
            <a:br>
              <a:rPr lang="en-US" altLang="zh-TW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vv. 17–19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0CA75-52E8-0662-BBC0-9449CD94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15" y="2911876"/>
            <a:ext cx="9152876" cy="259228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耶穌的提問充滿震撼力：「潔淨了的不是十個人嗎？那九個在哪裡呢？」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普遍的忘恩</a:t>
            </a: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受恩不等於感恩</a:t>
            </a:r>
            <a:endParaRPr lang="en-US" altLang="zh-TW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zh-TW" altLang="en-US" sz="2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十個人同蒙恩典，但九個無回應。</a:t>
            </a:r>
            <a:endParaRPr lang="en-US" altLang="zh-TW" sz="2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zh-TW" altLang="en-US" sz="2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罪性使人容易記得痛苦、忘記恩典。</a:t>
            </a:r>
            <a:endParaRPr lang="en-US" altLang="zh-TW" sz="2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5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BB5BA-9575-0B52-5E37-EFE5B6F88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6E46-C532-299E-875F-08F89D8C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4" y="985420"/>
            <a:ext cx="10111666" cy="1290851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三、主救恩只臨到真正信祂的人</a:t>
            </a:r>
            <a:br>
              <a:rPr lang="en-US" altLang="zh-TW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vv. 17–19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297F-89B3-AE1B-DF8F-89A6E846D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76" y="2947386"/>
            <a:ext cx="10033246" cy="310274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唯一回來的竟是「撒瑪利亞人」</a:t>
            </a:r>
            <a:endParaRPr lang="en-US" altLang="zh-TW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sz="2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和合本：「這人卻是外族人」（部分版本作「外邦人」）。</a:t>
            </a:r>
            <a:endParaRPr lang="en-US" altLang="zh-TW" sz="2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sz="2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顯出 宗教背景優勢 ≠ 屬靈反應</a:t>
            </a:r>
            <a:endParaRPr lang="en-US" altLang="zh-TW" sz="2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sz="2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外邦人反而比自認屬神子民的更敏銳、更謙卑。</a:t>
            </a:r>
            <a:endParaRPr lang="en-US" altLang="zh-TW" sz="2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E1445-C8F0-9E53-7676-F184F717F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CF7E-E3F6-B12E-388E-FB9AE6A5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4" y="985420"/>
            <a:ext cx="10111666" cy="1290851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三、主救恩只臨到真正信祂的人</a:t>
            </a:r>
            <a:br>
              <a:rPr lang="en-US" altLang="zh-TW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vv. 17–19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AD37B-B22C-F575-61A7-ADC944327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2867487"/>
            <a:ext cx="10644326" cy="3311371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3)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耶穌肯定他的信心</a:t>
            </a:r>
            <a:endParaRPr lang="en-US" altLang="zh-TW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「你的信救了你了。」</a:t>
            </a:r>
            <a:r>
              <a:rPr lang="zh-TW" altLang="en-US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（可譯「使你痊愈、使你得救」）</a:t>
            </a:r>
            <a:endParaRPr lang="en-US" altLang="zh-TW" sz="2800" b="1" i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sz="2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九個人得了身體的醫治</a:t>
            </a:r>
            <a:endParaRPr lang="en-US" altLang="zh-TW" sz="2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這一個人得了 </a:t>
            </a:r>
            <a:r>
              <a:rPr lang="en-US" altLang="zh-TW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44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身心靈完全的拯救。</a:t>
            </a:r>
            <a:endParaRPr lang="en-US" altLang="zh-TW" sz="4400" b="1" i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sz="3200" b="1" i="1" dirty="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救恩不只潔淨身體，更是將人帶回耶穌腳前</a:t>
            </a:r>
            <a:endParaRPr lang="en-US" altLang="zh-TW" sz="3200" b="1" i="1" dirty="0">
              <a:solidFill>
                <a:schemeClr val="tx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87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7FB92-8AC3-DEAE-1AAF-FAFCAD3A7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9F1B-0E16-D9AF-44F2-5B43F9BC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4" y="2716568"/>
            <a:ext cx="10200441" cy="2485747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神看重的不是宗教身份，而是帶著</a:t>
            </a:r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感恩回轉到祂面前的真信心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965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10264-F25A-2F95-85F2-8127BDB95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9618-11EB-DABB-9E4F-F7676033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29" y="914400"/>
            <a:ext cx="9690367" cy="1361872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反省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197FF-FBF2-3ECB-FF7D-B0F999BD6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27" y="2539014"/>
            <a:ext cx="9818704" cy="3542189"/>
          </a:xfrm>
        </p:spPr>
        <p:txBody>
          <a:bodyPr>
            <a:noAutofit/>
          </a:bodyPr>
          <a:lstStyle/>
          <a:p>
            <a:pPr>
              <a:lnSpc>
                <a:spcPts val="3900"/>
              </a:lnSpc>
              <a:buFont typeface="Wingdings" panose="05000000000000000000" pitchFamily="2" charset="2"/>
              <a:buChar char="§"/>
            </a:pP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我們是否只在困難時呼求主，但得恩後就離開？</a:t>
            </a:r>
            <a:endParaRPr lang="en-US" altLang="zh-TW" sz="3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900"/>
              </a:lnSpc>
              <a:buFont typeface="Wingdings" panose="05000000000000000000" pitchFamily="2" charset="2"/>
              <a:buChar char="§"/>
            </a:pP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我們是否看見神每日的恩典？</a:t>
            </a:r>
            <a:endParaRPr lang="en-US" altLang="zh-TW" sz="3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900"/>
              </a:lnSpc>
              <a:buFont typeface="Wingdings" panose="05000000000000000000" pitchFamily="2" charset="2"/>
              <a:buChar char="§"/>
            </a:pP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我們的感恩是否讓人看見神的榮耀，而不只是自己的「幸福」？</a:t>
            </a:r>
            <a:endParaRPr lang="en-US" altLang="zh-TW" sz="3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900"/>
              </a:lnSpc>
              <a:buFont typeface="Wingdings" panose="05000000000000000000" pitchFamily="2" charset="2"/>
              <a:buChar char="§"/>
            </a:pP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我們是否俯伏在耶穌腳前，把一切恩典歸給祂？</a:t>
            </a:r>
            <a:endParaRPr lang="en-US" sz="3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45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886F5-045F-4131-C73C-114AEE7D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CA12-62BB-F6D4-171F-2C31D19A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29" y="914400"/>
            <a:ext cx="9690367" cy="1361872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結語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CAFDB-0B22-3407-2D10-5810FB37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017" y="2769833"/>
            <a:ext cx="9934114" cy="3173767"/>
          </a:xfrm>
        </p:spPr>
        <p:txBody>
          <a:bodyPr>
            <a:noAutofit/>
          </a:bodyPr>
          <a:lstStyle/>
          <a:p>
            <a:pPr marL="0" indent="0" algn="ctr">
              <a:lnSpc>
                <a:spcPts val="4200"/>
              </a:lnSpc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願主幫助我們，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不做忘恩的九人，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而做那回轉感恩、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4200"/>
              </a:lnSpc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俯伏敬拜的門徒。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687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AD4A-3B73-0CF0-7AC6-1BAD5F76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29" y="914400"/>
            <a:ext cx="9690367" cy="1361872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引言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C1E4E-D4B5-0EFE-3BEF-A23A9555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092" y="2962592"/>
            <a:ext cx="9495815" cy="2443909"/>
          </a:xfrm>
        </p:spPr>
        <p:txBody>
          <a:bodyPr>
            <a:noAutofit/>
          </a:bodyPr>
          <a:lstStyle/>
          <a:p>
            <a:pPr marL="0" indent="0">
              <a:lnSpc>
                <a:spcPts val="3900"/>
              </a:lnSpc>
              <a:buNone/>
            </a:pPr>
            <a:r>
              <a:rPr lang="zh-TW" altLang="en-US" sz="3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耶穌上耶路撒冷的途中，遇見十個長大痲瘋的病人，他們遠遠地呼喊祂。耶穌醫治了他們，但只有一個人回來感謝。這段經文揭示的不只是醫治，更是信心與生命的回轉。</a:t>
            </a:r>
            <a:endParaRPr lang="en-US" sz="3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9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963C5-F774-EA2E-EFDB-3DE684C19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2BF8-02C1-134C-CF21-6A7942D4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4" y="985420"/>
            <a:ext cx="10111666" cy="1290851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一、主的憐憫臨到所有呼求的人</a:t>
            </a:r>
            <a:br>
              <a:rPr lang="en-US" altLang="zh-TW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vv. 11–14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01D0E-1B83-ED3C-9DE5-39DA4D8C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837" y="2867487"/>
            <a:ext cx="9423479" cy="307611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和合本：「耶穌看見，就對他們說：‘你們去，把身體給祭司察看。’他們去的時候就潔淨了。」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十個人同樣的需要、同樣的呼求</a:t>
            </a:r>
            <a:endParaRPr lang="en-US" altLang="zh-TW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「遠遠地站著」突出他們的不潔及被社會隔離（和合本）。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「放聲喊著」（新譯本：「高聲呼求」）顯示他們迫切與無助。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5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6A55D-68A3-9330-2DE1-82404D0D3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4E6C-00AC-B534-2DE2-03B5A2F9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4" y="985420"/>
            <a:ext cx="10111666" cy="1290851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一、主的憐憫臨到所有呼求的人</a:t>
            </a:r>
            <a:br>
              <a:rPr lang="en-US" altLang="zh-TW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vv. 11–14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A71F4-2349-63F1-4663-84C47951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837" y="2867487"/>
            <a:ext cx="9423479" cy="307611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和合本：「耶穌看見，就對他們說：‘你們去，把身體給祭司察看。’他們去的時候就潔淨了。」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耶穌的「看見」是憐憫的眼光</a:t>
            </a:r>
            <a:endParaRPr lang="en-US" altLang="zh-TW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原文動詞表示主動、帶關懷的注視。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不是因他們的背景、種族、品行，而是因祂的恩典。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84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1B297-3201-4C93-F734-D643E3827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86A4-574E-7F95-7972-05EDBE7A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4" y="985420"/>
            <a:ext cx="10111666" cy="1290851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一、主的憐憫臨到所有呼求的人</a:t>
            </a:r>
            <a:br>
              <a:rPr lang="en-US" altLang="zh-TW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vv. 11–14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0F1D1-DA0C-6990-56E5-D1A1A9781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6" y="2503503"/>
            <a:ext cx="9583277" cy="3271421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和合本：「耶穌看見，就對他們說：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你們去，把身體給祭司察看。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他們去的時候就潔淨了。」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3)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順服中的醫治</a:t>
            </a:r>
            <a:endParaRPr lang="en-US" altLang="zh-TW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「去給祭司察看」意指遵守律法程序（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現代中文譯本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：「你們要去給祭司檢查」）。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「他們去的時候就潔淨了」（過程中蒙醫治）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—— </a:t>
            </a:r>
            <a:r>
              <a:rPr lang="zh-TW" altLang="en-US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信心常是在行動中經歷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3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很多時候，神的醫治不是在原地等，而是在順服中經歷的</a:t>
            </a:r>
            <a:endParaRPr lang="en-US" altLang="zh-TW" sz="20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3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EAB9-95B2-0060-2411-39CC6EE0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28" y="2846443"/>
            <a:ext cx="10147177" cy="235587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主耶穌的恩典臨到所有呼求祂的人；</a:t>
            </a:r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祂不偏待人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171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8923B-758E-7150-15EF-472BFD901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080C-5384-A6D9-BA28-F93924BF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4" y="985420"/>
            <a:ext cx="10111666" cy="1290851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二、真正的信心必引向感恩與敬拜</a:t>
            </a:r>
            <a:br>
              <a:rPr lang="en-US" altLang="zh-TW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vv. 15–16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BD1AE-A579-34F3-92C2-5A73B006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241" y="2867487"/>
            <a:ext cx="9743075" cy="307611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和合本：「內中有一個見自己已經好了，就回來大聲歸榮耀與神；又俯伏在耶穌腳前感謝他。」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「見自己已經好了」</a:t>
            </a: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感恩從看見恩典開始</a:t>
            </a:r>
            <a:endParaRPr lang="en-US" altLang="zh-TW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十個都得醫治，但只有一個「看見」（其他版本一致）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屬靈的敏銳是恩典的門戶。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67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D1BC6-A031-EC5E-EC71-FBBC0B875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F2A3-E0DB-05A4-32E4-155D18BB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4" y="985420"/>
            <a:ext cx="10111666" cy="1290851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二、真正的信心必引向感恩與敬拜</a:t>
            </a:r>
            <a:br>
              <a:rPr lang="en-US" altLang="zh-TW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vv. 15–16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88C8-9028-79B0-9849-569227AA7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837" y="2867487"/>
            <a:ext cx="9423479" cy="307611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和合本：「內中有一個見自己已經好了，就回來大聲歸榮耀與神；又俯伏在耶穌腳前感謝他。」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感恩是「回轉」的動作</a:t>
            </a:r>
            <a:endParaRPr lang="en-US" altLang="zh-TW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「就回來」</a:t>
            </a: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（新漢語譯本：「立刻回頭」）顯示他主動、急切、不遲延。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zh-TW" altLang="en-US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真正的感恩必使人轉向神，不只是拿恩典離開。</a:t>
            </a:r>
            <a:endParaRPr lang="en-US" altLang="zh-TW" sz="2800" b="1" i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04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A6B12-8644-C101-585A-303AB2F71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19C5-D841-AC18-6F4B-C3524DA7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4" y="985420"/>
            <a:ext cx="10111666" cy="1290851"/>
          </a:xfrm>
        </p:spPr>
        <p:txBody>
          <a:bodyPr>
            <a:normAutofit fontScale="90000"/>
          </a:bodyPr>
          <a:lstStyle/>
          <a:p>
            <a:b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二、真正的信心必引向感恩與敬拜</a:t>
            </a:r>
            <a:br>
              <a:rPr lang="en-US" altLang="zh-TW" sz="4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vv. 15–16</a:t>
            </a:r>
            <a:r>
              <a:rPr lang="zh-TW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br>
              <a:rPr lang="en-US" altLang="ja-JP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54D6-71F9-2A8F-69C5-C773E8C2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3" y="2654423"/>
            <a:ext cx="9441234" cy="3289177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和合本：「內中有一個見自己已經好了，就回來大聲歸榮耀與神；又俯伏在耶穌腳前感謝他。」</a:t>
            </a:r>
            <a:endParaRPr lang="en-US" altLang="zh-TW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altLang="zh-TW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3)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敬拜是感恩的最高表達</a:t>
            </a:r>
            <a:endParaRPr lang="en-US" altLang="zh-TW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「大聲歸榮耀與神」</a:t>
            </a:r>
            <a:r>
              <a:rPr lang="en-US" altLang="zh-TW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回應主恩是公開、熱情的（與先前「放聲求告」相呼應）。</a:t>
            </a:r>
            <a:endParaRPr lang="en-US" altLang="zh-TW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「俯伏在耶穌腳前」</a:t>
            </a:r>
            <a:r>
              <a:rPr lang="en-US" altLang="zh-TW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將耶穌看為神，帶著謙卑敬拜。</a:t>
            </a:r>
            <a:endParaRPr lang="en-US" altLang="zh-TW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「感謝他」（唯一一句記載有人感謝耶穌</a:t>
            </a:r>
            <a:r>
              <a:rPr lang="en-US" altLang="zh-TW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62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12870</TotalTime>
  <Words>1447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Microsoft YaHei</vt:lpstr>
      <vt:lpstr>Arial</vt:lpstr>
      <vt:lpstr>Calibri</vt:lpstr>
      <vt:lpstr>Garamond</vt:lpstr>
      <vt:lpstr>Wingdings</vt:lpstr>
      <vt:lpstr>Organic</vt:lpstr>
      <vt:lpstr>PowerPoint Presentation</vt:lpstr>
      <vt:lpstr> 引言  </vt:lpstr>
      <vt:lpstr> 一、主的憐憫臨到所有呼求的人 （vv. 11–14）  </vt:lpstr>
      <vt:lpstr> 一、主的憐憫臨到所有呼求的人 （vv. 11–14）  </vt:lpstr>
      <vt:lpstr> 一、主的憐憫臨到所有呼求的人 （vv. 11–14）  </vt:lpstr>
      <vt:lpstr>主耶穌的恩典臨到所有呼求祂的人； 祂不偏待人</vt:lpstr>
      <vt:lpstr> 二、真正的信心必引向感恩與敬拜 （vv. 15–16）  </vt:lpstr>
      <vt:lpstr> 二、真正的信心必引向感恩與敬拜 （vv. 15–16）  </vt:lpstr>
      <vt:lpstr> 二、真正的信心必引向感恩與敬拜 （vv. 15–16）  </vt:lpstr>
      <vt:lpstr>感恩不是禮貌，而是信心的果子，是轉向耶穌、敬拜耶穌</vt:lpstr>
      <vt:lpstr> 三、主救恩只臨到真正信祂的人 （vv. 17–19） </vt:lpstr>
      <vt:lpstr> 三、主救恩只臨到真正信祂的人 （vv. 17–19）  </vt:lpstr>
      <vt:lpstr> 三、主救恩只臨到真正信祂的人 （vv. 17–19）  </vt:lpstr>
      <vt:lpstr>神看重的不是宗教身份，而是帶著 感恩回轉到祂面前的真信心</vt:lpstr>
      <vt:lpstr> 反省  </vt:lpstr>
      <vt:lpstr> 結語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使徒行傳系列 (11)  碎我！用我！塑我！   Break Me! Use Me! Mold Me! (徒Acts 10:9-16)</dc:title>
  <dc:creator>Joseph Chun</dc:creator>
  <cp:lastModifiedBy>Joseph Chun</cp:lastModifiedBy>
  <cp:revision>210</cp:revision>
  <dcterms:created xsi:type="dcterms:W3CDTF">2020-08-01T00:12:36Z</dcterms:created>
  <dcterms:modified xsi:type="dcterms:W3CDTF">2025-11-16T06:55:33Z</dcterms:modified>
</cp:coreProperties>
</file>