
<file path=[Content_Types].xml><?xml version="1.0" encoding="utf-8"?>
<Types xmlns="http://schemas.openxmlformats.org/package/2006/content-types">
  <Default Extension="ashx"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Default Extension="xx&amp;_nc_gid=k5VaakDbFd5oMhrB9kKyaA&amp;oh=00_Af1WpVrwScugG3nMmLV80xUhLRhkdg01vKsraEeYhm_MuA&amp;oe=69F076CE" ContentType="image/jpeg"/>
  <Default Extension="xx&amp;_nc_gid=QazIwZc-kiz8v-cicEZodA&amp;_nc_ss=7a3a8&amp;oh=00_Af3u5QMX1cVfRSyApCa3eMeloSXBf5St85mWchyO5AK7Mw&amp;oe=69EAF205"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7" r:id="rId2"/>
    <p:sldId id="303" r:id="rId3"/>
    <p:sldId id="289" r:id="rId4"/>
    <p:sldId id="265" r:id="rId5"/>
    <p:sldId id="299" r:id="rId6"/>
    <p:sldId id="266" r:id="rId7"/>
    <p:sldId id="305" r:id="rId8"/>
    <p:sldId id="267" r:id="rId9"/>
    <p:sldId id="286" r:id="rId10"/>
    <p:sldId id="306" r:id="rId11"/>
    <p:sldId id="308" r:id="rId12"/>
    <p:sldId id="268" r:id="rId13"/>
    <p:sldId id="307" r:id="rId14"/>
    <p:sldId id="287" r:id="rId15"/>
    <p:sldId id="269" r:id="rId16"/>
    <p:sldId id="304" r:id="rId17"/>
    <p:sldId id="295" r:id="rId18"/>
    <p:sldId id="296" r:id="rId19"/>
    <p:sldId id="297" r:id="rId20"/>
    <p:sldId id="293" r:id="rId21"/>
    <p:sldId id="301" r:id="rId22"/>
    <p:sldId id="270" r:id="rId23"/>
    <p:sldId id="302" r:id="rId24"/>
    <p:sldId id="300" r:id="rId25"/>
    <p:sldId id="298" r:id="rId26"/>
    <p:sldId id="294" r:id="rId27"/>
    <p:sldId id="29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89"/>
    <p:restoredTop sz="75280"/>
  </p:normalViewPr>
  <p:slideViewPr>
    <p:cSldViewPr snapToGrid="0">
      <p:cViewPr varScale="1">
        <p:scale>
          <a:sx n="75" d="100"/>
          <a:sy n="75" d="100"/>
        </p:scale>
        <p:origin x="1208" y="168"/>
      </p:cViewPr>
      <p:guideLst/>
    </p:cSldViewPr>
  </p:slideViewPr>
  <p:notesTextViewPr>
    <p:cViewPr>
      <p:scale>
        <a:sx n="1" d="1"/>
        <a:sy n="1" d="1"/>
      </p:scale>
      <p:origin x="0" y="-48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2AEC6-DC49-2746-9F1A-8379795C167F}"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zh-CN" altLang="en-US"/>
        </a:p>
      </dgm:t>
    </dgm:pt>
    <dgm:pt modelId="{17CA7DE1-AA9B-8346-BEF5-96FF5DF8A972}">
      <dgm:prSet phldrT="[文本]"/>
      <dgm:spPr/>
      <dgm:t>
        <a:bodyPr/>
        <a:lstStyle/>
        <a:p>
          <a:pPr rtl="0"/>
          <a:r>
            <a:rPr lang="zh-CN" altLang="en-US" dirty="0">
              <a:latin typeface="Microsoft YaHei" panose="020B0503020204020204" pitchFamily="34" charset="-122"/>
              <a:ea typeface="Microsoft YaHei" panose="020B0503020204020204" pitchFamily="34" charset="-122"/>
            </a:rPr>
            <a:t>有決志無禱告</a:t>
          </a:r>
        </a:p>
      </dgm:t>
    </dgm:pt>
    <dgm:pt modelId="{822CCC15-2294-A847-9AAA-9ED2D32D0783}" type="parTrans" cxnId="{4B8DD1C9-AA61-7C40-B7B4-A70270A54B49}">
      <dgm:prSet/>
      <dgm:spPr/>
      <dgm:t>
        <a:bodyPr/>
        <a:lstStyle/>
        <a:p>
          <a:endParaRPr lang="zh-CN" altLang="en-US"/>
        </a:p>
      </dgm:t>
    </dgm:pt>
    <dgm:pt modelId="{083A4970-6809-C948-9DF5-8B04025721E5}" type="sibTrans" cxnId="{4B8DD1C9-AA61-7C40-B7B4-A70270A54B49}">
      <dgm:prSet/>
      <dgm:spPr/>
      <dgm:t>
        <a:bodyPr/>
        <a:lstStyle/>
        <a:p>
          <a:endParaRPr lang="zh-CN" altLang="en-US"/>
        </a:p>
      </dgm:t>
    </dgm:pt>
    <dgm:pt modelId="{F284BBD0-78CA-3446-9023-FDA4572BAD9E}">
      <dgm:prSet phldrT="[文本]"/>
      <dgm:spPr/>
      <dgm:t>
        <a:bodyPr/>
        <a:lstStyle/>
        <a:p>
          <a:pPr rtl="0"/>
          <a:r>
            <a:rPr lang="zh-CN" altLang="en-US" dirty="0">
              <a:latin typeface="Microsoft YaHei" panose="020B0503020204020204" pitchFamily="34" charset="-122"/>
              <a:ea typeface="Microsoft YaHei" panose="020B0503020204020204" pitchFamily="34" charset="-122"/>
            </a:rPr>
            <a:t>有禱告無決志</a:t>
          </a:r>
        </a:p>
      </dgm:t>
    </dgm:pt>
    <dgm:pt modelId="{F5298727-FA9B-4543-9569-AE799EEEAA67}" type="parTrans" cxnId="{EE2964E4-7736-5842-900C-C5443BAACFAB}">
      <dgm:prSet/>
      <dgm:spPr/>
      <dgm:t>
        <a:bodyPr/>
        <a:lstStyle/>
        <a:p>
          <a:endParaRPr lang="zh-CN" altLang="en-US"/>
        </a:p>
      </dgm:t>
    </dgm:pt>
    <dgm:pt modelId="{4B1382B7-2511-9243-BB6B-158DB53E5F33}" type="sibTrans" cxnId="{EE2964E4-7736-5842-900C-C5443BAACFAB}">
      <dgm:prSet/>
      <dgm:spPr/>
      <dgm:t>
        <a:bodyPr/>
        <a:lstStyle/>
        <a:p>
          <a:endParaRPr lang="zh-CN" altLang="en-US"/>
        </a:p>
      </dgm:t>
    </dgm:pt>
    <dgm:pt modelId="{ABB8D14F-35A0-6A4C-BCAE-E8E7800C855F}">
      <dgm:prSet phldrT="[文本]"/>
      <dgm:spPr/>
      <dgm:t>
        <a:bodyPr/>
        <a:lstStyle/>
        <a:p>
          <a:pPr rtl="0"/>
          <a:r>
            <a:rPr lang="zh-CN" altLang="en-US" dirty="0">
              <a:latin typeface="Microsoft YaHei" panose="020B0503020204020204" pitchFamily="34" charset="-122"/>
              <a:ea typeface="Microsoft YaHei" panose="020B0503020204020204" pitchFamily="34" charset="-122"/>
            </a:rPr>
            <a:t>無決志無禱告</a:t>
          </a:r>
        </a:p>
      </dgm:t>
    </dgm:pt>
    <dgm:pt modelId="{0416EC0E-FE24-704A-9CB6-5D6C264571E4}" type="parTrans" cxnId="{EBBAB2E9-E23B-864F-8EC1-1FF606623CCA}">
      <dgm:prSet/>
      <dgm:spPr/>
      <dgm:t>
        <a:bodyPr/>
        <a:lstStyle/>
        <a:p>
          <a:endParaRPr lang="zh-CN" altLang="en-US"/>
        </a:p>
      </dgm:t>
    </dgm:pt>
    <dgm:pt modelId="{D85F0EC4-F396-2A46-809D-0AF63B1A90CC}" type="sibTrans" cxnId="{EBBAB2E9-E23B-864F-8EC1-1FF606623CCA}">
      <dgm:prSet/>
      <dgm:spPr/>
      <dgm:t>
        <a:bodyPr/>
        <a:lstStyle/>
        <a:p>
          <a:endParaRPr lang="zh-CN" altLang="en-US"/>
        </a:p>
      </dgm:t>
    </dgm:pt>
    <dgm:pt modelId="{A4E99907-52BC-B94E-ACC3-D564D4DE514B}">
      <dgm:prSet phldrT="[文本]"/>
      <dgm:spPr/>
      <dgm:t>
        <a:bodyPr/>
        <a:lstStyle/>
        <a:p>
          <a:pPr rtl="0"/>
          <a:r>
            <a:rPr lang="zh-CN" altLang="en-US" dirty="0">
              <a:latin typeface="Microsoft YaHei" panose="020B0503020204020204" pitchFamily="34" charset="-122"/>
              <a:ea typeface="Microsoft YaHei" panose="020B0503020204020204" pitchFamily="34" charset="-122"/>
            </a:rPr>
            <a:t>有決志有禱告</a:t>
          </a:r>
        </a:p>
      </dgm:t>
    </dgm:pt>
    <dgm:pt modelId="{F388157F-5B63-9F40-98F7-9E31757244FF}" type="parTrans" cxnId="{C20D16E3-7595-C447-B1A4-2D43DE5DDF5B}">
      <dgm:prSet/>
      <dgm:spPr/>
      <dgm:t>
        <a:bodyPr/>
        <a:lstStyle/>
        <a:p>
          <a:endParaRPr lang="zh-CN" altLang="en-US"/>
        </a:p>
      </dgm:t>
    </dgm:pt>
    <dgm:pt modelId="{B2F69D6D-FB1A-2549-9949-45D56D379FF8}" type="sibTrans" cxnId="{C20D16E3-7595-C447-B1A4-2D43DE5DDF5B}">
      <dgm:prSet/>
      <dgm:spPr/>
      <dgm:t>
        <a:bodyPr/>
        <a:lstStyle/>
        <a:p>
          <a:endParaRPr lang="zh-CN" altLang="en-US"/>
        </a:p>
      </dgm:t>
    </dgm:pt>
    <dgm:pt modelId="{7A657B94-035A-354D-BA64-D66152A641B4}" type="pres">
      <dgm:prSet presAssocID="{8842AEC6-DC49-2746-9F1A-8379795C167F}" presName="matrix" presStyleCnt="0">
        <dgm:presLayoutVars>
          <dgm:chMax val="1"/>
          <dgm:dir/>
          <dgm:resizeHandles val="exact"/>
        </dgm:presLayoutVars>
      </dgm:prSet>
      <dgm:spPr/>
    </dgm:pt>
    <dgm:pt modelId="{DB68D054-754D-B447-9BED-8A960C0A3CEF}" type="pres">
      <dgm:prSet presAssocID="{8842AEC6-DC49-2746-9F1A-8379795C167F}" presName="axisShape" presStyleLbl="bgShp" presStyleIdx="0" presStyleCnt="1"/>
      <dgm:spPr/>
    </dgm:pt>
    <dgm:pt modelId="{5BE5CE6A-8C75-A749-B396-A673D78D36E2}" type="pres">
      <dgm:prSet presAssocID="{8842AEC6-DC49-2746-9F1A-8379795C167F}" presName="rect1" presStyleLbl="node1" presStyleIdx="0" presStyleCnt="4">
        <dgm:presLayoutVars>
          <dgm:chMax val="0"/>
          <dgm:chPref val="0"/>
          <dgm:bulletEnabled val="1"/>
        </dgm:presLayoutVars>
      </dgm:prSet>
      <dgm:spPr/>
    </dgm:pt>
    <dgm:pt modelId="{B97D5186-920A-ED45-B6C0-E5272F516F8D}" type="pres">
      <dgm:prSet presAssocID="{8842AEC6-DC49-2746-9F1A-8379795C167F}" presName="rect2" presStyleLbl="node1" presStyleIdx="1" presStyleCnt="4">
        <dgm:presLayoutVars>
          <dgm:chMax val="0"/>
          <dgm:chPref val="0"/>
          <dgm:bulletEnabled val="1"/>
        </dgm:presLayoutVars>
      </dgm:prSet>
      <dgm:spPr/>
    </dgm:pt>
    <dgm:pt modelId="{64A95566-FBEF-3A40-9079-E53E22B02227}" type="pres">
      <dgm:prSet presAssocID="{8842AEC6-DC49-2746-9F1A-8379795C167F}" presName="rect3" presStyleLbl="node1" presStyleIdx="2" presStyleCnt="4">
        <dgm:presLayoutVars>
          <dgm:chMax val="0"/>
          <dgm:chPref val="0"/>
          <dgm:bulletEnabled val="1"/>
        </dgm:presLayoutVars>
      </dgm:prSet>
      <dgm:spPr/>
    </dgm:pt>
    <dgm:pt modelId="{C43651F9-8D1A-8549-B573-92DAF4B3DA28}" type="pres">
      <dgm:prSet presAssocID="{8842AEC6-DC49-2746-9F1A-8379795C167F}" presName="rect4" presStyleLbl="node1" presStyleIdx="3" presStyleCnt="4">
        <dgm:presLayoutVars>
          <dgm:chMax val="0"/>
          <dgm:chPref val="0"/>
          <dgm:bulletEnabled val="1"/>
        </dgm:presLayoutVars>
      </dgm:prSet>
      <dgm:spPr/>
    </dgm:pt>
  </dgm:ptLst>
  <dgm:cxnLst>
    <dgm:cxn modelId="{092B3532-127F-3B4F-956B-765689BBFE27}" type="presOf" srcId="{8842AEC6-DC49-2746-9F1A-8379795C167F}" destId="{7A657B94-035A-354D-BA64-D66152A641B4}" srcOrd="0" destOrd="0" presId="urn:microsoft.com/office/officeart/2005/8/layout/matrix2"/>
    <dgm:cxn modelId="{A6402445-2941-FE47-B04B-CE87346B767B}" type="presOf" srcId="{A4E99907-52BC-B94E-ACC3-D564D4DE514B}" destId="{C43651F9-8D1A-8549-B573-92DAF4B3DA28}" srcOrd="0" destOrd="0" presId="urn:microsoft.com/office/officeart/2005/8/layout/matrix2"/>
    <dgm:cxn modelId="{1DE0FD4E-A3B0-3E47-B137-E937BB242E61}" type="presOf" srcId="{17CA7DE1-AA9B-8346-BEF5-96FF5DF8A972}" destId="{5BE5CE6A-8C75-A749-B396-A673D78D36E2}" srcOrd="0" destOrd="0" presId="urn:microsoft.com/office/officeart/2005/8/layout/matrix2"/>
    <dgm:cxn modelId="{9E8E35C2-AD0A-154A-BE02-BA675116C24C}" type="presOf" srcId="{ABB8D14F-35A0-6A4C-BCAE-E8E7800C855F}" destId="{64A95566-FBEF-3A40-9079-E53E22B02227}" srcOrd="0" destOrd="0" presId="urn:microsoft.com/office/officeart/2005/8/layout/matrix2"/>
    <dgm:cxn modelId="{4B8DD1C9-AA61-7C40-B7B4-A70270A54B49}" srcId="{8842AEC6-DC49-2746-9F1A-8379795C167F}" destId="{17CA7DE1-AA9B-8346-BEF5-96FF5DF8A972}" srcOrd="0" destOrd="0" parTransId="{822CCC15-2294-A847-9AAA-9ED2D32D0783}" sibTransId="{083A4970-6809-C948-9DF5-8B04025721E5}"/>
    <dgm:cxn modelId="{C20D16E3-7595-C447-B1A4-2D43DE5DDF5B}" srcId="{8842AEC6-DC49-2746-9F1A-8379795C167F}" destId="{A4E99907-52BC-B94E-ACC3-D564D4DE514B}" srcOrd="3" destOrd="0" parTransId="{F388157F-5B63-9F40-98F7-9E31757244FF}" sibTransId="{B2F69D6D-FB1A-2549-9949-45D56D379FF8}"/>
    <dgm:cxn modelId="{EE2964E4-7736-5842-900C-C5443BAACFAB}" srcId="{8842AEC6-DC49-2746-9F1A-8379795C167F}" destId="{F284BBD0-78CA-3446-9023-FDA4572BAD9E}" srcOrd="1" destOrd="0" parTransId="{F5298727-FA9B-4543-9569-AE799EEEAA67}" sibTransId="{4B1382B7-2511-9243-BB6B-158DB53E5F33}"/>
    <dgm:cxn modelId="{EBBAB2E9-E23B-864F-8EC1-1FF606623CCA}" srcId="{8842AEC6-DC49-2746-9F1A-8379795C167F}" destId="{ABB8D14F-35A0-6A4C-BCAE-E8E7800C855F}" srcOrd="2" destOrd="0" parTransId="{0416EC0E-FE24-704A-9CB6-5D6C264571E4}" sibTransId="{D85F0EC4-F396-2A46-809D-0AF63B1A90CC}"/>
    <dgm:cxn modelId="{1E1B4DF4-43B4-7C4B-BF13-A338E05B41EA}" type="presOf" srcId="{F284BBD0-78CA-3446-9023-FDA4572BAD9E}" destId="{B97D5186-920A-ED45-B6C0-E5272F516F8D}" srcOrd="0" destOrd="0" presId="urn:microsoft.com/office/officeart/2005/8/layout/matrix2"/>
    <dgm:cxn modelId="{F61304CB-0CDC-6F40-BA44-0638F3AB85FA}" type="presParOf" srcId="{7A657B94-035A-354D-BA64-D66152A641B4}" destId="{DB68D054-754D-B447-9BED-8A960C0A3CEF}" srcOrd="0" destOrd="0" presId="urn:microsoft.com/office/officeart/2005/8/layout/matrix2"/>
    <dgm:cxn modelId="{67FD3B2C-247A-2446-AC92-FD960D8CE62C}" type="presParOf" srcId="{7A657B94-035A-354D-BA64-D66152A641B4}" destId="{5BE5CE6A-8C75-A749-B396-A673D78D36E2}" srcOrd="1" destOrd="0" presId="urn:microsoft.com/office/officeart/2005/8/layout/matrix2"/>
    <dgm:cxn modelId="{4711B991-71BB-B743-8DFC-A397A4F4D171}" type="presParOf" srcId="{7A657B94-035A-354D-BA64-D66152A641B4}" destId="{B97D5186-920A-ED45-B6C0-E5272F516F8D}" srcOrd="2" destOrd="0" presId="urn:microsoft.com/office/officeart/2005/8/layout/matrix2"/>
    <dgm:cxn modelId="{FC31B1E0-8AE8-0C48-AF8B-A740FDEE5D25}" type="presParOf" srcId="{7A657B94-035A-354D-BA64-D66152A641B4}" destId="{64A95566-FBEF-3A40-9079-E53E22B02227}" srcOrd="3" destOrd="0" presId="urn:microsoft.com/office/officeart/2005/8/layout/matrix2"/>
    <dgm:cxn modelId="{27B62AC0-833E-B140-B69E-1EBFC3C28882}" type="presParOf" srcId="{7A657B94-035A-354D-BA64-D66152A641B4}" destId="{C43651F9-8D1A-8549-B573-92DAF4B3DA2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8D054-754D-B447-9BED-8A960C0A3CEF}">
      <dsp:nvSpPr>
        <dsp:cNvPr id="0" name=""/>
        <dsp:cNvSpPr/>
      </dsp:nvSpPr>
      <dsp:spPr>
        <a:xfrm>
          <a:off x="0" y="407442"/>
          <a:ext cx="3871134" cy="3871134"/>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E5CE6A-8C75-A749-B396-A673D78D36E2}">
      <dsp:nvSpPr>
        <dsp:cNvPr id="0" name=""/>
        <dsp:cNvSpPr/>
      </dsp:nvSpPr>
      <dsp:spPr>
        <a:xfrm>
          <a:off x="251623" y="659066"/>
          <a:ext cx="1548453" cy="154845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zh-CN" altLang="en-US" sz="2900" kern="1200" dirty="0">
              <a:latin typeface="Microsoft YaHei" panose="020B0503020204020204" pitchFamily="34" charset="-122"/>
              <a:ea typeface="Microsoft YaHei" panose="020B0503020204020204" pitchFamily="34" charset="-122"/>
            </a:rPr>
            <a:t>有決志無禱告</a:t>
          </a:r>
        </a:p>
      </dsp:txBody>
      <dsp:txXfrm>
        <a:off x="327212" y="734655"/>
        <a:ext cx="1397275" cy="1397275"/>
      </dsp:txXfrm>
    </dsp:sp>
    <dsp:sp modelId="{B97D5186-920A-ED45-B6C0-E5272F516F8D}">
      <dsp:nvSpPr>
        <dsp:cNvPr id="0" name=""/>
        <dsp:cNvSpPr/>
      </dsp:nvSpPr>
      <dsp:spPr>
        <a:xfrm>
          <a:off x="2071056" y="659066"/>
          <a:ext cx="1548453" cy="154845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zh-CN" altLang="en-US" sz="2900" kern="1200" dirty="0">
              <a:latin typeface="Microsoft YaHei" panose="020B0503020204020204" pitchFamily="34" charset="-122"/>
              <a:ea typeface="Microsoft YaHei" panose="020B0503020204020204" pitchFamily="34" charset="-122"/>
            </a:rPr>
            <a:t>有禱告無決志</a:t>
          </a:r>
        </a:p>
      </dsp:txBody>
      <dsp:txXfrm>
        <a:off x="2146645" y="734655"/>
        <a:ext cx="1397275" cy="1397275"/>
      </dsp:txXfrm>
    </dsp:sp>
    <dsp:sp modelId="{64A95566-FBEF-3A40-9079-E53E22B02227}">
      <dsp:nvSpPr>
        <dsp:cNvPr id="0" name=""/>
        <dsp:cNvSpPr/>
      </dsp:nvSpPr>
      <dsp:spPr>
        <a:xfrm>
          <a:off x="251623" y="2478499"/>
          <a:ext cx="1548453" cy="154845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zh-CN" altLang="en-US" sz="2900" kern="1200" dirty="0">
              <a:latin typeface="Microsoft YaHei" panose="020B0503020204020204" pitchFamily="34" charset="-122"/>
              <a:ea typeface="Microsoft YaHei" panose="020B0503020204020204" pitchFamily="34" charset="-122"/>
            </a:rPr>
            <a:t>無決志無禱告</a:t>
          </a:r>
        </a:p>
      </dsp:txBody>
      <dsp:txXfrm>
        <a:off x="327212" y="2554088"/>
        <a:ext cx="1397275" cy="1397275"/>
      </dsp:txXfrm>
    </dsp:sp>
    <dsp:sp modelId="{C43651F9-8D1A-8549-B573-92DAF4B3DA28}">
      <dsp:nvSpPr>
        <dsp:cNvPr id="0" name=""/>
        <dsp:cNvSpPr/>
      </dsp:nvSpPr>
      <dsp:spPr>
        <a:xfrm>
          <a:off x="2071056" y="2478499"/>
          <a:ext cx="1548453" cy="154845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zh-CN" altLang="en-US" sz="2900" kern="1200" dirty="0">
              <a:latin typeface="Microsoft YaHei" panose="020B0503020204020204" pitchFamily="34" charset="-122"/>
              <a:ea typeface="Microsoft YaHei" panose="020B0503020204020204" pitchFamily="34" charset="-122"/>
            </a:rPr>
            <a:t>有決志有禱告</a:t>
          </a:r>
        </a:p>
      </dsp:txBody>
      <dsp:txXfrm>
        <a:off x="2146645" y="2554088"/>
        <a:ext cx="1397275" cy="1397275"/>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56F7F-7893-CB48-A79F-C5AFA14A1682}" type="datetimeFigureOut">
              <a:rPr kumimoji="1" lang="zh-CN" altLang="en-US" smtClean="0"/>
              <a:t>2026/4/26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D1CE9-787F-B149-A1B2-96147E41CE39}" type="slidenum">
              <a:rPr kumimoji="1" lang="zh-CN" altLang="en-US" smtClean="0"/>
              <a:t>‹#›</a:t>
            </a:fld>
            <a:endParaRPr kumimoji="1" lang="zh-CN" altLang="en-US"/>
          </a:p>
        </p:txBody>
      </p:sp>
    </p:spTree>
    <p:extLst>
      <p:ext uri="{BB962C8B-B14F-4D97-AF65-F5344CB8AC3E}">
        <p14:creationId xmlns:p14="http://schemas.microsoft.com/office/powerpoint/2010/main" val="1740960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zh.wikipedia.org/wiki/%E5%B0%BC%E8%A5%BF%E4%BA%9A%E4%BF%A1%E7%BB%8F" TargetMode="External"/><Relationship Id="rId13" Type="http://schemas.openxmlformats.org/officeDocument/2006/relationships/hyperlink" Target="https://zh.wikipedia.org/wiki/%E6%85%95%E9%81%93%E8%80%85" TargetMode="External"/><Relationship Id="rId3" Type="http://schemas.openxmlformats.org/officeDocument/2006/relationships/hyperlink" Target="https://zh.wikipedia.org/wiki/%E5%A4%A9%E4%B8%BB%E6%95%99%E7%B1%B3%E5%85%B0%E6%80%BB%E6%95%99%E5%8C%BA" TargetMode="External"/><Relationship Id="rId7" Type="http://schemas.openxmlformats.org/officeDocument/2006/relationships/hyperlink" Target="https://zh.wikipedia.org/wiki/%E9%98%BF%E9%87%8C%E7%83%8F%E6%95%99%E6%B4%BE" TargetMode="External"/><Relationship Id="rId12" Type="http://schemas.openxmlformats.org/officeDocument/2006/relationships/hyperlink" Target="https://zh.wikipedia.org/wiki/%E5%AE%89%E6%B3%A2%E7%BE%85%E4%BF%AE#cite_note-3"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zh.wikipedia.org/wiki/%E6%95%99%E4%BC%9A%E5%9C%A3%E5%B8%88" TargetMode="External"/><Relationship Id="rId11" Type="http://schemas.openxmlformats.org/officeDocument/2006/relationships/hyperlink" Target="https://zh.wikipedia.org/wiki/%E9%98%BF%E5%80%91" TargetMode="External"/><Relationship Id="rId5" Type="http://schemas.openxmlformats.org/officeDocument/2006/relationships/hyperlink" Target="https://zh.wikipedia.org/wiki/%E5%A4%A9%E4%B8%BB%E6%95%99%E4%BC%9A" TargetMode="External"/><Relationship Id="rId15" Type="http://schemas.openxmlformats.org/officeDocument/2006/relationships/hyperlink" Target="https://zh.wikipedia.org/wiki/%E5%AE%89%E6%B3%A2%E7%BE%85%E4%BF%AE#cite_note-#1-1" TargetMode="External"/><Relationship Id="rId10" Type="http://schemas.openxmlformats.org/officeDocument/2006/relationships/hyperlink" Target="https://zh.wikipedia.org/wiki/%E5%9F%BA%E7%9D%A3%E6%95%99%E7%9A%84%E7%A5%9E" TargetMode="External"/><Relationship Id="rId4" Type="http://schemas.openxmlformats.org/officeDocument/2006/relationships/hyperlink" Target="https://zh.wikipedia.org/wiki/%E6%8B%89%E4%B8%81%E6%95%99%E7%88%B6" TargetMode="External"/><Relationship Id="rId9" Type="http://schemas.openxmlformats.org/officeDocument/2006/relationships/hyperlink" Target="https://zh.wikipedia.org/wiki/%E7%BE%85%E9%A6%AC%E7%B8%BD%E7%9D%A3" TargetMode="External"/><Relationship Id="rId14" Type="http://schemas.openxmlformats.org/officeDocument/2006/relationships/hyperlink" Target="https://zh.wikipedia.org/wiki/%E7%93%A6%E4%BC%A6%E6%8F%90%E5%B0%BC%E5%AE%89%E4%BA%8C%E4%B8%96"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zh.wikipedia.org/wiki/%E6%84%8F%E5%A4%A7%E5%88%A9" TargetMode="External"/><Relationship Id="rId13" Type="http://schemas.openxmlformats.org/officeDocument/2006/relationships/hyperlink" Target="https://zh.wikipedia.org/wiki/%E4%B8%87%E5%8E%86" TargetMode="External"/><Relationship Id="rId3" Type="http://schemas.openxmlformats.org/officeDocument/2006/relationships/hyperlink" Target="https://www.google.com/search?sca_esv=345c4b3485fa4e30&amp;sxsrf=ANbL-n4vRnu9NzDGNjTPEpS_a4NWipUZlw%3A1776921940607&amp;q=%E8%A5%BF%E7%BE%85%E9%A6%AC%E5%B8%9D%E5%9C%8B%E7%9A%84%E8%A1%B0%E4%BA%A1&amp;source=lnms&amp;fbs=ADc_l-Z6XGGbkKmpylZqg2J7ZOuVNvV7jKtLqzLZ63dd2zPtrsojpaijeJRLrp4clUvcwVLlfNLmfz25SrPHC1YRmweKp9g2PP46pNQ_mtRAy6gcg6_GIvc98YpnZa50qa8mBsoBRJh0OBNz3p_HMaJWmDHFVTKbiU2Ye0IvFL95sAQgAPJpK1FKI9jYIyyrKnLTRLMoZPihSx52Td19-6zNygMyIClzbA&amp;sa=X&amp;ved=2ahUKEwi2062JnoOUAxVGCbwBHWjOHJoQgK4QegYIAQgAEAc&amp;biw=1600&amp;bih=869&amp;dpr=1.8" TargetMode="External"/><Relationship Id="rId7" Type="http://schemas.openxmlformats.org/officeDocument/2006/relationships/hyperlink" Target="https://zh.wikipedia.org/wiki/%E8%80%B6%E7%A8%A3%E4%BC%9A" TargetMode="External"/><Relationship Id="rId12" Type="http://schemas.openxmlformats.org/officeDocument/2006/relationships/hyperlink" Target="https://zh.wikipedia.org/wiki/%E6%98%8E"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zh.wikipedia.org/wiki/%E5%A4%A9%E4%B8%BB%E6%95%99" TargetMode="External"/><Relationship Id="rId11" Type="http://schemas.openxmlformats.org/officeDocument/2006/relationships/hyperlink" Target="https://zh.wikipedia.org/wiki/%E5%AD%A6%E6%9C%AF" TargetMode="External"/><Relationship Id="rId5" Type="http://schemas.openxmlformats.org/officeDocument/2006/relationships/hyperlink" Target="https://zh.wikipedia.org/wiki/%E5%8F%B7" TargetMode="External"/><Relationship Id="rId15" Type="http://schemas.openxmlformats.org/officeDocument/2006/relationships/hyperlink" Target="https://zh.wikipedia.org/wiki/%E5%A3%AB%E5%A4%A7%E5%A4%AB" TargetMode="External"/><Relationship Id="rId10" Type="http://schemas.openxmlformats.org/officeDocument/2006/relationships/hyperlink" Target="https://zh.wikipedia.org/wiki/%E4%BC%A0%E6%95%99%E5%A3%AB" TargetMode="External"/><Relationship Id="rId4" Type="http://schemas.openxmlformats.org/officeDocument/2006/relationships/hyperlink" Target="https://www.google.com/search?sca_esv=345c4b3485fa4e30&amp;sxsrf=ANbL-n4vRnu9NzDGNjTPEpS_a4NWipUZlw%3A1776921940607&amp;q=%E6%9D%B1%E7%BE%85%E9%A6%AC%E5%B8%9D%E5%9C%8B%EF%BC%88%E6%8B%9C%E5%8D%A0%E5%BA%AD%E5%B8%9D%E5%9C%8B%EF%BC%89%E7%9A%84%E5%BB%B6%E7%BA%8C&amp;source=lnms&amp;fbs=ADc_l-Z6XGGbkKmpylZqg2J7ZOuVNvV7jKtLqzLZ63dd2zPtrsojpaijeJRLrp4clUvcwVLlfNLmfz25SrPHC1YRmweKp9g2PP46pNQ_mtRAy6gcg6_GIvc98YpnZa50qa8mBsoBRJh0OBNz3p_HMaJWmDHFVTKbiU2Ye0IvFL95sAQgAPJpK1FKI9jYIyyrKnLTRLMoZPihSx52Td19-6zNygMyIClzbA&amp;sa=X&amp;ved=2ahUKEwi2062JnoOUAxVGCbwBHWjOHJoQgK4QegYIAQgDEAA&amp;biw=1600&amp;bih=869&amp;dpr=1.8" TargetMode="External"/><Relationship Id="rId9" Type="http://schemas.openxmlformats.org/officeDocument/2006/relationships/hyperlink" Target="https://zh.wikipedia.org/wiki/%E7%A5%9E%E7%88%B6" TargetMode="External"/><Relationship Id="rId14" Type="http://schemas.openxmlformats.org/officeDocument/2006/relationships/hyperlink" Target="https://zh.wikipedia.org/wiki/%E4%B8%AD%E5%9C%8B"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zh.wikipedia.org/wiki/%E8%A9%B9%E5%A7%86%E5%A3%AB%E7%8E%8B%E8%81%96%E7%B6%93"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zh.wikipedia.org/wiki/%E8%80%B6%E7%A8%A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6C53523-DD2B-9E41-B264-91B0A4234D6B}" type="slidenum">
              <a:rPr kumimoji="1" lang="zh-CN" altLang="en-US" smtClean="0"/>
              <a:t>1</a:t>
            </a:fld>
            <a:endParaRPr kumimoji="1" lang="zh-CN" altLang="en-US"/>
          </a:p>
        </p:txBody>
      </p:sp>
    </p:spTree>
    <p:extLst>
      <p:ext uri="{BB962C8B-B14F-4D97-AF65-F5344CB8AC3E}">
        <p14:creationId xmlns:p14="http://schemas.microsoft.com/office/powerpoint/2010/main" val="122903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任</a:t>
            </a:r>
            <a:r>
              <a:rPr lang="zh-CN" altLang="en-US" sz="1200" b="0" i="0" u="none" strike="noStrike" kern="1200" dirty="0">
                <a:solidFill>
                  <a:schemeClr val="tx1"/>
                </a:solidFill>
                <a:effectLst/>
                <a:latin typeface="+mn-lt"/>
                <a:ea typeface="+mn-ea"/>
                <a:cs typeface="+mn-cs"/>
                <a:hlinkClick r:id="rId3" tooltip="天主教米兰总教区"/>
              </a:rPr>
              <a:t>米兰总主教</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4</a:t>
            </a:r>
            <a:r>
              <a:rPr lang="zh-CN" altLang="en-US" sz="1200" b="0" i="0" kern="1200" dirty="0">
                <a:solidFill>
                  <a:schemeClr val="tx1"/>
                </a:solidFill>
                <a:effectLst/>
                <a:latin typeface="+mn-lt"/>
                <a:ea typeface="+mn-ea"/>
                <a:cs typeface="+mn-cs"/>
              </a:rPr>
              <a:t>世纪基督教著名的</a:t>
            </a:r>
            <a:r>
              <a:rPr lang="zh-CN" altLang="en-US" sz="1200" b="0" i="0" u="none" strike="noStrike" kern="1200" dirty="0">
                <a:solidFill>
                  <a:schemeClr val="tx1"/>
                </a:solidFill>
                <a:effectLst/>
                <a:latin typeface="+mn-lt"/>
                <a:ea typeface="+mn-ea"/>
                <a:cs typeface="+mn-cs"/>
                <a:hlinkClick r:id="rId4" tooltip="拉丁教父"/>
              </a:rPr>
              <a:t>拉丁教父</a:t>
            </a:r>
            <a:r>
              <a:rPr lang="zh-CN" altLang="en-US" sz="1200" b="0" i="0" kern="1200" dirty="0">
                <a:solidFill>
                  <a:schemeClr val="tx1"/>
                </a:solidFill>
                <a:effectLst/>
                <a:latin typeface="+mn-lt"/>
                <a:ea typeface="+mn-ea"/>
                <a:cs typeface="+mn-cs"/>
              </a:rPr>
              <a:t>之一。他也是</a:t>
            </a:r>
            <a:r>
              <a:rPr lang="zh-CN" altLang="en-US" sz="1200" b="0" i="0" u="none" strike="noStrike" kern="1200" dirty="0">
                <a:solidFill>
                  <a:schemeClr val="tx1"/>
                </a:solidFill>
                <a:effectLst/>
                <a:latin typeface="+mn-lt"/>
                <a:ea typeface="+mn-ea"/>
                <a:cs typeface="+mn-cs"/>
                <a:hlinkClick r:id="rId5" tooltip="天主教会"/>
              </a:rPr>
              <a:t>天主教会</a:t>
            </a:r>
            <a:r>
              <a:rPr lang="zh-CN" altLang="en-US" sz="1200" b="0" i="0" kern="1200" dirty="0">
                <a:solidFill>
                  <a:schemeClr val="tx1"/>
                </a:solidFill>
                <a:effectLst/>
                <a:latin typeface="+mn-lt"/>
                <a:ea typeface="+mn-ea"/>
                <a:cs typeface="+mn-cs"/>
              </a:rPr>
              <a:t>公认的四大</a:t>
            </a:r>
            <a:r>
              <a:rPr lang="zh-CN" altLang="en-US" sz="1200" b="0" i="0" u="none" strike="noStrike" kern="1200" dirty="0">
                <a:solidFill>
                  <a:schemeClr val="tx1"/>
                </a:solidFill>
                <a:effectLst/>
                <a:latin typeface="+mn-lt"/>
                <a:ea typeface="+mn-ea"/>
                <a:cs typeface="+mn-cs"/>
                <a:hlinkClick r:id="rId6" tooltip="教会圣师"/>
              </a:rPr>
              <a:t>教会圣师</a:t>
            </a:r>
            <a:r>
              <a:rPr lang="zh-CN" altLang="en-US" sz="1200" b="0" i="0" kern="1200" dirty="0">
                <a:solidFill>
                  <a:schemeClr val="tx1"/>
                </a:solidFill>
                <a:effectLst/>
                <a:latin typeface="+mn-lt"/>
                <a:ea typeface="+mn-ea"/>
                <a:cs typeface="+mn-cs"/>
              </a:rPr>
              <a:t>之一。</a:t>
            </a:r>
            <a:endParaRPr lang="en-US" altLang="zh-CN" sz="1200" b="0" i="0" kern="1200" dirty="0">
              <a:solidFill>
                <a:schemeClr val="tx1"/>
              </a:solidFill>
              <a:effectLst/>
              <a:latin typeface="+mn-lt"/>
              <a:ea typeface="+mn-ea"/>
              <a:cs typeface="+mn-cs"/>
            </a:endParaRPr>
          </a:p>
          <a:p>
            <a:endParaRPr kumimoji="1"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374</a:t>
            </a:r>
            <a:r>
              <a:rPr lang="zh-CN" altLang="en-US" sz="1200" b="0" i="0" kern="1200" dirty="0">
                <a:solidFill>
                  <a:schemeClr val="tx1"/>
                </a:solidFill>
                <a:effectLst/>
                <a:latin typeface="+mn-lt"/>
                <a:ea typeface="+mn-ea"/>
                <a:cs typeface="+mn-cs"/>
              </a:rPr>
              <a:t>年，亚流派的米兰主教死了。教会内的</a:t>
            </a:r>
            <a:r>
              <a:rPr lang="zh-CN" altLang="en-US" sz="1200" b="0" i="0" u="none" strike="noStrike" kern="1200" dirty="0">
                <a:solidFill>
                  <a:schemeClr val="tx1"/>
                </a:solidFill>
                <a:effectLst/>
                <a:latin typeface="+mn-lt"/>
                <a:ea typeface="+mn-ea"/>
                <a:cs typeface="+mn-cs"/>
                <a:hlinkClick r:id="rId7" tooltip="阿里乌教派"/>
              </a:rPr>
              <a:t>阿里乌教派</a:t>
            </a:r>
            <a:r>
              <a:rPr lang="zh-CN" altLang="en-US" sz="1200" b="0" i="0" kern="1200" dirty="0">
                <a:solidFill>
                  <a:schemeClr val="tx1"/>
                </a:solidFill>
                <a:effectLst/>
                <a:latin typeface="+mn-lt"/>
                <a:ea typeface="+mn-ea"/>
                <a:cs typeface="+mn-cs"/>
              </a:rPr>
              <a:t>与</a:t>
            </a:r>
            <a:r>
              <a:rPr lang="zh-CN" altLang="en-US" sz="1200" b="0" i="0" u="none" strike="noStrike" kern="1200" dirty="0">
                <a:solidFill>
                  <a:schemeClr val="tx1"/>
                </a:solidFill>
                <a:effectLst/>
                <a:latin typeface="+mn-lt"/>
                <a:ea typeface="+mn-ea"/>
                <a:cs typeface="+mn-cs"/>
                <a:hlinkClick r:id="rId8" tooltip="尼西亚信经"/>
              </a:rPr>
              <a:t>尼西亚教派</a:t>
            </a:r>
            <a:r>
              <a:rPr lang="zh-CN" altLang="en-US" sz="1200" b="0" i="0" kern="1200" dirty="0">
                <a:solidFill>
                  <a:schemeClr val="tx1"/>
                </a:solidFill>
                <a:effectLst/>
                <a:latin typeface="+mn-lt"/>
                <a:ea typeface="+mn-ea"/>
                <a:cs typeface="+mn-cs"/>
              </a:rPr>
              <a:t>的信徒相争，将形成分裂。圣安波罗修基于</a:t>
            </a:r>
            <a:r>
              <a:rPr lang="zh-CN" altLang="en-US" sz="1200" b="0" i="0" u="none" strike="noStrike" kern="1200" dirty="0">
                <a:solidFill>
                  <a:schemeClr val="tx1"/>
                </a:solidFill>
                <a:effectLst/>
                <a:latin typeface="+mn-lt"/>
                <a:ea typeface="+mn-ea"/>
                <a:cs typeface="+mn-cs"/>
                <a:hlinkClick r:id="rId9" tooltip="罗马总督"/>
              </a:rPr>
              <a:t>罗马总督</a:t>
            </a:r>
            <a:r>
              <a:rPr lang="zh-CN" altLang="en-US" sz="1200" b="0" i="0" kern="1200" dirty="0">
                <a:solidFill>
                  <a:schemeClr val="tx1"/>
                </a:solidFill>
                <a:effectLst/>
                <a:latin typeface="+mn-lt"/>
                <a:ea typeface="+mn-ea"/>
                <a:cs typeface="+mn-cs"/>
              </a:rPr>
              <a:t>的职责所在，走进教堂去平息风波。当他正向群众讲话的时候，忽然有一个孩子的声音喊着说：“让安波罗修作主教！”会众以为是出于</a:t>
            </a:r>
            <a:r>
              <a:rPr lang="zh-CN" altLang="en-US" sz="1200" b="0" i="0" u="none" strike="noStrike" kern="1200" dirty="0">
                <a:solidFill>
                  <a:schemeClr val="tx1"/>
                </a:solidFill>
                <a:effectLst/>
                <a:latin typeface="+mn-lt"/>
                <a:ea typeface="+mn-ea"/>
                <a:cs typeface="+mn-cs"/>
                <a:hlinkClick r:id="rId10" tooltip="基督教的神"/>
              </a:rPr>
              <a:t>天主</a:t>
            </a:r>
            <a:r>
              <a:rPr lang="zh-CN" altLang="en-US" sz="1200" b="0" i="0" kern="1200" dirty="0">
                <a:solidFill>
                  <a:schemeClr val="tx1"/>
                </a:solidFill>
                <a:effectLst/>
                <a:latin typeface="+mn-lt"/>
                <a:ea typeface="+mn-ea"/>
                <a:cs typeface="+mn-cs"/>
              </a:rPr>
              <a:t>的声音，两派齐声唱和：“</a:t>
            </a:r>
            <a:r>
              <a:rPr lang="zh-CN" altLang="en-US" sz="1200" b="0" i="0" u="none" strike="noStrike" kern="1200" dirty="0">
                <a:solidFill>
                  <a:schemeClr val="tx1"/>
                </a:solidFill>
                <a:effectLst/>
                <a:latin typeface="+mn-lt"/>
                <a:ea typeface="+mn-ea"/>
                <a:cs typeface="+mn-cs"/>
                <a:hlinkClick r:id="rId11" tooltip="阿们"/>
              </a:rPr>
              <a:t>阿们</a:t>
            </a:r>
            <a:r>
              <a:rPr lang="zh-CN" altLang="en-US" sz="1200" b="0" i="0" kern="1200" dirty="0">
                <a:solidFill>
                  <a:schemeClr val="tx1"/>
                </a:solidFill>
                <a:effectLst/>
                <a:latin typeface="+mn-lt"/>
                <a:ea typeface="+mn-ea"/>
                <a:cs typeface="+mn-cs"/>
              </a:rPr>
              <a:t>！”欢呼拥立他为主教。</a:t>
            </a:r>
            <a:r>
              <a:rPr lang="en-US" altLang="zh-CN" sz="1200" b="0" i="0" u="none" strike="noStrike" kern="1200" baseline="30000" dirty="0">
                <a:solidFill>
                  <a:schemeClr val="tx1"/>
                </a:solidFill>
                <a:effectLst/>
                <a:latin typeface="+mn-lt"/>
                <a:ea typeface="+mn-ea"/>
                <a:cs typeface="+mn-cs"/>
                <a:hlinkClick r:id="rId12"/>
              </a:rPr>
              <a:t>[3]</a:t>
            </a:r>
            <a:r>
              <a:rPr lang="zh-CN" altLang="en-US" sz="1200" b="0" i="0" kern="1200" dirty="0">
                <a:solidFill>
                  <a:schemeClr val="tx1"/>
                </a:solidFill>
                <a:effectLst/>
                <a:latin typeface="+mn-lt"/>
                <a:ea typeface="+mn-ea"/>
                <a:cs typeface="+mn-cs"/>
              </a:rPr>
              <a:t>不过，那时他只是一个</a:t>
            </a:r>
            <a:r>
              <a:rPr lang="zh-CN" altLang="en-US" sz="1200" b="0" i="0" u="none" strike="noStrike" kern="1200" dirty="0">
                <a:solidFill>
                  <a:schemeClr val="tx1"/>
                </a:solidFill>
                <a:effectLst/>
                <a:latin typeface="+mn-lt"/>
                <a:ea typeface="+mn-ea"/>
                <a:cs typeface="+mn-cs"/>
                <a:hlinkClick r:id="rId13" tooltip="慕道者"/>
              </a:rPr>
              <a:t>慕道者</a:t>
            </a:r>
            <a:r>
              <a:rPr lang="zh-CN" altLang="en-US" sz="1200" b="0" i="0" kern="1200" dirty="0">
                <a:solidFill>
                  <a:schemeClr val="tx1"/>
                </a:solidFill>
                <a:effectLst/>
                <a:latin typeface="+mn-lt"/>
                <a:ea typeface="+mn-ea"/>
                <a:cs typeface="+mn-cs"/>
              </a:rPr>
              <a:t>，还未受洗礼，他向群众表示自己乃罪人，不配担任神职，便返回自己家中，但是信徒却举行大规模的游行，该省的主教们也批准这次选举有效，圣安波罗修写信给皇帝说明此事不妥，但皇帝</a:t>
            </a:r>
            <a:r>
              <a:rPr lang="zh-CN" altLang="en-US" sz="1200" b="0" i="0" u="none" strike="noStrike" kern="1200" dirty="0">
                <a:solidFill>
                  <a:schemeClr val="tx1"/>
                </a:solidFill>
                <a:effectLst/>
                <a:latin typeface="+mn-lt"/>
                <a:ea typeface="+mn-ea"/>
                <a:cs typeface="+mn-cs"/>
                <a:hlinkClick r:id="rId14" tooltip="瓦伦提尼安二世"/>
              </a:rPr>
              <a:t>瓦伦提尼安二世</a:t>
            </a:r>
            <a:r>
              <a:rPr lang="zh-CN" altLang="en-US" sz="1200" b="0" i="0" kern="1200" dirty="0">
                <a:solidFill>
                  <a:schemeClr val="tx1"/>
                </a:solidFill>
                <a:effectLst/>
                <a:latin typeface="+mn-lt"/>
                <a:ea typeface="+mn-ea"/>
                <a:cs typeface="+mn-cs"/>
              </a:rPr>
              <a:t>却回信赞成他作主教</a:t>
            </a:r>
            <a:r>
              <a:rPr lang="en-US" altLang="zh-CN" sz="1200" b="0" i="0" u="none" strike="noStrike" kern="1200" baseline="30000" dirty="0">
                <a:solidFill>
                  <a:schemeClr val="tx1"/>
                </a:solidFill>
                <a:effectLst/>
                <a:latin typeface="+mn-lt"/>
                <a:ea typeface="+mn-ea"/>
                <a:cs typeface="+mn-cs"/>
                <a:hlinkClick r:id="rId15"/>
              </a:rPr>
              <a:t>[1]</a:t>
            </a:r>
            <a:r>
              <a:rPr lang="zh-CN" altLang="en-US" sz="1200" b="0" i="0" kern="1200" dirty="0">
                <a:solidFill>
                  <a:schemeClr val="tx1"/>
                </a:solidFill>
                <a:effectLst/>
                <a:latin typeface="+mn-lt"/>
                <a:ea typeface="+mn-ea"/>
                <a:cs typeface="+mn-cs"/>
              </a:rPr>
              <a:t>，于是，从权在八天之内，先受洗而晋牧。</a:t>
            </a:r>
            <a:endParaRPr lang="en-US" altLang="zh-CN" sz="1200" b="0" i="0" kern="1200" dirty="0">
              <a:solidFill>
                <a:schemeClr val="tx1"/>
              </a:solidFill>
              <a:effectLst/>
              <a:latin typeface="+mn-lt"/>
              <a:ea typeface="+mn-ea"/>
              <a:cs typeface="+mn-cs"/>
            </a:endParaRPr>
          </a:p>
          <a:p>
            <a:endParaRPr kumimoji="1"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387</a:t>
            </a:r>
            <a:r>
              <a:rPr lang="zh-CN" altLang="en-US" sz="1200" b="0" i="0" kern="1200" dirty="0">
                <a:solidFill>
                  <a:schemeClr val="tx1"/>
                </a:solidFill>
                <a:effectLst/>
                <a:latin typeface="+mn-lt"/>
                <a:ea typeface="+mn-ea"/>
                <a:cs typeface="+mn-cs"/>
              </a:rPr>
              <a:t>年，奧古斯丁 接受了米兰主教安布罗斯的洗礼，成为一名基督徒。</a:t>
            </a:r>
            <a:br>
              <a:rPr lang="zh-CN" altLang="en-US" dirty="0"/>
            </a:br>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10</a:t>
            </a:fld>
            <a:endParaRPr kumimoji="1" lang="zh-CN" altLang="en-US"/>
          </a:p>
        </p:txBody>
      </p:sp>
    </p:spTree>
    <p:extLst>
      <p:ext uri="{BB962C8B-B14F-4D97-AF65-F5344CB8AC3E}">
        <p14:creationId xmlns:p14="http://schemas.microsoft.com/office/powerpoint/2010/main" val="359580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11</a:t>
            </a:fld>
            <a:endParaRPr kumimoji="1" lang="zh-CN" altLang="en-US"/>
          </a:p>
        </p:txBody>
      </p:sp>
    </p:spTree>
    <p:extLst>
      <p:ext uri="{BB962C8B-B14F-4D97-AF65-F5344CB8AC3E}">
        <p14:creationId xmlns:p14="http://schemas.microsoft.com/office/powerpoint/2010/main" val="107031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12</a:t>
            </a:fld>
            <a:endParaRPr kumimoji="1" lang="zh-CN" altLang="en-US"/>
          </a:p>
        </p:txBody>
      </p:sp>
    </p:spTree>
    <p:extLst>
      <p:ext uri="{BB962C8B-B14F-4D97-AF65-F5344CB8AC3E}">
        <p14:creationId xmlns:p14="http://schemas.microsoft.com/office/powerpoint/2010/main" val="352656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13</a:t>
            </a:fld>
            <a:endParaRPr kumimoji="1" lang="zh-CN" altLang="en-US"/>
          </a:p>
        </p:txBody>
      </p:sp>
    </p:spTree>
    <p:extLst>
      <p:ext uri="{BB962C8B-B14F-4D97-AF65-F5344CB8AC3E}">
        <p14:creationId xmlns:p14="http://schemas.microsoft.com/office/powerpoint/2010/main" val="1127544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dirty="0">
                <a:latin typeface="Microsoft YaHei" panose="020B0503020204020204" pitchFamily="34" charset="-122"/>
                <a:ea typeface="Microsoft YaHei" panose="020B0503020204020204" pitchFamily="34" charset="-122"/>
                <a:cs typeface="Times New Roman" panose="02020603050405020304" pitchFamily="18" charset="0"/>
              </a:rPr>
              <a:t>“</a:t>
            </a:r>
            <a:r>
              <a:rPr kumimoji="1" lang="zh-CN" altLang="en-US" sz="1200" b="1" dirty="0">
                <a:latin typeface="Microsoft YaHei" panose="020B0503020204020204" pitchFamily="34" charset="-122"/>
                <a:ea typeface="Microsoft YaHei" panose="020B0503020204020204" pitchFamily="34" charset="-122"/>
                <a:cs typeface="Times New Roman" panose="02020603050405020304" pitchFamily="18" charset="0"/>
              </a:rPr>
              <a:t>決志”不是單純的“感動或衝動”，乃是：</a:t>
            </a:r>
            <a:r>
              <a:rPr kumimoji="1" lang="zh-CN" altLang="en-US" sz="1200" b="1" dirty="0">
                <a:solidFill>
                  <a:srgbClr val="FF0000"/>
                </a:solidFill>
                <a:highlight>
                  <a:srgbClr val="FFFF00"/>
                </a:highlight>
                <a:latin typeface="Microsoft YaHei" panose="020B0503020204020204" pitchFamily="34" charset="-122"/>
                <a:ea typeface="Microsoft YaHei" panose="020B0503020204020204" pitchFamily="34" charset="-122"/>
                <a:cs typeface="Times New Roman" panose="02020603050405020304" pitchFamily="18" charset="0"/>
              </a:rPr>
              <a:t>信心</a:t>
            </a:r>
            <a:r>
              <a:rPr kumimoji="1" lang="zh-CN" altLang="en-US" sz="1200" b="1" dirty="0">
                <a:latin typeface="Microsoft YaHei" panose="020B0503020204020204" pitchFamily="34" charset="-122"/>
                <a:ea typeface="Microsoft YaHei" panose="020B0503020204020204" pitchFamily="34" charset="-122"/>
                <a:cs typeface="Times New Roman" panose="02020603050405020304" pitchFamily="18" charset="0"/>
              </a:rPr>
              <a:t>、</a:t>
            </a:r>
            <a:r>
              <a:rPr kumimoji="1" lang="zh-CN" altLang="en-US" sz="1200" b="1" dirty="0">
                <a:solidFill>
                  <a:srgbClr val="FF0000"/>
                </a:solidFill>
                <a:highlight>
                  <a:srgbClr val="FFFF00"/>
                </a:highlight>
                <a:latin typeface="Microsoft YaHei" panose="020B0503020204020204" pitchFamily="34" charset="-122"/>
                <a:ea typeface="Microsoft YaHei" panose="020B0503020204020204" pitchFamily="34" charset="-122"/>
                <a:cs typeface="Times New Roman" panose="02020603050405020304" pitchFamily="18" charset="0"/>
              </a:rPr>
              <a:t>悔改</a:t>
            </a:r>
            <a:r>
              <a:rPr kumimoji="1" lang="zh-CN" altLang="en-US" sz="1200" b="1" dirty="0">
                <a:latin typeface="Microsoft YaHei" panose="020B0503020204020204" pitchFamily="34" charset="-122"/>
                <a:ea typeface="Microsoft YaHei" panose="020B0503020204020204" pitchFamily="34" charset="-122"/>
                <a:cs typeface="Times New Roman" panose="02020603050405020304" pitchFamily="18" charset="0"/>
              </a:rPr>
              <a:t>、</a:t>
            </a:r>
            <a:r>
              <a:rPr kumimoji="1" lang="zh-CN" altLang="en-US" sz="1200" b="1" dirty="0">
                <a:solidFill>
                  <a:srgbClr val="FF0000"/>
                </a:solidFill>
                <a:highlight>
                  <a:srgbClr val="FFFF00"/>
                </a:highlight>
                <a:latin typeface="Microsoft YaHei" panose="020B0503020204020204" pitchFamily="34" charset="-122"/>
                <a:ea typeface="Microsoft YaHei" panose="020B0503020204020204" pitchFamily="34" charset="-122"/>
                <a:cs typeface="Times New Roman" panose="02020603050405020304" pitchFamily="18" charset="0"/>
              </a:rPr>
              <a:t>跟隨</a:t>
            </a:r>
            <a:r>
              <a:rPr kumimoji="1" lang="zh-CN" altLang="en-US" sz="1200" b="1" dirty="0">
                <a:latin typeface="Microsoft YaHei" panose="020B0503020204020204" pitchFamily="34" charset="-122"/>
                <a:ea typeface="Microsoft YaHei" panose="020B0503020204020204" pitchFamily="34" charset="-122"/>
                <a:cs typeface="Times New Roman" panose="02020603050405020304" pitchFamily="18" charset="0"/>
              </a:rPr>
              <a:t>的整體迴應。</a:t>
            </a:r>
            <a:r>
              <a:rPr kumimoji="1" lang="zh-CN" altLang="en-US" sz="1200" b="1" dirty="0">
                <a:solidFill>
                  <a:srgbClr val="FFFF00"/>
                </a:solidFill>
                <a:highlight>
                  <a:srgbClr val="0000FF"/>
                </a:highlight>
                <a:latin typeface="Microsoft YaHei" panose="020B0503020204020204" pitchFamily="34" charset="-122"/>
                <a:ea typeface="Microsoft YaHei" panose="020B0503020204020204" pitchFamily="34" charset="-122"/>
                <a:cs typeface="Times New Roman" panose="02020603050405020304" pitchFamily="18" charset="0"/>
              </a:rPr>
              <a:t>主權要出讓給耶穌</a:t>
            </a:r>
            <a:r>
              <a:rPr kumimoji="1" lang="zh-CN" altLang="en-US" sz="1200" b="1" dirty="0">
                <a:latin typeface="Microsoft YaHei" panose="020B0503020204020204" pitchFamily="34" charset="-122"/>
                <a:ea typeface="Microsoft YaHei" panose="020B0503020204020204" pitchFamily="34" charset="-122"/>
                <a:cs typeface="Times New Roman" panose="02020603050405020304" pitchFamily="18" charset="0"/>
              </a:rPr>
              <a:t>！</a:t>
            </a:r>
          </a:p>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14</a:t>
            </a:fld>
            <a:endParaRPr kumimoji="1" lang="zh-CN" altLang="en-US"/>
          </a:p>
        </p:txBody>
      </p:sp>
    </p:spTree>
    <p:extLst>
      <p:ext uri="{BB962C8B-B14F-4D97-AF65-F5344CB8AC3E}">
        <p14:creationId xmlns:p14="http://schemas.microsoft.com/office/powerpoint/2010/main" val="2167411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說地</a:t>
            </a:r>
            <a:r>
              <a:rPr lang="en-US" altLang="zh-CN" sz="1200" b="1" i="0" kern="1200" dirty="0">
                <a:solidFill>
                  <a:schemeClr val="tx1"/>
                </a:solidFill>
                <a:effectLst/>
                <a:latin typeface="+mn-lt"/>
                <a:ea typeface="+mn-ea"/>
                <a:cs typeface="+mn-cs"/>
              </a:rPr>
              <a:t>】</a:t>
            </a:r>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在一叢林裏，獵人為了捕捉猴子，做了一隻木箱，箱內放一些堅果花生，箱邊上開一個勉强容猴子的一隻手伸進去的小圓洞。猴子透過小孔，聞到、看到裏面的食物就心動。</a:t>
            </a:r>
          </a:p>
          <a:p>
            <a:r>
              <a:rPr lang="zh-CN" altLang="en-US" sz="1200" b="0" i="0" kern="1200" dirty="0">
                <a:solidFill>
                  <a:schemeClr val="tx1"/>
                </a:solidFill>
                <a:effectLst/>
                <a:latin typeface="+mn-lt"/>
                <a:ea typeface="+mn-ea"/>
                <a:cs typeface="+mn-cs"/>
              </a:rPr>
              <a:t> 開始，牠們猶豫不定，繼而徘徊在箱子左右試探一番。最後終於堅定地把手伸入小圓洞裏。獵人見猴子抓住花生，從隱蔽處跑了出來。因抓花生而使拳頭變大的猴拳已經不能從箱子的小圓洞中抽出來了。想逃命，也只能帶著這笨重的箱子跑，最終，落入被捕的下場。</a:t>
            </a:r>
          </a:p>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15</a:t>
            </a:fld>
            <a:endParaRPr kumimoji="1" lang="zh-CN" altLang="en-US"/>
          </a:p>
        </p:txBody>
      </p:sp>
    </p:spTree>
    <p:extLst>
      <p:ext uri="{BB962C8B-B14F-4D97-AF65-F5344CB8AC3E}">
        <p14:creationId xmlns:p14="http://schemas.microsoft.com/office/powerpoint/2010/main" val="1319988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16</a:t>
            </a:fld>
            <a:endParaRPr kumimoji="1" lang="zh-CN" altLang="en-US"/>
          </a:p>
        </p:txBody>
      </p:sp>
    </p:spTree>
    <p:extLst>
      <p:ext uri="{BB962C8B-B14F-4D97-AF65-F5344CB8AC3E}">
        <p14:creationId xmlns:p14="http://schemas.microsoft.com/office/powerpoint/2010/main" val="1913579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念礼（天五次禱告）齋课（施捨）朝。真（主）天（使）启（示），先（知）末（世）宿（命）。</a:t>
            </a:r>
            <a:endParaRPr kumimoji="1" lang="en-US" altLang="zh-CN" dirty="0"/>
          </a:p>
          <a:p>
            <a:endParaRPr kumimoji="1" lang="en-US" altLang="zh-CN" dirty="0"/>
          </a:p>
          <a:p>
            <a:r>
              <a:rPr kumimoji="1" lang="zh-CN" altLang="en-US" dirty="0"/>
              <a:t>用在很多人想着多信幾位神比較好。</a:t>
            </a:r>
            <a:endParaRPr kumimoji="1" lang="en-US" altLang="zh-CN" dirty="0"/>
          </a:p>
          <a:p>
            <a:r>
              <a:rPr kumimoji="1" lang="zh-CN" altLang="en-US" dirty="0"/>
              <a:t>在中国为何人和車靠右走？</a:t>
            </a:r>
            <a:r>
              <a:rPr kumimoji="1" lang="en-US" altLang="zh-CN" dirty="0"/>
              <a:t>——</a:t>
            </a:r>
            <a:r>
              <a:rPr kumimoji="1" lang="zh-CN" altLang="en-US" dirty="0"/>
              <a:t>因为菩薩保右，不保左。</a:t>
            </a:r>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17</a:t>
            </a:fld>
            <a:endParaRPr kumimoji="1" lang="zh-CN" altLang="en-US"/>
          </a:p>
        </p:txBody>
      </p:sp>
    </p:spTree>
    <p:extLst>
      <p:ext uri="{BB962C8B-B14F-4D97-AF65-F5344CB8AC3E}">
        <p14:creationId xmlns:p14="http://schemas.microsoft.com/office/powerpoint/2010/main" val="908390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i="0" kern="1200" dirty="0">
                <a:solidFill>
                  <a:schemeClr val="tx1"/>
                </a:solidFill>
                <a:effectLst/>
                <a:latin typeface="+mn-lt"/>
                <a:ea typeface="+mn-ea"/>
                <a:cs typeface="+mn-cs"/>
              </a:rPr>
              <a:t>“现代人面临的危机是理性崩溃后的虚无主义。当人类试图抛弃上帝，完全依靠人本主义理性时，最终会走向人理性的自我毁灭。”</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薛华</a:t>
            </a:r>
          </a:p>
          <a:p>
            <a:endParaRPr lang="en-US" altLang="zh-CN" b="1" dirty="0"/>
          </a:p>
          <a:p>
            <a:endParaRPr lang="en-US" altLang="zh-CN" b="1" dirty="0"/>
          </a:p>
          <a:p>
            <a:r>
              <a:rPr lang="zh-CN" altLang="en-US" b="1" dirty="0"/>
              <a:t>「後現代就是對宏大敘事的不信任。」</a:t>
            </a:r>
            <a:endParaRPr lang="zh-CN" altLang="en-US" dirty="0"/>
          </a:p>
          <a:p>
            <a:r>
              <a:rPr lang="zh-CN" altLang="en-US" dirty="0"/>
              <a:t>所謂「宏大敘事」（</a:t>
            </a:r>
            <a:r>
              <a:rPr lang="en-US" altLang="zh-CN" dirty="0"/>
              <a:t>Grand Narrative / Metanarrative</a:t>
            </a:r>
            <a:r>
              <a:rPr lang="zh-CN" altLang="en-US" dirty="0"/>
              <a:t>）：</a:t>
            </a:r>
          </a:p>
          <a:p>
            <a:r>
              <a:rPr lang="zh-CN" altLang="en-US" dirty="0"/>
              <a:t>基督教：神創造、人墮落、基督救贖、末世更新</a:t>
            </a:r>
          </a:p>
          <a:p>
            <a:r>
              <a:rPr lang="zh-CN" altLang="en-US" dirty="0"/>
              <a:t>啟蒙：理性帶來進步與解放</a:t>
            </a:r>
          </a:p>
          <a:p>
            <a:r>
              <a:rPr lang="zh-CN" altLang="en-US" dirty="0"/>
              <a:t>馬克思：歷史走向共產烏托邦</a:t>
            </a:r>
          </a:p>
          <a:p>
            <a:r>
              <a:rPr lang="zh-CN" altLang="en-US" dirty="0"/>
              <a:t>科學：知識累積最終解釋一切</a:t>
            </a:r>
          </a:p>
          <a:p>
            <a:r>
              <a:rPr lang="zh-CN" altLang="en-US" dirty="0"/>
              <a:t>後現代主義宣告：</a:t>
            </a:r>
            <a:r>
              <a:rPr lang="zh-CN" altLang="en-US" b="1" dirty="0"/>
              <a:t>這些都是人編造的故事，用來控制他人。</a:t>
            </a:r>
            <a:endParaRPr lang="zh-CN" altLang="en-US" dirty="0"/>
          </a:p>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18</a:t>
            </a:fld>
            <a:endParaRPr kumimoji="1" lang="zh-CN" altLang="en-US"/>
          </a:p>
        </p:txBody>
      </p:sp>
    </p:spTree>
    <p:extLst>
      <p:ext uri="{BB962C8B-B14F-4D97-AF65-F5344CB8AC3E}">
        <p14:creationId xmlns:p14="http://schemas.microsoft.com/office/powerpoint/2010/main" val="4062781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KaiTi" panose="02010609060101010101" pitchFamily="49" charset="-122"/>
                <a:ea typeface="KaiTi" panose="02010609060101010101" pitchFamily="49" charset="-122"/>
                <a:cs typeface="Times New Roman" panose="02020603050405020304" pitchFamily="18" charset="0"/>
              </a:rPr>
              <a:t>加拿大立法不能引用圣经批評變性人。</a:t>
            </a:r>
            <a:endParaRPr lang="en-US" altLang="zh-CN" sz="1200" dirty="0">
              <a:latin typeface="KaiTi" panose="02010609060101010101" pitchFamily="49" charset="-122"/>
              <a:ea typeface="KaiTi" panose="02010609060101010101" pitchFamily="49" charset="-122"/>
              <a:cs typeface="Times New Roman" panose="02020603050405020304" pitchFamily="18" charset="0"/>
            </a:endParaRPr>
          </a:p>
          <a:p>
            <a:endParaRPr kumimoji="1" lang="en-US" altLang="zh-CN" dirty="0"/>
          </a:p>
          <a:p>
            <a:r>
              <a:rPr lang="zh-CN" altLang="en-US" b="1" dirty="0"/>
              <a:t>顺性别（</a:t>
            </a:r>
            <a:r>
              <a:rPr lang="en-US" altLang="zh-CN" b="1" dirty="0"/>
              <a:t>Cisgender</a:t>
            </a:r>
            <a:r>
              <a:rPr lang="zh-CN" altLang="en-US" b="1" dirty="0"/>
              <a:t>）</a:t>
            </a:r>
            <a:r>
              <a:rPr lang="zh-CN" altLang="en-US" dirty="0"/>
              <a:t>：性别认同与出生性别一致</a:t>
            </a:r>
          </a:p>
          <a:p>
            <a:r>
              <a:rPr lang="zh-CN" altLang="en-US" b="1" dirty="0"/>
              <a:t>跨性别（</a:t>
            </a:r>
            <a:r>
              <a:rPr lang="en-US" altLang="zh-CN" b="1" dirty="0"/>
              <a:t>Transgender</a:t>
            </a:r>
            <a:r>
              <a:rPr lang="zh-CN" altLang="en-US" b="1" dirty="0"/>
              <a:t>）</a:t>
            </a:r>
            <a:r>
              <a:rPr lang="zh-CN" altLang="en-US" dirty="0"/>
              <a:t>：性别认同与出生性别不同</a:t>
            </a:r>
          </a:p>
          <a:p>
            <a:r>
              <a:rPr lang="zh-CN" altLang="en-US" b="1" dirty="0"/>
              <a:t>非二元性别（</a:t>
            </a:r>
            <a:r>
              <a:rPr lang="en-US" altLang="zh-CN" b="1" dirty="0"/>
              <a:t>Non-binary</a:t>
            </a:r>
            <a:r>
              <a:rPr lang="zh-CN" altLang="en-US" b="1" dirty="0"/>
              <a:t>）</a:t>
            </a:r>
            <a:r>
              <a:rPr lang="zh-CN" altLang="en-US" dirty="0"/>
              <a:t>：不完全属于男性或女性</a:t>
            </a:r>
          </a:p>
          <a:p>
            <a:r>
              <a:rPr lang="zh-CN" altLang="en-US" b="1" dirty="0"/>
              <a:t>性别流动（</a:t>
            </a:r>
            <a:r>
              <a:rPr lang="en-US" altLang="zh-CN" b="1" dirty="0"/>
              <a:t>Genderfluid</a:t>
            </a:r>
            <a:r>
              <a:rPr lang="zh-CN" altLang="en-US" b="1" dirty="0"/>
              <a:t>）</a:t>
            </a:r>
            <a:r>
              <a:rPr lang="zh-CN" altLang="en-US" dirty="0"/>
              <a:t>：性别认同可能随时间变化。这純屬盲人吃橘子：瞎掰！</a:t>
            </a:r>
            <a:endParaRPr lang="en-US" altLang="zh-CN" dirty="0"/>
          </a:p>
          <a:p>
            <a:endParaRPr lang="en-US" altLang="zh-CN" dirty="0"/>
          </a:p>
          <a:p>
            <a:pPr marL="0" indent="0" algn="l">
              <a:lnSpc>
                <a:spcPct val="150000"/>
              </a:lnSpc>
              <a:buNone/>
            </a:pPr>
            <a:r>
              <a:rPr kumimoji="1" lang="zh-CN" altLang="en-US" sz="1200" dirty="0">
                <a:latin typeface="Microsoft YaHei" panose="020B0503020204020204" pitchFamily="34" charset="-122"/>
                <a:ea typeface="Microsoft YaHei" panose="020B0503020204020204" pitchFamily="34" charset="-122"/>
              </a:rPr>
              <a:t>雄兔腳撲朔，</a:t>
            </a:r>
          </a:p>
          <a:p>
            <a:pPr marL="0" indent="0" algn="l">
              <a:lnSpc>
                <a:spcPct val="150000"/>
              </a:lnSpc>
              <a:buNone/>
            </a:pPr>
            <a:r>
              <a:rPr kumimoji="1" lang="zh-CN" altLang="en-US" sz="1200" dirty="0">
                <a:latin typeface="Microsoft YaHei" panose="020B0503020204020204" pitchFamily="34" charset="-122"/>
                <a:ea typeface="Microsoft YaHei" panose="020B0503020204020204" pitchFamily="34" charset="-122"/>
              </a:rPr>
              <a:t>雌兔眼迷離；</a:t>
            </a:r>
          </a:p>
          <a:p>
            <a:pPr marL="0" indent="0" algn="l">
              <a:lnSpc>
                <a:spcPct val="150000"/>
              </a:lnSpc>
              <a:buNone/>
            </a:pPr>
            <a:r>
              <a:rPr kumimoji="1" lang="zh-CN" altLang="en-US" sz="1200" dirty="0">
                <a:latin typeface="Microsoft YaHei" panose="020B0503020204020204" pitchFamily="34" charset="-122"/>
                <a:ea typeface="Microsoft YaHei" panose="020B0503020204020204" pitchFamily="34" charset="-122"/>
              </a:rPr>
              <a:t>兩兔傍地走，</a:t>
            </a:r>
          </a:p>
          <a:p>
            <a:pPr marL="0" indent="0" algn="l">
              <a:lnSpc>
                <a:spcPct val="150000"/>
              </a:lnSpc>
              <a:buNone/>
            </a:pPr>
            <a:r>
              <a:rPr kumimoji="1" lang="zh-CN" altLang="en-US" sz="1200" dirty="0">
                <a:solidFill>
                  <a:srgbClr val="FFFF00"/>
                </a:solidFill>
                <a:highlight>
                  <a:srgbClr val="0000FF"/>
                </a:highlight>
                <a:latin typeface="Microsoft YaHei" panose="020B0503020204020204" pitchFamily="34" charset="-122"/>
                <a:ea typeface="Microsoft YaHei" panose="020B0503020204020204" pitchFamily="34" charset="-122"/>
              </a:rPr>
              <a:t>安能辨我是雄雌！</a:t>
            </a:r>
            <a:endParaRPr kumimoji="1" lang="en-US" altLang="zh-CN" sz="1200" dirty="0">
              <a:solidFill>
                <a:srgbClr val="FFFF00"/>
              </a:solidFill>
              <a:highlight>
                <a:srgbClr val="0000FF"/>
              </a:highlight>
              <a:latin typeface="Microsoft YaHei" panose="020B0503020204020204" pitchFamily="34" charset="-122"/>
              <a:ea typeface="Microsoft YaHei" panose="020B0503020204020204" pitchFamily="34" charset="-122"/>
            </a:endParaRPr>
          </a:p>
          <a:p>
            <a:pPr marL="0" indent="0" algn="l">
              <a:lnSpc>
                <a:spcPct val="150000"/>
              </a:lnSpc>
              <a:buNone/>
            </a:pPr>
            <a:r>
              <a:rPr kumimoji="1" lang="zh-CN" altLang="en-US" sz="1200" dirty="0">
                <a:latin typeface="KaiTi" panose="02010609060101010101" pitchFamily="49" charset="-122"/>
                <a:ea typeface="KaiTi" panose="02010609060101010101" pitchFamily="49" charset="-122"/>
              </a:rPr>
              <a:t>北朝 乐府民歌</a:t>
            </a:r>
            <a:r>
              <a:rPr kumimoji="1" lang="en-US" altLang="zh-CN" sz="1200" dirty="0">
                <a:latin typeface="KaiTi" panose="02010609060101010101" pitchFamily="49" charset="-122"/>
                <a:ea typeface="KaiTi" panose="02010609060101010101" pitchFamily="49" charset="-122"/>
              </a:rPr>
              <a:t>《</a:t>
            </a:r>
            <a:r>
              <a:rPr kumimoji="1" lang="zh-CN" altLang="en-US" sz="1200" dirty="0">
                <a:latin typeface="KaiTi" panose="02010609060101010101" pitchFamily="49" charset="-122"/>
                <a:ea typeface="KaiTi" panose="02010609060101010101" pitchFamily="49" charset="-122"/>
              </a:rPr>
              <a:t>木蘭辭</a:t>
            </a:r>
            <a:r>
              <a:rPr kumimoji="1" lang="en-US" altLang="zh-CN" sz="1200" dirty="0">
                <a:latin typeface="KaiTi" panose="02010609060101010101" pitchFamily="49" charset="-122"/>
                <a:ea typeface="KaiTi" panose="02010609060101010101" pitchFamily="49" charset="-122"/>
              </a:rPr>
              <a:t>》</a:t>
            </a:r>
            <a:endParaRPr kumimoji="1" lang="zh-CN" altLang="en-US" sz="1200" dirty="0">
              <a:latin typeface="KaiTi" panose="02010609060101010101" pitchFamily="49" charset="-122"/>
              <a:ea typeface="KaiTi" panose="02010609060101010101" pitchFamily="49" charset="-122"/>
            </a:endParaRPr>
          </a:p>
          <a:p>
            <a:pPr algn="l"/>
            <a:endParaRPr lang="zh-CN" altLang="en-US" dirty="0"/>
          </a:p>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19</a:t>
            </a:fld>
            <a:endParaRPr kumimoji="1" lang="zh-CN" altLang="en-US"/>
          </a:p>
        </p:txBody>
      </p:sp>
    </p:spTree>
    <p:extLst>
      <p:ext uri="{BB962C8B-B14F-4D97-AF65-F5344CB8AC3E}">
        <p14:creationId xmlns:p14="http://schemas.microsoft.com/office/powerpoint/2010/main" val="101001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南北战争期间，下属知道林肯信仰上帝，便建议他祷告，求上帝站在他们这一边。林肯回答说：“不，不是要求上帝站在我们这一边，而是我们要站在上帝的一边。”一句话，说出了他对基督的信靠。因为上帝就是真理，站在上帝一边就是站在了真理的一边，就会胜过邪恶的势力。</a:t>
            </a:r>
          </a:p>
          <a:p>
            <a:r>
              <a:rPr lang="zh-CN" altLang="en-US" sz="1200" b="0" i="0" kern="1200" dirty="0">
                <a:solidFill>
                  <a:schemeClr val="tx1"/>
                </a:solidFill>
                <a:effectLst/>
                <a:latin typeface="+mn-lt"/>
                <a:ea typeface="+mn-ea"/>
                <a:cs typeface="+mn-cs"/>
              </a:rPr>
              <a:t>　　林肯总统曾痛论时弊：“我们从天父得到最大的恩惠，立国以来，和平康乐，无论在人口上、财富上、国势上，日进月盛，远超他国。但是我们却忘恩负义，忘记了上帝！忘记他的恩手保佑着我们。”又说：“我们沉迷于自己的成就，沾沾自喜，自满自足，从而以为无须上帝的救恩与护佑；利禄熏心，狂傲自负，不向造我们的上帝感恩祈祷。”林肯总统之言，正可令我们深切反省！</a:t>
            </a:r>
          </a:p>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2</a:t>
            </a:fld>
            <a:endParaRPr kumimoji="1" lang="zh-CN" altLang="en-US"/>
          </a:p>
        </p:txBody>
      </p:sp>
    </p:spTree>
    <p:extLst>
      <p:ext uri="{BB962C8B-B14F-4D97-AF65-F5344CB8AC3E}">
        <p14:creationId xmlns:p14="http://schemas.microsoft.com/office/powerpoint/2010/main" val="216760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i="0" kern="1200" dirty="0">
                <a:solidFill>
                  <a:schemeClr val="tx1"/>
                </a:solidFill>
                <a:effectLst/>
                <a:latin typeface="+mn-lt"/>
                <a:ea typeface="+mn-ea"/>
                <a:cs typeface="+mn-cs"/>
              </a:rPr>
              <a:t>人为什麼不能吃太飽？</a:t>
            </a:r>
            <a:endParaRPr lang="en-US" altLang="zh-CN" sz="1200" b="1"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吃饱了撑的！</a:t>
            </a:r>
            <a:endParaRPr lang="en-US" altLang="zh-CN" sz="1200" b="1" i="0" kern="1200" dirty="0">
              <a:solidFill>
                <a:schemeClr val="tx1"/>
              </a:solidFill>
              <a:effectLst/>
              <a:latin typeface="+mn-lt"/>
              <a:ea typeface="+mn-ea"/>
              <a:cs typeface="+mn-cs"/>
            </a:endParaRPr>
          </a:p>
          <a:p>
            <a:endParaRPr kumimoji="1" lang="en-US" altLang="zh-CN" sz="1200" b="1" i="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20</a:t>
            </a:fld>
            <a:endParaRPr kumimoji="1" lang="zh-CN" altLang="en-US"/>
          </a:p>
        </p:txBody>
      </p:sp>
    </p:spTree>
    <p:extLst>
      <p:ext uri="{BB962C8B-B14F-4D97-AF65-F5344CB8AC3E}">
        <p14:creationId xmlns:p14="http://schemas.microsoft.com/office/powerpoint/2010/main" val="938730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1200" dirty="0">
                <a:latin typeface="Microsoft YaHei" panose="020B0503020204020204" pitchFamily="34" charset="-122"/>
                <a:ea typeface="Microsoft YaHei" panose="020B0503020204020204" pitchFamily="34" charset="-122"/>
              </a:rPr>
              <a:t>帖撒罗尼迦后书 </a:t>
            </a:r>
            <a:r>
              <a:rPr kumimoji="1" lang="en-US" altLang="zh-CN" sz="1200" dirty="0">
                <a:latin typeface="Microsoft YaHei" panose="020B0503020204020204" pitchFamily="34" charset="-122"/>
                <a:ea typeface="Microsoft YaHei" panose="020B0503020204020204" pitchFamily="34" charset="-122"/>
              </a:rPr>
              <a:t>1:6-9 </a:t>
            </a:r>
            <a:r>
              <a:rPr kumimoji="1" lang="zh-CN" altLang="en-US" sz="1200" dirty="0">
                <a:latin typeface="Microsoft YaHei" panose="020B0503020204020204" pitchFamily="34" charset="-122"/>
                <a:ea typeface="Microsoft YaHei" panose="020B0503020204020204" pitchFamily="34" charset="-122"/>
              </a:rPr>
              <a:t>和合本</a:t>
            </a:r>
          </a:p>
          <a:p>
            <a:r>
              <a:rPr kumimoji="1" lang="en-US" altLang="zh-CN" sz="1200" dirty="0">
                <a:latin typeface="Microsoft YaHei" panose="020B0503020204020204" pitchFamily="34" charset="-122"/>
                <a:ea typeface="Microsoft YaHei" panose="020B0503020204020204" pitchFamily="34" charset="-122"/>
              </a:rPr>
              <a:t>……</a:t>
            </a:r>
            <a:r>
              <a:rPr kumimoji="1" lang="zh-CN" altLang="en-US" sz="1200" dirty="0">
                <a:latin typeface="Microsoft YaHei" panose="020B0503020204020204" pitchFamily="34" charset="-122"/>
                <a:ea typeface="Microsoft YaHei" panose="020B0503020204020204" pitchFamily="34" charset="-122"/>
              </a:rPr>
              <a:t>那时，主耶稣同他有能力的天使从天上在火焰中显现，</a:t>
            </a:r>
            <a:r>
              <a:rPr kumimoji="1" lang="en-US" altLang="zh-CN" sz="1200" dirty="0">
                <a:latin typeface="Microsoft YaHei" panose="020B0503020204020204" pitchFamily="34" charset="-122"/>
                <a:ea typeface="Microsoft YaHei" panose="020B0503020204020204" pitchFamily="34" charset="-122"/>
              </a:rPr>
              <a:t>8 </a:t>
            </a:r>
            <a:r>
              <a:rPr kumimoji="1" lang="zh-CN" altLang="en-US" sz="1200" dirty="0">
                <a:latin typeface="Microsoft YaHei" panose="020B0503020204020204" pitchFamily="34" charset="-122"/>
                <a:ea typeface="Microsoft YaHei" panose="020B0503020204020204" pitchFamily="34" charset="-122"/>
              </a:rPr>
              <a:t>要报应那不认识　神和那不听从我主耶稣福音的人。</a:t>
            </a:r>
            <a:r>
              <a:rPr kumimoji="1" lang="en-US" altLang="zh-CN" sz="1200" dirty="0">
                <a:latin typeface="Microsoft YaHei" panose="020B0503020204020204" pitchFamily="34" charset="-122"/>
                <a:ea typeface="Microsoft YaHei" panose="020B0503020204020204" pitchFamily="34" charset="-122"/>
              </a:rPr>
              <a:t>9 </a:t>
            </a:r>
            <a:r>
              <a:rPr kumimoji="1" lang="zh-CN" altLang="en-US" sz="1200" dirty="0">
                <a:latin typeface="Microsoft YaHei" panose="020B0503020204020204" pitchFamily="34" charset="-122"/>
                <a:ea typeface="Microsoft YaHei" panose="020B0503020204020204" pitchFamily="34" charset="-122"/>
              </a:rPr>
              <a:t>他们要受刑罚，就是永远沉沦，离开主的面和他权能的荣光。</a:t>
            </a:r>
          </a:p>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21</a:t>
            </a:fld>
            <a:endParaRPr kumimoji="1" lang="zh-CN" altLang="en-US"/>
          </a:p>
        </p:txBody>
      </p:sp>
    </p:spTree>
    <p:extLst>
      <p:ext uri="{BB962C8B-B14F-4D97-AF65-F5344CB8AC3E}">
        <p14:creationId xmlns:p14="http://schemas.microsoft.com/office/powerpoint/2010/main" val="1356914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i="0" kern="1200" dirty="0">
                <a:solidFill>
                  <a:schemeClr val="tx1"/>
                </a:solidFill>
                <a:effectLst/>
                <a:latin typeface="+mn-lt"/>
                <a:ea typeface="+mn-ea"/>
                <a:cs typeface="+mn-cs"/>
                <a:hlinkClick r:id="rId3"/>
              </a:rPr>
              <a:t>西羅馬帝國的衰亡</a:t>
            </a:r>
            <a:r>
              <a:rPr lang="zh-CN" altLang="en-US" sz="1200" b="1" i="0" kern="120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(476</a:t>
            </a:r>
            <a:r>
              <a:rPr lang="zh-CN" altLang="en-US" sz="1200" b="1" i="0" kern="1200" dirty="0">
                <a:solidFill>
                  <a:schemeClr val="tx1"/>
                </a:solidFill>
                <a:effectLst/>
                <a:latin typeface="+mn-lt"/>
                <a:ea typeface="+mn-ea"/>
                <a:cs typeface="+mn-cs"/>
              </a:rPr>
              <a:t>年</a:t>
            </a:r>
            <a:r>
              <a:rPr lang="en-US" altLang="zh-CN" sz="1200" b="1" i="0" kern="1200" dirty="0">
                <a:solidFill>
                  <a:schemeClr val="tx1"/>
                </a:solidFill>
                <a:effectLst/>
                <a:latin typeface="+mn-lt"/>
                <a:ea typeface="+mn-ea"/>
                <a:cs typeface="+mn-cs"/>
              </a:rPr>
              <a:t>)</a:t>
            </a:r>
          </a:p>
          <a:p>
            <a:r>
              <a:rPr lang="zh-CN" altLang="en-US" sz="1200" b="1" i="0" kern="1200" dirty="0">
                <a:solidFill>
                  <a:schemeClr val="tx1"/>
                </a:solidFill>
                <a:effectLst/>
                <a:latin typeface="+mn-lt"/>
                <a:ea typeface="+mn-ea"/>
                <a:cs typeface="+mn-cs"/>
              </a:rPr>
              <a:t>關鍵時間與人物：</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476</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9</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4</a:t>
            </a:r>
            <a:r>
              <a:rPr lang="zh-CN" altLang="en-US" sz="1200" b="0" i="0" kern="1200" dirty="0">
                <a:solidFill>
                  <a:schemeClr val="tx1"/>
                </a:solidFill>
                <a:effectLst/>
                <a:latin typeface="+mn-lt"/>
                <a:ea typeface="+mn-ea"/>
                <a:cs typeface="+mn-cs"/>
              </a:rPr>
              <a:t>日，日耳曼傭兵領袖奧多亞塞廢黜西羅馬最後一位皇帝，自立為王，西羅馬帝國滅亡。</a:t>
            </a:r>
            <a:endParaRPr kumimoji="1" lang="en-US" altLang="zh-CN" b="1" dirty="0">
              <a:latin typeface="Microsoft YaHei" panose="020B0503020204020204" pitchFamily="34" charset="-122"/>
              <a:ea typeface="Microsoft YaHei" panose="020B0503020204020204" pitchFamily="34" charset="-122"/>
            </a:endParaRPr>
          </a:p>
          <a:p>
            <a:r>
              <a:rPr lang="en-US" altLang="zh-CN" b="1" dirty="0"/>
              <a:t>410</a:t>
            </a:r>
            <a:r>
              <a:rPr lang="zh-CN" altLang="en-US" b="1" dirty="0"/>
              <a:t>年</a:t>
            </a:r>
            <a:r>
              <a:rPr lang="en-US" altLang="zh-CN" b="1" dirty="0"/>
              <a:t>——</a:t>
            </a:r>
            <a:r>
              <a:rPr lang="zh-CN" altLang="en-US" b="1" dirty="0"/>
              <a:t>羅馬陷落的震撼</a:t>
            </a:r>
          </a:p>
          <a:p>
            <a:r>
              <a:rPr lang="zh-CN" altLang="en-US" b="1" dirty="0"/>
              <a:t>西哥德王阿拉里克洗劫羅馬城</a:t>
            </a:r>
            <a:r>
              <a:rPr lang="en-US" altLang="zh-CN" dirty="0"/>
              <a:t>——</a:t>
            </a:r>
            <a:r>
              <a:rPr lang="zh-CN" altLang="en-US" dirty="0"/>
              <a:t>這是八百年來羅馬城第一次被攻破。</a:t>
            </a:r>
          </a:p>
          <a:p>
            <a:r>
              <a:rPr lang="zh-CN" altLang="en-US" b="1" dirty="0"/>
              <a:t>文化衝擊</a:t>
            </a:r>
            <a:r>
              <a:rPr lang="zh-CN" altLang="en-US" dirty="0"/>
              <a:t>：</a:t>
            </a:r>
          </a:p>
          <a:p>
            <a:r>
              <a:rPr lang="zh-CN" altLang="en-US" dirty="0"/>
              <a:t>羅馬被視為永恆之城、文明的象徵</a:t>
            </a:r>
          </a:p>
          <a:p>
            <a:r>
              <a:rPr lang="zh-CN" altLang="en-US" dirty="0"/>
              <a:t>許多人認為羅馬的陷落是基督教廢除舊神崇拜的報應</a:t>
            </a:r>
          </a:p>
          <a:p>
            <a:r>
              <a:rPr lang="zh-CN" altLang="en-US" dirty="0"/>
              <a:t>整個地中海世界陷入存在性恐慌</a:t>
            </a:r>
            <a:endParaRPr lang="en-US" altLang="zh-CN" dirty="0"/>
          </a:p>
          <a:p>
            <a:endParaRPr lang="en-US" altLang="zh-CN" dirty="0"/>
          </a:p>
          <a:p>
            <a:r>
              <a:rPr lang="zh-CN" altLang="en-US" sz="1200" b="1" i="0" kern="1200" dirty="0">
                <a:solidFill>
                  <a:schemeClr val="tx1"/>
                </a:solidFill>
                <a:effectLst/>
                <a:latin typeface="+mn-lt"/>
                <a:ea typeface="+mn-ea"/>
                <a:cs typeface="+mn-cs"/>
                <a:hlinkClick r:id="rId4"/>
              </a:rPr>
              <a:t>東羅馬帝國（拜占庭帝國）的延續</a:t>
            </a:r>
            <a:r>
              <a:rPr lang="zh-CN" altLang="en-US" sz="1200" b="1" i="0" kern="120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(1453</a:t>
            </a:r>
            <a:r>
              <a:rPr lang="zh-CN" altLang="en-US" sz="1200" b="1" i="0" kern="1200" dirty="0">
                <a:solidFill>
                  <a:schemeClr val="tx1"/>
                </a:solidFill>
                <a:effectLst/>
                <a:latin typeface="+mn-lt"/>
                <a:ea typeface="+mn-ea"/>
                <a:cs typeface="+mn-cs"/>
              </a:rPr>
              <a:t>年</a:t>
            </a:r>
            <a:r>
              <a:rPr lang="en-US" altLang="zh-CN" sz="1200" b="1" i="0" kern="1200" dirty="0">
                <a:solidFill>
                  <a:schemeClr val="tx1"/>
                </a:solidFill>
                <a:effectLst/>
                <a:latin typeface="+mn-lt"/>
                <a:ea typeface="+mn-ea"/>
                <a:cs typeface="+mn-cs"/>
              </a:rPr>
              <a:t>)</a:t>
            </a:r>
          </a:p>
          <a:p>
            <a:r>
              <a:rPr lang="zh-CN" altLang="en-US" sz="1200" b="0" i="0" kern="1200" dirty="0">
                <a:solidFill>
                  <a:schemeClr val="tx1"/>
                </a:solidFill>
                <a:effectLst/>
                <a:latin typeface="+mn-lt"/>
                <a:ea typeface="+mn-ea"/>
                <a:cs typeface="+mn-cs"/>
              </a:rPr>
              <a:t>東羅馬帝國並未在</a:t>
            </a:r>
            <a:r>
              <a:rPr lang="en-US" altLang="zh-CN" sz="1200" b="0" i="0" kern="1200" dirty="0">
                <a:solidFill>
                  <a:schemeClr val="tx1"/>
                </a:solidFill>
                <a:effectLst/>
                <a:latin typeface="+mn-lt"/>
                <a:ea typeface="+mn-ea"/>
                <a:cs typeface="+mn-cs"/>
              </a:rPr>
              <a:t>476</a:t>
            </a:r>
            <a:r>
              <a:rPr lang="zh-CN" altLang="en-US" sz="1200" b="0" i="0" kern="1200" dirty="0">
                <a:solidFill>
                  <a:schemeClr val="tx1"/>
                </a:solidFill>
                <a:effectLst/>
                <a:latin typeface="+mn-lt"/>
                <a:ea typeface="+mn-ea"/>
                <a:cs typeface="+mn-cs"/>
              </a:rPr>
              <a:t>年同時滅亡，而是在君士坦丁堡繼續存在了近千年。</a:t>
            </a:r>
          </a:p>
          <a:p>
            <a:r>
              <a:rPr lang="zh-CN" altLang="en-US" sz="1200" b="1" i="0" kern="1200" dirty="0">
                <a:solidFill>
                  <a:schemeClr val="tx1"/>
                </a:solidFill>
                <a:effectLst/>
                <a:latin typeface="+mn-lt"/>
                <a:ea typeface="+mn-ea"/>
                <a:cs typeface="+mn-cs"/>
              </a:rPr>
              <a:t>最終滅亡：</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1453</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29</a:t>
            </a:r>
            <a:r>
              <a:rPr lang="zh-CN" altLang="en-US" sz="1200" b="0" i="0" kern="1200" dirty="0">
                <a:solidFill>
                  <a:schemeClr val="tx1"/>
                </a:solidFill>
                <a:effectLst/>
                <a:latin typeface="+mn-lt"/>
                <a:ea typeface="+mn-ea"/>
                <a:cs typeface="+mn-cs"/>
              </a:rPr>
              <a:t>日，奧斯曼帝國的蘇丹穆罕默德二世攻陷君士坦丁堡，東羅馬帝國滅亡。 </a:t>
            </a:r>
          </a:p>
          <a:p>
            <a:endParaRPr lang="zh-CN" altLang="en-US" dirty="0"/>
          </a:p>
          <a:p>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latin typeface="Microsoft YaHei" panose="020B0503020204020204" pitchFamily="34" charset="-122"/>
                <a:ea typeface="Microsoft YaHei" panose="020B0503020204020204" pitchFamily="34" charset="-122"/>
              </a:rPr>
              <a:t>（亞述</a:t>
            </a:r>
            <a:r>
              <a:rPr kumimoji="1" lang="en-US" altLang="zh-CN" dirty="0">
                <a:latin typeface="Microsoft YaHei" panose="020B0503020204020204" pitchFamily="34" charset="-122"/>
                <a:ea typeface="Microsoft YaHei" panose="020B0503020204020204" pitchFamily="34" charset="-122"/>
              </a:rPr>
              <a:t>&amp;</a:t>
            </a:r>
            <a:r>
              <a:rPr kumimoji="1" lang="zh-CN" altLang="en-US" dirty="0">
                <a:latin typeface="Microsoft YaHei" panose="020B0503020204020204" pitchFamily="34" charset="-122"/>
                <a:ea typeface="Microsoft YaHei" panose="020B0503020204020204" pitchFamily="34" charset="-122"/>
              </a:rPr>
              <a:t>古巴比倫；羅馬帝國；歐洲與伊斯蘭時代；納粹大屠殺）</a:t>
            </a:r>
            <a:endParaRPr kumimoji="1" lang="en-US" altLang="zh-CN" dirty="0">
              <a:latin typeface="Microsoft YaHei" panose="020B0503020204020204" pitchFamily="34" charset="-122"/>
              <a:ea typeface="Microsoft YaHei" panose="020B0503020204020204" pitchFamily="34" charset="-122"/>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猶太人遣散史（</a:t>
            </a:r>
            <a:r>
              <a:rPr lang="en-US" altLang="zh-CN" sz="1200" b="0" i="0" kern="1200" dirty="0">
                <a:solidFill>
                  <a:schemeClr val="tx1"/>
                </a:solidFill>
                <a:effectLst/>
                <a:latin typeface="+mn-lt"/>
                <a:ea typeface="+mn-ea"/>
                <a:cs typeface="+mn-cs"/>
              </a:rPr>
              <a:t>Jewish Diaspora</a:t>
            </a:r>
            <a:r>
              <a:rPr lang="zh-CN" altLang="en-US" sz="1200" b="0" i="0" kern="1200" dirty="0">
                <a:solidFill>
                  <a:schemeClr val="tx1"/>
                </a:solidFill>
                <a:effectLst/>
                <a:latin typeface="+mn-lt"/>
                <a:ea typeface="+mn-ea"/>
                <a:cs typeface="+mn-cs"/>
              </a:rPr>
              <a:t>）是指猶太民族從其傳統祖居地</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以色列地（</a:t>
            </a:r>
            <a:r>
              <a:rPr lang="en-US" altLang="zh-CN" sz="1200" b="0" i="0" kern="1200" dirty="0">
                <a:solidFill>
                  <a:schemeClr val="tx1"/>
                </a:solidFill>
                <a:effectLst/>
                <a:latin typeface="+mn-lt"/>
                <a:ea typeface="+mn-ea"/>
                <a:cs typeface="+mn-cs"/>
              </a:rPr>
              <a:t>Land of Israel/Canaan</a:t>
            </a:r>
            <a:r>
              <a:rPr lang="zh-CN" altLang="en-US" sz="1200" b="0" i="0" kern="1200" dirty="0">
                <a:solidFill>
                  <a:schemeClr val="tx1"/>
                </a:solidFill>
                <a:effectLst/>
                <a:latin typeface="+mn-lt"/>
                <a:ea typeface="+mn-ea"/>
                <a:cs typeface="+mn-cs"/>
              </a:rPr>
              <a:t>）分散到世界各地居住的歷史過程。這是一段長達兩千多年、充滿流浪與苦難，但同時也保有強烈文化與宗教認同的歷史。</a:t>
            </a:r>
          </a:p>
          <a:p>
            <a:r>
              <a:rPr lang="zh-CN" altLang="en-US" sz="1200" b="0" i="0" kern="1200" dirty="0">
                <a:solidFill>
                  <a:schemeClr val="tx1"/>
                </a:solidFill>
                <a:effectLst/>
                <a:latin typeface="+mn-lt"/>
                <a:ea typeface="+mn-ea"/>
                <a:cs typeface="+mn-cs"/>
              </a:rPr>
              <a:t>以下是猶太人流散史的主要階段：</a:t>
            </a:r>
          </a:p>
          <a:p>
            <a:r>
              <a:rPr lang="en-US" altLang="zh-CN" sz="1200" b="1" i="0" kern="1200" dirty="0">
                <a:solidFill>
                  <a:schemeClr val="tx1"/>
                </a:solidFill>
                <a:effectLst/>
                <a:latin typeface="+mn-lt"/>
                <a:ea typeface="+mn-ea"/>
                <a:cs typeface="+mn-cs"/>
              </a:rPr>
              <a:t>1. </a:t>
            </a:r>
            <a:r>
              <a:rPr lang="zh-CN" altLang="en-US" sz="1200" b="1" i="0" kern="1200" dirty="0">
                <a:solidFill>
                  <a:schemeClr val="tx1"/>
                </a:solidFill>
                <a:effectLst/>
                <a:latin typeface="+mn-lt"/>
                <a:ea typeface="+mn-ea"/>
                <a:cs typeface="+mn-cs"/>
              </a:rPr>
              <a:t>早期流散與巴比倫之囚 </a:t>
            </a:r>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公元前</a:t>
            </a:r>
            <a:r>
              <a:rPr lang="en-US" altLang="zh-CN" sz="1200" b="1" i="0" kern="1200" dirty="0">
                <a:solidFill>
                  <a:schemeClr val="tx1"/>
                </a:solidFill>
                <a:effectLst/>
                <a:latin typeface="+mn-lt"/>
                <a:ea typeface="+mn-ea"/>
                <a:cs typeface="+mn-cs"/>
              </a:rPr>
              <a:t>8</a:t>
            </a:r>
            <a:r>
              <a:rPr lang="zh-CN" altLang="en-US" sz="1200" b="1" i="0" kern="1200" dirty="0">
                <a:solidFill>
                  <a:schemeClr val="tx1"/>
                </a:solidFill>
                <a:effectLst/>
                <a:latin typeface="+mn-lt"/>
                <a:ea typeface="+mn-ea"/>
                <a:cs typeface="+mn-cs"/>
              </a:rPr>
              <a:t>世紀 </a:t>
            </a:r>
            <a:r>
              <a:rPr lang="en-US" altLang="zh-CN" sz="1200" b="1" i="0" kern="1200" dirty="0">
                <a:solidFill>
                  <a:schemeClr val="tx1"/>
                </a:solidFill>
                <a:effectLst/>
                <a:latin typeface="+mn-lt"/>
                <a:ea typeface="+mn-ea"/>
                <a:cs typeface="+mn-cs"/>
              </a:rPr>
              <a:t>- </a:t>
            </a:r>
            <a:r>
              <a:rPr lang="zh-CN" altLang="en-US" sz="1200" b="1" i="0" kern="1200" dirty="0">
                <a:solidFill>
                  <a:schemeClr val="tx1"/>
                </a:solidFill>
                <a:effectLst/>
                <a:latin typeface="+mn-lt"/>
                <a:ea typeface="+mn-ea"/>
                <a:cs typeface="+mn-cs"/>
              </a:rPr>
              <a:t>公元前</a:t>
            </a:r>
            <a:r>
              <a:rPr lang="en-US" altLang="zh-CN" sz="1200" b="1" i="0" kern="1200" dirty="0">
                <a:solidFill>
                  <a:schemeClr val="tx1"/>
                </a:solidFill>
                <a:effectLst/>
                <a:latin typeface="+mn-lt"/>
                <a:ea typeface="+mn-ea"/>
                <a:cs typeface="+mn-cs"/>
              </a:rPr>
              <a:t>6</a:t>
            </a:r>
            <a:r>
              <a:rPr lang="zh-CN" altLang="en-US" sz="1200" b="1" i="0" kern="1200" dirty="0">
                <a:solidFill>
                  <a:schemeClr val="tx1"/>
                </a:solidFill>
                <a:effectLst/>
                <a:latin typeface="+mn-lt"/>
                <a:ea typeface="+mn-ea"/>
                <a:cs typeface="+mn-cs"/>
              </a:rPr>
              <a:t>世紀</a:t>
            </a:r>
            <a:r>
              <a:rPr lang="en-US" altLang="zh-CN" sz="1200" b="1" i="0" kern="1200" dirty="0">
                <a:solidFill>
                  <a:schemeClr val="tx1"/>
                </a:solidFill>
                <a:effectLst/>
                <a:latin typeface="+mn-lt"/>
                <a:ea typeface="+mn-ea"/>
                <a:cs typeface="+mn-cs"/>
              </a:rPr>
              <a:t>)</a:t>
            </a:r>
          </a:p>
          <a:p>
            <a:r>
              <a:rPr lang="zh-CN" altLang="en-US" sz="1200" b="1" i="0" kern="1200" dirty="0">
                <a:solidFill>
                  <a:schemeClr val="tx1"/>
                </a:solidFill>
                <a:effectLst/>
                <a:latin typeface="+mn-lt"/>
                <a:ea typeface="+mn-ea"/>
                <a:cs typeface="+mn-cs"/>
              </a:rPr>
              <a:t>亞述流亡 </a:t>
            </a:r>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公元前</a:t>
            </a:r>
            <a:r>
              <a:rPr lang="en-US" altLang="zh-CN" sz="1200" b="1" i="0" kern="1200" dirty="0">
                <a:solidFill>
                  <a:schemeClr val="tx1"/>
                </a:solidFill>
                <a:effectLst/>
                <a:latin typeface="+mn-lt"/>
                <a:ea typeface="+mn-ea"/>
                <a:cs typeface="+mn-cs"/>
              </a:rPr>
              <a:t>733-722</a:t>
            </a:r>
            <a:r>
              <a:rPr lang="zh-CN" altLang="en-US" sz="1200" b="1" i="0" kern="1200" dirty="0">
                <a:solidFill>
                  <a:schemeClr val="tx1"/>
                </a:solidFill>
                <a:effectLst/>
                <a:latin typeface="+mn-lt"/>
                <a:ea typeface="+mn-ea"/>
                <a:cs typeface="+mn-cs"/>
              </a:rPr>
              <a:t>年</a:t>
            </a:r>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 北國以色列王國被亞述帝國擊敗，大量猶太人被流放到美索不達米亞等地，史稱「失蹤的十個部落」。</a:t>
            </a:r>
          </a:p>
          <a:p>
            <a:r>
              <a:rPr lang="zh-CN" altLang="en-US" sz="1200" b="1" i="0" kern="1200" dirty="0">
                <a:solidFill>
                  <a:schemeClr val="tx1"/>
                </a:solidFill>
                <a:effectLst/>
                <a:latin typeface="+mn-lt"/>
                <a:ea typeface="+mn-ea"/>
                <a:cs typeface="+mn-cs"/>
              </a:rPr>
              <a:t>巴比倫之囚 </a:t>
            </a:r>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公元前</a:t>
            </a:r>
            <a:r>
              <a:rPr lang="en-US" altLang="zh-CN" sz="1200" b="1" i="0" kern="1200" dirty="0">
                <a:solidFill>
                  <a:schemeClr val="tx1"/>
                </a:solidFill>
                <a:effectLst/>
                <a:latin typeface="+mn-lt"/>
                <a:ea typeface="+mn-ea"/>
                <a:cs typeface="+mn-cs"/>
              </a:rPr>
              <a:t>586</a:t>
            </a:r>
            <a:r>
              <a:rPr lang="zh-CN" altLang="en-US" sz="1200" b="1" i="0" kern="1200" dirty="0">
                <a:solidFill>
                  <a:schemeClr val="tx1"/>
                </a:solidFill>
                <a:effectLst/>
                <a:latin typeface="+mn-lt"/>
                <a:ea typeface="+mn-ea"/>
                <a:cs typeface="+mn-cs"/>
              </a:rPr>
              <a:t>年</a:t>
            </a:r>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 新巴比倫帝國的尼布甲尼撒二世攻陷耶路撒冷，毀滅第一聖殿，將南國猶大王國的貴族、技術人員和大量平民擄至巴比倫。這是猶太人歷史上第一次嚴重的全國性流散。 </a:t>
            </a:r>
          </a:p>
          <a:p>
            <a:r>
              <a:rPr lang="zh-CN" altLang="en-US" sz="1200" b="1" i="0" kern="1200" dirty="0">
                <a:solidFill>
                  <a:schemeClr val="tx1"/>
                </a:solidFill>
                <a:effectLst/>
                <a:latin typeface="+mn-lt"/>
                <a:ea typeface="+mn-ea"/>
                <a:cs typeface="+mn-cs"/>
              </a:rPr>
              <a:t>维基百科 </a:t>
            </a:r>
            <a:r>
              <a:rPr lang="en-US" altLang="zh-CN" sz="1200" b="1" i="0" kern="1200" dirty="0">
                <a:solidFill>
                  <a:schemeClr val="tx1"/>
                </a:solidFill>
                <a:effectLst/>
                <a:latin typeface="+mn-lt"/>
                <a:ea typeface="+mn-ea"/>
                <a:cs typeface="+mn-cs"/>
              </a:rPr>
              <a:t>+2</a:t>
            </a:r>
            <a:endParaRPr lang="zh-CN" altLang="en-US"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2. </a:t>
            </a:r>
            <a:r>
              <a:rPr lang="zh-CN" altLang="en-US" sz="1200" b="1" i="0" kern="1200" dirty="0">
                <a:solidFill>
                  <a:schemeClr val="tx1"/>
                </a:solidFill>
                <a:effectLst/>
                <a:latin typeface="+mn-lt"/>
                <a:ea typeface="+mn-ea"/>
                <a:cs typeface="+mn-cs"/>
              </a:rPr>
              <a:t>波斯與希臘化時期</a:t>
            </a:r>
          </a:p>
          <a:p>
            <a:r>
              <a:rPr lang="zh-CN" altLang="en-US" sz="1200" b="0" i="0" kern="1200" dirty="0">
                <a:solidFill>
                  <a:schemeClr val="tx1"/>
                </a:solidFill>
                <a:effectLst/>
                <a:latin typeface="+mn-lt"/>
                <a:ea typeface="+mn-ea"/>
                <a:cs typeface="+mn-cs"/>
              </a:rPr>
              <a:t>公元前</a:t>
            </a:r>
            <a:r>
              <a:rPr lang="en-US" altLang="zh-CN" sz="1200" b="0" i="0" kern="1200" dirty="0">
                <a:solidFill>
                  <a:schemeClr val="tx1"/>
                </a:solidFill>
                <a:effectLst/>
                <a:latin typeface="+mn-lt"/>
                <a:ea typeface="+mn-ea"/>
                <a:cs typeface="+mn-cs"/>
              </a:rPr>
              <a:t>538</a:t>
            </a:r>
            <a:r>
              <a:rPr lang="zh-CN" altLang="en-US" sz="1200" b="0" i="0" kern="1200" dirty="0">
                <a:solidFill>
                  <a:schemeClr val="tx1"/>
                </a:solidFill>
                <a:effectLst/>
                <a:latin typeface="+mn-lt"/>
                <a:ea typeface="+mn-ea"/>
                <a:cs typeface="+mn-cs"/>
              </a:rPr>
              <a:t>年，波斯居魯士大帝允許猶太人歸回重建聖殿，但仍有大量猶太人選擇留在巴比倫、波斯帝國各地，甚至前往埃及的亞歷山卓港。這確立了以色列地以外存在永久性猶太社區的格局。 </a:t>
            </a:r>
          </a:p>
          <a:p>
            <a:r>
              <a:rPr lang="zh-CN" altLang="en-US" sz="1200" b="1" i="0" kern="1200" dirty="0">
                <a:solidFill>
                  <a:schemeClr val="tx1"/>
                </a:solidFill>
                <a:effectLst/>
                <a:latin typeface="+mn-lt"/>
                <a:ea typeface="+mn-ea"/>
                <a:cs typeface="+mn-cs"/>
              </a:rPr>
              <a:t>耶路撒冷全球華人敬拜中心</a:t>
            </a:r>
            <a:endParaRPr lang="zh-CN" altLang="en-US"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3. </a:t>
            </a:r>
            <a:r>
              <a:rPr lang="zh-CN" altLang="en-US" sz="1200" b="1" i="0" kern="1200" dirty="0">
                <a:solidFill>
                  <a:schemeClr val="tx1"/>
                </a:solidFill>
                <a:effectLst/>
                <a:latin typeface="+mn-lt"/>
                <a:ea typeface="+mn-ea"/>
                <a:cs typeface="+mn-cs"/>
              </a:rPr>
              <a:t>羅馬帝國時期的大流散 </a:t>
            </a:r>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關鍵轉折點</a:t>
            </a:r>
            <a:r>
              <a:rPr lang="en-US" altLang="zh-CN" sz="1200" b="1" i="0" kern="1200" dirty="0">
                <a:solidFill>
                  <a:schemeClr val="tx1"/>
                </a:solidFill>
                <a:effectLst/>
                <a:latin typeface="+mn-lt"/>
                <a:ea typeface="+mn-ea"/>
                <a:cs typeface="+mn-cs"/>
              </a:rPr>
              <a:t>)</a:t>
            </a:r>
          </a:p>
          <a:p>
            <a:r>
              <a:rPr lang="zh-CN" altLang="en-US" sz="1200" b="1" i="0" kern="1200" dirty="0">
                <a:solidFill>
                  <a:schemeClr val="tx1"/>
                </a:solidFill>
                <a:effectLst/>
                <a:latin typeface="+mn-lt"/>
                <a:ea typeface="+mn-ea"/>
                <a:cs typeface="+mn-cs"/>
              </a:rPr>
              <a:t>第二聖殿毀滅 </a:t>
            </a:r>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公元</a:t>
            </a:r>
            <a:r>
              <a:rPr lang="en-US" altLang="zh-CN" sz="1200" b="1" i="0" kern="1200" dirty="0">
                <a:solidFill>
                  <a:schemeClr val="tx1"/>
                </a:solidFill>
                <a:effectLst/>
                <a:latin typeface="+mn-lt"/>
                <a:ea typeface="+mn-ea"/>
                <a:cs typeface="+mn-cs"/>
              </a:rPr>
              <a:t>70</a:t>
            </a:r>
            <a:r>
              <a:rPr lang="zh-CN" altLang="en-US" sz="1200" b="1" i="0" kern="1200" dirty="0">
                <a:solidFill>
                  <a:schemeClr val="tx1"/>
                </a:solidFill>
                <a:effectLst/>
                <a:latin typeface="+mn-lt"/>
                <a:ea typeface="+mn-ea"/>
                <a:cs typeface="+mn-cs"/>
              </a:rPr>
              <a:t>年</a:t>
            </a:r>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 猶太人反抗羅馬統治失敗，提多將軍攻陷耶路撒冷，摧毀第二聖殿。</a:t>
            </a:r>
          </a:p>
          <a:p>
            <a:r>
              <a:rPr lang="zh-CN" altLang="en-US" sz="1200" b="1" i="0" kern="1200" dirty="0">
                <a:solidFill>
                  <a:schemeClr val="tx1"/>
                </a:solidFill>
                <a:effectLst/>
                <a:latin typeface="+mn-lt"/>
                <a:ea typeface="+mn-ea"/>
                <a:cs typeface="+mn-cs"/>
              </a:rPr>
              <a:t>巴爾柯克巴起義 </a:t>
            </a:r>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公元</a:t>
            </a:r>
            <a:r>
              <a:rPr lang="en-US" altLang="zh-CN" sz="1200" b="1" i="0" kern="1200" dirty="0">
                <a:solidFill>
                  <a:schemeClr val="tx1"/>
                </a:solidFill>
                <a:effectLst/>
                <a:latin typeface="+mn-lt"/>
                <a:ea typeface="+mn-ea"/>
                <a:cs typeface="+mn-cs"/>
              </a:rPr>
              <a:t>132-135</a:t>
            </a:r>
            <a:r>
              <a:rPr lang="zh-CN" altLang="en-US" sz="1200" b="1" i="0" kern="1200" dirty="0">
                <a:solidFill>
                  <a:schemeClr val="tx1"/>
                </a:solidFill>
                <a:effectLst/>
                <a:latin typeface="+mn-lt"/>
                <a:ea typeface="+mn-ea"/>
                <a:cs typeface="+mn-cs"/>
              </a:rPr>
              <a:t>年</a:t>
            </a:r>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 羅馬皇帝哈德良鎮壓起義，將猶太人全面驅逐出耶路撒冷，並將該地區重新命名為「敘利亞</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巴勒斯坦」。至此，猶太人徹底失去家園，開始了長達近兩千年的散居。 </a:t>
            </a:r>
          </a:p>
          <a:p>
            <a:r>
              <a:rPr lang="zh-CN" altLang="en-US" sz="1200" b="1" i="0" kern="1200" dirty="0">
                <a:solidFill>
                  <a:schemeClr val="tx1"/>
                </a:solidFill>
                <a:effectLst/>
                <a:latin typeface="+mn-lt"/>
                <a:ea typeface="+mn-ea"/>
                <a:cs typeface="+mn-cs"/>
              </a:rPr>
              <a:t>知乎专栏</a:t>
            </a:r>
            <a:endParaRPr lang="zh-CN" altLang="en-US"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4. </a:t>
            </a:r>
            <a:r>
              <a:rPr lang="zh-CN" altLang="en-US" sz="1200" b="1" i="0" kern="1200" dirty="0">
                <a:solidFill>
                  <a:schemeClr val="tx1"/>
                </a:solidFill>
                <a:effectLst/>
                <a:latin typeface="+mn-lt"/>
                <a:ea typeface="+mn-ea"/>
                <a:cs typeface="+mn-cs"/>
              </a:rPr>
              <a:t>中世紀與近代前期的流浪 </a:t>
            </a:r>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歐洲與伊斯蘭世界</a:t>
            </a:r>
            <a:r>
              <a:rPr lang="en-US" altLang="zh-CN" sz="1200" b="1" i="0" kern="1200" dirty="0">
                <a:solidFill>
                  <a:schemeClr val="tx1"/>
                </a:solidFill>
                <a:effectLst/>
                <a:latin typeface="+mn-lt"/>
                <a:ea typeface="+mn-ea"/>
                <a:cs typeface="+mn-cs"/>
              </a:rPr>
              <a:t>)</a:t>
            </a:r>
          </a:p>
          <a:p>
            <a:r>
              <a:rPr lang="zh-CN" altLang="en-US" sz="1200" b="0" i="0" kern="1200" dirty="0">
                <a:solidFill>
                  <a:schemeClr val="tx1"/>
                </a:solidFill>
                <a:effectLst/>
                <a:latin typeface="+mn-lt"/>
                <a:ea typeface="+mn-ea"/>
                <a:cs typeface="+mn-cs"/>
              </a:rPr>
              <a:t>在此期間，猶太人分散到歐洲（歐裔猶太人，</a:t>
            </a:r>
            <a:r>
              <a:rPr lang="en-US" altLang="zh-CN" sz="1200" b="0" i="0" kern="1200" dirty="0">
                <a:solidFill>
                  <a:schemeClr val="tx1"/>
                </a:solidFill>
                <a:effectLst/>
                <a:latin typeface="+mn-lt"/>
                <a:ea typeface="+mn-ea"/>
                <a:cs typeface="+mn-cs"/>
              </a:rPr>
              <a:t>Ashkenazi</a:t>
            </a:r>
            <a:r>
              <a:rPr lang="zh-CN" altLang="en-US" sz="1200" b="0" i="0" kern="1200" dirty="0">
                <a:solidFill>
                  <a:schemeClr val="tx1"/>
                </a:solidFill>
                <a:effectLst/>
                <a:latin typeface="+mn-lt"/>
                <a:ea typeface="+mn-ea"/>
                <a:cs typeface="+mn-cs"/>
              </a:rPr>
              <a:t>）和北非</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西班牙（西班牙裔猶太人，</a:t>
            </a:r>
            <a:r>
              <a:rPr lang="en-US" altLang="zh-CN" sz="1200" b="0" i="0" kern="1200" dirty="0">
                <a:solidFill>
                  <a:schemeClr val="tx1"/>
                </a:solidFill>
                <a:effectLst/>
                <a:latin typeface="+mn-lt"/>
                <a:ea typeface="+mn-ea"/>
                <a:cs typeface="+mn-cs"/>
              </a:rPr>
              <a:t>Sephardic</a:t>
            </a:r>
            <a:r>
              <a:rPr lang="zh-CN" altLang="en-US" sz="1200" b="0" i="0" kern="1200" dirty="0">
                <a:solidFill>
                  <a:schemeClr val="tx1"/>
                </a:solidFill>
                <a:effectLst/>
                <a:latin typeface="+mn-lt"/>
                <a:ea typeface="+mn-ea"/>
                <a:cs typeface="+mn-cs"/>
              </a:rPr>
              <a:t>）等地。</a:t>
            </a:r>
          </a:p>
          <a:p>
            <a:r>
              <a:rPr lang="zh-CN" altLang="en-US" sz="1200" b="1" i="0" kern="1200" dirty="0">
                <a:solidFill>
                  <a:schemeClr val="tx1"/>
                </a:solidFill>
                <a:effectLst/>
                <a:latin typeface="+mn-lt"/>
                <a:ea typeface="+mn-ea"/>
                <a:cs typeface="+mn-cs"/>
              </a:rPr>
              <a:t>被驅逐與受迫害：</a:t>
            </a:r>
            <a:r>
              <a:rPr lang="zh-CN" altLang="en-US" sz="1200" b="0" i="0" kern="1200" dirty="0">
                <a:solidFill>
                  <a:schemeClr val="tx1"/>
                </a:solidFill>
                <a:effectLst/>
                <a:latin typeface="+mn-lt"/>
                <a:ea typeface="+mn-ea"/>
                <a:cs typeface="+mn-cs"/>
              </a:rPr>
              <a:t> 猶太人在基督教歐洲常被視為「殺害耶穌的民族」，面臨各種限制（如不能擁有土地、被限制職業）和驅逐（如</a:t>
            </a:r>
            <a:r>
              <a:rPr lang="en-US" altLang="zh-CN" sz="1200" b="0" i="0" kern="1200" dirty="0">
                <a:solidFill>
                  <a:schemeClr val="tx1"/>
                </a:solidFill>
                <a:effectLst/>
                <a:latin typeface="+mn-lt"/>
                <a:ea typeface="+mn-ea"/>
                <a:cs typeface="+mn-cs"/>
              </a:rPr>
              <a:t>1290</a:t>
            </a:r>
            <a:r>
              <a:rPr lang="zh-CN" altLang="en-US" sz="1200" b="0" i="0" kern="1200" dirty="0">
                <a:solidFill>
                  <a:schemeClr val="tx1"/>
                </a:solidFill>
                <a:effectLst/>
                <a:latin typeface="+mn-lt"/>
                <a:ea typeface="+mn-ea"/>
                <a:cs typeface="+mn-cs"/>
              </a:rPr>
              <a:t>年英國、</a:t>
            </a:r>
            <a:r>
              <a:rPr lang="en-US" altLang="zh-CN" sz="1200" b="0" i="0" kern="1200" dirty="0">
                <a:solidFill>
                  <a:schemeClr val="tx1"/>
                </a:solidFill>
                <a:effectLst/>
                <a:latin typeface="+mn-lt"/>
                <a:ea typeface="+mn-ea"/>
                <a:cs typeface="+mn-cs"/>
              </a:rPr>
              <a:t>1492</a:t>
            </a:r>
            <a:r>
              <a:rPr lang="zh-CN" altLang="en-US" sz="1200" b="0" i="0" kern="1200" dirty="0">
                <a:solidFill>
                  <a:schemeClr val="tx1"/>
                </a:solidFill>
                <a:effectLst/>
                <a:latin typeface="+mn-lt"/>
                <a:ea typeface="+mn-ea"/>
                <a:cs typeface="+mn-cs"/>
              </a:rPr>
              <a:t>年西班牙驅逐猶太人）。</a:t>
            </a:r>
          </a:p>
          <a:p>
            <a:r>
              <a:rPr lang="zh-CN" altLang="en-US" sz="1200" b="1" i="0" kern="1200" dirty="0">
                <a:solidFill>
                  <a:schemeClr val="tx1"/>
                </a:solidFill>
                <a:effectLst/>
                <a:latin typeface="+mn-lt"/>
                <a:ea typeface="+mn-ea"/>
                <a:cs typeface="+mn-cs"/>
              </a:rPr>
              <a:t>定居中國：</a:t>
            </a:r>
            <a:r>
              <a:rPr lang="zh-CN" altLang="en-US" sz="1200" b="0" i="0" kern="1200" dirty="0">
                <a:solidFill>
                  <a:schemeClr val="tx1"/>
                </a:solidFill>
                <a:effectLst/>
                <a:latin typeface="+mn-lt"/>
                <a:ea typeface="+mn-ea"/>
                <a:cs typeface="+mn-cs"/>
              </a:rPr>
              <a:t> 約在</a:t>
            </a:r>
            <a:r>
              <a:rPr lang="en-US" altLang="zh-CN" sz="1200" b="0" i="0" kern="1200" dirty="0">
                <a:solidFill>
                  <a:schemeClr val="tx1"/>
                </a:solidFill>
                <a:effectLst/>
                <a:latin typeface="+mn-lt"/>
                <a:ea typeface="+mn-ea"/>
                <a:cs typeface="+mn-cs"/>
              </a:rPr>
              <a:t>8</a:t>
            </a:r>
            <a:r>
              <a:rPr lang="zh-CN" altLang="en-US" sz="1200" b="0" i="0" kern="1200" dirty="0">
                <a:solidFill>
                  <a:schemeClr val="tx1"/>
                </a:solidFill>
                <a:effectLst/>
                <a:latin typeface="+mn-lt"/>
                <a:ea typeface="+mn-ea"/>
                <a:cs typeface="+mn-cs"/>
              </a:rPr>
              <a:t>世紀至</a:t>
            </a:r>
            <a:r>
              <a:rPr lang="en-US" altLang="zh-CN" sz="1200" b="0" i="0" kern="1200" dirty="0">
                <a:solidFill>
                  <a:schemeClr val="tx1"/>
                </a:solidFill>
                <a:effectLst/>
                <a:latin typeface="+mn-lt"/>
                <a:ea typeface="+mn-ea"/>
                <a:cs typeface="+mn-cs"/>
              </a:rPr>
              <a:t>9</a:t>
            </a:r>
            <a:r>
              <a:rPr lang="zh-CN" altLang="en-US" sz="1200" b="0" i="0" kern="1200" dirty="0">
                <a:solidFill>
                  <a:schemeClr val="tx1"/>
                </a:solidFill>
                <a:effectLst/>
                <a:latin typeface="+mn-lt"/>
                <a:ea typeface="+mn-ea"/>
                <a:cs typeface="+mn-cs"/>
              </a:rPr>
              <a:t>世紀，猶太商人通過絲綢之路來到中國（如開封猶太人）。 </a:t>
            </a:r>
          </a:p>
          <a:p>
            <a:r>
              <a:rPr lang="en-US" altLang="zh-CN" sz="1200" b="1" i="0" kern="1200" dirty="0">
                <a:solidFill>
                  <a:schemeClr val="tx1"/>
                </a:solidFill>
                <a:effectLst/>
                <a:latin typeface="+mn-lt"/>
                <a:ea typeface="+mn-ea"/>
                <a:cs typeface="+mn-cs"/>
              </a:rPr>
              <a:t>Reddit +1</a:t>
            </a:r>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5. </a:t>
            </a:r>
            <a:r>
              <a:rPr lang="zh-CN" altLang="en-US" sz="1200" b="1" i="0" kern="1200" dirty="0">
                <a:solidFill>
                  <a:schemeClr val="tx1"/>
                </a:solidFill>
                <a:effectLst/>
                <a:latin typeface="+mn-lt"/>
                <a:ea typeface="+mn-ea"/>
                <a:cs typeface="+mn-cs"/>
              </a:rPr>
              <a:t>近代與納粹大屠殺 </a:t>
            </a:r>
            <a:r>
              <a:rPr lang="en-US" altLang="zh-CN" sz="1200" b="1" i="0" kern="1200" dirty="0">
                <a:solidFill>
                  <a:schemeClr val="tx1"/>
                </a:solidFill>
                <a:effectLst/>
                <a:latin typeface="+mn-lt"/>
                <a:ea typeface="+mn-ea"/>
                <a:cs typeface="+mn-cs"/>
              </a:rPr>
              <a:t>(19</a:t>
            </a:r>
            <a:r>
              <a:rPr lang="zh-CN" altLang="en-US" sz="1200" b="1" i="0" kern="1200" dirty="0">
                <a:solidFill>
                  <a:schemeClr val="tx1"/>
                </a:solidFill>
                <a:effectLst/>
                <a:latin typeface="+mn-lt"/>
                <a:ea typeface="+mn-ea"/>
                <a:cs typeface="+mn-cs"/>
              </a:rPr>
              <a:t>世紀末 </a:t>
            </a:r>
            <a:r>
              <a:rPr lang="en-US" altLang="zh-CN" sz="1200" b="1" i="0" kern="1200" dirty="0">
                <a:solidFill>
                  <a:schemeClr val="tx1"/>
                </a:solidFill>
                <a:effectLst/>
                <a:latin typeface="+mn-lt"/>
                <a:ea typeface="+mn-ea"/>
                <a:cs typeface="+mn-cs"/>
              </a:rPr>
              <a:t>- 20</a:t>
            </a:r>
            <a:r>
              <a:rPr lang="zh-CN" altLang="en-US" sz="1200" b="1" i="0" kern="1200" dirty="0">
                <a:solidFill>
                  <a:schemeClr val="tx1"/>
                </a:solidFill>
                <a:effectLst/>
                <a:latin typeface="+mn-lt"/>
                <a:ea typeface="+mn-ea"/>
                <a:cs typeface="+mn-cs"/>
              </a:rPr>
              <a:t>世紀中葉</a:t>
            </a:r>
            <a:r>
              <a:rPr lang="en-US" altLang="zh-CN" sz="1200" b="1" i="0" kern="1200" dirty="0">
                <a:solidFill>
                  <a:schemeClr val="tx1"/>
                </a:solidFill>
                <a:effectLst/>
                <a:latin typeface="+mn-lt"/>
                <a:ea typeface="+mn-ea"/>
                <a:cs typeface="+mn-cs"/>
              </a:rPr>
              <a:t>)</a:t>
            </a:r>
          </a:p>
          <a:p>
            <a:r>
              <a:rPr lang="zh-CN" altLang="en-US" sz="1200" b="1" i="0" kern="1200" dirty="0">
                <a:solidFill>
                  <a:schemeClr val="tx1"/>
                </a:solidFill>
                <a:effectLst/>
                <a:latin typeface="+mn-lt"/>
                <a:ea typeface="+mn-ea"/>
                <a:cs typeface="+mn-cs"/>
              </a:rPr>
              <a:t>反猶主義高峰：</a:t>
            </a:r>
            <a:r>
              <a:rPr lang="zh-CN" altLang="en-US" sz="1200" b="0" i="0" kern="1200" dirty="0">
                <a:solidFill>
                  <a:schemeClr val="tx1"/>
                </a:solidFill>
                <a:effectLst/>
                <a:latin typeface="+mn-lt"/>
                <a:ea typeface="+mn-ea"/>
                <a:cs typeface="+mn-cs"/>
              </a:rPr>
              <a:t> 東歐的大規模排猶迫使大量猶太人遷往美國。</a:t>
            </a:r>
          </a:p>
          <a:p>
            <a:r>
              <a:rPr lang="zh-CN" altLang="en-US" sz="1200" b="1" i="0" kern="1200" dirty="0">
                <a:solidFill>
                  <a:schemeClr val="tx1"/>
                </a:solidFill>
                <a:effectLst/>
                <a:latin typeface="+mn-lt"/>
                <a:ea typeface="+mn-ea"/>
                <a:cs typeface="+mn-cs"/>
              </a:rPr>
              <a:t>納粹大屠殺 </a:t>
            </a:r>
            <a:r>
              <a:rPr lang="en-US" altLang="zh-CN" sz="1200" b="1" i="0" kern="1200" dirty="0">
                <a:solidFill>
                  <a:schemeClr val="tx1"/>
                </a:solidFill>
                <a:effectLst/>
                <a:latin typeface="+mn-lt"/>
                <a:ea typeface="+mn-ea"/>
                <a:cs typeface="+mn-cs"/>
              </a:rPr>
              <a:t>(1939-1945)</a:t>
            </a:r>
            <a:r>
              <a:rPr lang="zh-CN" altLang="en-US" sz="1200" b="1"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 納粹德國在第二次世界大戰期間系統性殺害了歐洲近三分之二的猶太人（約</a:t>
            </a:r>
            <a:r>
              <a:rPr lang="en-US" altLang="zh-CN" sz="1200" b="0" i="0" kern="1200" dirty="0">
                <a:solidFill>
                  <a:schemeClr val="tx1"/>
                </a:solidFill>
                <a:effectLst/>
                <a:latin typeface="+mn-lt"/>
                <a:ea typeface="+mn-ea"/>
                <a:cs typeface="+mn-cs"/>
              </a:rPr>
              <a:t>600</a:t>
            </a:r>
            <a:r>
              <a:rPr lang="zh-CN" altLang="en-US" sz="1200" b="0" i="0" kern="1200" dirty="0">
                <a:solidFill>
                  <a:schemeClr val="tx1"/>
                </a:solidFill>
                <a:effectLst/>
                <a:latin typeface="+mn-lt"/>
                <a:ea typeface="+mn-ea"/>
                <a:cs typeface="+mn-cs"/>
              </a:rPr>
              <a:t>萬人），這是猶太流散史上最慘烈的悲劇。 </a:t>
            </a:r>
          </a:p>
          <a:p>
            <a:r>
              <a:rPr lang="zh-CN" altLang="en-US" sz="1200" b="1" i="0" kern="1200" dirty="0">
                <a:solidFill>
                  <a:schemeClr val="tx1"/>
                </a:solidFill>
                <a:effectLst/>
                <a:latin typeface="+mn-lt"/>
                <a:ea typeface="+mn-ea"/>
                <a:cs typeface="+mn-cs"/>
              </a:rPr>
              <a:t>维基百科</a:t>
            </a:r>
            <a:endParaRPr lang="zh-CN" altLang="en-US"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6. </a:t>
            </a:r>
            <a:r>
              <a:rPr lang="zh-CN" altLang="en-US" sz="1200" b="1" i="0" kern="1200" dirty="0">
                <a:solidFill>
                  <a:schemeClr val="tx1"/>
                </a:solidFill>
                <a:effectLst/>
                <a:latin typeface="+mn-lt"/>
                <a:ea typeface="+mn-ea"/>
                <a:cs typeface="+mn-cs"/>
              </a:rPr>
              <a:t>回歸與建國 </a:t>
            </a:r>
            <a:r>
              <a:rPr lang="en-US" altLang="zh-CN" sz="1200" b="1" i="0" kern="1200" dirty="0">
                <a:solidFill>
                  <a:schemeClr val="tx1"/>
                </a:solidFill>
                <a:effectLst/>
                <a:latin typeface="+mn-lt"/>
                <a:ea typeface="+mn-ea"/>
                <a:cs typeface="+mn-cs"/>
              </a:rPr>
              <a:t>(1948</a:t>
            </a:r>
            <a:r>
              <a:rPr lang="zh-CN" altLang="en-US" sz="1200" b="1" i="0" kern="1200" dirty="0">
                <a:solidFill>
                  <a:schemeClr val="tx1"/>
                </a:solidFill>
                <a:effectLst/>
                <a:latin typeface="+mn-lt"/>
                <a:ea typeface="+mn-ea"/>
                <a:cs typeface="+mn-cs"/>
              </a:rPr>
              <a:t>年至今</a:t>
            </a:r>
            <a:r>
              <a:rPr lang="en-US" altLang="zh-CN" sz="1200" b="1" i="0" kern="1200" dirty="0">
                <a:solidFill>
                  <a:schemeClr val="tx1"/>
                </a:solidFill>
                <a:effectLst/>
                <a:latin typeface="+mn-lt"/>
                <a:ea typeface="+mn-ea"/>
                <a:cs typeface="+mn-cs"/>
              </a:rPr>
              <a:t>)</a:t>
            </a:r>
          </a:p>
          <a:p>
            <a:r>
              <a:rPr lang="zh-CN" altLang="en-US" sz="1200" b="1" i="0" kern="1200" dirty="0">
                <a:solidFill>
                  <a:schemeClr val="tx1"/>
                </a:solidFill>
                <a:effectLst/>
                <a:latin typeface="+mn-lt"/>
                <a:ea typeface="+mn-ea"/>
                <a:cs typeface="+mn-cs"/>
              </a:rPr>
              <a:t>錫安主義運動：</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19</a:t>
            </a:r>
            <a:r>
              <a:rPr lang="zh-CN" altLang="en-US" sz="1200" b="0" i="0" kern="1200" dirty="0">
                <a:solidFill>
                  <a:schemeClr val="tx1"/>
                </a:solidFill>
                <a:effectLst/>
                <a:latin typeface="+mn-lt"/>
                <a:ea typeface="+mn-ea"/>
                <a:cs typeface="+mn-cs"/>
              </a:rPr>
              <a:t>世紀末興起，主張猶太人歸回以色列建立國家。</a:t>
            </a:r>
          </a:p>
          <a:p>
            <a:r>
              <a:rPr lang="zh-CN" altLang="en-US" sz="1200" b="1" i="0" kern="1200" dirty="0">
                <a:solidFill>
                  <a:schemeClr val="tx1"/>
                </a:solidFill>
                <a:effectLst/>
                <a:latin typeface="+mn-lt"/>
                <a:ea typeface="+mn-ea"/>
                <a:cs typeface="+mn-cs"/>
              </a:rPr>
              <a:t>以色列建國 </a:t>
            </a:r>
            <a:r>
              <a:rPr lang="en-US" altLang="zh-CN" sz="1200" b="1" i="0" kern="1200" dirty="0">
                <a:solidFill>
                  <a:schemeClr val="tx1"/>
                </a:solidFill>
                <a:effectLst/>
                <a:latin typeface="+mn-lt"/>
                <a:ea typeface="+mn-ea"/>
                <a:cs typeface="+mn-cs"/>
              </a:rPr>
              <a:t>(1948</a:t>
            </a:r>
            <a:r>
              <a:rPr lang="zh-CN" altLang="en-US" sz="1200" b="1" i="0" kern="1200" dirty="0">
                <a:solidFill>
                  <a:schemeClr val="tx1"/>
                </a:solidFill>
                <a:effectLst/>
                <a:latin typeface="+mn-lt"/>
                <a:ea typeface="+mn-ea"/>
                <a:cs typeface="+mn-cs"/>
              </a:rPr>
              <a:t>年</a:t>
            </a:r>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 經歷了流散的猶太人重新在以色列土地上建國，標誌著大規模「迴歸」（</a:t>
            </a:r>
            <a:r>
              <a:rPr lang="en-US" altLang="zh-CN" sz="1200" b="0" i="0" kern="1200" dirty="0">
                <a:solidFill>
                  <a:schemeClr val="tx1"/>
                </a:solidFill>
                <a:effectLst/>
                <a:latin typeface="+mn-lt"/>
                <a:ea typeface="+mn-ea"/>
                <a:cs typeface="+mn-cs"/>
              </a:rPr>
              <a:t>Aliyah</a:t>
            </a:r>
            <a:r>
              <a:rPr lang="zh-CN" altLang="en-US" sz="1200" b="0" i="0" kern="1200" dirty="0">
                <a:solidFill>
                  <a:schemeClr val="tx1"/>
                </a:solidFill>
                <a:effectLst/>
                <a:latin typeface="+mn-lt"/>
                <a:ea typeface="+mn-ea"/>
                <a:cs typeface="+mn-cs"/>
              </a:rPr>
              <a:t>）的開始。</a:t>
            </a:r>
          </a:p>
          <a:p>
            <a:r>
              <a:rPr lang="zh-CN" altLang="en-US" sz="1200" b="1" i="0" kern="1200" dirty="0">
                <a:solidFill>
                  <a:schemeClr val="tx1"/>
                </a:solidFill>
                <a:effectLst/>
                <a:latin typeface="+mn-lt"/>
                <a:ea typeface="+mn-ea"/>
                <a:cs typeface="+mn-cs"/>
              </a:rPr>
              <a:t>總結</a:t>
            </a:r>
          </a:p>
          <a:p>
            <a:r>
              <a:rPr lang="zh-CN" altLang="en-US" sz="1200" b="0" i="0" kern="1200" dirty="0">
                <a:solidFill>
                  <a:schemeClr val="tx1"/>
                </a:solidFill>
                <a:effectLst/>
                <a:latin typeface="+mn-lt"/>
                <a:ea typeface="+mn-ea"/>
                <a:cs typeface="+mn-cs"/>
              </a:rPr>
              <a:t>猶太人流散史不僅是地理上的分散，更是一種文化適應與堅持的過程。儘管長期散居在不同國家，猶太人依靠對猶太教、希伯來語和共同歷史的認同，在現代重新團結並復國。</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利玛窦</a:t>
            </a:r>
            <a:r>
              <a:rPr lang="zh-CN" altLang="en-US" sz="1200" b="0" i="0" kern="1200" dirty="0">
                <a:solidFill>
                  <a:schemeClr val="tx1"/>
                </a:solidFill>
                <a:effectLst/>
                <a:latin typeface="+mn-lt"/>
                <a:ea typeface="+mn-ea"/>
                <a:cs typeface="+mn-cs"/>
              </a:rPr>
              <a:t>（意大利语：</a:t>
            </a:r>
            <a:r>
              <a:rPr lang="en-US" altLang="zh-CN" sz="1200" b="0" i="0" kern="1200" dirty="0">
                <a:solidFill>
                  <a:schemeClr val="tx1"/>
                </a:solidFill>
                <a:effectLst/>
                <a:latin typeface="+mn-lt"/>
                <a:ea typeface="+mn-ea"/>
                <a:cs typeface="+mn-cs"/>
              </a:rPr>
              <a:t>Matteo Ricci</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1552</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10</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日</a:t>
            </a:r>
            <a:r>
              <a:rPr lang="en-US" altLang="zh-CN" sz="1200" b="0" i="0" kern="1200" dirty="0">
                <a:solidFill>
                  <a:schemeClr val="tx1"/>
                </a:solidFill>
                <a:effectLst/>
                <a:latin typeface="+mn-lt"/>
                <a:ea typeface="+mn-ea"/>
                <a:cs typeface="+mn-cs"/>
              </a:rPr>
              <a:t>—1610</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11</a:t>
            </a:r>
            <a:r>
              <a:rPr lang="zh-CN" altLang="en-US" sz="1200" b="0" i="0" kern="1200" dirty="0">
                <a:solidFill>
                  <a:schemeClr val="tx1"/>
                </a:solidFill>
                <a:effectLst/>
                <a:latin typeface="+mn-lt"/>
                <a:ea typeface="+mn-ea"/>
                <a:cs typeface="+mn-cs"/>
              </a:rPr>
              <a:t>日），</a:t>
            </a:r>
            <a:r>
              <a:rPr lang="zh-CN" altLang="en-US" sz="1200" b="0" i="0" u="none" strike="noStrike" kern="1200" dirty="0">
                <a:solidFill>
                  <a:schemeClr val="tx1"/>
                </a:solidFill>
                <a:effectLst/>
                <a:latin typeface="+mn-lt"/>
                <a:ea typeface="+mn-ea"/>
                <a:cs typeface="+mn-cs"/>
                <a:hlinkClick r:id="rId5" tooltip="号"/>
              </a:rPr>
              <a:t>号</a:t>
            </a:r>
            <a:r>
              <a:rPr lang="zh-CN" altLang="en-US" sz="1200" b="1" i="0" kern="1200" dirty="0">
                <a:solidFill>
                  <a:schemeClr val="tx1"/>
                </a:solidFill>
                <a:effectLst/>
                <a:latin typeface="+mn-lt"/>
                <a:ea typeface="+mn-ea"/>
                <a:cs typeface="+mn-cs"/>
              </a:rPr>
              <a:t>西泰</a:t>
            </a:r>
            <a:r>
              <a:rPr lang="zh-CN" altLang="en-US" sz="1200" b="0" i="0" kern="1200" dirty="0">
                <a:solidFill>
                  <a:schemeClr val="tx1"/>
                </a:solidFill>
                <a:effectLst/>
                <a:latin typeface="+mn-lt"/>
                <a:ea typeface="+mn-ea"/>
                <a:cs typeface="+mn-cs"/>
              </a:rPr>
              <a:t>，又号</a:t>
            </a:r>
            <a:r>
              <a:rPr lang="zh-CN" altLang="en-US" sz="1200" b="1" i="0" kern="1200" dirty="0">
                <a:solidFill>
                  <a:schemeClr val="tx1"/>
                </a:solidFill>
                <a:effectLst/>
                <a:latin typeface="+mn-lt"/>
                <a:ea typeface="+mn-ea"/>
                <a:cs typeface="+mn-cs"/>
              </a:rPr>
              <a:t>清泰</a:t>
            </a:r>
            <a:r>
              <a:rPr lang="zh-CN" altLang="en-US" sz="1200" b="0"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西江</a:t>
            </a:r>
            <a:r>
              <a:rPr lang="zh-CN" altLang="en-US" sz="1200" b="0" i="0"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hlinkClick r:id="rId6" tooltip="天主教"/>
              </a:rPr>
              <a:t>天主教</a:t>
            </a:r>
            <a:r>
              <a:rPr lang="zh-CN" altLang="en-US" sz="1200" b="0" i="0" u="none" strike="noStrike" kern="1200" dirty="0">
                <a:solidFill>
                  <a:schemeClr val="tx1"/>
                </a:solidFill>
                <a:effectLst/>
                <a:latin typeface="+mn-lt"/>
                <a:ea typeface="+mn-ea"/>
                <a:cs typeface="+mn-cs"/>
                <a:hlinkClick r:id="rId7" tooltip="耶稣会"/>
              </a:rPr>
              <a:t>耶稣会</a:t>
            </a:r>
            <a:r>
              <a:rPr lang="zh-CN" altLang="en-US" sz="1200" b="0" i="0" u="none" strike="noStrike" kern="1200" dirty="0">
                <a:solidFill>
                  <a:schemeClr val="tx1"/>
                </a:solidFill>
                <a:effectLst/>
                <a:latin typeface="+mn-lt"/>
                <a:ea typeface="+mn-ea"/>
                <a:cs typeface="+mn-cs"/>
                <a:hlinkClick r:id="rId8" tooltip="意大利"/>
              </a:rPr>
              <a:t>意大利</a:t>
            </a:r>
            <a:r>
              <a:rPr lang="zh-CN" altLang="en-US" sz="1200" b="0" i="0" kern="1200" dirty="0">
                <a:solidFill>
                  <a:schemeClr val="tx1"/>
                </a:solidFill>
                <a:effectLst/>
                <a:latin typeface="+mn-lt"/>
                <a:ea typeface="+mn-ea"/>
                <a:cs typeface="+mn-cs"/>
              </a:rPr>
              <a:t>籍</a:t>
            </a:r>
            <a:r>
              <a:rPr lang="zh-CN" altLang="en-US" sz="1200" b="0" i="0" u="none" strike="noStrike" kern="1200" dirty="0">
                <a:solidFill>
                  <a:schemeClr val="tx1"/>
                </a:solidFill>
                <a:effectLst/>
                <a:latin typeface="+mn-lt"/>
                <a:ea typeface="+mn-ea"/>
                <a:cs typeface="+mn-cs"/>
                <a:hlinkClick r:id="rId9" tooltip="神父"/>
              </a:rPr>
              <a:t>神父</a:t>
            </a:r>
            <a:r>
              <a:rPr lang="zh-CN" altLang="en-US" sz="1200" b="0" i="0"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hlinkClick r:id="rId10" tooltip="传教士"/>
              </a:rPr>
              <a:t>传教士</a:t>
            </a:r>
            <a:r>
              <a:rPr lang="zh-CN" altLang="en-US" sz="1200" b="0" i="0"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hlinkClick r:id="rId11" tooltip="学术"/>
              </a:rPr>
              <a:t>学者</a:t>
            </a:r>
            <a:r>
              <a:rPr lang="zh-CN" altLang="en-US" sz="1200" b="0" i="0"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hlinkClick r:id="rId12" tooltip="明"/>
              </a:rPr>
              <a:t>明</a:t>
            </a:r>
            <a:r>
              <a:rPr lang="zh-CN" altLang="en-US" sz="1200" b="0" i="0" u="none" strike="noStrike" kern="1200" dirty="0">
                <a:solidFill>
                  <a:schemeClr val="tx1"/>
                </a:solidFill>
                <a:effectLst/>
                <a:latin typeface="+mn-lt"/>
                <a:ea typeface="+mn-ea"/>
                <a:cs typeface="+mn-cs"/>
                <a:hlinkClick r:id="rId13" tooltip="万历"/>
              </a:rPr>
              <a:t>万历</a:t>
            </a:r>
            <a:r>
              <a:rPr lang="zh-CN" altLang="en-US" sz="1200" b="0" i="0" kern="1200" dirty="0">
                <a:solidFill>
                  <a:schemeClr val="tx1"/>
                </a:solidFill>
                <a:effectLst/>
                <a:latin typeface="+mn-lt"/>
                <a:ea typeface="+mn-ea"/>
                <a:cs typeface="+mn-cs"/>
              </a:rPr>
              <a:t>十一年（</a:t>
            </a:r>
            <a:r>
              <a:rPr lang="en-US" altLang="zh-CN" sz="1200" b="0" i="0" kern="1200" dirty="0">
                <a:solidFill>
                  <a:schemeClr val="tx1"/>
                </a:solidFill>
                <a:effectLst/>
                <a:latin typeface="+mn-lt"/>
                <a:ea typeface="+mn-ea"/>
                <a:cs typeface="+mn-cs"/>
              </a:rPr>
              <a:t>1583</a:t>
            </a:r>
            <a:r>
              <a:rPr lang="zh-CN" altLang="en-US" sz="1200" b="0" i="0" kern="1200" dirty="0">
                <a:solidFill>
                  <a:schemeClr val="tx1"/>
                </a:solidFill>
                <a:effectLst/>
                <a:latin typeface="+mn-lt"/>
                <a:ea typeface="+mn-ea"/>
                <a:cs typeface="+mn-cs"/>
              </a:rPr>
              <a:t>年）前往</a:t>
            </a:r>
            <a:r>
              <a:rPr lang="zh-CN" altLang="en-US" sz="1200" b="0" i="0" u="none" strike="noStrike" kern="1200" dirty="0">
                <a:solidFill>
                  <a:schemeClr val="tx1"/>
                </a:solidFill>
                <a:effectLst/>
                <a:latin typeface="+mn-lt"/>
                <a:ea typeface="+mn-ea"/>
                <a:cs typeface="+mn-cs"/>
                <a:hlinkClick r:id="rId14" tooltip="中国"/>
              </a:rPr>
              <a:t>中国</a:t>
            </a:r>
            <a:r>
              <a:rPr lang="zh-CN" altLang="en-US" sz="1200" b="0" i="0" kern="1200" dirty="0">
                <a:solidFill>
                  <a:schemeClr val="tx1"/>
                </a:solidFill>
                <a:effectLst/>
                <a:latin typeface="+mn-lt"/>
                <a:ea typeface="+mn-ea"/>
                <a:cs typeface="+mn-cs"/>
              </a:rPr>
              <a:t>居住。在明朝颇受</a:t>
            </a:r>
            <a:r>
              <a:rPr lang="zh-CN" altLang="en-US" sz="1200" b="0" i="0" u="none" strike="noStrike" kern="1200" dirty="0">
                <a:solidFill>
                  <a:schemeClr val="tx1"/>
                </a:solidFill>
                <a:effectLst/>
                <a:latin typeface="+mn-lt"/>
                <a:ea typeface="+mn-ea"/>
                <a:cs typeface="+mn-cs"/>
                <a:hlinkClick r:id="rId15" tooltip="士大夫"/>
              </a:rPr>
              <a:t>士大夫</a:t>
            </a:r>
            <a:r>
              <a:rPr lang="zh-CN" altLang="en-US" sz="1200" b="0" i="0" kern="1200" dirty="0">
                <a:solidFill>
                  <a:schemeClr val="tx1"/>
                </a:solidFill>
                <a:effectLst/>
                <a:latin typeface="+mn-lt"/>
                <a:ea typeface="+mn-ea"/>
                <a:cs typeface="+mn-cs"/>
              </a:rPr>
              <a:t>的敬重，尊称为“</a:t>
            </a:r>
            <a:r>
              <a:rPr lang="zh-CN" altLang="en-US" sz="1200" b="1" i="0" kern="1200" dirty="0">
                <a:solidFill>
                  <a:schemeClr val="tx1"/>
                </a:solidFill>
                <a:effectLst/>
                <a:latin typeface="+mn-lt"/>
                <a:ea typeface="+mn-ea"/>
                <a:cs typeface="+mn-cs"/>
              </a:rPr>
              <a:t>泰西儒士</a:t>
            </a:r>
            <a:r>
              <a:rPr lang="zh-CN" altLang="en-US" sz="1200" b="0" i="0" kern="1200" dirty="0">
                <a:solidFill>
                  <a:schemeClr val="tx1"/>
                </a:solidFill>
                <a:effectLst/>
                <a:latin typeface="+mn-lt"/>
                <a:ea typeface="+mn-ea"/>
                <a:cs typeface="+mn-cs"/>
              </a:rPr>
              <a:t>”。</a:t>
            </a:r>
          </a:p>
          <a:p>
            <a:endParaRPr kumimoji="1" lang="en-US" altLang="zh-CN" dirty="0"/>
          </a:p>
          <a:p>
            <a:endParaRPr kumimoji="1" lang="en-US" altLang="zh-CN" dirty="0"/>
          </a:p>
          <a:p>
            <a:pPr marL="0" indent="0">
              <a:lnSpc>
                <a:spcPct val="120000"/>
              </a:lnSpc>
              <a:buNone/>
            </a:pPr>
            <a:r>
              <a:rPr lang="zh-CN" altLang="en-US" dirty="0">
                <a:latin typeface="KaiTi" panose="02010609060101010101" pitchFamily="49" charset="-122"/>
                <a:ea typeface="KaiTi" panose="02010609060101010101" pitchFamily="49" charset="-122"/>
              </a:rPr>
              <a:t>最大的惡不是由怪物犯下的，而是由不思考的普通人犯下的。”</a:t>
            </a:r>
            <a:endParaRPr lang="en-US" altLang="zh-CN" dirty="0">
              <a:latin typeface="KaiTi" panose="02010609060101010101" pitchFamily="49" charset="-122"/>
              <a:ea typeface="KaiTi" panose="02010609060101010101" pitchFamily="49" charset="-122"/>
            </a:endParaRPr>
          </a:p>
          <a:p>
            <a:pPr marL="0" indent="0" algn="r">
              <a:lnSpc>
                <a:spcPct val="120000"/>
              </a:lnSpc>
              <a:buNone/>
            </a:pP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漢娜</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鄂蘭（</a:t>
            </a:r>
            <a:r>
              <a:rPr lang="en-US" altLang="zh-CN" dirty="0">
                <a:latin typeface="Times New Roman" panose="02020603050405020304" pitchFamily="18" charset="0"/>
                <a:ea typeface="KaiTi" panose="02010609060101010101" pitchFamily="49" charset="-122"/>
                <a:cs typeface="Times New Roman" panose="02020603050405020304" pitchFamily="18" charset="0"/>
              </a:rPr>
              <a:t>Hannah Arendt</a:t>
            </a:r>
            <a:r>
              <a:rPr lang="zh-CN" altLang="en-US" dirty="0">
                <a:latin typeface="KaiTi" panose="02010609060101010101" pitchFamily="49" charset="-122"/>
                <a:ea typeface="KaiTi" panose="02010609060101010101" pitchFamily="49" charset="-122"/>
              </a:rPr>
              <a:t>）</a:t>
            </a:r>
            <a:endParaRPr lang="en-US" altLang="zh-CN" dirty="0">
              <a:latin typeface="KaiTi" panose="02010609060101010101" pitchFamily="49" charset="-122"/>
              <a:ea typeface="KaiTi" panose="02010609060101010101" pitchFamily="49" charset="-122"/>
            </a:endParaRPr>
          </a:p>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22</a:t>
            </a:fld>
            <a:endParaRPr kumimoji="1" lang="zh-CN" altLang="en-US"/>
          </a:p>
        </p:txBody>
      </p:sp>
    </p:spTree>
    <p:extLst>
      <p:ext uri="{BB962C8B-B14F-4D97-AF65-F5344CB8AC3E}">
        <p14:creationId xmlns:p14="http://schemas.microsoft.com/office/powerpoint/2010/main" val="1883864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24</a:t>
            </a:fld>
            <a:endParaRPr kumimoji="1" lang="zh-CN" altLang="en-US"/>
          </a:p>
        </p:txBody>
      </p:sp>
    </p:spTree>
    <p:extLst>
      <p:ext uri="{BB962C8B-B14F-4D97-AF65-F5344CB8AC3E}">
        <p14:creationId xmlns:p14="http://schemas.microsoft.com/office/powerpoint/2010/main" val="2481671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25</a:t>
            </a:fld>
            <a:endParaRPr kumimoji="1" lang="zh-CN" altLang="en-US"/>
          </a:p>
        </p:txBody>
      </p:sp>
    </p:spTree>
    <p:extLst>
      <p:ext uri="{BB962C8B-B14F-4D97-AF65-F5344CB8AC3E}">
        <p14:creationId xmlns:p14="http://schemas.microsoft.com/office/powerpoint/2010/main" val="1997769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26</a:t>
            </a:fld>
            <a:endParaRPr kumimoji="1" lang="zh-CN" altLang="en-US"/>
          </a:p>
        </p:txBody>
      </p:sp>
    </p:spTree>
    <p:extLst>
      <p:ext uri="{BB962C8B-B14F-4D97-AF65-F5344CB8AC3E}">
        <p14:creationId xmlns:p14="http://schemas.microsoft.com/office/powerpoint/2010/main" val="3728809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27</a:t>
            </a:fld>
            <a:endParaRPr kumimoji="1" lang="zh-CN" altLang="en-US"/>
          </a:p>
        </p:txBody>
      </p:sp>
    </p:spTree>
    <p:extLst>
      <p:ext uri="{BB962C8B-B14F-4D97-AF65-F5344CB8AC3E}">
        <p14:creationId xmlns:p14="http://schemas.microsoft.com/office/powerpoint/2010/main" val="379469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20000"/>
              </a:lnSpc>
            </a:pPr>
            <a:r>
              <a:rPr kumimoji="1" lang="zh-CN" altLang="en-US" sz="1400" b="1" dirty="0">
                <a:highlight>
                  <a:srgbClr val="FFFF00"/>
                </a:highlight>
                <a:latin typeface="Microsoft YaHei" panose="020B0503020204020204" pitchFamily="34" charset="-122"/>
                <a:ea typeface="Microsoft YaHei" panose="020B0503020204020204" pitchFamily="34" charset="-122"/>
              </a:rPr>
              <a:t>信靠詩</a:t>
            </a:r>
            <a:r>
              <a:rPr kumimoji="1" lang="zh-CN" altLang="en-US" sz="1400" b="1" dirty="0">
                <a:latin typeface="Microsoft YaHei" panose="020B0503020204020204" pitchFamily="34" charset="-122"/>
                <a:ea typeface="Microsoft YaHei" panose="020B0503020204020204" pitchFamily="34" charset="-122"/>
              </a:rPr>
              <a:t>：</a:t>
            </a:r>
            <a:r>
              <a:rPr lang="zh-CN" altLang="en-US" sz="1200" dirty="0">
                <a:latin typeface="Microsoft YaHei" panose="020B0503020204020204" pitchFamily="34" charset="-122"/>
                <a:ea typeface="Microsoft YaHei" panose="020B0503020204020204" pitchFamily="34" charset="-122"/>
              </a:rPr>
              <a:t>這首詩是慶祝因著與神相交而有的喜樂。大衛知道這種喜樂是來自對耶和華的信心。這首詩可能是大衛回顧逃避掃羅追殺所寫。大衛深信：因他已經認識和信靠耶和華為他生命的“福分”，所以在面對死亡的威脅時仍能信靠他。</a:t>
            </a:r>
            <a:endParaRPr lang="en-US" altLang="zh-CN" sz="1200" dirty="0">
              <a:latin typeface="Microsoft YaHei" panose="020B0503020204020204" pitchFamily="34" charset="-122"/>
              <a:ea typeface="Microsoft YaHei" panose="020B0503020204020204" pitchFamily="34" charset="-122"/>
            </a:endParaRPr>
          </a:p>
          <a:p>
            <a:pPr>
              <a:lnSpc>
                <a:spcPct val="120000"/>
              </a:lnSpc>
            </a:pPr>
            <a:r>
              <a:rPr lang="zh-CN" altLang="en-US" sz="1400" b="1" dirty="0">
                <a:highlight>
                  <a:srgbClr val="FFFF00"/>
                </a:highlight>
                <a:latin typeface="Microsoft YaHei" panose="020B0503020204020204" pitchFamily="34" charset="-122"/>
                <a:ea typeface="Microsoft YaHei" panose="020B0503020204020204" pitchFamily="34" charset="-122"/>
              </a:rPr>
              <a:t>銘刻詩</a:t>
            </a:r>
            <a:r>
              <a:rPr lang="zh-CN" altLang="en-US" sz="1400" b="1" dirty="0">
                <a:latin typeface="Microsoft YaHei" panose="020B0503020204020204" pitchFamily="34" charset="-122"/>
                <a:ea typeface="Microsoft YaHei" panose="020B0503020204020204" pitchFamily="34" charset="-122"/>
              </a:rPr>
              <a:t>：</a:t>
            </a:r>
            <a:r>
              <a:rPr lang="zh-CN" altLang="en-US" sz="1200" dirty="0">
                <a:latin typeface="Microsoft YaHei" panose="020B0503020204020204" pitchFamily="34" charset="-122"/>
                <a:ea typeface="Microsoft YaHei" panose="020B0503020204020204" pitchFamily="34" charset="-122"/>
              </a:rPr>
              <a:t>暗示此诗的内容，是应当被深深铭刻在內心深處，如同刻在石碑上的律法，永不磨灭。这首诗所宣告的对耶和华的绝对忠诚，以及在祂里面找到的终极满足，必须成为每一个属神子民内在生命中不可动摇的铭文。</a:t>
            </a:r>
            <a:endParaRPr lang="en-US" altLang="zh-CN" sz="1200" dirty="0">
              <a:latin typeface="Microsoft YaHei" panose="020B0503020204020204" pitchFamily="34" charset="-122"/>
              <a:ea typeface="Microsoft YaHei" panose="020B0503020204020204" pitchFamily="34" charset="-122"/>
            </a:endParaRPr>
          </a:p>
          <a:p>
            <a:pPr>
              <a:lnSpc>
                <a:spcPct val="120000"/>
              </a:lnSpc>
            </a:pPr>
            <a:r>
              <a:rPr lang="zh-CN" altLang="en-US" sz="1400" b="1" dirty="0">
                <a:highlight>
                  <a:srgbClr val="FFFF00"/>
                </a:highlight>
                <a:latin typeface="Microsoft YaHei" panose="020B0503020204020204" pitchFamily="34" charset="-122"/>
                <a:ea typeface="Microsoft YaHei" panose="020B0503020204020204" pitchFamily="34" charset="-122"/>
              </a:rPr>
              <a:t>遮蓋詩</a:t>
            </a:r>
            <a:r>
              <a:rPr lang="zh-CN" altLang="en-US" sz="1400" b="1" dirty="0">
                <a:latin typeface="Microsoft YaHei" panose="020B0503020204020204" pitchFamily="34" charset="-122"/>
                <a:ea typeface="Microsoft YaHei" panose="020B0503020204020204" pitchFamily="34" charset="-122"/>
              </a:rPr>
              <a:t>：</a:t>
            </a:r>
            <a:r>
              <a:rPr lang="zh-CN" altLang="en-US" sz="1200" dirty="0">
                <a:latin typeface="Microsoft YaHei" panose="020B0503020204020204" pitchFamily="34" charset="-122"/>
                <a:ea typeface="Microsoft YaHei" panose="020B0503020204020204" pitchFamily="34" charset="-122"/>
              </a:rPr>
              <a:t>大卫的宣告与盼望，并非基于他自身的义，而是基于神圣的遮盖与保守。本詩篇是一个被恩典所遮盖的罪人，因着信靠神的救赎应许而发出的感恩与盼望之声。他之所以能坦然宣告对神的忠诚，之所以能盼望死后的荣耀，其根基不在于他自己，而在于那位将要来的、能提供真正“遮盖”的弥赛亚。</a:t>
            </a:r>
          </a:p>
          <a:p>
            <a:pPr>
              <a:lnSpc>
                <a:spcPct val="120000"/>
              </a:lnSpc>
            </a:pPr>
            <a:endParaRPr lang="zh-CN" altLang="en-US" dirty="0">
              <a:latin typeface="Microsoft YaHei" panose="020B0503020204020204" pitchFamily="34" charset="-122"/>
              <a:ea typeface="Microsoft YaHei" panose="020B0503020204020204" pitchFamily="34" charset="-122"/>
            </a:endParaRPr>
          </a:p>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3</a:t>
            </a:fld>
            <a:endParaRPr kumimoji="1" lang="zh-CN" altLang="en-US"/>
          </a:p>
        </p:txBody>
      </p:sp>
    </p:spTree>
    <p:extLst>
      <p:ext uri="{BB962C8B-B14F-4D97-AF65-F5344CB8AC3E}">
        <p14:creationId xmlns:p14="http://schemas.microsoft.com/office/powerpoint/2010/main" val="24475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6C53523-DD2B-9E41-B264-91B0A4234D6B}" type="slidenum">
              <a:rPr kumimoji="1" lang="zh-CN" altLang="en-US" smtClean="0"/>
              <a:t>4</a:t>
            </a:fld>
            <a:endParaRPr kumimoji="1" lang="zh-CN" altLang="en-US"/>
          </a:p>
        </p:txBody>
      </p:sp>
    </p:spTree>
    <p:extLst>
      <p:ext uri="{BB962C8B-B14F-4D97-AF65-F5344CB8AC3E}">
        <p14:creationId xmlns:p14="http://schemas.microsoft.com/office/powerpoint/2010/main" val="2690713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5</a:t>
            </a:fld>
            <a:endParaRPr kumimoji="1" lang="zh-CN" altLang="en-US"/>
          </a:p>
        </p:txBody>
      </p:sp>
    </p:spTree>
    <p:extLst>
      <p:ext uri="{BB962C8B-B14F-4D97-AF65-F5344CB8AC3E}">
        <p14:creationId xmlns:p14="http://schemas.microsoft.com/office/powerpoint/2010/main" val="304000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6</a:t>
            </a:fld>
            <a:endParaRPr kumimoji="1" lang="zh-CN" altLang="en-US"/>
          </a:p>
        </p:txBody>
      </p:sp>
    </p:spTree>
    <p:extLst>
      <p:ext uri="{BB962C8B-B14F-4D97-AF65-F5344CB8AC3E}">
        <p14:creationId xmlns:p14="http://schemas.microsoft.com/office/powerpoint/2010/main" val="55599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伟大的作曲家韩德尔晚年时竟然落魄，健康极差，债臺高筑，精神萎靡，灵感的火花消失得毫无踪影。</a:t>
            </a:r>
          </a:p>
          <a:p>
            <a:r>
              <a:rPr lang="zh-CN" altLang="en-US" sz="1200" b="0" i="0" kern="1200" dirty="0">
                <a:solidFill>
                  <a:schemeClr val="tx1"/>
                </a:solidFill>
                <a:effectLst/>
                <a:latin typeface="+mn-lt"/>
                <a:ea typeface="+mn-ea"/>
                <a:cs typeface="+mn-cs"/>
              </a:rPr>
              <a:t> 某日，他徘徊在教堂，感嘆地说：「我的神，我的神，你为什么离弃我？」他又无精打彩地返回陋室，突然发现桌上放着一个圣剧剧本。作者要求韩德尔为它配曲。</a:t>
            </a:r>
          </a:p>
          <a:p>
            <a:r>
              <a:rPr lang="zh-CN" altLang="en-US" sz="1200" b="0" i="0" kern="1200" dirty="0">
                <a:solidFill>
                  <a:schemeClr val="tx1"/>
                </a:solidFill>
                <a:effectLst/>
                <a:latin typeface="+mn-lt"/>
                <a:ea typeface="+mn-ea"/>
                <a:cs typeface="+mn-cs"/>
              </a:rPr>
              <a:t>韩德尔火冒叁丈，因为他根本没有信心和这份閒情逸致，便随手将剧本往桌上一掷。但是不久他便冷静下来，再翻阅剧本，一段话深深吸引住了他：「他被藐视，遭人厌弃</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他诚然担当我们的忧患，背负我们的痛苦，我们却以爲他受责罚被神击打苦待了</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。」（引自以赛亚书</a:t>
            </a:r>
            <a:r>
              <a:rPr lang="en-US" altLang="zh-CN" sz="1200" b="0" i="0" kern="1200" dirty="0">
                <a:solidFill>
                  <a:schemeClr val="tx1"/>
                </a:solidFill>
                <a:effectLst/>
                <a:latin typeface="+mn-lt"/>
                <a:ea typeface="+mn-ea"/>
                <a:cs typeface="+mn-cs"/>
              </a:rPr>
              <a:t>53</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3-5</a:t>
            </a:r>
            <a:r>
              <a:rPr lang="zh-CN" altLang="en-US" sz="1200" b="0" i="0" kern="1200" dirty="0">
                <a:solidFill>
                  <a:schemeClr val="tx1"/>
                </a:solidFill>
                <a:effectLst/>
                <a:latin typeface="+mn-lt"/>
                <a:ea typeface="+mn-ea"/>
                <a:cs typeface="+mn-cs"/>
              </a:rPr>
              <a:t>）</a:t>
            </a:r>
          </a:p>
          <a:p>
            <a:r>
              <a:rPr lang="zh-CN" altLang="en-US" sz="1200" b="0" i="0" kern="1200" dirty="0">
                <a:solidFill>
                  <a:schemeClr val="tx1"/>
                </a:solidFill>
                <a:effectLst/>
                <a:latin typeface="+mn-lt"/>
                <a:ea typeface="+mn-ea"/>
                <a:cs typeface="+mn-cs"/>
              </a:rPr>
              <a:t> </a:t>
            </a:r>
          </a:p>
          <a:p>
            <a:r>
              <a:rPr lang="zh-CN" altLang="en-US" sz="1200" b="0" i="0" kern="1200" dirty="0">
                <a:solidFill>
                  <a:schemeClr val="tx1"/>
                </a:solidFill>
                <a:effectLst/>
                <a:latin typeface="+mn-lt"/>
                <a:ea typeface="+mn-ea"/>
                <a:cs typeface="+mn-cs"/>
              </a:rPr>
              <a:t>韩德尔顿时感到火花重新从内心燃起，音符从脑海中跳出，于是他抓起笔，一页接一页，一夜又一夜，直到第</a:t>
            </a:r>
            <a:r>
              <a:rPr lang="en-US" altLang="zh-CN" sz="1200" b="0" i="0" kern="1200" dirty="0">
                <a:solidFill>
                  <a:schemeClr val="tx1"/>
                </a:solidFill>
                <a:effectLst/>
                <a:latin typeface="+mn-lt"/>
                <a:ea typeface="+mn-ea"/>
                <a:cs typeface="+mn-cs"/>
              </a:rPr>
              <a:t>24</a:t>
            </a:r>
            <a:r>
              <a:rPr lang="zh-CN" altLang="en-US" sz="1200" b="0" i="0" kern="1200" dirty="0">
                <a:solidFill>
                  <a:schemeClr val="tx1"/>
                </a:solidFill>
                <a:effectLst/>
                <a:latin typeface="+mn-lt"/>
                <a:ea typeface="+mn-ea"/>
                <a:cs typeface="+mn-cs"/>
              </a:rPr>
              <a:t>天终于完成旷世鉅作－</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弥赛亚神曲</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这部需要花两个多钟头演出的音乐巨作，乐谱手稿长达千页，亨德尔仅用</a:t>
            </a:r>
            <a:r>
              <a:rPr lang="en-US" altLang="zh-CN" sz="1200" b="0" i="0" kern="1200" dirty="0">
                <a:solidFill>
                  <a:schemeClr val="tx1"/>
                </a:solidFill>
                <a:effectLst/>
                <a:latin typeface="+mn-lt"/>
                <a:ea typeface="+mn-ea"/>
                <a:cs typeface="+mn-cs"/>
              </a:rPr>
              <a:t>24</a:t>
            </a:r>
            <a:r>
              <a:rPr lang="zh-CN" altLang="en-US" sz="1200" b="0" i="0" kern="1200" dirty="0">
                <a:solidFill>
                  <a:schemeClr val="tx1"/>
                </a:solidFill>
                <a:effectLst/>
                <a:latin typeface="+mn-lt"/>
                <a:ea typeface="+mn-ea"/>
                <a:cs typeface="+mn-cs"/>
              </a:rPr>
              <a:t>天的时间就完成了创作。不仅速度惊人，而且手稿整洁，几乎没有修改的痕迹。在创作过程中，亨德尔常常处在近乎癫狂状态。他废寝忘食，伏案疾书，思如泉涌，一气呵成。当他写完</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哈里路亚</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合唱时，他的仆人看到亨德尔热泪盈眶，并激动地说：“我看到了整个天国，还有伟大的上帝”。</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“弥赛亚”是“救世主”的意思。</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弥赛亚</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的歌词节选自</a:t>
            </a:r>
            <a:r>
              <a:rPr lang="en-US" altLang="zh-CN" sz="1200" b="0" i="0"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hlinkClick r:id="rId3" tooltip="詹姆士王圣经"/>
              </a:rPr>
              <a:t>詹姆士王圣经</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，兼采新约与旧约的经文，叙述了</a:t>
            </a:r>
            <a:r>
              <a:rPr lang="zh-CN" altLang="en-US" sz="1200" b="0" i="0" u="none" strike="noStrike" kern="1200" dirty="0">
                <a:solidFill>
                  <a:schemeClr val="tx1"/>
                </a:solidFill>
                <a:effectLst/>
                <a:latin typeface="+mn-lt"/>
                <a:ea typeface="+mn-ea"/>
                <a:cs typeface="+mn-cs"/>
                <a:hlinkClick r:id="rId4" tooltip="耶稣"/>
              </a:rPr>
              <a:t>耶稣</a:t>
            </a:r>
            <a:r>
              <a:rPr lang="zh-CN" altLang="en-US" sz="1200" b="0" i="0" kern="1200" dirty="0">
                <a:solidFill>
                  <a:schemeClr val="tx1"/>
                </a:solidFill>
                <a:effectLst/>
                <a:latin typeface="+mn-lt"/>
                <a:ea typeface="+mn-ea"/>
                <a:cs typeface="+mn-cs"/>
              </a:rPr>
              <a:t>的出生、生活、受难、受死及复活。</a:t>
            </a:r>
          </a:p>
          <a:p>
            <a:r>
              <a:rPr lang="zh-CN" altLang="en-US" sz="1200" b="0" i="0" kern="1200" dirty="0">
                <a:solidFill>
                  <a:schemeClr val="tx1"/>
                </a:solidFill>
                <a:effectLst/>
                <a:latin typeface="+mn-lt"/>
                <a:ea typeface="+mn-ea"/>
                <a:cs typeface="+mn-cs"/>
              </a:rPr>
              <a:t>全曲分三部分：</a:t>
            </a:r>
          </a:p>
          <a:p>
            <a:r>
              <a:rPr lang="zh-CN" altLang="en-US" sz="1200" b="0" i="0" kern="1200" dirty="0">
                <a:solidFill>
                  <a:schemeClr val="tx1"/>
                </a:solidFill>
                <a:effectLst/>
                <a:latin typeface="+mn-lt"/>
                <a:ea typeface="+mn-ea"/>
                <a:cs typeface="+mn-cs"/>
              </a:rPr>
              <a:t>第一部分：耶稣降临的预言和他的诞生（</a:t>
            </a:r>
            <a:r>
              <a:rPr lang="en-US" altLang="zh-CN" sz="1200" b="0" i="0" kern="1200" dirty="0">
                <a:solidFill>
                  <a:schemeClr val="tx1"/>
                </a:solidFill>
                <a:effectLst/>
                <a:latin typeface="+mn-lt"/>
                <a:ea typeface="+mn-ea"/>
                <a:cs typeface="+mn-cs"/>
              </a:rPr>
              <a:t>21</a:t>
            </a:r>
            <a:r>
              <a:rPr lang="zh-CN" altLang="en-US" sz="1200" b="0" i="0" kern="1200" dirty="0">
                <a:solidFill>
                  <a:schemeClr val="tx1"/>
                </a:solidFill>
                <a:effectLst/>
                <a:latin typeface="+mn-lt"/>
                <a:ea typeface="+mn-ea"/>
                <a:cs typeface="+mn-cs"/>
              </a:rPr>
              <a:t>曲）</a:t>
            </a:r>
          </a:p>
          <a:p>
            <a:r>
              <a:rPr lang="zh-CN" altLang="en-US" sz="1200" b="0" i="0" kern="1200" dirty="0">
                <a:solidFill>
                  <a:schemeClr val="tx1"/>
                </a:solidFill>
                <a:effectLst/>
                <a:latin typeface="+mn-lt"/>
                <a:ea typeface="+mn-ea"/>
                <a:cs typeface="+mn-cs"/>
              </a:rPr>
              <a:t>第二部分：救赎的信息和耶稣为全人类的牺牲（</a:t>
            </a:r>
            <a:r>
              <a:rPr lang="en-US" altLang="zh-CN" sz="1200" b="0" i="0" kern="1200" dirty="0">
                <a:solidFill>
                  <a:schemeClr val="tx1"/>
                </a:solidFill>
                <a:effectLst/>
                <a:latin typeface="+mn-lt"/>
                <a:ea typeface="+mn-ea"/>
                <a:cs typeface="+mn-cs"/>
              </a:rPr>
              <a:t>23</a:t>
            </a:r>
            <a:r>
              <a:rPr lang="zh-CN" altLang="en-US" sz="1200" b="0" i="0" kern="1200" dirty="0">
                <a:solidFill>
                  <a:schemeClr val="tx1"/>
                </a:solidFill>
                <a:effectLst/>
                <a:latin typeface="+mn-lt"/>
                <a:ea typeface="+mn-ea"/>
                <a:cs typeface="+mn-cs"/>
              </a:rPr>
              <a:t>曲）</a:t>
            </a:r>
          </a:p>
          <a:p>
            <a:r>
              <a:rPr lang="zh-CN" altLang="en-US" sz="1200" b="0" i="0" kern="1200" dirty="0">
                <a:solidFill>
                  <a:schemeClr val="tx1"/>
                </a:solidFill>
                <a:effectLst/>
                <a:latin typeface="+mn-lt"/>
                <a:ea typeface="+mn-ea"/>
                <a:cs typeface="+mn-cs"/>
              </a:rPr>
              <a:t>第三部分：耶稣的复活和最终的审判（</a:t>
            </a:r>
            <a:r>
              <a:rPr lang="en-US" altLang="zh-CN" sz="1200" b="0" i="0" kern="1200" dirty="0">
                <a:solidFill>
                  <a:schemeClr val="tx1"/>
                </a:solidFill>
                <a:effectLst/>
                <a:latin typeface="+mn-lt"/>
                <a:ea typeface="+mn-ea"/>
                <a:cs typeface="+mn-cs"/>
              </a:rPr>
              <a:t>13</a:t>
            </a:r>
            <a:r>
              <a:rPr lang="zh-CN" altLang="en-US" sz="1200" b="0" i="0" kern="1200" dirty="0">
                <a:solidFill>
                  <a:schemeClr val="tx1"/>
                </a:solidFill>
                <a:effectLst/>
                <a:latin typeface="+mn-lt"/>
                <a:ea typeface="+mn-ea"/>
                <a:cs typeface="+mn-cs"/>
              </a:rPr>
              <a:t>曲）</a:t>
            </a:r>
          </a:p>
          <a:p>
            <a:endParaRPr lang="zh-CN" altLang="en-US"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谈天</a:t>
            </a:r>
            <a:r>
              <a:rPr lang="en-US" altLang="zh-CN" sz="1200" b="1" i="0" kern="1200" dirty="0">
                <a:solidFill>
                  <a:schemeClr val="tx1"/>
                </a:solidFill>
                <a:effectLst/>
                <a:latin typeface="+mn-lt"/>
                <a:ea typeface="+mn-ea"/>
                <a:cs typeface="+mn-cs"/>
              </a:rPr>
              <a:t>】</a:t>
            </a:r>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爱使天蓝，爱使草绿，爱使沉睡的灵復苏，使那绝望的严冬转化为希望的春天！一个被真爱所吸引、所感动的人是何等有福。</a:t>
            </a:r>
          </a:p>
          <a:p>
            <a:br>
              <a:rPr lang="zh-CN" altLang="en-US" dirty="0"/>
            </a:br>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7</a:t>
            </a:fld>
            <a:endParaRPr kumimoji="1" lang="zh-CN" altLang="en-US"/>
          </a:p>
        </p:txBody>
      </p:sp>
    </p:spTree>
    <p:extLst>
      <p:ext uri="{BB962C8B-B14F-4D97-AF65-F5344CB8AC3E}">
        <p14:creationId xmlns:p14="http://schemas.microsoft.com/office/powerpoint/2010/main" val="134689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61D1CE9-787F-B149-A1B2-96147E41CE39}" type="slidenum">
              <a:rPr kumimoji="1" lang="zh-CN" altLang="en-US" smtClean="0"/>
              <a:t>8</a:t>
            </a:fld>
            <a:endParaRPr kumimoji="1" lang="zh-CN" altLang="en-US"/>
          </a:p>
        </p:txBody>
      </p:sp>
    </p:spTree>
    <p:extLst>
      <p:ext uri="{BB962C8B-B14F-4D97-AF65-F5344CB8AC3E}">
        <p14:creationId xmlns:p14="http://schemas.microsoft.com/office/powerpoint/2010/main" val="78072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6C53523-DD2B-9E41-B264-91B0A4234D6B}" type="slidenum">
              <a:rPr kumimoji="1" lang="zh-CN" altLang="en-US" smtClean="0"/>
              <a:t>9</a:t>
            </a:fld>
            <a:endParaRPr kumimoji="1" lang="zh-CN" altLang="en-US"/>
          </a:p>
        </p:txBody>
      </p:sp>
    </p:spTree>
    <p:extLst>
      <p:ext uri="{BB962C8B-B14F-4D97-AF65-F5344CB8AC3E}">
        <p14:creationId xmlns:p14="http://schemas.microsoft.com/office/powerpoint/2010/main" val="216049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B9EF99-CED7-3A7A-50B5-1D2EC885AC21}"/>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F0A16054-966B-BF64-75FC-2A83EF1526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FD5CE75-FA54-062A-A0E7-6AB9F78DE7AD}"/>
              </a:ext>
            </a:extLst>
          </p:cNvPr>
          <p:cNvSpPr>
            <a:spLocks noGrp="1"/>
          </p:cNvSpPr>
          <p:nvPr>
            <p:ph type="dt" sz="half" idx="10"/>
          </p:nvPr>
        </p:nvSpPr>
        <p:spPr/>
        <p:txBody>
          <a:bodyPr/>
          <a:lstStyle/>
          <a:p>
            <a:fld id="{9E7907B9-62D2-F344-9018-95C882C02FFC}" type="datetimeFigureOut">
              <a:rPr kumimoji="1" lang="zh-CN" altLang="en-US" smtClean="0"/>
              <a:t>2026/4/26</a:t>
            </a:fld>
            <a:endParaRPr kumimoji="1" lang="zh-CN" altLang="en-US"/>
          </a:p>
        </p:txBody>
      </p:sp>
      <p:sp>
        <p:nvSpPr>
          <p:cNvPr id="5" name="页脚占位符 4">
            <a:extLst>
              <a:ext uri="{FF2B5EF4-FFF2-40B4-BE49-F238E27FC236}">
                <a16:creationId xmlns:a16="http://schemas.microsoft.com/office/drawing/2014/main" id="{45546DAD-35FB-0543-21F0-5623A7159B8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69D5A2B-F258-9D56-343E-43692C996864}"/>
              </a:ext>
            </a:extLst>
          </p:cNvPr>
          <p:cNvSpPr>
            <a:spLocks noGrp="1"/>
          </p:cNvSpPr>
          <p:nvPr>
            <p:ph type="sldNum" sz="quarter" idx="12"/>
          </p:nvPr>
        </p:nvSpPr>
        <p:spPr/>
        <p:txBody>
          <a:bodyPr/>
          <a:lstStyle/>
          <a:p>
            <a:fld id="{5BCE942F-5252-424A-8FC0-F05E91BD71FA}" type="slidenum">
              <a:rPr kumimoji="1" lang="zh-CN" altLang="en-US" smtClean="0"/>
              <a:t>‹#›</a:t>
            </a:fld>
            <a:endParaRPr kumimoji="1" lang="zh-CN" altLang="en-US"/>
          </a:p>
        </p:txBody>
      </p:sp>
    </p:spTree>
    <p:extLst>
      <p:ext uri="{BB962C8B-B14F-4D97-AF65-F5344CB8AC3E}">
        <p14:creationId xmlns:p14="http://schemas.microsoft.com/office/powerpoint/2010/main" val="204766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219324-28B2-AA2D-31B4-7681D3DE2085}"/>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484932F-21FA-48D5-5C23-1B6259F721DC}"/>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8261116-31BE-8889-9009-DD5E36951EF6}"/>
              </a:ext>
            </a:extLst>
          </p:cNvPr>
          <p:cNvSpPr>
            <a:spLocks noGrp="1"/>
          </p:cNvSpPr>
          <p:nvPr>
            <p:ph type="dt" sz="half" idx="10"/>
          </p:nvPr>
        </p:nvSpPr>
        <p:spPr/>
        <p:txBody>
          <a:bodyPr/>
          <a:lstStyle/>
          <a:p>
            <a:fld id="{9E7907B9-62D2-F344-9018-95C882C02FFC}" type="datetimeFigureOut">
              <a:rPr kumimoji="1" lang="zh-CN" altLang="en-US" smtClean="0"/>
              <a:t>2026/4/26</a:t>
            </a:fld>
            <a:endParaRPr kumimoji="1" lang="zh-CN" altLang="en-US"/>
          </a:p>
        </p:txBody>
      </p:sp>
      <p:sp>
        <p:nvSpPr>
          <p:cNvPr id="5" name="页脚占位符 4">
            <a:extLst>
              <a:ext uri="{FF2B5EF4-FFF2-40B4-BE49-F238E27FC236}">
                <a16:creationId xmlns:a16="http://schemas.microsoft.com/office/drawing/2014/main" id="{3243C145-BC38-518B-CFAF-B5C954C68C7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D175D7F-D032-3E83-13F3-145DCE05EC38}"/>
              </a:ext>
            </a:extLst>
          </p:cNvPr>
          <p:cNvSpPr>
            <a:spLocks noGrp="1"/>
          </p:cNvSpPr>
          <p:nvPr>
            <p:ph type="sldNum" sz="quarter" idx="12"/>
          </p:nvPr>
        </p:nvSpPr>
        <p:spPr/>
        <p:txBody>
          <a:bodyPr/>
          <a:lstStyle/>
          <a:p>
            <a:fld id="{5BCE942F-5252-424A-8FC0-F05E91BD71FA}" type="slidenum">
              <a:rPr kumimoji="1" lang="zh-CN" altLang="en-US" smtClean="0"/>
              <a:t>‹#›</a:t>
            </a:fld>
            <a:endParaRPr kumimoji="1" lang="zh-CN" altLang="en-US"/>
          </a:p>
        </p:txBody>
      </p:sp>
    </p:spTree>
    <p:extLst>
      <p:ext uri="{BB962C8B-B14F-4D97-AF65-F5344CB8AC3E}">
        <p14:creationId xmlns:p14="http://schemas.microsoft.com/office/powerpoint/2010/main" val="323918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D25F4B2-D2EE-6591-9D6D-F7EA38DFE97A}"/>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16BC61A9-4B5A-C3A1-59E4-00F09DD08601}"/>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79A90B6-C69C-F706-603F-7C4CC6B500DD}"/>
              </a:ext>
            </a:extLst>
          </p:cNvPr>
          <p:cNvSpPr>
            <a:spLocks noGrp="1"/>
          </p:cNvSpPr>
          <p:nvPr>
            <p:ph type="dt" sz="half" idx="10"/>
          </p:nvPr>
        </p:nvSpPr>
        <p:spPr/>
        <p:txBody>
          <a:bodyPr/>
          <a:lstStyle/>
          <a:p>
            <a:fld id="{9E7907B9-62D2-F344-9018-95C882C02FFC}" type="datetimeFigureOut">
              <a:rPr kumimoji="1" lang="zh-CN" altLang="en-US" smtClean="0"/>
              <a:t>2026/4/26</a:t>
            </a:fld>
            <a:endParaRPr kumimoji="1" lang="zh-CN" altLang="en-US"/>
          </a:p>
        </p:txBody>
      </p:sp>
      <p:sp>
        <p:nvSpPr>
          <p:cNvPr id="5" name="页脚占位符 4">
            <a:extLst>
              <a:ext uri="{FF2B5EF4-FFF2-40B4-BE49-F238E27FC236}">
                <a16:creationId xmlns:a16="http://schemas.microsoft.com/office/drawing/2014/main" id="{C47E3D84-EE43-2D67-7DF4-64842B072A8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23D454A-FD51-CE27-B8A9-E53CA6986229}"/>
              </a:ext>
            </a:extLst>
          </p:cNvPr>
          <p:cNvSpPr>
            <a:spLocks noGrp="1"/>
          </p:cNvSpPr>
          <p:nvPr>
            <p:ph type="sldNum" sz="quarter" idx="12"/>
          </p:nvPr>
        </p:nvSpPr>
        <p:spPr/>
        <p:txBody>
          <a:bodyPr/>
          <a:lstStyle/>
          <a:p>
            <a:fld id="{5BCE942F-5252-424A-8FC0-F05E91BD71FA}" type="slidenum">
              <a:rPr kumimoji="1" lang="zh-CN" altLang="en-US" smtClean="0"/>
              <a:t>‹#›</a:t>
            </a:fld>
            <a:endParaRPr kumimoji="1" lang="zh-CN" altLang="en-US"/>
          </a:p>
        </p:txBody>
      </p:sp>
    </p:spTree>
    <p:extLst>
      <p:ext uri="{BB962C8B-B14F-4D97-AF65-F5344CB8AC3E}">
        <p14:creationId xmlns:p14="http://schemas.microsoft.com/office/powerpoint/2010/main" val="86844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7E6E66-7B9E-9E54-2D2F-808F8D7B885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A65DA33C-03CE-3688-39BF-4743568EA2C2}"/>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E0AC5C4-7BDF-CFED-57ED-20EA232B79C3}"/>
              </a:ext>
            </a:extLst>
          </p:cNvPr>
          <p:cNvSpPr>
            <a:spLocks noGrp="1"/>
          </p:cNvSpPr>
          <p:nvPr>
            <p:ph type="dt" sz="half" idx="10"/>
          </p:nvPr>
        </p:nvSpPr>
        <p:spPr/>
        <p:txBody>
          <a:bodyPr/>
          <a:lstStyle/>
          <a:p>
            <a:fld id="{9E7907B9-62D2-F344-9018-95C882C02FFC}" type="datetimeFigureOut">
              <a:rPr kumimoji="1" lang="zh-CN" altLang="en-US" smtClean="0"/>
              <a:t>2026/4/26</a:t>
            </a:fld>
            <a:endParaRPr kumimoji="1" lang="zh-CN" altLang="en-US"/>
          </a:p>
        </p:txBody>
      </p:sp>
      <p:sp>
        <p:nvSpPr>
          <p:cNvPr id="5" name="页脚占位符 4">
            <a:extLst>
              <a:ext uri="{FF2B5EF4-FFF2-40B4-BE49-F238E27FC236}">
                <a16:creationId xmlns:a16="http://schemas.microsoft.com/office/drawing/2014/main" id="{64DF7466-CD86-8371-4F39-576B760F084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F2E61BC-F9B7-EF95-DAD8-16DB5DD70367}"/>
              </a:ext>
            </a:extLst>
          </p:cNvPr>
          <p:cNvSpPr>
            <a:spLocks noGrp="1"/>
          </p:cNvSpPr>
          <p:nvPr>
            <p:ph type="sldNum" sz="quarter" idx="12"/>
          </p:nvPr>
        </p:nvSpPr>
        <p:spPr/>
        <p:txBody>
          <a:bodyPr/>
          <a:lstStyle/>
          <a:p>
            <a:fld id="{5BCE942F-5252-424A-8FC0-F05E91BD71FA}" type="slidenum">
              <a:rPr kumimoji="1" lang="zh-CN" altLang="en-US" smtClean="0"/>
              <a:t>‹#›</a:t>
            </a:fld>
            <a:endParaRPr kumimoji="1" lang="zh-CN" altLang="en-US"/>
          </a:p>
        </p:txBody>
      </p:sp>
    </p:spTree>
    <p:extLst>
      <p:ext uri="{BB962C8B-B14F-4D97-AF65-F5344CB8AC3E}">
        <p14:creationId xmlns:p14="http://schemas.microsoft.com/office/powerpoint/2010/main" val="33533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C6368-429D-16A2-4988-1FF9E532F949}"/>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4032692A-5C9D-8387-F1A4-2F0211704E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6EFF29B-2DD4-9D46-2611-D5924F68B00E}"/>
              </a:ext>
            </a:extLst>
          </p:cNvPr>
          <p:cNvSpPr>
            <a:spLocks noGrp="1"/>
          </p:cNvSpPr>
          <p:nvPr>
            <p:ph type="dt" sz="half" idx="10"/>
          </p:nvPr>
        </p:nvSpPr>
        <p:spPr/>
        <p:txBody>
          <a:bodyPr/>
          <a:lstStyle/>
          <a:p>
            <a:fld id="{9E7907B9-62D2-F344-9018-95C882C02FFC}" type="datetimeFigureOut">
              <a:rPr kumimoji="1" lang="zh-CN" altLang="en-US" smtClean="0"/>
              <a:t>2026/4/26</a:t>
            </a:fld>
            <a:endParaRPr kumimoji="1" lang="zh-CN" altLang="en-US"/>
          </a:p>
        </p:txBody>
      </p:sp>
      <p:sp>
        <p:nvSpPr>
          <p:cNvPr id="5" name="页脚占位符 4">
            <a:extLst>
              <a:ext uri="{FF2B5EF4-FFF2-40B4-BE49-F238E27FC236}">
                <a16:creationId xmlns:a16="http://schemas.microsoft.com/office/drawing/2014/main" id="{825EB6C8-C72B-4F6D-76A5-15D718CCDE2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61FFC43-0B60-F39C-0458-A2504258C688}"/>
              </a:ext>
            </a:extLst>
          </p:cNvPr>
          <p:cNvSpPr>
            <a:spLocks noGrp="1"/>
          </p:cNvSpPr>
          <p:nvPr>
            <p:ph type="sldNum" sz="quarter" idx="12"/>
          </p:nvPr>
        </p:nvSpPr>
        <p:spPr/>
        <p:txBody>
          <a:bodyPr/>
          <a:lstStyle/>
          <a:p>
            <a:fld id="{5BCE942F-5252-424A-8FC0-F05E91BD71FA}" type="slidenum">
              <a:rPr kumimoji="1" lang="zh-CN" altLang="en-US" smtClean="0"/>
              <a:t>‹#›</a:t>
            </a:fld>
            <a:endParaRPr kumimoji="1" lang="zh-CN" altLang="en-US"/>
          </a:p>
        </p:txBody>
      </p:sp>
    </p:spTree>
    <p:extLst>
      <p:ext uri="{BB962C8B-B14F-4D97-AF65-F5344CB8AC3E}">
        <p14:creationId xmlns:p14="http://schemas.microsoft.com/office/powerpoint/2010/main" val="132037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0D909-4F6A-C944-1DA7-0C31DE5A14A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50D3FB22-594F-1F80-95CC-28B5832966B6}"/>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E92BE48F-F0CE-37D4-B92E-6CC65AE82CF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4F1CD7D0-CC7D-4149-32F4-6845AADE9FB4}"/>
              </a:ext>
            </a:extLst>
          </p:cNvPr>
          <p:cNvSpPr>
            <a:spLocks noGrp="1"/>
          </p:cNvSpPr>
          <p:nvPr>
            <p:ph type="dt" sz="half" idx="10"/>
          </p:nvPr>
        </p:nvSpPr>
        <p:spPr/>
        <p:txBody>
          <a:bodyPr/>
          <a:lstStyle/>
          <a:p>
            <a:fld id="{9E7907B9-62D2-F344-9018-95C882C02FFC}" type="datetimeFigureOut">
              <a:rPr kumimoji="1" lang="zh-CN" altLang="en-US" smtClean="0"/>
              <a:t>2026/4/26</a:t>
            </a:fld>
            <a:endParaRPr kumimoji="1" lang="zh-CN" altLang="en-US"/>
          </a:p>
        </p:txBody>
      </p:sp>
      <p:sp>
        <p:nvSpPr>
          <p:cNvPr id="6" name="页脚占位符 5">
            <a:extLst>
              <a:ext uri="{FF2B5EF4-FFF2-40B4-BE49-F238E27FC236}">
                <a16:creationId xmlns:a16="http://schemas.microsoft.com/office/drawing/2014/main" id="{A58C8689-B319-22A5-FF70-C6F3A26891B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58659F23-B07C-E2DD-B363-D484206FA7BC}"/>
              </a:ext>
            </a:extLst>
          </p:cNvPr>
          <p:cNvSpPr>
            <a:spLocks noGrp="1"/>
          </p:cNvSpPr>
          <p:nvPr>
            <p:ph type="sldNum" sz="quarter" idx="12"/>
          </p:nvPr>
        </p:nvSpPr>
        <p:spPr/>
        <p:txBody>
          <a:bodyPr/>
          <a:lstStyle/>
          <a:p>
            <a:fld id="{5BCE942F-5252-424A-8FC0-F05E91BD71FA}" type="slidenum">
              <a:rPr kumimoji="1" lang="zh-CN" altLang="en-US" smtClean="0"/>
              <a:t>‹#›</a:t>
            </a:fld>
            <a:endParaRPr kumimoji="1" lang="zh-CN" altLang="en-US"/>
          </a:p>
        </p:txBody>
      </p:sp>
    </p:spTree>
    <p:extLst>
      <p:ext uri="{BB962C8B-B14F-4D97-AF65-F5344CB8AC3E}">
        <p14:creationId xmlns:p14="http://schemas.microsoft.com/office/powerpoint/2010/main" val="353897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5E3E6F-EA3C-35C5-4B5E-F5DFB3CD7C5D}"/>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DD69550-CE15-D3E7-46A9-203932471B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0B7401C7-C065-4A5F-FCCB-048157EF95CD}"/>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F29E700-100B-DAF8-3331-FF41D32E43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9CA64A15-0A8B-BAD6-BC87-356CA6A1E377}"/>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4CCFB7B-3214-2E01-D828-9FD342DB98F8}"/>
              </a:ext>
            </a:extLst>
          </p:cNvPr>
          <p:cNvSpPr>
            <a:spLocks noGrp="1"/>
          </p:cNvSpPr>
          <p:nvPr>
            <p:ph type="dt" sz="half" idx="10"/>
          </p:nvPr>
        </p:nvSpPr>
        <p:spPr/>
        <p:txBody>
          <a:bodyPr/>
          <a:lstStyle/>
          <a:p>
            <a:fld id="{9E7907B9-62D2-F344-9018-95C882C02FFC}" type="datetimeFigureOut">
              <a:rPr kumimoji="1" lang="zh-CN" altLang="en-US" smtClean="0"/>
              <a:t>2026/4/26</a:t>
            </a:fld>
            <a:endParaRPr kumimoji="1" lang="zh-CN" altLang="en-US"/>
          </a:p>
        </p:txBody>
      </p:sp>
      <p:sp>
        <p:nvSpPr>
          <p:cNvPr id="8" name="页脚占位符 7">
            <a:extLst>
              <a:ext uri="{FF2B5EF4-FFF2-40B4-BE49-F238E27FC236}">
                <a16:creationId xmlns:a16="http://schemas.microsoft.com/office/drawing/2014/main" id="{53E0D2BD-C791-4FFE-F48A-802D1E44750F}"/>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FED488F6-289F-0097-F4C2-E85F3DB84472}"/>
              </a:ext>
            </a:extLst>
          </p:cNvPr>
          <p:cNvSpPr>
            <a:spLocks noGrp="1"/>
          </p:cNvSpPr>
          <p:nvPr>
            <p:ph type="sldNum" sz="quarter" idx="12"/>
          </p:nvPr>
        </p:nvSpPr>
        <p:spPr/>
        <p:txBody>
          <a:bodyPr/>
          <a:lstStyle/>
          <a:p>
            <a:fld id="{5BCE942F-5252-424A-8FC0-F05E91BD71FA}" type="slidenum">
              <a:rPr kumimoji="1" lang="zh-CN" altLang="en-US" smtClean="0"/>
              <a:t>‹#›</a:t>
            </a:fld>
            <a:endParaRPr kumimoji="1" lang="zh-CN" altLang="en-US"/>
          </a:p>
        </p:txBody>
      </p:sp>
    </p:spTree>
    <p:extLst>
      <p:ext uri="{BB962C8B-B14F-4D97-AF65-F5344CB8AC3E}">
        <p14:creationId xmlns:p14="http://schemas.microsoft.com/office/powerpoint/2010/main" val="169636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F9C8D2-7EC3-8EDD-5414-39E1D8EBBF9C}"/>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095235F1-B4CD-8798-7CC2-634AD021BF1A}"/>
              </a:ext>
            </a:extLst>
          </p:cNvPr>
          <p:cNvSpPr>
            <a:spLocks noGrp="1"/>
          </p:cNvSpPr>
          <p:nvPr>
            <p:ph type="dt" sz="half" idx="10"/>
          </p:nvPr>
        </p:nvSpPr>
        <p:spPr/>
        <p:txBody>
          <a:bodyPr/>
          <a:lstStyle/>
          <a:p>
            <a:fld id="{9E7907B9-62D2-F344-9018-95C882C02FFC}" type="datetimeFigureOut">
              <a:rPr kumimoji="1" lang="zh-CN" altLang="en-US" smtClean="0"/>
              <a:t>2026/4/26</a:t>
            </a:fld>
            <a:endParaRPr kumimoji="1" lang="zh-CN" altLang="en-US"/>
          </a:p>
        </p:txBody>
      </p:sp>
      <p:sp>
        <p:nvSpPr>
          <p:cNvPr id="4" name="页脚占位符 3">
            <a:extLst>
              <a:ext uri="{FF2B5EF4-FFF2-40B4-BE49-F238E27FC236}">
                <a16:creationId xmlns:a16="http://schemas.microsoft.com/office/drawing/2014/main" id="{8E84617F-24BC-2DBF-F194-497B31BCC9EB}"/>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ACDF6DEC-BF44-4A64-9144-AC9B4183873F}"/>
              </a:ext>
            </a:extLst>
          </p:cNvPr>
          <p:cNvSpPr>
            <a:spLocks noGrp="1"/>
          </p:cNvSpPr>
          <p:nvPr>
            <p:ph type="sldNum" sz="quarter" idx="12"/>
          </p:nvPr>
        </p:nvSpPr>
        <p:spPr/>
        <p:txBody>
          <a:bodyPr/>
          <a:lstStyle/>
          <a:p>
            <a:fld id="{5BCE942F-5252-424A-8FC0-F05E91BD71FA}" type="slidenum">
              <a:rPr kumimoji="1" lang="zh-CN" altLang="en-US" smtClean="0"/>
              <a:t>‹#›</a:t>
            </a:fld>
            <a:endParaRPr kumimoji="1" lang="zh-CN" altLang="en-US"/>
          </a:p>
        </p:txBody>
      </p:sp>
    </p:spTree>
    <p:extLst>
      <p:ext uri="{BB962C8B-B14F-4D97-AF65-F5344CB8AC3E}">
        <p14:creationId xmlns:p14="http://schemas.microsoft.com/office/powerpoint/2010/main" val="95390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F4DC0F7-5D88-5AD9-E200-F68649B8BA39}"/>
              </a:ext>
            </a:extLst>
          </p:cNvPr>
          <p:cNvSpPr>
            <a:spLocks noGrp="1"/>
          </p:cNvSpPr>
          <p:nvPr>
            <p:ph type="dt" sz="half" idx="10"/>
          </p:nvPr>
        </p:nvSpPr>
        <p:spPr/>
        <p:txBody>
          <a:bodyPr/>
          <a:lstStyle/>
          <a:p>
            <a:fld id="{9E7907B9-62D2-F344-9018-95C882C02FFC}" type="datetimeFigureOut">
              <a:rPr kumimoji="1" lang="zh-CN" altLang="en-US" smtClean="0"/>
              <a:t>2026/4/26</a:t>
            </a:fld>
            <a:endParaRPr kumimoji="1" lang="zh-CN" altLang="en-US"/>
          </a:p>
        </p:txBody>
      </p:sp>
      <p:sp>
        <p:nvSpPr>
          <p:cNvPr id="3" name="页脚占位符 2">
            <a:extLst>
              <a:ext uri="{FF2B5EF4-FFF2-40B4-BE49-F238E27FC236}">
                <a16:creationId xmlns:a16="http://schemas.microsoft.com/office/drawing/2014/main" id="{383386EA-44B5-73BE-D684-7F150651986D}"/>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E9C1E551-F9AB-F6D3-8AC6-5088C4BA03B1}"/>
              </a:ext>
            </a:extLst>
          </p:cNvPr>
          <p:cNvSpPr>
            <a:spLocks noGrp="1"/>
          </p:cNvSpPr>
          <p:nvPr>
            <p:ph type="sldNum" sz="quarter" idx="12"/>
          </p:nvPr>
        </p:nvSpPr>
        <p:spPr/>
        <p:txBody>
          <a:bodyPr/>
          <a:lstStyle/>
          <a:p>
            <a:fld id="{5BCE942F-5252-424A-8FC0-F05E91BD71FA}" type="slidenum">
              <a:rPr kumimoji="1" lang="zh-CN" altLang="en-US" smtClean="0"/>
              <a:t>‹#›</a:t>
            </a:fld>
            <a:endParaRPr kumimoji="1" lang="zh-CN" altLang="en-US"/>
          </a:p>
        </p:txBody>
      </p:sp>
    </p:spTree>
    <p:extLst>
      <p:ext uri="{BB962C8B-B14F-4D97-AF65-F5344CB8AC3E}">
        <p14:creationId xmlns:p14="http://schemas.microsoft.com/office/powerpoint/2010/main" val="193261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9555C4-DDA4-C2CE-7691-3C3E8DFFB001}"/>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1540A9BD-B3CD-F4C4-DCBF-DFC478B468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D7876FC7-AA0F-FA5C-0821-DF3BA6CDF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31E3C2A3-627B-DE3F-1811-894F9FA21F46}"/>
              </a:ext>
            </a:extLst>
          </p:cNvPr>
          <p:cNvSpPr>
            <a:spLocks noGrp="1"/>
          </p:cNvSpPr>
          <p:nvPr>
            <p:ph type="dt" sz="half" idx="10"/>
          </p:nvPr>
        </p:nvSpPr>
        <p:spPr/>
        <p:txBody>
          <a:bodyPr/>
          <a:lstStyle/>
          <a:p>
            <a:fld id="{9E7907B9-62D2-F344-9018-95C882C02FFC}" type="datetimeFigureOut">
              <a:rPr kumimoji="1" lang="zh-CN" altLang="en-US" smtClean="0"/>
              <a:t>2026/4/26</a:t>
            </a:fld>
            <a:endParaRPr kumimoji="1" lang="zh-CN" altLang="en-US"/>
          </a:p>
        </p:txBody>
      </p:sp>
      <p:sp>
        <p:nvSpPr>
          <p:cNvPr id="6" name="页脚占位符 5">
            <a:extLst>
              <a:ext uri="{FF2B5EF4-FFF2-40B4-BE49-F238E27FC236}">
                <a16:creationId xmlns:a16="http://schemas.microsoft.com/office/drawing/2014/main" id="{B2F44156-708F-D866-5BB9-89A50969D042}"/>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4C6B168E-AF9B-520C-9AB0-2E8DD6FAC18C}"/>
              </a:ext>
            </a:extLst>
          </p:cNvPr>
          <p:cNvSpPr>
            <a:spLocks noGrp="1"/>
          </p:cNvSpPr>
          <p:nvPr>
            <p:ph type="sldNum" sz="quarter" idx="12"/>
          </p:nvPr>
        </p:nvSpPr>
        <p:spPr/>
        <p:txBody>
          <a:bodyPr/>
          <a:lstStyle/>
          <a:p>
            <a:fld id="{5BCE942F-5252-424A-8FC0-F05E91BD71FA}" type="slidenum">
              <a:rPr kumimoji="1" lang="zh-CN" altLang="en-US" smtClean="0"/>
              <a:t>‹#›</a:t>
            </a:fld>
            <a:endParaRPr kumimoji="1" lang="zh-CN" altLang="en-US"/>
          </a:p>
        </p:txBody>
      </p:sp>
    </p:spTree>
    <p:extLst>
      <p:ext uri="{BB962C8B-B14F-4D97-AF65-F5344CB8AC3E}">
        <p14:creationId xmlns:p14="http://schemas.microsoft.com/office/powerpoint/2010/main" val="53070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DF95A9-A15F-BABF-5621-8E8FF494A44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B2808E0A-5B2A-EA1B-8802-A3CE811348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D86B6EC-5EB8-921A-87E0-A18B2E84F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CD1E0233-596B-A363-468A-F89DC3173BE3}"/>
              </a:ext>
            </a:extLst>
          </p:cNvPr>
          <p:cNvSpPr>
            <a:spLocks noGrp="1"/>
          </p:cNvSpPr>
          <p:nvPr>
            <p:ph type="dt" sz="half" idx="10"/>
          </p:nvPr>
        </p:nvSpPr>
        <p:spPr/>
        <p:txBody>
          <a:bodyPr/>
          <a:lstStyle/>
          <a:p>
            <a:fld id="{9E7907B9-62D2-F344-9018-95C882C02FFC}" type="datetimeFigureOut">
              <a:rPr kumimoji="1" lang="zh-CN" altLang="en-US" smtClean="0"/>
              <a:t>2026/4/26</a:t>
            </a:fld>
            <a:endParaRPr kumimoji="1" lang="zh-CN" altLang="en-US"/>
          </a:p>
        </p:txBody>
      </p:sp>
      <p:sp>
        <p:nvSpPr>
          <p:cNvPr id="6" name="页脚占位符 5">
            <a:extLst>
              <a:ext uri="{FF2B5EF4-FFF2-40B4-BE49-F238E27FC236}">
                <a16:creationId xmlns:a16="http://schemas.microsoft.com/office/drawing/2014/main" id="{80608EEF-14E7-8587-51BB-A5EF3BFC50D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036E4B5-1F0D-2992-CEC5-12B09C08D490}"/>
              </a:ext>
            </a:extLst>
          </p:cNvPr>
          <p:cNvSpPr>
            <a:spLocks noGrp="1"/>
          </p:cNvSpPr>
          <p:nvPr>
            <p:ph type="sldNum" sz="quarter" idx="12"/>
          </p:nvPr>
        </p:nvSpPr>
        <p:spPr/>
        <p:txBody>
          <a:bodyPr/>
          <a:lstStyle/>
          <a:p>
            <a:fld id="{5BCE942F-5252-424A-8FC0-F05E91BD71FA}" type="slidenum">
              <a:rPr kumimoji="1" lang="zh-CN" altLang="en-US" smtClean="0"/>
              <a:t>‹#›</a:t>
            </a:fld>
            <a:endParaRPr kumimoji="1" lang="zh-CN" altLang="en-US"/>
          </a:p>
        </p:txBody>
      </p:sp>
    </p:spTree>
    <p:extLst>
      <p:ext uri="{BB962C8B-B14F-4D97-AF65-F5344CB8AC3E}">
        <p14:creationId xmlns:p14="http://schemas.microsoft.com/office/powerpoint/2010/main" val="422435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5CF8ECA-F5C7-402E-3730-30264C948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D6530E38-26B2-4063-C9EE-D4BD35174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8A3BBA9-C207-A079-313C-B471C7160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7907B9-62D2-F344-9018-95C882C02FFC}" type="datetimeFigureOut">
              <a:rPr kumimoji="1" lang="zh-CN" altLang="en-US" smtClean="0"/>
              <a:t>2026/4/26</a:t>
            </a:fld>
            <a:endParaRPr kumimoji="1" lang="zh-CN" altLang="en-US"/>
          </a:p>
        </p:txBody>
      </p:sp>
      <p:sp>
        <p:nvSpPr>
          <p:cNvPr id="5" name="页脚占位符 4">
            <a:extLst>
              <a:ext uri="{FF2B5EF4-FFF2-40B4-BE49-F238E27FC236}">
                <a16:creationId xmlns:a16="http://schemas.microsoft.com/office/drawing/2014/main" id="{63401765-4498-A31C-0989-59D2F94B64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8DCAEC36-2766-0B86-F5E8-B2ABBA0D4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CE942F-5252-424A-8FC0-F05E91BD71FA}" type="slidenum">
              <a:rPr kumimoji="1" lang="zh-CN" altLang="en-US" smtClean="0"/>
              <a:t>‹#›</a:t>
            </a:fld>
            <a:endParaRPr kumimoji="1" lang="zh-CN" altLang="en-US"/>
          </a:p>
        </p:txBody>
      </p:sp>
    </p:spTree>
    <p:extLst>
      <p:ext uri="{BB962C8B-B14F-4D97-AF65-F5344CB8AC3E}">
        <p14:creationId xmlns:p14="http://schemas.microsoft.com/office/powerpoint/2010/main" val="60929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xx&amp;_nc_gid=QazIwZc-kiz8v-cicEZodA&amp;_nc_ss=7a3a8&amp;oh=00_Af3u5QMX1cVfRSyApCa3eMeloSXBf5St85mWchyO5AK7Mw&amp;oe=69EAF205"/><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xx&amp;_nc_gid=k5VaakDbFd5oMhrB9kKyaA&amp;oh=00_Af1WpVrwScugG3nMmLV80xUhLRhkdg01vKsraEeYhm_MuA&amp;oe=69F076CE"/></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ashx"/><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没有照片描述。">
            <a:extLst>
              <a:ext uri="{FF2B5EF4-FFF2-40B4-BE49-F238E27FC236}">
                <a16:creationId xmlns:a16="http://schemas.microsoft.com/office/drawing/2014/main" id="{3AEEC471-5D08-0FD8-C75A-161BEDA21749}"/>
              </a:ext>
            </a:extLst>
          </p:cNvPr>
          <p:cNvPicPr>
            <a:picLocks noChangeAspect="1"/>
          </p:cNvPicPr>
          <p:nvPr/>
        </p:nvPicPr>
        <p:blipFill>
          <a:blip r:embed="rId3"/>
          <a:stretch>
            <a:fillRect/>
          </a:stretch>
        </p:blipFill>
        <p:spPr>
          <a:xfrm>
            <a:off x="0" y="0"/>
            <a:ext cx="12192000" cy="8534400"/>
          </a:xfrm>
          <a:prstGeom prst="rect">
            <a:avLst/>
          </a:prstGeom>
        </p:spPr>
      </p:pic>
      <p:sp>
        <p:nvSpPr>
          <p:cNvPr id="2" name="标题 1">
            <a:extLst>
              <a:ext uri="{FF2B5EF4-FFF2-40B4-BE49-F238E27FC236}">
                <a16:creationId xmlns:a16="http://schemas.microsoft.com/office/drawing/2014/main" id="{D072B15D-56D5-B89B-ABE3-0D6FE04B4F2D}"/>
              </a:ext>
            </a:extLst>
          </p:cNvPr>
          <p:cNvSpPr>
            <a:spLocks noGrp="1"/>
          </p:cNvSpPr>
          <p:nvPr>
            <p:ph type="ctrTitle"/>
          </p:nvPr>
        </p:nvSpPr>
        <p:spPr>
          <a:xfrm>
            <a:off x="1622612" y="0"/>
            <a:ext cx="8946776" cy="1810871"/>
          </a:xfrm>
        </p:spPr>
        <p:txBody>
          <a:bodyPr>
            <a:noAutofit/>
          </a:bodyPr>
          <a:lstStyle/>
          <a:p>
            <a:r>
              <a:rPr kumimoji="1" lang="zh-CN" altLang="en-US" sz="9600" b="1" dirty="0">
                <a:solidFill>
                  <a:schemeClr val="bg1"/>
                </a:solidFill>
                <a:latin typeface="Microsoft YaHei" panose="020B0503020204020204" pitchFamily="34" charset="-122"/>
                <a:ea typeface="Microsoft YaHei" panose="020B0503020204020204" pitchFamily="34" charset="-122"/>
              </a:rPr>
              <a:t>好處不在神以外</a:t>
            </a:r>
          </a:p>
        </p:txBody>
      </p:sp>
      <p:sp>
        <p:nvSpPr>
          <p:cNvPr id="3" name="副标题 2">
            <a:extLst>
              <a:ext uri="{FF2B5EF4-FFF2-40B4-BE49-F238E27FC236}">
                <a16:creationId xmlns:a16="http://schemas.microsoft.com/office/drawing/2014/main" id="{C06769F5-960B-1167-5BC5-4B7EE9FFCA20}"/>
              </a:ext>
            </a:extLst>
          </p:cNvPr>
          <p:cNvSpPr>
            <a:spLocks noGrp="1"/>
          </p:cNvSpPr>
          <p:nvPr>
            <p:ph type="subTitle" idx="1"/>
          </p:nvPr>
        </p:nvSpPr>
        <p:spPr>
          <a:xfrm>
            <a:off x="8892988" y="6039410"/>
            <a:ext cx="2958353" cy="648353"/>
          </a:xfrm>
        </p:spPr>
        <p:txBody>
          <a:bodyPr>
            <a:normAutofit/>
          </a:bodyPr>
          <a:lstStyle/>
          <a:p>
            <a:r>
              <a:rPr kumimoji="1" lang="zh-CN" altLang="en-US" sz="3200" b="1" dirty="0"/>
              <a:t>詩篇</a:t>
            </a:r>
            <a:r>
              <a:rPr kumimoji="1" lang="en-US" altLang="zh-CN" sz="3200" b="1" dirty="0"/>
              <a:t>16</a:t>
            </a:r>
            <a:r>
              <a:rPr kumimoji="1" lang="zh-CN" altLang="en-US" sz="3200" b="1" dirty="0"/>
              <a:t>篇</a:t>
            </a:r>
          </a:p>
        </p:txBody>
      </p:sp>
    </p:spTree>
    <p:extLst>
      <p:ext uri="{BB962C8B-B14F-4D97-AF65-F5344CB8AC3E}">
        <p14:creationId xmlns:p14="http://schemas.microsoft.com/office/powerpoint/2010/main" val="325570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A6C9D5-4EF6-90A7-1CC5-502FAF67CF7D}"/>
              </a:ext>
            </a:extLst>
          </p:cNvPr>
          <p:cNvSpPr>
            <a:spLocks noGrp="1"/>
          </p:cNvSpPr>
          <p:nvPr>
            <p:ph type="title"/>
          </p:nvPr>
        </p:nvSpPr>
        <p:spPr>
          <a:xfrm>
            <a:off x="838200" y="152400"/>
            <a:ext cx="10515600" cy="1325563"/>
          </a:xfrm>
        </p:spPr>
        <p:txBody>
          <a:bodyPr>
            <a:normAutofit/>
          </a:bodyPr>
          <a:lstStyle/>
          <a:p>
            <a:pPr algn="ctr"/>
            <a:r>
              <a:rPr kumimoji="1" lang="zh-CN" altLang="en-US" sz="4800" b="1" dirty="0">
                <a:latin typeface="Microsoft YaHei" panose="020B0503020204020204" pitchFamily="34" charset="-122"/>
                <a:ea typeface="Microsoft YaHei" panose="020B0503020204020204" pitchFamily="34" charset="-122"/>
              </a:rPr>
              <a:t>有什麼比親近神更美好？</a:t>
            </a:r>
          </a:p>
        </p:txBody>
      </p:sp>
      <p:sp>
        <p:nvSpPr>
          <p:cNvPr id="3" name="内容占位符 2">
            <a:extLst>
              <a:ext uri="{FF2B5EF4-FFF2-40B4-BE49-F238E27FC236}">
                <a16:creationId xmlns:a16="http://schemas.microsoft.com/office/drawing/2014/main" id="{F4CFE101-96FA-60F6-9EA5-371E964C1F90}"/>
              </a:ext>
            </a:extLst>
          </p:cNvPr>
          <p:cNvSpPr>
            <a:spLocks noGrp="1"/>
          </p:cNvSpPr>
          <p:nvPr>
            <p:ph idx="1"/>
          </p:nvPr>
        </p:nvSpPr>
        <p:spPr>
          <a:xfrm>
            <a:off x="164140" y="1661161"/>
            <a:ext cx="6145220" cy="5044440"/>
          </a:xfrm>
        </p:spPr>
        <p:txBody>
          <a:bodyPr>
            <a:normAutofit/>
          </a:bodyPr>
          <a:lstStyle/>
          <a:p>
            <a:pPr marL="0" indent="0">
              <a:lnSpc>
                <a:spcPct val="110000"/>
              </a:lnSpc>
              <a:buNone/>
            </a:pPr>
            <a:r>
              <a:rPr lang="zh-CN" altLang="en-US" dirty="0">
                <a:latin typeface="Microsoft YaHei" panose="020B0503020204020204" pitchFamily="34" charset="-122"/>
                <a:ea typeface="Microsoft YaHei" panose="020B0503020204020204" pitchFamily="34" charset="-122"/>
                <a:cs typeface="Times New Roman" panose="02020603050405020304" pitchFamily="18" charset="0"/>
              </a:rPr>
              <a:t>“有什麼比親近祂、專靠祂更可愛呢？有什麼快樂比這還大呢？人見過、白白嘗過了這生命之泉的水。他還想要什麼別的呢？還要什麼王國呢？還要什麼權勢呢？還要什麼財富呢？不，這些他都不需要。因為他已經看見（世上）君王的光景是何等可憐，他們的權勢和地位又是何等變化無常；他已經看見今生是何等短暫</a:t>
            </a:r>
            <a:r>
              <a:rPr lang="en-US" altLang="zh-CN" dirty="0">
                <a:latin typeface="Microsoft YaHei" panose="020B0503020204020204" pitchFamily="34" charset="-122"/>
                <a:ea typeface="Microsoft YaHei" panose="020B0503020204020204" pitchFamily="34" charset="-122"/>
                <a:cs typeface="Times New Roman" panose="02020603050405020304" pitchFamily="18" charset="0"/>
              </a:rPr>
              <a:t>……”</a:t>
            </a:r>
            <a:r>
              <a:rPr lang="zh-CN" altLang="en-US" dirty="0">
                <a:latin typeface="Microsoft YaHei" panose="020B0503020204020204" pitchFamily="34" charset="-122"/>
                <a:ea typeface="Microsoft YaHei" panose="020B0503020204020204" pitchFamily="34" charset="-122"/>
                <a:cs typeface="Times New Roman" panose="02020603050405020304" pitchFamily="18" charset="0"/>
              </a:rPr>
              <a:t>。</a:t>
            </a:r>
            <a:endParaRPr lang="en-US" altLang="zh-CN" dirty="0">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gn="r">
              <a:lnSpc>
                <a:spcPct val="110000"/>
              </a:lnSpc>
              <a:buNone/>
            </a:pPr>
            <a:r>
              <a:rPr lang="en-US" altLang="zh-CN" sz="2400" dirty="0">
                <a:latin typeface="KaiTi" panose="02010609060101010101" pitchFamily="49" charset="-122"/>
                <a:ea typeface="KaiTi" panose="02010609060101010101" pitchFamily="49" charset="-122"/>
                <a:cs typeface="Times New Roman" panose="02020603050405020304" pitchFamily="18" charset="0"/>
              </a:rPr>
              <a:t>—</a:t>
            </a:r>
            <a:r>
              <a:rPr lang="zh-CN" altLang="en-US" sz="2400" dirty="0">
                <a:latin typeface="KaiTi" panose="02010609060101010101" pitchFamily="49" charset="-122"/>
                <a:ea typeface="KaiTi" panose="02010609060101010101" pitchFamily="49" charset="-122"/>
                <a:cs typeface="Times New Roman" panose="02020603050405020304" pitchFamily="18" charset="0"/>
              </a:rPr>
              <a:t>安波羅修（</a:t>
            </a:r>
            <a:r>
              <a:rPr lang="en-US" altLang="zh-CN" sz="2400" dirty="0">
                <a:latin typeface="KaiTi" panose="02010609060101010101" pitchFamily="49" charset="-122"/>
                <a:ea typeface="KaiTi" panose="02010609060101010101" pitchFamily="49" charset="-122"/>
                <a:cs typeface="Times New Roman" panose="02020603050405020304" pitchFamily="18" charset="0"/>
              </a:rPr>
              <a:t>AD</a:t>
            </a:r>
            <a:r>
              <a:rPr lang="zh-CN" altLang="en-US" sz="2400" dirty="0">
                <a:latin typeface="KaiTi" panose="02010609060101010101" pitchFamily="49" charset="-122"/>
                <a:ea typeface="KaiTi" panose="02010609060101010101" pitchFamily="49" charset="-122"/>
                <a:cs typeface="Times New Roman" panose="02020603050405020304" pitchFamily="18" charset="0"/>
              </a:rPr>
              <a:t> </a:t>
            </a:r>
            <a:r>
              <a:rPr lang="en-US" altLang="zh-CN" sz="2400" dirty="0">
                <a:latin typeface="KaiTi" panose="02010609060101010101" pitchFamily="49" charset="-122"/>
                <a:ea typeface="KaiTi" panose="02010609060101010101" pitchFamily="49" charset="-122"/>
                <a:cs typeface="Times New Roman" panose="02020603050405020304" pitchFamily="18" charset="0"/>
              </a:rPr>
              <a:t>340—397</a:t>
            </a:r>
            <a:r>
              <a:rPr lang="zh-CN" altLang="en-US" sz="2400" dirty="0">
                <a:latin typeface="KaiTi" panose="02010609060101010101" pitchFamily="49" charset="-122"/>
                <a:ea typeface="KaiTi" panose="02010609060101010101" pitchFamily="49" charset="-122"/>
                <a:cs typeface="Times New Roman" panose="02020603050405020304" pitchFamily="18" charset="0"/>
              </a:rPr>
              <a:t>） 拉丁教父</a:t>
            </a:r>
          </a:p>
          <a:p>
            <a:pPr>
              <a:lnSpc>
                <a:spcPct val="110000"/>
              </a:lnSpc>
            </a:pPr>
            <a:endParaRPr lang="en-US" altLang="zh-CN" dirty="0">
              <a:latin typeface="Microsoft YaHei" panose="020B0503020204020204" pitchFamily="34" charset="-122"/>
              <a:ea typeface="Microsoft YaHei" panose="020B0503020204020204" pitchFamily="34" charset="-122"/>
              <a:cs typeface="Times New Roman" panose="02020603050405020304" pitchFamily="18" charset="0"/>
            </a:endParaRPr>
          </a:p>
          <a:p>
            <a:pPr>
              <a:lnSpc>
                <a:spcPct val="110000"/>
              </a:lnSpc>
            </a:pPr>
            <a:endParaRPr kumimoji="1" lang="zh-CN" altLang="en-US" dirty="0">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4" name="图片 3" descr="2023/12/07 特里爾的安波羅修Ambrose of Trier 乙年">
            <a:extLst>
              <a:ext uri="{FF2B5EF4-FFF2-40B4-BE49-F238E27FC236}">
                <a16:creationId xmlns:a16="http://schemas.microsoft.com/office/drawing/2014/main" id="{448520B4-ACD7-76E6-F5D2-7D6E3B4DF40E}"/>
              </a:ext>
            </a:extLst>
          </p:cNvPr>
          <p:cNvPicPr>
            <a:picLocks noChangeAspect="1"/>
          </p:cNvPicPr>
          <p:nvPr/>
        </p:nvPicPr>
        <p:blipFill>
          <a:blip r:embed="rId3"/>
          <a:srcRect l="4333" r="5334"/>
          <a:stretch>
            <a:fillRect/>
          </a:stretch>
        </p:blipFill>
        <p:spPr>
          <a:xfrm>
            <a:off x="6614159" y="2202180"/>
            <a:ext cx="5413701" cy="3695700"/>
          </a:xfrm>
          <a:prstGeom prst="rect">
            <a:avLst/>
          </a:prstGeom>
        </p:spPr>
      </p:pic>
    </p:spTree>
    <p:extLst>
      <p:ext uri="{BB962C8B-B14F-4D97-AF65-F5344CB8AC3E}">
        <p14:creationId xmlns:p14="http://schemas.microsoft.com/office/powerpoint/2010/main" val="337013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05A885-7B44-E7B3-39F6-7C94AD2BD17E}"/>
              </a:ext>
            </a:extLst>
          </p:cNvPr>
          <p:cNvSpPr>
            <a:spLocks noGrp="1"/>
          </p:cNvSpPr>
          <p:nvPr>
            <p:ph type="title"/>
          </p:nvPr>
        </p:nvSpPr>
        <p:spPr>
          <a:xfrm>
            <a:off x="1244600" y="-28574"/>
            <a:ext cx="10515600" cy="993774"/>
          </a:xfrm>
        </p:spPr>
        <p:txBody>
          <a:bodyPr/>
          <a:lstStyle/>
          <a:p>
            <a:r>
              <a:rPr kumimoji="1" lang="en-US" altLang="zh-CN" b="1" dirty="0">
                <a:latin typeface="Microsoft YaHei" panose="020B0503020204020204" pitchFamily="34" charset="-122"/>
                <a:ea typeface="Microsoft YaHei" panose="020B0503020204020204" pitchFamily="34" charset="-122"/>
              </a:rPr>
              <a:t>Goodness</a:t>
            </a:r>
            <a:r>
              <a:rPr kumimoji="1" lang="zh-CN" altLang="en-US" b="1" dirty="0">
                <a:latin typeface="Microsoft YaHei" panose="020B0503020204020204" pitchFamily="34" charset="-122"/>
                <a:ea typeface="Microsoft YaHei" panose="020B0503020204020204" pitchFamily="34" charset="-122"/>
              </a:rPr>
              <a:t> </a:t>
            </a:r>
            <a:r>
              <a:rPr kumimoji="1" lang="en-US" altLang="zh-CN" b="1" dirty="0">
                <a:latin typeface="Microsoft YaHei" panose="020B0503020204020204" pitchFamily="34" charset="-122"/>
                <a:ea typeface="Microsoft YaHei" panose="020B0503020204020204" pitchFamily="34" charset="-122"/>
              </a:rPr>
              <a:t>of</a:t>
            </a:r>
            <a:r>
              <a:rPr kumimoji="1" lang="zh-CN" altLang="en-US" b="1" dirty="0">
                <a:latin typeface="Microsoft YaHei" panose="020B0503020204020204" pitchFamily="34" charset="-122"/>
                <a:ea typeface="Microsoft YaHei" panose="020B0503020204020204" pitchFamily="34" charset="-122"/>
              </a:rPr>
              <a:t> </a:t>
            </a:r>
            <a:r>
              <a:rPr kumimoji="1" lang="en-US" altLang="zh-CN" b="1" dirty="0">
                <a:latin typeface="Microsoft YaHei" panose="020B0503020204020204" pitchFamily="34" charset="-122"/>
                <a:ea typeface="Microsoft YaHei" panose="020B0503020204020204" pitchFamily="34" charset="-122"/>
              </a:rPr>
              <a:t>God</a:t>
            </a:r>
            <a:r>
              <a:rPr kumimoji="1" lang="zh-CN" altLang="en-US" b="1" dirty="0">
                <a:latin typeface="Microsoft YaHei" panose="020B0503020204020204" pitchFamily="34" charset="-122"/>
                <a:ea typeface="Microsoft YaHei" panose="020B0503020204020204" pitchFamily="34" charset="-122"/>
              </a:rPr>
              <a:t> </a:t>
            </a:r>
            <a:r>
              <a:rPr lang="zh-CN" altLang="en-US" b="1" dirty="0">
                <a:latin typeface="Microsoft YaHei" panose="020B0503020204020204" pitchFamily="34" charset="-122"/>
                <a:ea typeface="Microsoft YaHei" panose="020B0503020204020204" pitchFamily="34" charset="-122"/>
              </a:rPr>
              <a:t>神的良善榮美</a:t>
            </a:r>
            <a:endParaRPr kumimoji="1" lang="zh-CN" altLang="en-US" b="1" dirty="0">
              <a:latin typeface="Microsoft YaHei" panose="020B0503020204020204" pitchFamily="34" charset="-122"/>
              <a:ea typeface="Microsoft YaHei" panose="020B0503020204020204" pitchFamily="34" charset="-122"/>
            </a:endParaRPr>
          </a:p>
        </p:txBody>
      </p:sp>
      <p:sp>
        <p:nvSpPr>
          <p:cNvPr id="3" name="内容占位符 2">
            <a:extLst>
              <a:ext uri="{FF2B5EF4-FFF2-40B4-BE49-F238E27FC236}">
                <a16:creationId xmlns:a16="http://schemas.microsoft.com/office/drawing/2014/main" id="{DF674D6C-3B86-E391-C2C7-604115239A37}"/>
              </a:ext>
            </a:extLst>
          </p:cNvPr>
          <p:cNvSpPr>
            <a:spLocks noGrp="1"/>
          </p:cNvSpPr>
          <p:nvPr>
            <p:ph sz="half" idx="1"/>
          </p:nvPr>
        </p:nvSpPr>
        <p:spPr>
          <a:xfrm>
            <a:off x="76200" y="965200"/>
            <a:ext cx="6019800" cy="5892800"/>
          </a:xfrm>
        </p:spPr>
        <p:txBody>
          <a:bodyPr>
            <a:noAutofit/>
          </a:bodyPr>
          <a:lstStyle/>
          <a:p>
            <a:pPr>
              <a:lnSpc>
                <a:spcPct val="120000"/>
              </a:lnSpc>
            </a:pPr>
            <a:r>
              <a:rPr lang="zh-CN" altLang="en-US" dirty="0">
                <a:latin typeface="Microsoft YaHei" panose="020B0503020204020204" pitchFamily="34" charset="-122"/>
                <a:ea typeface="Microsoft YaHei" panose="020B0503020204020204" pitchFamily="34" charset="-122"/>
              </a:rPr>
              <a:t>我愛祢，主 。祢的慈愛永不止息 。我一生的歲月都在祢手中承托，從我清晨醒來直到我夜晚安歇，我要歌頌神的美善。</a:t>
            </a:r>
          </a:p>
          <a:p>
            <a:pPr>
              <a:lnSpc>
                <a:spcPct val="120000"/>
              </a:lnSpc>
            </a:pPr>
            <a:r>
              <a:rPr lang="zh-CN" altLang="en-US" dirty="0">
                <a:latin typeface="Microsoft YaHei" panose="020B0503020204020204" pitchFamily="34" charset="-122"/>
                <a:ea typeface="Microsoft YaHei" panose="020B0503020204020204" pitchFamily="34" charset="-122"/>
              </a:rPr>
              <a:t>我愛祢的聲音。 祢引領我穿越烈火。 在最深的黑夜 ，祢的親近無與倫比 。我認識祢如父親，我認識祢如摯友，我活在神的美善之中。</a:t>
            </a:r>
            <a:endParaRPr lang="en-US" altLang="zh-CN" dirty="0">
              <a:latin typeface="Microsoft YaHei" panose="020B0503020204020204" pitchFamily="34" charset="-122"/>
              <a:ea typeface="Microsoft YaHei" panose="020B0503020204020204" pitchFamily="34" charset="-122"/>
            </a:endParaRPr>
          </a:p>
          <a:p>
            <a:pPr>
              <a:lnSpc>
                <a:spcPct val="120000"/>
              </a:lnSpc>
            </a:pPr>
            <a:r>
              <a:rPr lang="zh-CN" altLang="en-US" b="1" dirty="0">
                <a:latin typeface="Microsoft YaHei" panose="020B0503020204020204" pitchFamily="34" charset="-122"/>
                <a:ea typeface="Microsoft YaHei" panose="020B0503020204020204" pitchFamily="34" charset="-122"/>
              </a:rPr>
              <a:t>副歌</a:t>
            </a:r>
            <a:r>
              <a:rPr lang="zh-CN" altLang="en-US" dirty="0">
                <a:latin typeface="Microsoft YaHei" panose="020B0503020204020204" pitchFamily="34" charset="-122"/>
                <a:ea typeface="Microsoft YaHei" panose="020B0503020204020204" pitchFamily="34" charset="-122"/>
              </a:rPr>
              <a:t> 这一生，祢以信實待我 ；这一生，祢</a:t>
            </a:r>
            <a:r>
              <a:rPr lang="en-US" altLang="zh-CN" dirty="0">
                <a:latin typeface="Microsoft YaHei" panose="020B0503020204020204" pitchFamily="34" charset="-122"/>
                <a:ea typeface="Microsoft YaHei" panose="020B0503020204020204" pitchFamily="34" charset="-122"/>
              </a:rPr>
              <a:t>c</a:t>
            </a:r>
            <a:r>
              <a:rPr lang="zh-CN" altLang="en-US" dirty="0">
                <a:latin typeface="Microsoft YaHei" panose="020B0503020204020204" pitchFamily="34" charset="-122"/>
                <a:ea typeface="Microsoft YaHei" panose="020B0503020204020204" pitchFamily="34" charset="-122"/>
              </a:rPr>
              <a:t>良善待我； 我每一口呼吸，都要歌頌神的美善。</a:t>
            </a:r>
            <a:endParaRPr kumimoji="1" lang="zh-CN" altLang="en-US" dirty="0">
              <a:latin typeface="Microsoft YaHei" panose="020B0503020204020204" pitchFamily="34" charset="-122"/>
              <a:ea typeface="Microsoft YaHei" panose="020B0503020204020204" pitchFamily="34" charset="-122"/>
            </a:endParaRPr>
          </a:p>
        </p:txBody>
      </p:sp>
      <p:sp>
        <p:nvSpPr>
          <p:cNvPr id="4" name="内容占位符 3">
            <a:extLst>
              <a:ext uri="{FF2B5EF4-FFF2-40B4-BE49-F238E27FC236}">
                <a16:creationId xmlns:a16="http://schemas.microsoft.com/office/drawing/2014/main" id="{3AC98205-F952-F28A-E2E5-BB7C736C29A0}"/>
              </a:ext>
            </a:extLst>
          </p:cNvPr>
          <p:cNvSpPr>
            <a:spLocks noGrp="1"/>
          </p:cNvSpPr>
          <p:nvPr>
            <p:ph sz="half" idx="2"/>
          </p:nvPr>
        </p:nvSpPr>
        <p:spPr>
          <a:xfrm>
            <a:off x="6172200" y="965200"/>
            <a:ext cx="6019800" cy="5740399"/>
          </a:xfrm>
        </p:spPr>
        <p:txBody>
          <a:bodyPr>
            <a:noAutofit/>
          </a:bodyPr>
          <a:lstStyle/>
          <a:p>
            <a:pPr>
              <a:lnSpc>
                <a:spcPct val="100000"/>
              </a:lnSpc>
            </a:pPr>
            <a:r>
              <a:rPr lang="en-US" altLang="zh-CN" sz="2400" b="1" dirty="0"/>
              <a:t>I love You Lord!</a:t>
            </a:r>
            <a:r>
              <a:rPr lang="zh-CN" altLang="en-US" sz="2400" b="1" dirty="0"/>
              <a:t> </a:t>
            </a:r>
            <a:r>
              <a:rPr lang="en-US" altLang="zh-CN" sz="2400" b="1" dirty="0"/>
              <a:t>Oh! Your mercy never fails me.</a:t>
            </a:r>
            <a:r>
              <a:rPr lang="zh-CN" altLang="en-US" sz="2400" b="1" dirty="0"/>
              <a:t> </a:t>
            </a:r>
            <a:r>
              <a:rPr lang="en-US" altLang="zh-CN" sz="2400" b="1" dirty="0"/>
              <a:t>All my days</a:t>
            </a:r>
            <a:r>
              <a:rPr lang="zh-CN" altLang="en-US" sz="2400" b="1" dirty="0"/>
              <a:t> </a:t>
            </a:r>
            <a:r>
              <a:rPr lang="en-US" altLang="zh-CN" sz="2400" b="1" dirty="0"/>
              <a:t>I’ve been held in Your hands.</a:t>
            </a:r>
            <a:r>
              <a:rPr lang="zh-CN" altLang="en-US" sz="2400" b="1" dirty="0"/>
              <a:t> </a:t>
            </a:r>
            <a:r>
              <a:rPr lang="en-US" altLang="zh-CN" sz="2400" b="1" dirty="0"/>
              <a:t>From the moment that I wake up</a:t>
            </a:r>
            <a:r>
              <a:rPr lang="zh-CN" altLang="en-US" sz="2400" b="1" dirty="0"/>
              <a:t> </a:t>
            </a:r>
            <a:r>
              <a:rPr lang="en-US" altLang="zh-CN" sz="2400" b="1" dirty="0"/>
              <a:t>until I lay my head</a:t>
            </a:r>
            <a:r>
              <a:rPr lang="zh-CN" altLang="en-US" sz="2400" b="1" dirty="0"/>
              <a:t> </a:t>
            </a:r>
            <a:r>
              <a:rPr lang="en-US" altLang="zh-CN" sz="2400" b="1" dirty="0"/>
              <a:t>I will sing of the goodness of God.</a:t>
            </a:r>
          </a:p>
          <a:p>
            <a:pPr>
              <a:lnSpc>
                <a:spcPct val="100000"/>
              </a:lnSpc>
            </a:pPr>
            <a:r>
              <a:rPr lang="en-US" altLang="zh-CN" sz="2400" b="1" dirty="0"/>
              <a:t>I love Your voice.</a:t>
            </a:r>
            <a:r>
              <a:rPr lang="zh-CN" altLang="en-US" sz="2400" b="1" dirty="0"/>
              <a:t> </a:t>
            </a:r>
            <a:r>
              <a:rPr lang="en-US" altLang="zh-CN" sz="2400" b="1" dirty="0"/>
              <a:t>You have led me through the fire.</a:t>
            </a:r>
            <a:r>
              <a:rPr lang="zh-CN" altLang="en-US" sz="2400" b="1" dirty="0"/>
              <a:t> </a:t>
            </a:r>
            <a:r>
              <a:rPr lang="en-US" altLang="zh-CN" sz="2400" b="1" dirty="0"/>
              <a:t>In darkest night.</a:t>
            </a:r>
            <a:r>
              <a:rPr lang="zh-CN" altLang="en-US" sz="2400" b="1" dirty="0"/>
              <a:t> </a:t>
            </a:r>
            <a:r>
              <a:rPr lang="en-US" altLang="zh-CN" sz="2400" b="1" dirty="0"/>
              <a:t>You are close like no other.</a:t>
            </a:r>
            <a:r>
              <a:rPr lang="zh-CN" altLang="en-US" sz="2400" b="1" dirty="0"/>
              <a:t> </a:t>
            </a:r>
            <a:r>
              <a:rPr lang="en-US" altLang="zh-CN" sz="2400" b="1" dirty="0"/>
              <a:t>I’ve known You as a father.</a:t>
            </a:r>
            <a:r>
              <a:rPr lang="zh-CN" altLang="en-US" sz="2400" b="1" dirty="0"/>
              <a:t> </a:t>
            </a:r>
            <a:r>
              <a:rPr lang="en-US" altLang="zh-CN" sz="2400" b="1" dirty="0"/>
              <a:t>I’ve known You as a friend.</a:t>
            </a:r>
            <a:r>
              <a:rPr lang="zh-CN" altLang="en-US" sz="2400" b="1" dirty="0"/>
              <a:t> </a:t>
            </a:r>
            <a:r>
              <a:rPr lang="en-US" altLang="zh-CN" sz="2400" b="1" dirty="0"/>
              <a:t>I have lived in the goodness of God.</a:t>
            </a:r>
          </a:p>
          <a:p>
            <a:pPr>
              <a:lnSpc>
                <a:spcPct val="100000"/>
              </a:lnSpc>
            </a:pPr>
            <a:r>
              <a:rPr lang="en-US" altLang="zh-CN" sz="2400" b="1" dirty="0"/>
              <a:t>Chorus</a:t>
            </a:r>
            <a:br>
              <a:rPr lang="en-US" altLang="zh-CN" sz="2400" b="1" dirty="0"/>
            </a:br>
            <a:r>
              <a:rPr lang="en-US" altLang="zh-CN" sz="2400" b="1" dirty="0"/>
              <a:t>All my life You have been faithful</a:t>
            </a:r>
            <a:br>
              <a:rPr lang="en-US" altLang="zh-CN" sz="2400" b="1" dirty="0"/>
            </a:br>
            <a:r>
              <a:rPr lang="en-US" altLang="zh-CN" sz="2400" b="1" dirty="0"/>
              <a:t>All my life You have been so so good</a:t>
            </a:r>
            <a:br>
              <a:rPr lang="en-US" altLang="zh-CN" sz="2400" b="1" dirty="0"/>
            </a:br>
            <a:r>
              <a:rPr lang="en-US" altLang="zh-CN" sz="2400" b="1" dirty="0"/>
              <a:t>With every breath that I am able</a:t>
            </a:r>
            <a:br>
              <a:rPr lang="en-US" altLang="zh-CN" sz="2400" b="1" dirty="0"/>
            </a:br>
            <a:r>
              <a:rPr lang="en-US" altLang="zh-CN" sz="2400" b="1" dirty="0"/>
              <a:t>I will sing of the goodness of God</a:t>
            </a:r>
            <a:endParaRPr lang="zh-CN" altLang="en-US" sz="2400" dirty="0"/>
          </a:p>
        </p:txBody>
      </p:sp>
    </p:spTree>
    <p:extLst>
      <p:ext uri="{BB962C8B-B14F-4D97-AF65-F5344CB8AC3E}">
        <p14:creationId xmlns:p14="http://schemas.microsoft.com/office/powerpoint/2010/main" val="107294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A2730A-4E51-2E0D-C3F5-66873F990864}"/>
              </a:ext>
            </a:extLst>
          </p:cNvPr>
          <p:cNvSpPr>
            <a:spLocks noGrp="1"/>
          </p:cNvSpPr>
          <p:nvPr>
            <p:ph type="title"/>
          </p:nvPr>
        </p:nvSpPr>
        <p:spPr>
          <a:xfrm>
            <a:off x="665671" y="0"/>
            <a:ext cx="10515600" cy="1325563"/>
          </a:xfrm>
        </p:spPr>
        <p:txBody>
          <a:bodyPr>
            <a:normAutofit/>
          </a:bodyPr>
          <a:lstStyle/>
          <a:p>
            <a:r>
              <a:rPr kumimoji="1" lang="en-US" altLang="zh-CN" sz="5400" b="1" dirty="0">
                <a:latin typeface="Microsoft YaHei" panose="020B0503020204020204" pitchFamily="34" charset="-122"/>
                <a:ea typeface="Microsoft YaHei" panose="020B0503020204020204" pitchFamily="34" charset="-122"/>
              </a:rPr>
              <a:t>3.</a:t>
            </a:r>
            <a:r>
              <a:rPr kumimoji="1" lang="zh-CN" altLang="en-US" sz="5400" b="1" dirty="0">
                <a:latin typeface="Microsoft YaHei" panose="020B0503020204020204" pitchFamily="34" charset="-122"/>
                <a:ea typeface="Microsoft YaHei" panose="020B0503020204020204" pitchFamily="34" charset="-122"/>
              </a:rPr>
              <a:t>敬拜獨一神（</a:t>
            </a:r>
            <a:r>
              <a:rPr kumimoji="1" lang="en-US" altLang="zh-CN" sz="5400" b="1" dirty="0">
                <a:latin typeface="Microsoft YaHei" panose="020B0503020204020204" pitchFamily="34" charset="-122"/>
                <a:ea typeface="Microsoft YaHei" panose="020B0503020204020204" pitchFamily="34" charset="-122"/>
              </a:rPr>
              <a:t>3-4</a:t>
            </a:r>
            <a:r>
              <a:rPr kumimoji="1" lang="zh-CN" altLang="en-US" sz="5400" b="1" dirty="0">
                <a:latin typeface="Microsoft YaHei" panose="020B0503020204020204" pitchFamily="34" charset="-122"/>
                <a:ea typeface="Microsoft YaHei" panose="020B0503020204020204" pitchFamily="34" charset="-122"/>
              </a:rPr>
              <a:t>節）</a:t>
            </a:r>
          </a:p>
        </p:txBody>
      </p:sp>
      <p:sp>
        <p:nvSpPr>
          <p:cNvPr id="3" name="内容占位符 2">
            <a:extLst>
              <a:ext uri="{FF2B5EF4-FFF2-40B4-BE49-F238E27FC236}">
                <a16:creationId xmlns:a16="http://schemas.microsoft.com/office/drawing/2014/main" id="{E0AEF374-4B3E-A7EB-3F7F-1B651C28CCF1}"/>
              </a:ext>
            </a:extLst>
          </p:cNvPr>
          <p:cNvSpPr>
            <a:spLocks noGrp="1"/>
          </p:cNvSpPr>
          <p:nvPr>
            <p:ph idx="1"/>
          </p:nvPr>
        </p:nvSpPr>
        <p:spPr>
          <a:xfrm>
            <a:off x="1" y="1368258"/>
            <a:ext cx="4238444" cy="5489742"/>
          </a:xfrm>
        </p:spPr>
        <p:style>
          <a:lnRef idx="2">
            <a:schemeClr val="accent2">
              <a:shade val="15000"/>
            </a:schemeClr>
          </a:lnRef>
          <a:fillRef idx="1">
            <a:schemeClr val="accent2"/>
          </a:fillRef>
          <a:effectRef idx="0">
            <a:schemeClr val="accent2"/>
          </a:effectRef>
          <a:fontRef idx="minor">
            <a:schemeClr val="lt1"/>
          </a:fontRef>
        </p:style>
        <p:txBody>
          <a:bodyPr>
            <a:normAutofit fontScale="85000" lnSpcReduction="10000"/>
          </a:bodyPr>
          <a:lstStyle/>
          <a:p>
            <a:pPr marL="0" indent="0">
              <a:lnSpc>
                <a:spcPct val="110000"/>
              </a:lnSpc>
              <a:buNone/>
            </a:pPr>
            <a:r>
              <a:rPr kumimoji="1" lang="zh-CN" altLang="en-US" sz="3200" b="1" dirty="0">
                <a:latin typeface="Microsoft YaHei" panose="020B0503020204020204" pitchFamily="34" charset="-122"/>
                <a:ea typeface="Microsoft YaHei" panose="020B0503020204020204" pitchFamily="34" charset="-122"/>
              </a:rPr>
              <a:t>詩篇 </a:t>
            </a:r>
            <a:r>
              <a:rPr kumimoji="1" lang="en-US" altLang="zh-CN" sz="3200" b="1" dirty="0">
                <a:latin typeface="Times New Roman" panose="02020603050405020304" pitchFamily="18" charset="0"/>
                <a:ea typeface="Microsoft YaHei" panose="020B0503020204020204" pitchFamily="34" charset="-122"/>
                <a:cs typeface="Times New Roman" panose="02020603050405020304" pitchFamily="18" charset="0"/>
              </a:rPr>
              <a:t>16:3-4</a:t>
            </a:r>
            <a:r>
              <a:rPr kumimoji="1" lang="en-US" altLang="zh-CN" sz="3200" b="1" dirty="0">
                <a:latin typeface="Microsoft YaHei" panose="020B0503020204020204" pitchFamily="34" charset="-122"/>
                <a:ea typeface="Microsoft YaHei" panose="020B0503020204020204" pitchFamily="34" charset="-122"/>
              </a:rPr>
              <a:t> </a:t>
            </a:r>
            <a:r>
              <a:rPr kumimoji="1" lang="zh-CN" altLang="en-US" sz="3200" b="1" dirty="0">
                <a:latin typeface="Microsoft YaHei" panose="020B0503020204020204" pitchFamily="34" charset="-122"/>
                <a:ea typeface="Microsoft YaHei" panose="020B0503020204020204" pitchFamily="34" charset="-122"/>
              </a:rPr>
              <a:t>和合本</a:t>
            </a:r>
            <a:endParaRPr kumimoji="1" lang="en-US" altLang="zh-CN" sz="3200" b="1" dirty="0">
              <a:latin typeface="Microsoft YaHei" panose="020B0503020204020204" pitchFamily="34" charset="-122"/>
              <a:ea typeface="Microsoft YaHei" panose="020B0503020204020204" pitchFamily="34" charset="-122"/>
            </a:endParaRPr>
          </a:p>
          <a:p>
            <a:pPr marL="0" indent="0">
              <a:lnSpc>
                <a:spcPct val="110000"/>
              </a:lnSpc>
              <a:buNone/>
            </a:pPr>
            <a:endParaRPr kumimoji="1" lang="zh-CN" altLang="en-US" sz="3200" b="1" dirty="0">
              <a:latin typeface="Microsoft YaHei" panose="020B0503020204020204" pitchFamily="34" charset="-122"/>
              <a:ea typeface="Microsoft YaHei" panose="020B0503020204020204" pitchFamily="34" charset="-122"/>
            </a:endParaRPr>
          </a:p>
          <a:p>
            <a:pPr marL="457200" lvl="1" indent="0">
              <a:lnSpc>
                <a:spcPct val="110000"/>
              </a:lnSpc>
              <a:buNone/>
            </a:pPr>
            <a:r>
              <a:rPr kumimoji="1" lang="en-US" altLang="zh-CN" sz="3200" dirty="0">
                <a:latin typeface="Microsoft YaHei" panose="020B0503020204020204" pitchFamily="34" charset="-122"/>
                <a:ea typeface="Microsoft YaHei" panose="020B0503020204020204" pitchFamily="34" charset="-122"/>
              </a:rPr>
              <a:t>3 </a:t>
            </a:r>
            <a:r>
              <a:rPr kumimoji="1" lang="zh-CN" altLang="en-US" sz="3200" dirty="0">
                <a:latin typeface="Microsoft YaHei" panose="020B0503020204020204" pitchFamily="34" charset="-122"/>
                <a:ea typeface="Microsoft YaHei" panose="020B0503020204020204" pitchFamily="34" charset="-122"/>
              </a:rPr>
              <a:t>論到世上的聖民，</a:t>
            </a:r>
          </a:p>
          <a:p>
            <a:pPr marL="457200" lvl="1" indent="0">
              <a:lnSpc>
                <a:spcPct val="110000"/>
              </a:lnSpc>
              <a:buNone/>
            </a:pPr>
            <a:r>
              <a:rPr kumimoji="1" lang="zh-CN" altLang="en-US" sz="3200" dirty="0">
                <a:latin typeface="Microsoft YaHei" panose="020B0503020204020204" pitchFamily="34" charset="-122"/>
                <a:ea typeface="Microsoft YaHei" panose="020B0503020204020204" pitchFamily="34" charset="-122"/>
              </a:rPr>
              <a:t>他們又美又善，</a:t>
            </a:r>
          </a:p>
          <a:p>
            <a:pPr marL="457200" lvl="1" indent="0">
              <a:lnSpc>
                <a:spcPct val="110000"/>
              </a:lnSpc>
              <a:buNone/>
            </a:pPr>
            <a:r>
              <a:rPr kumimoji="1" lang="zh-CN" altLang="en-US" sz="3200" dirty="0">
                <a:latin typeface="Microsoft YaHei" panose="020B0503020204020204" pitchFamily="34" charset="-122"/>
                <a:ea typeface="Microsoft YaHei" panose="020B0503020204020204" pitchFamily="34" charset="-122"/>
              </a:rPr>
              <a:t>是我最喜悅的。</a:t>
            </a:r>
          </a:p>
          <a:p>
            <a:pPr marL="457200" lvl="1" indent="0">
              <a:lnSpc>
                <a:spcPct val="110000"/>
              </a:lnSpc>
              <a:buNone/>
            </a:pPr>
            <a:r>
              <a:rPr kumimoji="1" lang="en-US" altLang="zh-CN" sz="3200" dirty="0">
                <a:latin typeface="Microsoft YaHei" panose="020B0503020204020204" pitchFamily="34" charset="-122"/>
                <a:ea typeface="Microsoft YaHei" panose="020B0503020204020204" pitchFamily="34" charset="-122"/>
              </a:rPr>
              <a:t>4 </a:t>
            </a:r>
            <a:r>
              <a:rPr kumimoji="1" lang="zh-CN" altLang="en-US" sz="3200" dirty="0">
                <a:latin typeface="Microsoft YaHei" panose="020B0503020204020204" pitchFamily="34" charset="-122"/>
                <a:ea typeface="Microsoft YaHei" panose="020B0503020204020204" pitchFamily="34" charset="-122"/>
              </a:rPr>
              <a:t>以別神代替耶和華的，</a:t>
            </a:r>
          </a:p>
          <a:p>
            <a:pPr marL="457200" lvl="1" indent="0">
              <a:lnSpc>
                <a:spcPct val="110000"/>
              </a:lnSpc>
              <a:buNone/>
            </a:pPr>
            <a:r>
              <a:rPr kumimoji="1" lang="zh-CN" altLang="en-US" sz="3200" dirty="0">
                <a:latin typeface="Microsoft YaHei" panose="020B0503020204020204" pitchFamily="34" charset="-122"/>
                <a:ea typeface="Microsoft YaHei" panose="020B0503020204020204" pitchFamily="34" charset="-122"/>
              </a:rPr>
              <a:t>他們的愁苦必加增；</a:t>
            </a:r>
          </a:p>
          <a:p>
            <a:pPr marL="457200" lvl="1" indent="0">
              <a:lnSpc>
                <a:spcPct val="110000"/>
              </a:lnSpc>
              <a:buNone/>
            </a:pPr>
            <a:r>
              <a:rPr kumimoji="1" lang="zh-CN" altLang="en-US" sz="3200" dirty="0">
                <a:latin typeface="Microsoft YaHei" panose="020B0503020204020204" pitchFamily="34" charset="-122"/>
                <a:ea typeface="Microsoft YaHei" panose="020B0503020204020204" pitchFamily="34" charset="-122"/>
              </a:rPr>
              <a:t>他們所澆奠的血我不獻上；</a:t>
            </a:r>
          </a:p>
          <a:p>
            <a:pPr marL="457200" lvl="1" indent="0">
              <a:lnSpc>
                <a:spcPct val="110000"/>
              </a:lnSpc>
              <a:buNone/>
            </a:pPr>
            <a:r>
              <a:rPr kumimoji="1" lang="zh-CN" altLang="en-US" sz="3200" dirty="0">
                <a:latin typeface="Microsoft YaHei" panose="020B0503020204020204" pitchFamily="34" charset="-122"/>
                <a:ea typeface="Microsoft YaHei" panose="020B0503020204020204" pitchFamily="34" charset="-122"/>
              </a:rPr>
              <a:t>我嘴唇也不提別神的名號。</a:t>
            </a:r>
          </a:p>
        </p:txBody>
      </p:sp>
      <p:sp>
        <p:nvSpPr>
          <p:cNvPr id="4" name="文本框 3">
            <a:extLst>
              <a:ext uri="{FF2B5EF4-FFF2-40B4-BE49-F238E27FC236}">
                <a16:creationId xmlns:a16="http://schemas.microsoft.com/office/drawing/2014/main" id="{597ACE0F-CAC1-9662-83FE-6A3787AC3C06}"/>
              </a:ext>
            </a:extLst>
          </p:cNvPr>
          <p:cNvSpPr txBox="1"/>
          <p:nvPr/>
        </p:nvSpPr>
        <p:spPr>
          <a:xfrm>
            <a:off x="4238445" y="1325563"/>
            <a:ext cx="7953554" cy="5447645"/>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nSpc>
                <a:spcPct val="100000"/>
              </a:lnSpc>
              <a:spcBef>
                <a:spcPts val="600"/>
              </a:spcBef>
            </a:pPr>
            <a:r>
              <a:rPr kumimoji="1" lang="zh-CN" altLang="en-US" sz="2800" dirty="0">
                <a:latin typeface="Microsoft YaHei" panose="020B0503020204020204" pitchFamily="34" charset="-122"/>
                <a:ea typeface="Microsoft YaHei" panose="020B0503020204020204" pitchFamily="34" charset="-122"/>
              </a:rPr>
              <a:t>大衛與偶像</a:t>
            </a:r>
            <a:r>
              <a:rPr kumimoji="1" lang="en-US" altLang="zh-CN" sz="2800" dirty="0">
                <a:latin typeface="Microsoft YaHei" panose="020B0503020204020204" pitchFamily="34" charset="-122"/>
                <a:ea typeface="Microsoft YaHei" panose="020B0503020204020204" pitchFamily="34" charset="-122"/>
              </a:rPr>
              <a:t>/</a:t>
            </a:r>
            <a:r>
              <a:rPr kumimoji="1" lang="zh-CN" altLang="en-US" sz="2800" dirty="0">
                <a:latin typeface="Microsoft YaHei" panose="020B0503020204020204" pitchFamily="34" charset="-122"/>
                <a:ea typeface="Microsoft YaHei" panose="020B0503020204020204" pitchFamily="34" charset="-122"/>
              </a:rPr>
              <a:t>假神徹底決絕，劃清界限。</a:t>
            </a:r>
            <a:endParaRPr kumimoji="1" lang="en-US" altLang="zh-CN" sz="2800" dirty="0">
              <a:latin typeface="Microsoft YaHei" panose="020B0503020204020204" pitchFamily="34" charset="-122"/>
              <a:ea typeface="Microsoft YaHei" panose="020B0503020204020204" pitchFamily="34" charset="-122"/>
            </a:endParaRPr>
          </a:p>
          <a:p>
            <a:pPr marL="457200" indent="-457200">
              <a:lnSpc>
                <a:spcPct val="100000"/>
              </a:lnSpc>
              <a:spcBef>
                <a:spcPts val="600"/>
              </a:spcBef>
              <a:buFont typeface="Arial" panose="020B0604020202020204" pitchFamily="34" charset="0"/>
              <a:buChar char="•"/>
            </a:pPr>
            <a:r>
              <a:rPr kumimoji="1" lang="zh-CN" altLang="en-US" sz="2800" b="1" dirty="0">
                <a:latin typeface="Microsoft YaHei" panose="020B0503020204020204" pitchFamily="34" charset="-122"/>
                <a:ea typeface="Microsoft YaHei" panose="020B0503020204020204" pitchFamily="34" charset="-122"/>
              </a:rPr>
              <a:t>不向假神獻祭</a:t>
            </a:r>
            <a:endParaRPr kumimoji="1" lang="en-US" altLang="zh-CN" sz="2800" b="1" dirty="0">
              <a:latin typeface="Microsoft YaHei" panose="020B0503020204020204" pitchFamily="34" charset="-122"/>
              <a:ea typeface="Microsoft YaHei" panose="020B0503020204020204" pitchFamily="34" charset="-122"/>
            </a:endParaRPr>
          </a:p>
          <a:p>
            <a:pPr marL="914400" lvl="1" indent="-457200">
              <a:lnSpc>
                <a:spcPct val="100000"/>
              </a:lnSpc>
              <a:spcBef>
                <a:spcPts val="600"/>
              </a:spcBef>
              <a:buFont typeface="Arial" panose="020B0604020202020204" pitchFamily="34" charset="0"/>
              <a:buChar char="•"/>
            </a:pPr>
            <a:r>
              <a:rPr kumimoji="1" lang="zh-CN" altLang="en-US" sz="2800" dirty="0">
                <a:latin typeface="Microsoft YaHei" panose="020B0503020204020204" pitchFamily="34" charset="-122"/>
                <a:ea typeface="Microsoft YaHei" panose="020B0503020204020204" pitchFamily="34" charset="-122"/>
              </a:rPr>
              <a:t>大衛的環境：</a:t>
            </a:r>
            <a:endParaRPr kumimoji="1" lang="en-US" altLang="zh-CN" sz="2800" dirty="0">
              <a:latin typeface="Microsoft YaHei" panose="020B0503020204020204" pitchFamily="34" charset="-122"/>
              <a:ea typeface="Microsoft YaHei" panose="020B0503020204020204" pitchFamily="34" charset="-122"/>
            </a:endParaRPr>
          </a:p>
          <a:p>
            <a:pPr marL="1257300" lvl="2" indent="-342900" algn="ctr">
              <a:lnSpc>
                <a:spcPct val="100000"/>
              </a:lnSpc>
              <a:spcBef>
                <a:spcPts val="600"/>
              </a:spcBef>
              <a:buFont typeface="Arial" panose="020B0604020202020204" pitchFamily="34" charset="0"/>
              <a:buChar char="•"/>
            </a:pPr>
            <a:r>
              <a:rPr lang="zh-CN" altLang="en-US" sz="2400" dirty="0">
                <a:latin typeface="KaiTi" panose="02010609060101010101" pitchFamily="49" charset="-122"/>
                <a:ea typeface="KaiTi" panose="02010609060101010101" pitchFamily="49" charset="-122"/>
                <a:cs typeface="Times New Roman" panose="02020603050405020304" pitchFamily="18" charset="0"/>
              </a:rPr>
              <a:t>若是人激发你</a:t>
            </a:r>
            <a:r>
              <a:rPr lang="en-US" altLang="zh-CN" sz="2400" dirty="0">
                <a:latin typeface="KaiTi" panose="02010609060101010101" pitchFamily="49" charset="-122"/>
                <a:ea typeface="KaiTi" panose="02010609060101010101" pitchFamily="49" charset="-122"/>
                <a:cs typeface="Times New Roman" panose="02020603050405020304" pitchFamily="18" charset="0"/>
              </a:rPr>
              <a:t>﹐</a:t>
            </a:r>
            <a:r>
              <a:rPr lang="zh-CN" altLang="en-US" sz="2400" dirty="0">
                <a:latin typeface="KaiTi" panose="02010609060101010101" pitchFamily="49" charset="-122"/>
                <a:ea typeface="KaiTi" panose="02010609060101010101" pitchFamily="49" charset="-122"/>
                <a:cs typeface="Times New Roman" panose="02020603050405020304" pitchFamily="18" charset="0"/>
              </a:rPr>
              <a:t>愿他在耶和华面前受咒诅</a:t>
            </a:r>
            <a:r>
              <a:rPr lang="en-US" altLang="zh-CN" sz="2400" dirty="0">
                <a:latin typeface="KaiTi" panose="02010609060101010101" pitchFamily="49" charset="-122"/>
                <a:ea typeface="KaiTi" panose="02010609060101010101" pitchFamily="49" charset="-122"/>
                <a:cs typeface="Times New Roman" panose="02020603050405020304" pitchFamily="18" charset="0"/>
              </a:rPr>
              <a:t>﹔</a:t>
            </a:r>
            <a:r>
              <a:rPr lang="zh-CN" altLang="en-US" sz="2400" dirty="0">
                <a:latin typeface="KaiTi" panose="02010609060101010101" pitchFamily="49" charset="-122"/>
                <a:ea typeface="KaiTi" panose="02010609060101010101" pitchFamily="49" charset="-122"/>
                <a:cs typeface="Times New Roman" panose="02020603050405020304" pitchFamily="18" charset="0"/>
              </a:rPr>
              <a:t>因为他现今赶逐我</a:t>
            </a:r>
            <a:r>
              <a:rPr lang="en-US" altLang="zh-CN" sz="2400" dirty="0">
                <a:latin typeface="KaiTi" panose="02010609060101010101" pitchFamily="49" charset="-122"/>
                <a:ea typeface="KaiTi" panose="02010609060101010101" pitchFamily="49" charset="-122"/>
                <a:cs typeface="Times New Roman" panose="02020603050405020304" pitchFamily="18" charset="0"/>
              </a:rPr>
              <a:t>﹐</a:t>
            </a:r>
            <a:r>
              <a:rPr lang="zh-CN" altLang="en-US" sz="2400" dirty="0">
                <a:latin typeface="KaiTi" panose="02010609060101010101" pitchFamily="49" charset="-122"/>
                <a:ea typeface="KaiTi" panose="02010609060101010101" pitchFamily="49" charset="-122"/>
                <a:cs typeface="Times New Roman" panose="02020603050405020304" pitchFamily="18" charset="0"/>
              </a:rPr>
              <a:t>不容我在耶和华的产业上有分</a:t>
            </a:r>
            <a:r>
              <a:rPr lang="en-US" altLang="zh-CN" sz="2400" dirty="0">
                <a:latin typeface="KaiTi" panose="02010609060101010101" pitchFamily="49" charset="-122"/>
                <a:ea typeface="KaiTi" panose="02010609060101010101" pitchFamily="49" charset="-122"/>
                <a:cs typeface="Times New Roman" panose="02020603050405020304" pitchFamily="18" charset="0"/>
              </a:rPr>
              <a:t>﹐</a:t>
            </a:r>
            <a:r>
              <a:rPr lang="zh-CN" altLang="en-US" sz="2400" dirty="0">
                <a:latin typeface="KaiTi" panose="02010609060101010101" pitchFamily="49" charset="-122"/>
                <a:ea typeface="KaiTi" panose="02010609060101010101" pitchFamily="49" charset="-122"/>
                <a:cs typeface="Times New Roman" panose="02020603050405020304" pitchFamily="18" charset="0"/>
              </a:rPr>
              <a:t>说</a:t>
            </a:r>
            <a:r>
              <a:rPr lang="en-US" altLang="zh-CN" sz="2400" dirty="0">
                <a:latin typeface="KaiTi" panose="02010609060101010101" pitchFamily="49" charset="-122"/>
                <a:ea typeface="KaiTi" panose="02010609060101010101" pitchFamily="49" charset="-122"/>
                <a:cs typeface="Times New Roman" panose="02020603050405020304" pitchFamily="18" charset="0"/>
              </a:rPr>
              <a:t>﹐『</a:t>
            </a:r>
            <a:r>
              <a:rPr lang="zh-CN" altLang="en-US" sz="2400" b="1" dirty="0">
                <a:latin typeface="KaiTi" panose="02010609060101010101" pitchFamily="49" charset="-122"/>
                <a:ea typeface="KaiTi" panose="02010609060101010101" pitchFamily="49" charset="-122"/>
                <a:cs typeface="Times New Roman" panose="02020603050405020304" pitchFamily="18" charset="0"/>
              </a:rPr>
              <a:t>你去事奉别神罢</a:t>
            </a:r>
            <a:r>
              <a:rPr lang="en-US" altLang="zh-CN" sz="2400" b="1" dirty="0">
                <a:latin typeface="KaiTi" panose="02010609060101010101" pitchFamily="49" charset="-122"/>
                <a:ea typeface="KaiTi" panose="02010609060101010101" pitchFamily="49" charset="-122"/>
                <a:cs typeface="Times New Roman" panose="02020603050405020304" pitchFamily="18" charset="0"/>
              </a:rPr>
              <a:t>﹗</a:t>
            </a:r>
            <a:r>
              <a:rPr lang="en-US" altLang="zh-CN" sz="2400" dirty="0">
                <a:latin typeface="KaiTi" panose="02010609060101010101" pitchFamily="49" charset="-122"/>
                <a:ea typeface="KaiTi" panose="02010609060101010101" pitchFamily="49" charset="-122"/>
                <a:cs typeface="Times New Roman" panose="02020603050405020304" pitchFamily="18" charset="0"/>
              </a:rPr>
              <a:t>』</a:t>
            </a:r>
            <a:r>
              <a:rPr lang="zh-CN" altLang="en-US" sz="2400" dirty="0">
                <a:latin typeface="KaiTi" panose="02010609060101010101" pitchFamily="49" charset="-122"/>
                <a:ea typeface="KaiTi" panose="02010609060101010101" pitchFamily="49" charset="-122"/>
                <a:cs typeface="Times New Roman" panose="02020603050405020304" pitchFamily="18" charset="0"/>
              </a:rPr>
              <a:t>」</a:t>
            </a:r>
            <a:r>
              <a:rPr lang="en-US" altLang="zh-CN" sz="2400" dirty="0">
                <a:latin typeface="KaiTi" panose="02010609060101010101" pitchFamily="49" charset="-122"/>
                <a:ea typeface="KaiTi" panose="02010609060101010101" pitchFamily="49" charset="-122"/>
                <a:cs typeface="Times New Roman" panose="02020603050405020304" pitchFamily="18" charset="0"/>
              </a:rPr>
              <a:t>(</a:t>
            </a:r>
            <a:r>
              <a:rPr lang="zh-CN" altLang="en-US" sz="2400" dirty="0">
                <a:latin typeface="KaiTi" panose="02010609060101010101" pitchFamily="49" charset="-122"/>
                <a:ea typeface="KaiTi" panose="02010609060101010101" pitchFamily="49" charset="-122"/>
                <a:cs typeface="Times New Roman" panose="02020603050405020304" pitchFamily="18" charset="0"/>
              </a:rPr>
              <a:t>撒上</a:t>
            </a:r>
            <a:r>
              <a:rPr lang="en-US" altLang="zh-CN" sz="2400" dirty="0">
                <a:latin typeface="KaiTi" panose="02010609060101010101" pitchFamily="49" charset="-122"/>
                <a:ea typeface="KaiTi" panose="02010609060101010101" pitchFamily="49" charset="-122"/>
                <a:cs typeface="Times New Roman" panose="02020603050405020304" pitchFamily="18" charset="0"/>
              </a:rPr>
              <a:t>26.18-19)</a:t>
            </a:r>
            <a:endParaRPr kumimoji="1" lang="en-US" altLang="zh-CN" sz="2400" dirty="0">
              <a:latin typeface="KaiTi" panose="02010609060101010101" pitchFamily="49" charset="-122"/>
              <a:ea typeface="KaiTi" panose="02010609060101010101" pitchFamily="49" charset="-122"/>
              <a:cs typeface="Times New Roman" panose="02020603050405020304" pitchFamily="18" charset="0"/>
            </a:endParaRPr>
          </a:p>
          <a:p>
            <a:pPr marL="914400" lvl="1" indent="-457200">
              <a:lnSpc>
                <a:spcPct val="100000"/>
              </a:lnSpc>
              <a:spcBef>
                <a:spcPts val="600"/>
              </a:spcBef>
              <a:buFont typeface="Arial" panose="020B0604020202020204" pitchFamily="34" charset="0"/>
              <a:buChar char="•"/>
            </a:pPr>
            <a:r>
              <a:rPr kumimoji="1" lang="zh-CN" altLang="en-US" sz="2800" dirty="0">
                <a:latin typeface="Microsoft YaHei" panose="020B0503020204020204" pitchFamily="34" charset="-122"/>
                <a:ea typeface="Microsoft YaHei" panose="020B0503020204020204" pitchFamily="34" charset="-122"/>
              </a:rPr>
              <a:t>拒絕“多一位神就多一重保障”的功利主义</a:t>
            </a:r>
            <a:endParaRPr kumimoji="1" lang="en-US" altLang="zh-CN" sz="2800" dirty="0">
              <a:latin typeface="Microsoft YaHei" panose="020B0503020204020204" pitchFamily="34" charset="-122"/>
              <a:ea typeface="Microsoft YaHei" panose="020B0503020204020204" pitchFamily="34" charset="-122"/>
            </a:endParaRPr>
          </a:p>
          <a:p>
            <a:pPr marL="457200" indent="-457200">
              <a:lnSpc>
                <a:spcPct val="100000"/>
              </a:lnSpc>
              <a:spcBef>
                <a:spcPts val="600"/>
              </a:spcBef>
              <a:buFont typeface="Arial" panose="020B0604020202020204" pitchFamily="34" charset="0"/>
              <a:buChar char="•"/>
            </a:pPr>
            <a:r>
              <a:rPr kumimoji="1" lang="zh-CN" altLang="en-US" sz="2800" b="1" dirty="0">
                <a:latin typeface="Microsoft YaHei" panose="020B0503020204020204" pitchFamily="34" charset="-122"/>
                <a:ea typeface="Microsoft YaHei" panose="020B0503020204020204" pitchFamily="34" charset="-122"/>
              </a:rPr>
              <a:t>不提假神名號</a:t>
            </a:r>
            <a:endParaRPr kumimoji="1" lang="en-US" altLang="zh-CN" sz="2800" b="1" dirty="0">
              <a:latin typeface="Microsoft YaHei" panose="020B0503020204020204" pitchFamily="34" charset="-122"/>
              <a:ea typeface="Microsoft YaHei" panose="020B0503020204020204" pitchFamily="34" charset="-122"/>
            </a:endParaRPr>
          </a:p>
          <a:p>
            <a:pPr marL="800100" lvl="1" indent="-342900">
              <a:lnSpc>
                <a:spcPct val="100000"/>
              </a:lnSpc>
              <a:spcBef>
                <a:spcPts val="6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名不只是標籤，而是本質與現實的體現（呼喚一個名，就是</a:t>
            </a:r>
            <a:r>
              <a:rPr lang="zh-CN" altLang="en-US" sz="2400" b="1" dirty="0">
                <a:latin typeface="Microsoft YaHei" panose="020B0503020204020204" pitchFamily="34" charset="-122"/>
                <a:ea typeface="Microsoft YaHei" panose="020B0503020204020204" pitchFamily="34" charset="-122"/>
              </a:rPr>
              <a:t>召喚那個存在）</a:t>
            </a:r>
            <a:endParaRPr lang="en-US" altLang="zh-CN" sz="2400" dirty="0">
              <a:latin typeface="Microsoft YaHei" panose="020B0503020204020204" pitchFamily="34" charset="-122"/>
              <a:ea typeface="Microsoft YaHei" panose="020B0503020204020204" pitchFamily="34" charset="-122"/>
            </a:endParaRPr>
          </a:p>
          <a:p>
            <a:pPr marL="800100" lvl="1" indent="-342900">
              <a:lnSpc>
                <a:spcPct val="100000"/>
              </a:lnSpc>
              <a:spcBef>
                <a:spcPts val="6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不只是心裡不信，而是</a:t>
            </a:r>
            <a:r>
              <a:rPr lang="zh-CN" altLang="en-US" sz="2400" b="1" dirty="0">
                <a:latin typeface="Microsoft YaHei" panose="020B0503020204020204" pitchFamily="34" charset="-122"/>
                <a:ea typeface="Microsoft YaHei" panose="020B0503020204020204" pitchFamily="34" charset="-122"/>
              </a:rPr>
              <a:t>連嘴唇都不讓假神的名通過</a:t>
            </a:r>
            <a:endParaRPr lang="en-US" altLang="zh-CN" sz="2400" b="1" dirty="0">
              <a:latin typeface="Microsoft YaHei" panose="020B0503020204020204" pitchFamily="34" charset="-122"/>
              <a:ea typeface="Microsoft YaHei" panose="020B0503020204020204" pitchFamily="34" charset="-122"/>
            </a:endParaRPr>
          </a:p>
          <a:p>
            <a:pPr marL="800100" lvl="1" indent="-342900">
              <a:lnSpc>
                <a:spcPct val="100000"/>
              </a:lnSpc>
              <a:spcBef>
                <a:spcPts val="600"/>
              </a:spcBef>
              <a:buFont typeface="Arial" panose="020B0604020202020204" pitchFamily="34" charset="0"/>
              <a:buChar char="•"/>
            </a:pPr>
            <a:r>
              <a:rPr lang="zh-CN" altLang="en-US" sz="2400" b="1" dirty="0">
                <a:latin typeface="Microsoft YaHei" panose="020B0503020204020204" pitchFamily="34" charset="-122"/>
                <a:ea typeface="Microsoft YaHei" panose="020B0503020204020204" pitchFamily="34" charset="-122"/>
              </a:rPr>
              <a:t>我的嘴唇只稱頌耶和華：</a:t>
            </a:r>
            <a:r>
              <a:rPr lang="zh-CN" altLang="en-US" sz="2400" dirty="0">
                <a:latin typeface="Microsoft YaHei" panose="020B0503020204020204" pitchFamily="34" charset="-122"/>
                <a:ea typeface="Microsoft YaHei" panose="020B0503020204020204" pitchFamily="34" charset="-122"/>
              </a:rPr>
              <a:t>這是</a:t>
            </a:r>
            <a:r>
              <a:rPr lang="zh-CN" altLang="en-US" sz="2400" b="1" dirty="0">
                <a:latin typeface="Microsoft YaHei" panose="020B0503020204020204" pitchFamily="34" charset="-122"/>
                <a:ea typeface="Microsoft YaHei" panose="020B0503020204020204" pitchFamily="34" charset="-122"/>
              </a:rPr>
              <a:t>信仰專一性的宣告</a:t>
            </a:r>
            <a:endParaRPr kumimoji="1"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1657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C5615B-A1D9-83E8-CE3A-558801DD3EBE}"/>
              </a:ext>
            </a:extLst>
          </p:cNvPr>
          <p:cNvSpPr>
            <a:spLocks noGrp="1"/>
          </p:cNvSpPr>
          <p:nvPr>
            <p:ph type="title"/>
          </p:nvPr>
        </p:nvSpPr>
        <p:spPr>
          <a:xfrm>
            <a:off x="4876800" y="136525"/>
            <a:ext cx="7010400" cy="1325563"/>
          </a:xfrm>
        </p:spPr>
        <p:txBody>
          <a:bodyPr/>
          <a:lstStyle/>
          <a:p>
            <a:pPr algn="ctr"/>
            <a:r>
              <a:rPr kumimoji="1" lang="zh-CN" altLang="en-US" b="1" dirty="0">
                <a:latin typeface="Microsoft YaHei" panose="020B0503020204020204" pitchFamily="34" charset="-122"/>
                <a:ea typeface="Microsoft YaHei" panose="020B0503020204020204" pitchFamily="34" charset="-122"/>
              </a:rPr>
              <a:t>敬拜獨一神的好處是什麼？</a:t>
            </a:r>
          </a:p>
        </p:txBody>
      </p:sp>
      <p:sp>
        <p:nvSpPr>
          <p:cNvPr id="6" name="内容占位符 5">
            <a:extLst>
              <a:ext uri="{FF2B5EF4-FFF2-40B4-BE49-F238E27FC236}">
                <a16:creationId xmlns:a16="http://schemas.microsoft.com/office/drawing/2014/main" id="{04DB0F0D-B728-50CE-1E44-8548141A0BA2}"/>
              </a:ext>
            </a:extLst>
          </p:cNvPr>
          <p:cNvSpPr>
            <a:spLocks noGrp="1"/>
          </p:cNvSpPr>
          <p:nvPr>
            <p:ph idx="1"/>
          </p:nvPr>
        </p:nvSpPr>
        <p:spPr>
          <a:xfrm>
            <a:off x="5703054" y="1462088"/>
            <a:ext cx="5864106" cy="4746989"/>
          </a:xfrm>
        </p:spPr>
        <p:style>
          <a:lnRef idx="3">
            <a:schemeClr val="lt1"/>
          </a:lnRef>
          <a:fillRef idx="1">
            <a:schemeClr val="accent2"/>
          </a:fillRef>
          <a:effectRef idx="1">
            <a:schemeClr val="accent2"/>
          </a:effectRef>
          <a:fontRef idx="minor">
            <a:schemeClr val="lt1"/>
          </a:fontRef>
        </p:style>
        <p:txBody>
          <a:bodyPr>
            <a:normAutofit/>
          </a:bodyPr>
          <a:lstStyle/>
          <a:p>
            <a:pPr algn="ctr">
              <a:lnSpc>
                <a:spcPct val="150000"/>
              </a:lnSpc>
            </a:pP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与永恆真理建立聯結</a:t>
            </a:r>
            <a:endParaRPr lang="en-US" altLang="zh-CN" dirty="0">
              <a:latin typeface="Microsoft YaHei" panose="020B0503020204020204" pitchFamily="34" charset="-122"/>
              <a:ea typeface="Microsoft YaHei" panose="020B0503020204020204" pitchFamily="34" charset="-122"/>
            </a:endParaRPr>
          </a:p>
          <a:p>
            <a:pPr algn="ctr">
              <a:lnSpc>
                <a:spcPct val="150000"/>
              </a:lnSpc>
            </a:pP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靈魂得着永恆的滿足</a:t>
            </a:r>
            <a:endParaRPr lang="en-US" altLang="zh-CN" dirty="0">
              <a:latin typeface="Microsoft YaHei" panose="020B0503020204020204" pitchFamily="34" charset="-122"/>
              <a:ea typeface="Microsoft YaHei" panose="020B0503020204020204" pitchFamily="34" charset="-122"/>
            </a:endParaRPr>
          </a:p>
          <a:p>
            <a:pPr algn="ctr">
              <a:lnSpc>
                <a:spcPct val="150000"/>
              </a:lnSpc>
            </a:pPr>
            <a:r>
              <a:rPr lang="en-US" altLang="zh-CN" dirty="0">
                <a:latin typeface="Microsoft YaHei" panose="020B0503020204020204" pitchFamily="34" charset="-122"/>
                <a:ea typeface="Microsoft YaHei" panose="020B0503020204020204" pitchFamily="34" charset="-122"/>
              </a:rPr>
              <a:t>3.</a:t>
            </a:r>
            <a:r>
              <a:rPr lang="zh-CN" altLang="en-US" dirty="0">
                <a:latin typeface="Microsoft YaHei" panose="020B0503020204020204" pitchFamily="34" charset="-122"/>
                <a:ea typeface="Microsoft YaHei" panose="020B0503020204020204" pitchFamily="34" charset="-122"/>
              </a:rPr>
              <a:t>得着絕對的圣洁標準</a:t>
            </a:r>
            <a:endParaRPr lang="en-US" altLang="zh-CN" dirty="0">
              <a:latin typeface="Microsoft YaHei" panose="020B0503020204020204" pitchFamily="34" charset="-122"/>
              <a:ea typeface="Microsoft YaHei" panose="020B0503020204020204" pitchFamily="34" charset="-122"/>
            </a:endParaRPr>
          </a:p>
          <a:p>
            <a:pPr algn="ctr">
              <a:lnSpc>
                <a:spcPct val="150000"/>
              </a:lnSpc>
            </a:pPr>
            <a:r>
              <a:rPr lang="en-US" altLang="zh-CN" dirty="0">
                <a:latin typeface="Microsoft YaHei" panose="020B0503020204020204" pitchFamily="34" charset="-122"/>
                <a:ea typeface="Microsoft YaHei" panose="020B0503020204020204" pitchFamily="34" charset="-122"/>
              </a:rPr>
              <a:t>4.</a:t>
            </a:r>
            <a:r>
              <a:rPr lang="zh-CN" altLang="en-US" dirty="0">
                <a:latin typeface="Microsoft YaHei" panose="020B0503020204020204" pitchFamily="34" charset="-122"/>
                <a:ea typeface="Microsoft YaHei" panose="020B0503020204020204" pitchFamily="34" charset="-122"/>
              </a:rPr>
              <a:t>生命被更新且有方向</a:t>
            </a:r>
            <a:endParaRPr lang="en-US" altLang="zh-CN" dirty="0">
              <a:latin typeface="Microsoft YaHei" panose="020B0503020204020204" pitchFamily="34" charset="-122"/>
              <a:ea typeface="Microsoft YaHei" panose="020B0503020204020204" pitchFamily="34" charset="-122"/>
            </a:endParaRPr>
          </a:p>
          <a:p>
            <a:pPr algn="ctr">
              <a:lnSpc>
                <a:spcPct val="150000"/>
              </a:lnSpc>
            </a:pPr>
            <a:r>
              <a:rPr lang="en-US" altLang="zh-CN" dirty="0">
                <a:latin typeface="Microsoft YaHei" panose="020B0503020204020204" pitchFamily="34" charset="-122"/>
                <a:ea typeface="Microsoft YaHei" panose="020B0503020204020204" pitchFamily="34" charset="-122"/>
              </a:rPr>
              <a:t>5.</a:t>
            </a:r>
            <a:r>
              <a:rPr lang="zh-CN" altLang="en-US" dirty="0">
                <a:latin typeface="Microsoft YaHei" panose="020B0503020204020204" pitchFamily="34" charset="-122"/>
                <a:ea typeface="Microsoft YaHei" panose="020B0503020204020204" pitchFamily="34" charset="-122"/>
              </a:rPr>
              <a:t>享受神的拯救与眷顧</a:t>
            </a:r>
            <a:endParaRPr lang="en-US" altLang="zh-CN" dirty="0">
              <a:latin typeface="Microsoft YaHei" panose="020B0503020204020204" pitchFamily="34" charset="-122"/>
              <a:ea typeface="Microsoft YaHei" panose="020B0503020204020204" pitchFamily="34" charset="-122"/>
            </a:endParaRPr>
          </a:p>
          <a:p>
            <a:pPr algn="ctr">
              <a:lnSpc>
                <a:spcPct val="150000"/>
              </a:lnSpc>
            </a:pPr>
            <a:r>
              <a:rPr lang="en-US" altLang="zh-CN" dirty="0">
                <a:latin typeface="Microsoft YaHei" panose="020B0503020204020204" pitchFamily="34" charset="-122"/>
                <a:ea typeface="Microsoft YaHei" panose="020B0503020204020204" pitchFamily="34" charset="-122"/>
              </a:rPr>
              <a:t>6.</a:t>
            </a:r>
            <a:r>
              <a:rPr lang="zh-CN" altLang="en-US" dirty="0">
                <a:latin typeface="Microsoft YaHei" panose="020B0503020204020204" pitchFamily="34" charset="-122"/>
                <a:ea typeface="Microsoft YaHei" panose="020B0503020204020204" pitchFamily="34" charset="-122"/>
              </a:rPr>
              <a:t>進入有神同在的天国</a:t>
            </a:r>
            <a:endParaRPr lang="en-US" altLang="zh-CN" dirty="0">
              <a:latin typeface="Microsoft YaHei" panose="020B0503020204020204" pitchFamily="34" charset="-122"/>
              <a:ea typeface="Microsoft YaHei" panose="020B0503020204020204" pitchFamily="34" charset="-122"/>
            </a:endParaRPr>
          </a:p>
        </p:txBody>
      </p:sp>
      <p:pic>
        <p:nvPicPr>
          <p:cNvPr id="7" name="图片 6">
            <a:extLst>
              <a:ext uri="{FF2B5EF4-FFF2-40B4-BE49-F238E27FC236}">
                <a16:creationId xmlns:a16="http://schemas.microsoft.com/office/drawing/2014/main" id="{1D196BC0-7A18-888E-AA13-809F9E26E510}"/>
              </a:ext>
            </a:extLst>
          </p:cNvPr>
          <p:cNvPicPr>
            <a:picLocks noChangeAspect="1"/>
          </p:cNvPicPr>
          <p:nvPr/>
        </p:nvPicPr>
        <p:blipFill>
          <a:blip r:embed="rId3"/>
          <a:stretch>
            <a:fillRect/>
          </a:stretch>
        </p:blipFill>
        <p:spPr>
          <a:xfrm>
            <a:off x="66097" y="230836"/>
            <a:ext cx="4025767" cy="3279528"/>
          </a:xfrm>
          <a:prstGeom prst="rect">
            <a:avLst/>
          </a:prstGeom>
        </p:spPr>
      </p:pic>
      <p:pic>
        <p:nvPicPr>
          <p:cNvPr id="8" name="图片 7">
            <a:extLst>
              <a:ext uri="{FF2B5EF4-FFF2-40B4-BE49-F238E27FC236}">
                <a16:creationId xmlns:a16="http://schemas.microsoft.com/office/drawing/2014/main" id="{80EBEC1B-B121-ED42-B1ED-ACD98102D062}"/>
              </a:ext>
            </a:extLst>
          </p:cNvPr>
          <p:cNvPicPr>
            <a:picLocks noChangeAspect="1"/>
          </p:cNvPicPr>
          <p:nvPr/>
        </p:nvPicPr>
        <p:blipFill>
          <a:blip r:embed="rId4"/>
          <a:stretch>
            <a:fillRect/>
          </a:stretch>
        </p:blipFill>
        <p:spPr>
          <a:xfrm>
            <a:off x="50217" y="3429000"/>
            <a:ext cx="4041647" cy="2681288"/>
          </a:xfrm>
          <a:prstGeom prst="rect">
            <a:avLst/>
          </a:prstGeom>
        </p:spPr>
      </p:pic>
      <p:sp>
        <p:nvSpPr>
          <p:cNvPr id="9" name="文本框 8">
            <a:extLst>
              <a:ext uri="{FF2B5EF4-FFF2-40B4-BE49-F238E27FC236}">
                <a16:creationId xmlns:a16="http://schemas.microsoft.com/office/drawing/2014/main" id="{FE4451FF-DC1E-6443-92DE-23BFF26D484C}"/>
              </a:ext>
            </a:extLst>
          </p:cNvPr>
          <p:cNvSpPr txBox="1"/>
          <p:nvPr/>
        </p:nvSpPr>
        <p:spPr>
          <a:xfrm>
            <a:off x="50217" y="6257832"/>
            <a:ext cx="5864106" cy="369332"/>
          </a:xfrm>
          <a:prstGeom prst="rect">
            <a:avLst/>
          </a:prstGeom>
          <a:noFill/>
        </p:spPr>
        <p:txBody>
          <a:bodyPr wrap="none" rtlCol="0">
            <a:spAutoFit/>
          </a:bodyPr>
          <a:lstStyle/>
          <a:p>
            <a:r>
              <a:rPr kumimoji="1" lang="en-US" altLang="zh-CN" i="1" dirty="0"/>
              <a:t>《ACCS</a:t>
            </a:r>
            <a:r>
              <a:rPr kumimoji="1" lang="zh-CN" altLang="en-US" i="1" dirty="0"/>
              <a:t>古代基督信仰聖經註釋叢書：詩篇</a:t>
            </a:r>
            <a:r>
              <a:rPr kumimoji="1" lang="en-US" altLang="zh-CN" i="1" dirty="0"/>
              <a:t>》</a:t>
            </a:r>
            <a:r>
              <a:rPr kumimoji="1" lang="zh-CN" altLang="en-US" i="1" dirty="0"/>
              <a:t>，</a:t>
            </a:r>
            <a:r>
              <a:rPr kumimoji="1" lang="en-US" altLang="zh-CN" i="1" dirty="0"/>
              <a:t>P121-122</a:t>
            </a:r>
            <a:endParaRPr kumimoji="1" lang="zh-CN" altLang="en-US" i="1" dirty="0"/>
          </a:p>
        </p:txBody>
      </p:sp>
    </p:spTree>
    <p:extLst>
      <p:ext uri="{BB962C8B-B14F-4D97-AF65-F5344CB8AC3E}">
        <p14:creationId xmlns:p14="http://schemas.microsoft.com/office/powerpoint/2010/main" val="2951684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AEFB8F-F4DE-F5C1-9DA7-AF374268CE99}"/>
              </a:ext>
            </a:extLst>
          </p:cNvPr>
          <p:cNvSpPr>
            <a:spLocks noGrp="1"/>
          </p:cNvSpPr>
          <p:nvPr>
            <p:ph type="title"/>
          </p:nvPr>
        </p:nvSpPr>
        <p:spPr>
          <a:xfrm>
            <a:off x="851451" y="18256"/>
            <a:ext cx="10515600" cy="1002162"/>
          </a:xfrm>
        </p:spPr>
        <p:txBody>
          <a:bodyPr/>
          <a:lstStyle/>
          <a:p>
            <a:r>
              <a:rPr kumimoji="1" lang="zh-CN" altLang="en-US" b="1" dirty="0">
                <a:latin typeface="Microsoft YaHei" panose="020B0503020204020204" pitchFamily="34" charset="-122"/>
                <a:ea typeface="Microsoft YaHei" panose="020B0503020204020204" pitchFamily="34" charset="-122"/>
              </a:rPr>
              <a:t>決志禱告：邀請救主作我主</a:t>
            </a:r>
          </a:p>
        </p:txBody>
      </p:sp>
      <p:sp>
        <p:nvSpPr>
          <p:cNvPr id="3" name="内容占位符 2">
            <a:extLst>
              <a:ext uri="{FF2B5EF4-FFF2-40B4-BE49-F238E27FC236}">
                <a16:creationId xmlns:a16="http://schemas.microsoft.com/office/drawing/2014/main" id="{ECF365F2-24AA-62F3-C994-E9CEE5C752D1}"/>
              </a:ext>
            </a:extLst>
          </p:cNvPr>
          <p:cNvSpPr>
            <a:spLocks noGrp="1"/>
          </p:cNvSpPr>
          <p:nvPr>
            <p:ph idx="1"/>
          </p:nvPr>
        </p:nvSpPr>
        <p:spPr>
          <a:xfrm>
            <a:off x="0" y="1088173"/>
            <a:ext cx="7911548" cy="5769826"/>
          </a:xfrm>
        </p:spPr>
        <p:txBody>
          <a:bodyPr>
            <a:normAutofit fontScale="92500"/>
          </a:bodyPr>
          <a:lstStyle/>
          <a:p>
            <a:pPr>
              <a:lnSpc>
                <a:spcPct val="120000"/>
              </a:lnSpc>
            </a:pPr>
            <a:r>
              <a:rPr kumimoji="1"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決</a:t>
            </a:r>
            <a:r>
              <a:rPr kumimoji="1" lang="zh-CN" altLang="en-US" dirty="0">
                <a:latin typeface="Microsoft YaHei" panose="020B0503020204020204" pitchFamily="34" charset="-122"/>
                <a:ea typeface="Microsoft YaHei" panose="020B0503020204020204" pitchFamily="34" charset="-122"/>
                <a:cs typeface="Times New Roman" panose="02020603050405020304" pitchFamily="18" charset="0"/>
              </a:rPr>
              <a:t>：決定。</a:t>
            </a:r>
            <a:r>
              <a:rPr kumimoji="1"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志</a:t>
            </a:r>
            <a:r>
              <a:rPr kumimoji="1" lang="zh-CN" altLang="en-US" dirty="0">
                <a:latin typeface="Microsoft YaHei" panose="020B0503020204020204" pitchFamily="34" charset="-122"/>
                <a:ea typeface="Microsoft YaHei" panose="020B0503020204020204" pitchFamily="34" charset="-122"/>
                <a:cs typeface="Times New Roman" panose="02020603050405020304" pitchFamily="18" charset="0"/>
              </a:rPr>
              <a:t>：心志、方向。</a:t>
            </a:r>
          </a:p>
          <a:p>
            <a:pPr>
              <a:lnSpc>
                <a:spcPct val="120000"/>
              </a:lnSpc>
            </a:pPr>
            <a:r>
              <a:rPr kumimoji="1"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決志禱告</a:t>
            </a:r>
            <a:r>
              <a:rPr kumimoji="1" lang="zh-CN" altLang="en-US" dirty="0">
                <a:latin typeface="Microsoft YaHei" panose="020B0503020204020204" pitchFamily="34" charset="-122"/>
                <a:ea typeface="Microsoft YaHei" panose="020B0503020204020204" pitchFamily="34" charset="-122"/>
                <a:cs typeface="Times New Roman" panose="02020603050405020304" pitchFamily="18" charset="0"/>
              </a:rPr>
              <a:t>：</a:t>
            </a:r>
            <a:r>
              <a:rPr kumimoji="1" lang="zh-CN" altLang="en-US" b="1" dirty="0">
                <a:latin typeface="KaiTi" panose="02010609060101010101" pitchFamily="49" charset="-122"/>
                <a:ea typeface="KaiTi" panose="02010609060101010101" pitchFamily="49" charset="-122"/>
                <a:cs typeface="Times New Roman" panose="02020603050405020304" pitchFamily="18" charset="0"/>
              </a:rPr>
              <a:t>一個人聽懂完整福音之後，自願決定接受耶穌基督成為自己的救主和生命的主宰。</a:t>
            </a:r>
            <a:endParaRPr kumimoji="1" lang="en-US" altLang="zh-CN" b="1" dirty="0">
              <a:latin typeface="KaiTi" panose="02010609060101010101" pitchFamily="49" charset="-122"/>
              <a:ea typeface="KaiTi" panose="02010609060101010101" pitchFamily="49" charset="-122"/>
              <a:cs typeface="Times New Roman" panose="02020603050405020304" pitchFamily="18" charset="0"/>
            </a:endParaRPr>
          </a:p>
          <a:p>
            <a:pPr lvl="1">
              <a:lnSpc>
                <a:spcPct val="120000"/>
              </a:lnSpc>
            </a:pPr>
            <a:r>
              <a:rPr kumimoji="1" lang="zh-CN" altLang="en-US" b="1" dirty="0">
                <a:solidFill>
                  <a:srgbClr val="7030A0"/>
                </a:solidFill>
                <a:highlight>
                  <a:srgbClr val="FFFF00"/>
                </a:highlight>
                <a:latin typeface="Microsoft YaHei" panose="020B0503020204020204" pitchFamily="34" charset="-122"/>
                <a:ea typeface="Microsoft YaHei" panose="020B0503020204020204" pitchFamily="34" charset="-122"/>
                <a:cs typeface="Times New Roman" panose="02020603050405020304" pitchFamily="18" charset="0"/>
              </a:rPr>
              <a:t>重點在決志，其次是禱告；禱告是最低要求。</a:t>
            </a:r>
          </a:p>
          <a:p>
            <a:pPr>
              <a:lnSpc>
                <a:spcPct val="120000"/>
              </a:lnSpc>
            </a:pPr>
            <a:r>
              <a:rPr kumimoji="1" lang="zh-CN" altLang="en-US" dirty="0">
                <a:latin typeface="Microsoft YaHei" panose="020B0503020204020204" pitchFamily="34" charset="-122"/>
                <a:ea typeface="Microsoft YaHei" panose="020B0503020204020204" pitchFamily="34" charset="-122"/>
                <a:cs typeface="Times New Roman" panose="02020603050405020304" pitchFamily="18" charset="0"/>
              </a:rPr>
              <a:t>這包括對以下核心信仰的真实相信：</a:t>
            </a:r>
          </a:p>
          <a:p>
            <a:pPr lvl="1">
              <a:lnSpc>
                <a:spcPct val="120000"/>
              </a:lnSpc>
            </a:pPr>
            <a:r>
              <a:rPr kumimoji="1" lang="zh-CN" altLang="en-US" dirty="0">
                <a:highlight>
                  <a:srgbClr val="FFFF00"/>
                </a:highlight>
                <a:latin typeface="Microsoft YaHei" panose="020B0503020204020204" pitchFamily="34" charset="-122"/>
                <a:ea typeface="Microsoft YaHei" panose="020B0503020204020204" pitchFamily="34" charset="-122"/>
                <a:cs typeface="Times New Roman" panose="02020603050405020304" pitchFamily="18" charset="0"/>
              </a:rPr>
              <a:t>宇宙中只有一位真神，就是聖經啟示的耶和華</a:t>
            </a:r>
            <a:endParaRPr kumimoji="1" lang="en-US" altLang="zh-CN" dirty="0">
              <a:highlight>
                <a:srgbClr val="FFFF00"/>
              </a:highlight>
              <a:latin typeface="Microsoft YaHei" panose="020B0503020204020204" pitchFamily="34" charset="-122"/>
              <a:ea typeface="Microsoft YaHei" panose="020B0503020204020204" pitchFamily="34" charset="-122"/>
              <a:cs typeface="Times New Roman" panose="02020603050405020304" pitchFamily="18" charset="0"/>
            </a:endParaRPr>
          </a:p>
          <a:p>
            <a:pPr lvl="1">
              <a:lnSpc>
                <a:spcPct val="120000"/>
              </a:lnSpc>
            </a:pPr>
            <a:r>
              <a:rPr kumimoji="1" lang="zh-CN" altLang="en-US" dirty="0">
                <a:highlight>
                  <a:srgbClr val="FFFF00"/>
                </a:highlight>
                <a:latin typeface="Microsoft YaHei" panose="020B0503020204020204" pitchFamily="34" charset="-122"/>
                <a:ea typeface="Microsoft YaHei" panose="020B0503020204020204" pitchFamily="34" charset="-122"/>
                <a:cs typeface="Times New Roman" panose="02020603050405020304" pitchFamily="18" charset="0"/>
              </a:rPr>
              <a:t>承認自己是罪人，活在罪中與真神為敵</a:t>
            </a:r>
          </a:p>
          <a:p>
            <a:pPr lvl="1">
              <a:lnSpc>
                <a:spcPct val="120000"/>
              </a:lnSpc>
            </a:pPr>
            <a:r>
              <a:rPr kumimoji="1" lang="zh-CN" altLang="en-US" dirty="0">
                <a:highlight>
                  <a:srgbClr val="FFFF00"/>
                </a:highlight>
                <a:latin typeface="Microsoft YaHei" panose="020B0503020204020204" pitchFamily="34" charset="-122"/>
                <a:ea typeface="Microsoft YaHei" panose="020B0503020204020204" pitchFamily="34" charset="-122"/>
                <a:cs typeface="Times New Roman" panose="02020603050405020304" pitchFamily="18" charset="0"/>
              </a:rPr>
              <a:t>相信耶穌基督為自己的罪死而復活，還要再來審判世界</a:t>
            </a:r>
          </a:p>
          <a:p>
            <a:pPr lvl="1">
              <a:lnSpc>
                <a:spcPct val="120000"/>
              </a:lnSpc>
            </a:pPr>
            <a:r>
              <a:rPr kumimoji="1" lang="zh-CN" altLang="en-US" dirty="0">
                <a:highlight>
                  <a:srgbClr val="FFFF00"/>
                </a:highlight>
                <a:latin typeface="Microsoft YaHei" panose="020B0503020204020204" pitchFamily="34" charset="-122"/>
                <a:ea typeface="Microsoft YaHei" panose="020B0503020204020204" pitchFamily="34" charset="-122"/>
                <a:cs typeface="Times New Roman" panose="02020603050405020304" pitchFamily="18" charset="0"/>
              </a:rPr>
              <a:t>願意向神認罪悔改，邀請他永駐心中</a:t>
            </a:r>
          </a:p>
          <a:p>
            <a:pPr lvl="1">
              <a:lnSpc>
                <a:spcPct val="120000"/>
              </a:lnSpc>
            </a:pPr>
            <a:r>
              <a:rPr kumimoji="1" lang="zh-CN" altLang="en-US" dirty="0">
                <a:highlight>
                  <a:srgbClr val="FFFF00"/>
                </a:highlight>
                <a:latin typeface="Microsoft YaHei" panose="020B0503020204020204" pitchFamily="34" charset="-122"/>
                <a:ea typeface="Microsoft YaHei" panose="020B0503020204020204" pitchFamily="34" charset="-122"/>
                <a:cs typeface="Times New Roman" panose="02020603050405020304" pitchFamily="18" charset="0"/>
              </a:rPr>
              <a:t>立志一生跟隨耶穌基督，成为他的門徒</a:t>
            </a:r>
            <a:endParaRPr kumimoji="1" lang="en-US" altLang="zh-CN" dirty="0">
              <a:highlight>
                <a:srgbClr val="FFFF00"/>
              </a:highlight>
              <a:latin typeface="Microsoft YaHei" panose="020B0503020204020204" pitchFamily="34" charset="-122"/>
              <a:ea typeface="Microsoft YaHei" panose="020B0503020204020204" pitchFamily="34" charset="-122"/>
              <a:cs typeface="Times New Roman" panose="02020603050405020304" pitchFamily="18" charset="0"/>
            </a:endParaRPr>
          </a:p>
          <a:p>
            <a:pPr>
              <a:lnSpc>
                <a:spcPct val="120000"/>
              </a:lnSpc>
            </a:pPr>
            <a:r>
              <a:rPr kumimoji="1"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決志禱告：信心</a:t>
            </a:r>
            <a:r>
              <a:rPr kumimoji="1"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a:t>
            </a:r>
            <a:r>
              <a:rPr kumimoji="1"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悔改</a:t>
            </a:r>
            <a:r>
              <a:rPr kumimoji="1"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a:t>
            </a:r>
            <a:r>
              <a:rPr kumimoji="1"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跟隨耶穌。生命主權交予神！</a:t>
            </a:r>
          </a:p>
        </p:txBody>
      </p:sp>
      <p:graphicFrame>
        <p:nvGraphicFramePr>
          <p:cNvPr id="4" name="图示 3">
            <a:extLst>
              <a:ext uri="{FF2B5EF4-FFF2-40B4-BE49-F238E27FC236}">
                <a16:creationId xmlns:a16="http://schemas.microsoft.com/office/drawing/2014/main" id="{0FAFDF12-E10D-7B7D-9948-81784EDFF575}"/>
              </a:ext>
            </a:extLst>
          </p:cNvPr>
          <p:cNvGraphicFramePr/>
          <p:nvPr>
            <p:extLst>
              <p:ext uri="{D42A27DB-BD31-4B8C-83A1-F6EECF244321}">
                <p14:modId xmlns:p14="http://schemas.microsoft.com/office/powerpoint/2010/main" val="1792887986"/>
              </p:ext>
            </p:extLst>
          </p:nvPr>
        </p:nvGraphicFramePr>
        <p:xfrm>
          <a:off x="8108831" y="1749287"/>
          <a:ext cx="3871134" cy="4686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a:extLst>
              <a:ext uri="{FF2B5EF4-FFF2-40B4-BE49-F238E27FC236}">
                <a16:creationId xmlns:a16="http://schemas.microsoft.com/office/drawing/2014/main" id="{616543C1-D704-7C98-2AE9-5B035E474558}"/>
              </a:ext>
            </a:extLst>
          </p:cNvPr>
          <p:cNvPicPr>
            <a:picLocks noChangeAspect="1"/>
          </p:cNvPicPr>
          <p:nvPr/>
        </p:nvPicPr>
        <p:blipFill>
          <a:blip r:embed="rId8"/>
          <a:stretch>
            <a:fillRect/>
          </a:stretch>
        </p:blipFill>
        <p:spPr>
          <a:xfrm>
            <a:off x="3564836" y="6857999"/>
            <a:ext cx="4543995" cy="661114"/>
          </a:xfrm>
          <a:prstGeom prst="rect">
            <a:avLst/>
          </a:prstGeom>
        </p:spPr>
      </p:pic>
    </p:spTree>
    <p:extLst>
      <p:ext uri="{BB962C8B-B14F-4D97-AF65-F5344CB8AC3E}">
        <p14:creationId xmlns:p14="http://schemas.microsoft.com/office/powerpoint/2010/main" val="30126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8461FC-29FF-26C5-C5B1-DA46A677A284}"/>
              </a:ext>
            </a:extLst>
          </p:cNvPr>
          <p:cNvSpPr>
            <a:spLocks noGrp="1"/>
          </p:cNvSpPr>
          <p:nvPr>
            <p:ph type="title"/>
          </p:nvPr>
        </p:nvSpPr>
        <p:spPr>
          <a:xfrm>
            <a:off x="838199" y="125896"/>
            <a:ext cx="10515600" cy="943779"/>
          </a:xfrm>
        </p:spPr>
        <p:txBody>
          <a:bodyPr>
            <a:normAutofit fontScale="90000"/>
          </a:bodyPr>
          <a:lstStyle/>
          <a:p>
            <a:r>
              <a:rPr kumimoji="1" lang="zh-CN" altLang="en-US" sz="4800" b="1" dirty="0">
                <a:latin typeface="Microsoft YaHei" panose="020B0503020204020204" pitchFamily="34" charset="-122"/>
                <a:ea typeface="Microsoft YaHei" panose="020B0503020204020204" pitchFamily="34" charset="-122"/>
              </a:rPr>
              <a:t>以別神代替耶和華的，愁苦必加增（</a:t>
            </a:r>
            <a:r>
              <a:rPr kumimoji="1" lang="en-US" altLang="zh-CN" sz="4800" b="1" dirty="0">
                <a:latin typeface="Microsoft YaHei" panose="020B0503020204020204" pitchFamily="34" charset="-122"/>
                <a:ea typeface="Microsoft YaHei" panose="020B0503020204020204" pitchFamily="34" charset="-122"/>
              </a:rPr>
              <a:t>4</a:t>
            </a:r>
            <a:r>
              <a:rPr kumimoji="1" lang="zh-CN" altLang="en-US" sz="4800" b="1" dirty="0">
                <a:latin typeface="Microsoft YaHei" panose="020B0503020204020204" pitchFamily="34" charset="-122"/>
                <a:ea typeface="Microsoft YaHei" panose="020B0503020204020204" pitchFamily="34" charset="-122"/>
              </a:rPr>
              <a:t>節）</a:t>
            </a:r>
          </a:p>
        </p:txBody>
      </p:sp>
      <p:sp>
        <p:nvSpPr>
          <p:cNvPr id="3" name="内容占位符 2">
            <a:extLst>
              <a:ext uri="{FF2B5EF4-FFF2-40B4-BE49-F238E27FC236}">
                <a16:creationId xmlns:a16="http://schemas.microsoft.com/office/drawing/2014/main" id="{BAA6F2E4-A073-B4D6-E68D-3388D22940BA}"/>
              </a:ext>
            </a:extLst>
          </p:cNvPr>
          <p:cNvSpPr>
            <a:spLocks noGrp="1"/>
          </p:cNvSpPr>
          <p:nvPr>
            <p:ph idx="1"/>
          </p:nvPr>
        </p:nvSpPr>
        <p:spPr>
          <a:xfrm>
            <a:off x="0" y="1311965"/>
            <a:ext cx="12191999" cy="5546035"/>
          </a:xfrm>
        </p:spPr>
        <p:txBody>
          <a:bodyPr>
            <a:normAutofit fontScale="92500"/>
          </a:bodyPr>
          <a:lstStyle/>
          <a:p>
            <a:pPr>
              <a:lnSpc>
                <a:spcPct val="110000"/>
              </a:lnSpc>
            </a:pPr>
            <a:r>
              <a:rPr kumimoji="1" lang="zh-CN" altLang="en-US" sz="3000" b="1" dirty="0">
                <a:latin typeface="Microsoft YaHei" panose="020B0503020204020204" pitchFamily="34" charset="-122"/>
                <a:ea typeface="Microsoft YaHei" panose="020B0503020204020204" pitchFamily="34" charset="-122"/>
              </a:rPr>
              <a:t>代替</a:t>
            </a:r>
            <a:r>
              <a:rPr kumimoji="1" lang="zh-CN" altLang="en-US" sz="3000" dirty="0">
                <a:latin typeface="Microsoft YaHei" panose="020B0503020204020204" pitchFamily="34" charset="-122"/>
                <a:ea typeface="Microsoft YaHei" panose="020B0503020204020204" pitchFamily="34" charset="-122"/>
              </a:rPr>
              <a:t>：字根有</a:t>
            </a:r>
            <a:r>
              <a:rPr kumimoji="1" lang="zh-CN" altLang="en-US" sz="3000" dirty="0">
                <a:highlight>
                  <a:srgbClr val="FFFF00"/>
                </a:highlight>
                <a:latin typeface="Microsoft YaHei" panose="020B0503020204020204" pitchFamily="34" charset="-122"/>
                <a:ea typeface="Microsoft YaHei" panose="020B0503020204020204" pitchFamily="34" charset="-122"/>
              </a:rPr>
              <a:t>“追求”</a:t>
            </a:r>
            <a:r>
              <a:rPr kumimoji="1" lang="zh-CN" altLang="en-US" sz="3000" dirty="0">
                <a:latin typeface="Microsoft YaHei" panose="020B0503020204020204" pitchFamily="34" charset="-122"/>
                <a:ea typeface="Microsoft YaHei" panose="020B0503020204020204" pitchFamily="34" charset="-122"/>
              </a:rPr>
              <a:t>和</a:t>
            </a:r>
            <a:r>
              <a:rPr kumimoji="1" lang="zh-CN" altLang="en-US" sz="3000" dirty="0">
                <a:highlight>
                  <a:srgbClr val="FFFF00"/>
                </a:highlight>
                <a:latin typeface="Microsoft YaHei" panose="020B0503020204020204" pitchFamily="34" charset="-122"/>
                <a:ea typeface="Microsoft YaHei" panose="020B0503020204020204" pitchFamily="34" charset="-122"/>
              </a:rPr>
              <a:t>“下聘礼”</a:t>
            </a:r>
            <a:r>
              <a:rPr kumimoji="1" lang="zh-CN" altLang="en-US" sz="3000" dirty="0">
                <a:latin typeface="Microsoft YaHei" panose="020B0503020204020204" pitchFamily="34" charset="-122"/>
                <a:ea typeface="Microsoft YaHei" panose="020B0503020204020204" pitchFamily="34" charset="-122"/>
              </a:rPr>
              <a:t>之意。</a:t>
            </a:r>
            <a:endParaRPr kumimoji="1" lang="en-US" altLang="zh-CN" sz="3000" dirty="0">
              <a:latin typeface="Microsoft YaHei" panose="020B0503020204020204" pitchFamily="34" charset="-122"/>
              <a:ea typeface="Microsoft YaHei" panose="020B0503020204020204" pitchFamily="34" charset="-122"/>
            </a:endParaRPr>
          </a:p>
          <a:p>
            <a:pPr>
              <a:lnSpc>
                <a:spcPct val="110000"/>
              </a:lnSpc>
            </a:pPr>
            <a:r>
              <a:rPr kumimoji="1" lang="zh-CN" altLang="en-US" sz="3000" b="1" dirty="0">
                <a:latin typeface="Microsoft YaHei" panose="020B0503020204020204" pitchFamily="34" charset="-122"/>
                <a:ea typeface="Microsoft YaHei" panose="020B0503020204020204" pitchFamily="34" charset="-122"/>
              </a:rPr>
              <a:t>愁苦</a:t>
            </a:r>
            <a:r>
              <a:rPr kumimoji="1" lang="zh-CN" altLang="en-US" sz="3000" dirty="0">
                <a:latin typeface="Microsoft YaHei" panose="020B0503020204020204" pitchFamily="34" charset="-122"/>
                <a:ea typeface="Microsoft YaHei" panose="020B0503020204020204" pitchFamily="34" charset="-122"/>
              </a:rPr>
              <a:t>：“外在痛苦，內心傷害</a:t>
            </a:r>
            <a:r>
              <a:rPr kumimoji="1" lang="zh-CN" altLang="en-US" sz="3000" dirty="0">
                <a:latin typeface="KaiTi" panose="02010609060101010101" pitchFamily="49" charset="-122"/>
                <a:ea typeface="KaiTi" panose="02010609060101010101" pitchFamily="49" charset="-122"/>
              </a:rPr>
              <a:t>”。（猴子取花生）</a:t>
            </a:r>
            <a:endParaRPr kumimoji="1" lang="en-US" altLang="zh-CN" sz="3000" dirty="0">
              <a:latin typeface="KaiTi" panose="02010609060101010101" pitchFamily="49" charset="-122"/>
              <a:ea typeface="KaiTi" panose="02010609060101010101" pitchFamily="49" charset="-122"/>
            </a:endParaRPr>
          </a:p>
          <a:p>
            <a:pPr>
              <a:lnSpc>
                <a:spcPct val="120000"/>
              </a:lnSpc>
            </a:pPr>
            <a:r>
              <a:rPr kumimoji="1" lang="zh-CN" altLang="en-US" sz="3000" b="1" dirty="0">
                <a:latin typeface="Microsoft YaHei" panose="020B0503020204020204" pitchFamily="34" charset="-122"/>
                <a:ea typeface="Microsoft YaHei" panose="020B0503020204020204" pitchFamily="34" charset="-122"/>
              </a:rPr>
              <a:t>根本的神學基礎</a:t>
            </a:r>
            <a:endParaRPr kumimoji="1" lang="en-US" altLang="zh-CN" sz="3000" dirty="0">
              <a:latin typeface="Microsoft YaHei" panose="020B0503020204020204" pitchFamily="34" charset="-122"/>
              <a:ea typeface="Microsoft YaHei" panose="020B0503020204020204" pitchFamily="34" charset="-122"/>
            </a:endParaRPr>
          </a:p>
          <a:p>
            <a:pPr lvl="1">
              <a:lnSpc>
                <a:spcPct val="120000"/>
              </a:lnSpc>
            </a:pPr>
            <a:r>
              <a:rPr kumimoji="1" lang="zh-CN" altLang="en-US" sz="2600" b="1" dirty="0">
                <a:highlight>
                  <a:srgbClr val="FFFF00"/>
                </a:highlight>
                <a:latin typeface="Microsoft YaHei" panose="020B0503020204020204" pitchFamily="34" charset="-122"/>
                <a:ea typeface="Microsoft YaHei" panose="020B0503020204020204" pitchFamily="34" charset="-122"/>
              </a:rPr>
              <a:t>申命记 </a:t>
            </a:r>
            <a:r>
              <a:rPr kumimoji="1" lang="en-US" altLang="zh-CN" sz="2600" b="1" dirty="0">
                <a:highlight>
                  <a:srgbClr val="FFFF00"/>
                </a:highlight>
                <a:latin typeface="Microsoft YaHei" panose="020B0503020204020204" pitchFamily="34" charset="-122"/>
                <a:ea typeface="Microsoft YaHei" panose="020B0503020204020204" pitchFamily="34" charset="-122"/>
              </a:rPr>
              <a:t>6:4-5</a:t>
            </a:r>
            <a:r>
              <a:rPr kumimoji="1" lang="zh-CN" altLang="en-US" sz="2600" b="1" dirty="0">
                <a:highlight>
                  <a:srgbClr val="FFFF00"/>
                </a:highlight>
                <a:latin typeface="Microsoft YaHei" panose="020B0503020204020204" pitchFamily="34" charset="-122"/>
                <a:ea typeface="Microsoft YaHei" panose="020B0503020204020204" pitchFamily="34" charset="-122"/>
              </a:rPr>
              <a:t>，</a:t>
            </a:r>
            <a:r>
              <a:rPr kumimoji="1" lang="en-US" altLang="zh-CN" sz="2600" b="1" dirty="0">
                <a:highlight>
                  <a:srgbClr val="FFFF00"/>
                </a:highlight>
                <a:latin typeface="Microsoft YaHei" panose="020B0503020204020204" pitchFamily="34" charset="-122"/>
                <a:ea typeface="Microsoft YaHei" panose="020B0503020204020204" pitchFamily="34" charset="-122"/>
              </a:rPr>
              <a:t>13-15</a:t>
            </a:r>
            <a:r>
              <a:rPr kumimoji="1" lang="zh-CN" altLang="en-US" sz="2600" b="1" dirty="0">
                <a:highlight>
                  <a:srgbClr val="FFFF00"/>
                </a:highlight>
                <a:latin typeface="Microsoft YaHei" panose="020B0503020204020204" pitchFamily="34" charset="-122"/>
                <a:ea typeface="Microsoft YaHei" panose="020B0503020204020204" pitchFamily="34" charset="-122"/>
              </a:rPr>
              <a:t>和合本</a:t>
            </a:r>
          </a:p>
          <a:p>
            <a:pPr lvl="1">
              <a:lnSpc>
                <a:spcPct val="120000"/>
              </a:lnSpc>
            </a:pPr>
            <a:r>
              <a:rPr kumimoji="1" lang="zh-CN" altLang="en-US" sz="2600" dirty="0">
                <a:latin typeface="Microsoft YaHei" panose="020B0503020204020204" pitchFamily="34" charset="-122"/>
                <a:ea typeface="Microsoft YaHei" panose="020B0503020204020204" pitchFamily="34" charset="-122"/>
              </a:rPr>
              <a:t>以色列啊，你要听！</a:t>
            </a:r>
            <a:r>
              <a:rPr kumimoji="1" lang="zh-CN" altLang="en-US" sz="2600" b="1" dirty="0">
                <a:solidFill>
                  <a:srgbClr val="FF0000"/>
                </a:solidFill>
                <a:latin typeface="Microsoft YaHei" panose="020B0503020204020204" pitchFamily="34" charset="-122"/>
                <a:ea typeface="Microsoft YaHei" panose="020B0503020204020204" pitchFamily="34" charset="-122"/>
              </a:rPr>
              <a:t>耶和华我们神是独一的主。你要尽心、尽性、尽力爱耶和华你的　神</a:t>
            </a:r>
            <a:r>
              <a:rPr kumimoji="1" lang="zh-CN" altLang="en-US" sz="2600" b="1" dirty="0">
                <a:latin typeface="Microsoft YaHei" panose="020B0503020204020204" pitchFamily="34" charset="-122"/>
                <a:ea typeface="Microsoft YaHei" panose="020B0503020204020204" pitchFamily="34" charset="-122"/>
              </a:rPr>
              <a:t>。</a:t>
            </a:r>
            <a:r>
              <a:rPr kumimoji="1" lang="en-US" altLang="zh-CN" sz="2600" b="1" dirty="0">
                <a:latin typeface="Microsoft YaHei" panose="020B0503020204020204" pitchFamily="34" charset="-122"/>
                <a:ea typeface="Microsoft YaHei" panose="020B0503020204020204" pitchFamily="34" charset="-122"/>
              </a:rPr>
              <a:t>……</a:t>
            </a:r>
            <a:r>
              <a:rPr kumimoji="1" lang="zh-CN" altLang="en-US" sz="2600" b="1" dirty="0">
                <a:latin typeface="Microsoft YaHei" panose="020B0503020204020204" pitchFamily="34" charset="-122"/>
                <a:ea typeface="Microsoft YaHei" panose="020B0503020204020204" pitchFamily="34" charset="-122"/>
              </a:rPr>
              <a:t>你要敬畏耶和华你的神，侍奉他，指着他的名起誓</a:t>
            </a:r>
            <a:r>
              <a:rPr kumimoji="1" lang="zh-CN" altLang="en-US" sz="2600" dirty="0">
                <a:latin typeface="Microsoft YaHei" panose="020B0503020204020204" pitchFamily="34" charset="-122"/>
                <a:ea typeface="Microsoft YaHei" panose="020B0503020204020204" pitchFamily="34" charset="-122"/>
              </a:rPr>
              <a:t>。不可随从别神，就是你们四围国民的神；因为在你们中间的耶和华你神是忌邪的神，惟恐耶和华你　神的怒气向你发作，就把你从地上除灭。</a:t>
            </a:r>
            <a:endParaRPr kumimoji="1" lang="en-US" altLang="zh-CN" sz="2600" dirty="0">
              <a:latin typeface="Microsoft YaHei" panose="020B0503020204020204" pitchFamily="34" charset="-122"/>
              <a:ea typeface="Microsoft YaHei" panose="020B0503020204020204" pitchFamily="34" charset="-122"/>
            </a:endParaRPr>
          </a:p>
          <a:p>
            <a:pPr lvl="1">
              <a:lnSpc>
                <a:spcPct val="120000"/>
              </a:lnSpc>
            </a:pPr>
            <a:r>
              <a:rPr kumimoji="1" lang="zh-CN" altLang="en-US" sz="2600" b="1" dirty="0">
                <a:highlight>
                  <a:srgbClr val="FFFF00"/>
                </a:highlight>
                <a:latin typeface="Microsoft YaHei" panose="020B0503020204020204" pitchFamily="34" charset="-122"/>
                <a:ea typeface="Microsoft YaHei" panose="020B0503020204020204" pitchFamily="34" charset="-122"/>
              </a:rPr>
              <a:t>马太福音 </a:t>
            </a:r>
            <a:r>
              <a:rPr kumimoji="1" lang="en-US" altLang="zh-CN" sz="2600" b="1" dirty="0">
                <a:highlight>
                  <a:srgbClr val="FFFF00"/>
                </a:highlight>
                <a:latin typeface="Microsoft YaHei" panose="020B0503020204020204" pitchFamily="34" charset="-122"/>
                <a:ea typeface="Microsoft YaHei" panose="020B0503020204020204" pitchFamily="34" charset="-122"/>
              </a:rPr>
              <a:t>22:37-40 </a:t>
            </a:r>
            <a:r>
              <a:rPr kumimoji="1" lang="zh-CN" altLang="en-US" sz="2600" b="1" dirty="0">
                <a:highlight>
                  <a:srgbClr val="FFFF00"/>
                </a:highlight>
                <a:latin typeface="Microsoft YaHei" panose="020B0503020204020204" pitchFamily="34" charset="-122"/>
                <a:ea typeface="Microsoft YaHei" panose="020B0503020204020204" pitchFamily="34" charset="-122"/>
              </a:rPr>
              <a:t>和合本</a:t>
            </a:r>
          </a:p>
          <a:p>
            <a:pPr lvl="1">
              <a:lnSpc>
                <a:spcPct val="120000"/>
              </a:lnSpc>
            </a:pPr>
            <a:r>
              <a:rPr kumimoji="1" lang="en-US" altLang="zh-CN" sz="2600" dirty="0">
                <a:latin typeface="Microsoft YaHei" panose="020B0503020204020204" pitchFamily="34" charset="-122"/>
                <a:ea typeface="Microsoft YaHei" panose="020B0503020204020204" pitchFamily="34" charset="-122"/>
              </a:rPr>
              <a:t> </a:t>
            </a:r>
            <a:r>
              <a:rPr kumimoji="1" lang="zh-CN" altLang="en-US" sz="2600" b="1" dirty="0">
                <a:latin typeface="Microsoft YaHei" panose="020B0503020204020204" pitchFamily="34" charset="-122"/>
                <a:ea typeface="Microsoft YaHei" panose="020B0503020204020204" pitchFamily="34" charset="-122"/>
              </a:rPr>
              <a:t>耶稣对他说：</a:t>
            </a:r>
            <a:r>
              <a:rPr kumimoji="1" lang="zh-CN" altLang="en-US" sz="2600" b="1" dirty="0">
                <a:solidFill>
                  <a:srgbClr val="FF0000"/>
                </a:solidFill>
                <a:latin typeface="Microsoft YaHei" panose="020B0503020204020204" pitchFamily="34" charset="-122"/>
                <a:ea typeface="Microsoft YaHei" panose="020B0503020204020204" pitchFamily="34" charset="-122"/>
              </a:rPr>
              <a:t>“你要尽心、尽性、尽意，爱主你的神</a:t>
            </a:r>
            <a:r>
              <a:rPr kumimoji="1" lang="zh-CN" altLang="en-US" sz="2600" dirty="0">
                <a:solidFill>
                  <a:srgbClr val="FF0000"/>
                </a:solidFill>
                <a:latin typeface="Microsoft YaHei" panose="020B0503020204020204" pitchFamily="34" charset="-122"/>
                <a:ea typeface="Microsoft YaHei" panose="020B0503020204020204" pitchFamily="34" charset="-122"/>
              </a:rPr>
              <a:t>。</a:t>
            </a:r>
            <a:r>
              <a:rPr kumimoji="1" lang="zh-CN" altLang="en-US" sz="2600" dirty="0">
                <a:latin typeface="Microsoft YaHei" panose="020B0503020204020204" pitchFamily="34" charset="-122"/>
                <a:ea typeface="Microsoft YaHei" panose="020B0503020204020204" pitchFamily="34" charset="-122"/>
              </a:rPr>
              <a:t>这是诫命中的第一，且是最大的。其次也相仿，就是要爱人如己。这两条诫命是律法和先知一切道理的总纲。</a:t>
            </a:r>
            <a:r>
              <a:rPr kumimoji="1" lang="zh-CN" altLang="en-US" dirty="0">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31169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002C59-1937-457C-8CF4-499A023E1348}"/>
              </a:ext>
            </a:extLst>
          </p:cNvPr>
          <p:cNvSpPr>
            <a:spLocks noGrp="1"/>
          </p:cNvSpPr>
          <p:nvPr>
            <p:ph type="title"/>
          </p:nvPr>
        </p:nvSpPr>
        <p:spPr>
          <a:xfrm>
            <a:off x="500332" y="0"/>
            <a:ext cx="10853468" cy="1325563"/>
          </a:xfrm>
        </p:spPr>
        <p:txBody>
          <a:bodyPr>
            <a:normAutofit/>
          </a:bodyPr>
          <a:lstStyle/>
          <a:p>
            <a:r>
              <a:rPr kumimoji="1" lang="zh-CN" altLang="en-US" sz="4800" b="1" dirty="0">
                <a:latin typeface="Microsoft YaHei" panose="020B0503020204020204" pitchFamily="34" charset="-122"/>
                <a:ea typeface="Microsoft YaHei" panose="020B0503020204020204" pitchFamily="34" charset="-122"/>
              </a:rPr>
              <a:t>代替耶和华的“别神”（背後是撒旦）</a:t>
            </a:r>
            <a:endParaRPr kumimoji="1" lang="zh-CN" altLang="en-US" sz="4800" dirty="0"/>
          </a:p>
        </p:txBody>
      </p:sp>
      <p:pic>
        <p:nvPicPr>
          <p:cNvPr id="4" name="图片 3" descr="從撒旦權下歸向神的救贖之路">
            <a:extLst>
              <a:ext uri="{FF2B5EF4-FFF2-40B4-BE49-F238E27FC236}">
                <a16:creationId xmlns:a16="http://schemas.microsoft.com/office/drawing/2014/main" id="{756F952D-D471-0528-25F8-B0F0EAE5F670}"/>
              </a:ext>
            </a:extLst>
          </p:cNvPr>
          <p:cNvPicPr>
            <a:picLocks noChangeAspect="1"/>
          </p:cNvPicPr>
          <p:nvPr/>
        </p:nvPicPr>
        <p:blipFill>
          <a:blip r:embed="rId3"/>
          <a:stretch>
            <a:fillRect/>
          </a:stretch>
        </p:blipFill>
        <p:spPr>
          <a:xfrm>
            <a:off x="0" y="2324819"/>
            <a:ext cx="5143500" cy="3429000"/>
          </a:xfrm>
          <a:prstGeom prst="rect">
            <a:avLst/>
          </a:prstGeom>
          <a:ln>
            <a:noFill/>
          </a:ln>
          <a:effectLst>
            <a:softEdge rad="112500"/>
          </a:effectLst>
        </p:spPr>
      </p:pic>
      <p:pic>
        <p:nvPicPr>
          <p:cNvPr id="5" name="图片 4" descr="没有照片描述。">
            <a:extLst>
              <a:ext uri="{FF2B5EF4-FFF2-40B4-BE49-F238E27FC236}">
                <a16:creationId xmlns:a16="http://schemas.microsoft.com/office/drawing/2014/main" id="{004BAA38-766F-4F73-D2A2-24C6E94CF9EE}"/>
              </a:ext>
            </a:extLst>
          </p:cNvPr>
          <p:cNvPicPr>
            <a:picLocks noChangeAspect="1"/>
          </p:cNvPicPr>
          <p:nvPr/>
        </p:nvPicPr>
        <p:blipFill>
          <a:blip r:embed="rId4"/>
          <a:stretch>
            <a:fillRect/>
          </a:stretch>
        </p:blipFill>
        <p:spPr>
          <a:xfrm>
            <a:off x="5209636" y="1466491"/>
            <a:ext cx="6860875" cy="51456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7630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DB3F247-316E-3FE7-08C7-3573C1A62183}"/>
              </a:ext>
            </a:extLst>
          </p:cNvPr>
          <p:cNvSpPr>
            <a:spLocks noGrp="1"/>
          </p:cNvSpPr>
          <p:nvPr>
            <p:ph idx="1"/>
          </p:nvPr>
        </p:nvSpPr>
        <p:spPr>
          <a:xfrm>
            <a:off x="0" y="0"/>
            <a:ext cx="12191999" cy="6858000"/>
          </a:xfrm>
        </p:spPr>
        <p:txBody>
          <a:bodyPr>
            <a:noAutofit/>
          </a:bodyPr>
          <a:lstStyle/>
          <a:p>
            <a:pPr marL="0" indent="0">
              <a:lnSpc>
                <a:spcPct val="120000"/>
              </a:lnSpc>
              <a:buNone/>
            </a:pPr>
            <a:r>
              <a:rPr kumimoji="1" lang="en-US" altLang="zh-CN" sz="3200" b="1" dirty="0">
                <a:latin typeface="Microsoft YaHei" panose="020B0503020204020204" pitchFamily="34" charset="-122"/>
                <a:ea typeface="Microsoft YaHei" panose="020B0503020204020204" pitchFamily="34" charset="-122"/>
              </a:rPr>
              <a:t>1.</a:t>
            </a:r>
            <a:r>
              <a:rPr kumimoji="1" lang="zh-CN" altLang="en-US" sz="3200" b="1" dirty="0">
                <a:latin typeface="Microsoft YaHei" panose="020B0503020204020204" pitchFamily="34" charset="-122"/>
                <a:ea typeface="Microsoft YaHei" panose="020B0503020204020204" pitchFamily="34" charset="-122"/>
              </a:rPr>
              <a:t>信仰層面</a:t>
            </a:r>
          </a:p>
          <a:p>
            <a:pPr>
              <a:lnSpc>
                <a:spcPct val="120000"/>
              </a:lnSpc>
              <a:spcBef>
                <a:spcPts val="0"/>
              </a:spcBef>
            </a:pPr>
            <a:r>
              <a:rPr kumimoji="1" lang="zh-CN" altLang="en-US" sz="2500" dirty="0">
                <a:latin typeface="Microsoft YaHei" panose="020B0503020204020204" pitchFamily="34" charset="-122"/>
                <a:ea typeface="Microsoft YaHei" panose="020B0503020204020204" pitchFamily="34" charset="-122"/>
              </a:rPr>
              <a:t>傳統宗教信仰</a:t>
            </a:r>
          </a:p>
          <a:p>
            <a:pPr lvl="1">
              <a:lnSpc>
                <a:spcPct val="120000"/>
              </a:lnSpc>
              <a:spcBef>
                <a:spcPts val="0"/>
              </a:spcBef>
            </a:pPr>
            <a:r>
              <a:rPr kumimoji="1" lang="zh-CN" altLang="en-US" sz="2500" b="1" dirty="0">
                <a:latin typeface="Microsoft YaHei" panose="020B0503020204020204" pitchFamily="34" charset="-122"/>
                <a:ea typeface="Microsoft YaHei" panose="020B0503020204020204" pitchFamily="34" charset="-122"/>
              </a:rPr>
              <a:t>印度教：</a:t>
            </a:r>
            <a:r>
              <a:rPr kumimoji="1" lang="zh-CN" altLang="en-US" sz="2500" dirty="0">
                <a:latin typeface="Microsoft YaHei" panose="020B0503020204020204" pitchFamily="34" charset="-122"/>
                <a:ea typeface="Microsoft YaHei" panose="020B0503020204020204" pitchFamily="34" charset="-122"/>
              </a:rPr>
              <a:t>终极实在（梵），人有灵魂（我），因行为（业）在轮回中流转，最终通过修行达到解脱（与梵合一）。</a:t>
            </a:r>
          </a:p>
          <a:p>
            <a:pPr lvl="1">
              <a:lnSpc>
                <a:spcPct val="120000"/>
              </a:lnSpc>
              <a:spcBef>
                <a:spcPts val="0"/>
              </a:spcBef>
            </a:pPr>
            <a:r>
              <a:rPr kumimoji="1" lang="zh-CN" altLang="en-US" sz="2500" b="1" dirty="0">
                <a:latin typeface="Microsoft YaHei" panose="020B0503020204020204" pitchFamily="34" charset="-122"/>
                <a:ea typeface="Microsoft YaHei" panose="020B0503020204020204" pitchFamily="34" charset="-122"/>
              </a:rPr>
              <a:t>東亞佛教</a:t>
            </a:r>
            <a:r>
              <a:rPr kumimoji="1" lang="zh-CN" altLang="en-US" sz="2500" dirty="0">
                <a:latin typeface="Microsoft YaHei" panose="020B0503020204020204" pitchFamily="34" charset="-122"/>
                <a:ea typeface="Microsoft YaHei" panose="020B0503020204020204" pitchFamily="34" charset="-122"/>
              </a:rPr>
              <a:t>（</a:t>
            </a:r>
            <a:r>
              <a:rPr kumimoji="1" lang="zh-CN" altLang="en-US" sz="2500" dirty="0">
                <a:latin typeface="KaiTi" panose="02010609060101010101" pitchFamily="49" charset="-122"/>
                <a:ea typeface="KaiTi" panose="02010609060101010101" pitchFamily="49" charset="-122"/>
              </a:rPr>
              <a:t>基本是無神論，但實踐时偶像崇拜</a:t>
            </a:r>
            <a:r>
              <a:rPr kumimoji="1" lang="zh-CN" altLang="en-US" sz="2500" dirty="0">
                <a:latin typeface="Microsoft YaHei" panose="020B0503020204020204" pitchFamily="34" charset="-122"/>
                <a:ea typeface="Microsoft YaHei" panose="020B0503020204020204" pitchFamily="34" charset="-122"/>
              </a:rPr>
              <a:t>）：透過戒（行为）定（禪修）慧（洞悟），從輪迴中解脫，並幫助眾生成佛，达至涅槃。</a:t>
            </a:r>
          </a:p>
          <a:p>
            <a:pPr lvl="1">
              <a:lnSpc>
                <a:spcPct val="120000"/>
              </a:lnSpc>
              <a:spcBef>
                <a:spcPts val="0"/>
              </a:spcBef>
            </a:pPr>
            <a:r>
              <a:rPr kumimoji="1" lang="zh-CN" altLang="en-US" sz="2500" b="1" dirty="0">
                <a:latin typeface="Microsoft YaHei" panose="020B0503020204020204" pitchFamily="34" charset="-122"/>
                <a:ea typeface="Microsoft YaHei" panose="020B0503020204020204" pitchFamily="34" charset="-122"/>
              </a:rPr>
              <a:t>道教</a:t>
            </a:r>
            <a:r>
              <a:rPr kumimoji="1" lang="zh-CN" altLang="en-US" sz="2500" dirty="0">
                <a:latin typeface="Microsoft YaHei" panose="020B0503020204020204" pitchFamily="34" charset="-122"/>
                <a:ea typeface="Microsoft YaHei" panose="020B0503020204020204" pitchFamily="34" charset="-122"/>
              </a:rPr>
              <a:t>（</a:t>
            </a:r>
            <a:r>
              <a:rPr kumimoji="1" lang="zh-CN" altLang="en-US" sz="2500" dirty="0">
                <a:latin typeface="KaiTi" panose="02010609060101010101" pitchFamily="49" charset="-122"/>
                <a:ea typeface="KaiTi" panose="02010609060101010101" pitchFamily="49" charset="-122"/>
              </a:rPr>
              <a:t>三清、關帝、媽祖</a:t>
            </a:r>
            <a:r>
              <a:rPr kumimoji="1" lang="en-US" altLang="zh-CN" sz="2500" dirty="0">
                <a:latin typeface="KaiTi" panose="02010609060101010101" pitchFamily="49" charset="-122"/>
                <a:ea typeface="KaiTi" panose="02010609060101010101" pitchFamily="49" charset="-122"/>
              </a:rPr>
              <a:t>/</a:t>
            </a:r>
            <a:r>
              <a:rPr kumimoji="1" lang="zh-CN" altLang="en-US" sz="2500" dirty="0">
                <a:latin typeface="KaiTi" panose="02010609060101010101" pitchFamily="49" charset="-122"/>
                <a:ea typeface="KaiTi" panose="02010609060101010101" pitchFamily="49" charset="-122"/>
              </a:rPr>
              <a:t>天后</a:t>
            </a:r>
            <a:r>
              <a:rPr kumimoji="1" lang="zh-CN" altLang="en-US" sz="2500" dirty="0">
                <a:latin typeface="Microsoft YaHei" panose="020B0503020204020204" pitchFamily="34" charset="-122"/>
                <a:ea typeface="Microsoft YaHei" panose="020B0503020204020204" pitchFamily="34" charset="-122"/>
              </a:rPr>
              <a:t>）：順應“道”的自然規律，修煉長生与成仙。</a:t>
            </a:r>
          </a:p>
          <a:p>
            <a:pPr lvl="1">
              <a:lnSpc>
                <a:spcPct val="120000"/>
              </a:lnSpc>
              <a:spcBef>
                <a:spcPts val="0"/>
              </a:spcBef>
            </a:pPr>
            <a:r>
              <a:rPr kumimoji="1" lang="zh-CN" altLang="en-US" sz="2500" b="1" dirty="0">
                <a:latin typeface="Microsoft YaHei" panose="020B0503020204020204" pitchFamily="34" charset="-122"/>
                <a:ea typeface="Microsoft YaHei" panose="020B0503020204020204" pitchFamily="34" charset="-122"/>
              </a:rPr>
              <a:t>伊斯蘭教</a:t>
            </a:r>
            <a:r>
              <a:rPr kumimoji="1" lang="zh-CN" altLang="en-US" sz="2500" dirty="0">
                <a:latin typeface="Microsoft YaHei" panose="020B0503020204020204" pitchFamily="34" charset="-122"/>
                <a:ea typeface="Microsoft YaHei" panose="020B0503020204020204" pitchFamily="34" charset="-122"/>
              </a:rPr>
              <a:t>（</a:t>
            </a:r>
            <a:r>
              <a:rPr kumimoji="1" lang="zh-CN" altLang="en-US" sz="2500" dirty="0">
                <a:latin typeface="KaiTi" panose="02010609060101010101" pitchFamily="49" charset="-122"/>
                <a:ea typeface="KaiTi" panose="02010609060101010101" pitchFamily="49" charset="-122"/>
              </a:rPr>
              <a:t>阿拉；穆圣</a:t>
            </a:r>
            <a:r>
              <a:rPr kumimoji="1" lang="zh-CN" altLang="en-US" sz="2500" dirty="0">
                <a:latin typeface="Microsoft YaHei" panose="020B0503020204020204" pitchFamily="34" charset="-122"/>
                <a:ea typeface="Microsoft YaHei" panose="020B0503020204020204" pitchFamily="34" charset="-122"/>
              </a:rPr>
              <a:t>）：信仰真主安拉，通過穆圣，借“五功六信”進入天堂。</a:t>
            </a:r>
            <a:endParaRPr kumimoji="1" lang="en-US" altLang="zh-CN" sz="2500" dirty="0">
              <a:latin typeface="Microsoft YaHei" panose="020B0503020204020204" pitchFamily="34" charset="-122"/>
              <a:ea typeface="Microsoft YaHei" panose="020B0503020204020204" pitchFamily="34" charset="-122"/>
            </a:endParaRPr>
          </a:p>
          <a:p>
            <a:pPr lvl="1">
              <a:lnSpc>
                <a:spcPct val="120000"/>
              </a:lnSpc>
              <a:spcBef>
                <a:spcPts val="0"/>
              </a:spcBef>
            </a:pPr>
            <a:r>
              <a:rPr kumimoji="1" lang="zh-CN" altLang="en-US" sz="2500" b="1" dirty="0">
                <a:latin typeface="Microsoft YaHei" panose="020B0503020204020204" pitchFamily="34" charset="-122"/>
                <a:ea typeface="Microsoft YaHei" panose="020B0503020204020204" pitchFamily="34" charset="-122"/>
              </a:rPr>
              <a:t>民间信仰：</a:t>
            </a:r>
            <a:r>
              <a:rPr lang="zh-CN" altLang="en-US" sz="2500" dirty="0">
                <a:latin typeface="Microsoft YaHei" panose="020B0503020204020204" pitchFamily="34" charset="-122"/>
                <a:ea typeface="Microsoft YaHei" panose="020B0503020204020204" pitchFamily="34" charset="-122"/>
              </a:rPr>
              <a:t>祖先牌位，命理風水，陰陽五行等以利己为出發点的混合信仰。</a:t>
            </a:r>
            <a:endParaRPr kumimoji="1" lang="zh-CN" altLang="en-US" sz="2500" dirty="0">
              <a:latin typeface="Microsoft YaHei" panose="020B0503020204020204" pitchFamily="34" charset="-122"/>
              <a:ea typeface="Microsoft YaHei" panose="020B0503020204020204" pitchFamily="34" charset="-122"/>
            </a:endParaRPr>
          </a:p>
          <a:p>
            <a:pPr lvl="1">
              <a:lnSpc>
                <a:spcPct val="120000"/>
              </a:lnSpc>
              <a:spcBef>
                <a:spcPts val="0"/>
              </a:spcBef>
            </a:pPr>
            <a:r>
              <a:rPr kumimoji="1" lang="zh-CN" altLang="en-US" sz="2500" b="1" dirty="0">
                <a:latin typeface="Microsoft YaHei" panose="020B0503020204020204" pitchFamily="34" charset="-122"/>
                <a:ea typeface="Microsoft YaHei" panose="020B0503020204020204" pitchFamily="34" charset="-122"/>
              </a:rPr>
              <a:t>法輪功、摩門教、耶和華見證人、全能神：</a:t>
            </a:r>
            <a:r>
              <a:rPr kumimoji="1" lang="zh-CN" altLang="en-US" sz="2500" dirty="0">
                <a:latin typeface="Microsoft YaHei" panose="020B0503020204020204" pitchFamily="34" charset="-122"/>
                <a:ea typeface="Microsoft YaHei" panose="020B0503020204020204" pitchFamily="34" charset="-122"/>
              </a:rPr>
              <a:t>歪理取代聖經啓示。</a:t>
            </a:r>
          </a:p>
          <a:p>
            <a:pPr>
              <a:lnSpc>
                <a:spcPct val="120000"/>
              </a:lnSpc>
              <a:spcBef>
                <a:spcPts val="0"/>
              </a:spcBef>
            </a:pPr>
            <a:r>
              <a:rPr kumimoji="1" lang="zh-CN" altLang="en-US" sz="2500" dirty="0">
                <a:latin typeface="Microsoft YaHei" panose="020B0503020204020204" pitchFamily="34" charset="-122"/>
                <a:ea typeface="Microsoft YaHei" panose="020B0503020204020204" pitchFamily="34" charset="-122"/>
              </a:rPr>
              <a:t>新世代混雜信仰</a:t>
            </a:r>
          </a:p>
          <a:p>
            <a:pPr lvl="1">
              <a:lnSpc>
                <a:spcPct val="120000"/>
              </a:lnSpc>
              <a:spcBef>
                <a:spcPts val="0"/>
              </a:spcBef>
            </a:pPr>
            <a:r>
              <a:rPr kumimoji="1" lang="zh-CN" altLang="en-US" sz="2500" b="1" dirty="0">
                <a:latin typeface="Microsoft YaHei" panose="020B0503020204020204" pitchFamily="34" charset="-122"/>
                <a:ea typeface="Microsoft YaHei" panose="020B0503020204020204" pitchFamily="34" charset="-122"/>
              </a:rPr>
              <a:t>泛神論</a:t>
            </a:r>
            <a:r>
              <a:rPr kumimoji="1" lang="zh-CN" altLang="en-US" sz="2500" dirty="0">
                <a:latin typeface="Microsoft YaHei" panose="020B0503020204020204" pitchFamily="34" charset="-122"/>
                <a:ea typeface="Microsoft YaHei" panose="020B0503020204020204" pitchFamily="34" charset="-122"/>
              </a:rPr>
              <a:t>（</a:t>
            </a:r>
            <a:r>
              <a:rPr kumimoji="1" lang="zh-CN" altLang="en-US" sz="2500" dirty="0">
                <a:latin typeface="KaiTi" panose="02010609060101010101" pitchFamily="49" charset="-122"/>
                <a:ea typeface="KaiTi" panose="02010609060101010101" pitchFamily="49" charset="-122"/>
              </a:rPr>
              <a:t>萬物即神</a:t>
            </a:r>
            <a:r>
              <a:rPr kumimoji="1" lang="zh-CN" altLang="en-US" sz="2500" dirty="0">
                <a:latin typeface="Microsoft YaHei" panose="020B0503020204020204" pitchFamily="34" charset="-122"/>
                <a:ea typeface="Microsoft YaHei" panose="020B0503020204020204" pitchFamily="34" charset="-122"/>
              </a:rPr>
              <a:t>）：真神失去位格，成為散佈於宇宙中的零散力量</a:t>
            </a:r>
          </a:p>
          <a:p>
            <a:pPr lvl="1">
              <a:lnSpc>
                <a:spcPct val="120000"/>
              </a:lnSpc>
              <a:spcBef>
                <a:spcPts val="0"/>
              </a:spcBef>
            </a:pPr>
            <a:r>
              <a:rPr kumimoji="1" lang="zh-CN" altLang="en-US" sz="2500" b="1" dirty="0">
                <a:latin typeface="Microsoft YaHei" panose="020B0503020204020204" pitchFamily="34" charset="-122"/>
                <a:ea typeface="Microsoft YaHei" panose="020B0503020204020204" pitchFamily="34" charset="-122"/>
              </a:rPr>
              <a:t>新紀元運動</a:t>
            </a:r>
            <a:r>
              <a:rPr kumimoji="1" lang="zh-CN" altLang="en-US" sz="2500" dirty="0">
                <a:latin typeface="Microsoft YaHei" panose="020B0503020204020204" pitchFamily="34" charset="-122"/>
                <a:ea typeface="Microsoft YaHei" panose="020B0503020204020204" pitchFamily="34" charset="-122"/>
              </a:rPr>
              <a:t>（</a:t>
            </a:r>
            <a:r>
              <a:rPr kumimoji="1" lang="en-US" altLang="zh-CN" sz="2500" dirty="0">
                <a:latin typeface="Times New Roman" panose="02020603050405020304" pitchFamily="18" charset="0"/>
                <a:ea typeface="Microsoft YaHei" panose="020B0503020204020204" pitchFamily="34" charset="-122"/>
                <a:cs typeface="Times New Roman" panose="02020603050405020304" pitchFamily="18" charset="0"/>
              </a:rPr>
              <a:t>New Age</a:t>
            </a:r>
            <a:r>
              <a:rPr kumimoji="1" lang="zh-CN" altLang="en-US" sz="2500" dirty="0">
                <a:latin typeface="Microsoft YaHei" panose="020B0503020204020204" pitchFamily="34" charset="-122"/>
                <a:ea typeface="Microsoft YaHei" panose="020B0503020204020204" pitchFamily="34" charset="-122"/>
              </a:rPr>
              <a:t>）：自我即神，靈性體驗（吸收宇宙能量）</a:t>
            </a:r>
          </a:p>
          <a:p>
            <a:pPr lvl="1">
              <a:lnSpc>
                <a:spcPct val="120000"/>
              </a:lnSpc>
              <a:spcBef>
                <a:spcPts val="0"/>
              </a:spcBef>
            </a:pPr>
            <a:r>
              <a:rPr kumimoji="1" lang="zh-CN" altLang="en-US" sz="2500" b="1" dirty="0">
                <a:latin typeface="Microsoft YaHei" panose="020B0503020204020204" pitchFamily="34" charset="-122"/>
                <a:ea typeface="Microsoft YaHei" panose="020B0503020204020204" pitchFamily="34" charset="-122"/>
              </a:rPr>
              <a:t>通灵、巫術、占星術：</a:t>
            </a:r>
            <a:r>
              <a:rPr kumimoji="1" lang="zh-CN" altLang="en-US" sz="2500" dirty="0">
                <a:latin typeface="Microsoft YaHei" panose="020B0503020204020204" pitchFamily="34" charset="-122"/>
                <a:ea typeface="Microsoft YaHei" panose="020B0503020204020204" pitchFamily="34" charset="-122"/>
              </a:rPr>
              <a:t>以痴迷于靈界神秘力量取代真信仰</a:t>
            </a:r>
          </a:p>
        </p:txBody>
      </p:sp>
    </p:spTree>
    <p:extLst>
      <p:ext uri="{BB962C8B-B14F-4D97-AF65-F5344CB8AC3E}">
        <p14:creationId xmlns:p14="http://schemas.microsoft.com/office/powerpoint/2010/main" val="18384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20185D7-A5F0-8974-C0CE-AE90A3085906}"/>
              </a:ext>
            </a:extLst>
          </p:cNvPr>
          <p:cNvSpPr>
            <a:spLocks noGrp="1"/>
          </p:cNvSpPr>
          <p:nvPr>
            <p:ph idx="1"/>
          </p:nvPr>
        </p:nvSpPr>
        <p:spPr>
          <a:xfrm>
            <a:off x="0" y="0"/>
            <a:ext cx="12192000" cy="6857999"/>
          </a:xfrm>
        </p:spPr>
        <p:txBody>
          <a:bodyPr>
            <a:normAutofit/>
          </a:bodyPr>
          <a:lstStyle/>
          <a:p>
            <a:pPr marL="0" indent="0">
              <a:lnSpc>
                <a:spcPct val="150000"/>
              </a:lnSpc>
              <a:buNone/>
            </a:pPr>
            <a:r>
              <a:rPr lang="en-US" altLang="zh-CN" b="1" dirty="0">
                <a:latin typeface="Microsoft YaHei" panose="020B0503020204020204" pitchFamily="34" charset="-122"/>
                <a:ea typeface="Microsoft YaHei" panose="020B0503020204020204" pitchFamily="34" charset="-122"/>
              </a:rPr>
              <a:t>2.</a:t>
            </a:r>
            <a:r>
              <a:rPr lang="zh-CN" altLang="en-US" b="1" dirty="0">
                <a:latin typeface="Microsoft YaHei" panose="020B0503020204020204" pitchFamily="34" charset="-122"/>
                <a:ea typeface="Microsoft YaHei" panose="020B0503020204020204" pitchFamily="34" charset="-122"/>
              </a:rPr>
              <a:t>哲學層面</a:t>
            </a:r>
          </a:p>
          <a:p>
            <a:pPr lvl="1">
              <a:lnSpc>
                <a:spcPct val="150000"/>
              </a:lnSpc>
            </a:pPr>
            <a:r>
              <a:rPr lang="zh-CN" altLang="en-US" b="1" dirty="0">
                <a:latin typeface="Microsoft YaHei" panose="020B0503020204020204" pitchFamily="34" charset="-122"/>
                <a:ea typeface="Microsoft YaHei" panose="020B0503020204020204" pitchFamily="34" charset="-122"/>
              </a:rPr>
              <a:t>理性主義</a:t>
            </a:r>
            <a:r>
              <a:rPr lang="zh-CN" altLang="en-US" dirty="0">
                <a:latin typeface="Microsoft YaHei" panose="020B0503020204020204" pitchFamily="34" charset="-122"/>
                <a:ea typeface="Microsoft YaHei" panose="020B0503020204020204" pitchFamily="34" charset="-122"/>
              </a:rPr>
              <a:t>（</a:t>
            </a:r>
            <a:r>
              <a:rPr lang="zh-CN" altLang="en-US" dirty="0">
                <a:latin typeface="KaiTi" panose="02010609060101010101" pitchFamily="49" charset="-122"/>
                <a:ea typeface="KaiTi" panose="02010609060101010101" pitchFamily="49" charset="-122"/>
              </a:rPr>
              <a:t>笛卡爾、黑格爾</a:t>
            </a:r>
            <a:r>
              <a:rPr lang="zh-CN" altLang="en-US" dirty="0">
                <a:latin typeface="Microsoft YaHei" panose="020B0503020204020204" pitchFamily="34" charset="-122"/>
                <a:ea typeface="Microsoft YaHei" panose="020B0503020204020204" pitchFamily="34" charset="-122"/>
              </a:rPr>
              <a:t>）：理性成為終極裁判，聖經必須通過理性審查才算有效。</a:t>
            </a:r>
          </a:p>
          <a:p>
            <a:pPr lvl="1">
              <a:lnSpc>
                <a:spcPct val="150000"/>
              </a:lnSpc>
            </a:pPr>
            <a:r>
              <a:rPr lang="zh-CN" altLang="en-US" b="1" dirty="0">
                <a:latin typeface="Microsoft YaHei" panose="020B0503020204020204" pitchFamily="34" charset="-122"/>
                <a:ea typeface="Microsoft YaHei" panose="020B0503020204020204" pitchFamily="34" charset="-122"/>
              </a:rPr>
              <a:t>科學主義：</a:t>
            </a:r>
            <a:r>
              <a:rPr lang="zh-CN" altLang="en-US" dirty="0">
                <a:latin typeface="Microsoft YaHei" panose="020B0503020204020204" pitchFamily="34" charset="-122"/>
                <a:ea typeface="Microsoft YaHei" panose="020B0503020204020204" pitchFamily="34" charset="-122"/>
              </a:rPr>
              <a:t>科學方法論被提升為唯一認識真實的途徑，真神被列入迷信行列。</a:t>
            </a:r>
            <a:endParaRPr lang="en-US" altLang="zh-CN" dirty="0">
              <a:latin typeface="Microsoft YaHei" panose="020B0503020204020204" pitchFamily="34" charset="-122"/>
              <a:ea typeface="Microsoft YaHei" panose="020B0503020204020204" pitchFamily="34" charset="-122"/>
            </a:endParaRPr>
          </a:p>
          <a:p>
            <a:pPr lvl="1">
              <a:lnSpc>
                <a:spcPct val="150000"/>
              </a:lnSpc>
            </a:pPr>
            <a:r>
              <a:rPr lang="zh-CN" altLang="en-US" b="1" dirty="0">
                <a:latin typeface="Microsoft YaHei" panose="020B0503020204020204" pitchFamily="34" charset="-122"/>
                <a:ea typeface="Microsoft YaHei" panose="020B0503020204020204" pitchFamily="34" charset="-122"/>
              </a:rPr>
              <a:t>人本主義：</a:t>
            </a:r>
            <a:r>
              <a:rPr lang="zh-CN" altLang="en-US" dirty="0">
                <a:latin typeface="Microsoft YaHei" panose="020B0503020204020204" pitchFamily="34" charset="-122"/>
                <a:ea typeface="Microsoft YaHei" panose="020B0503020204020204" pitchFamily="34" charset="-122"/>
              </a:rPr>
              <a:t>人是理解世界與建立價值的起點與中心，而不是神。絕對化自由与人权。</a:t>
            </a:r>
            <a:endParaRPr lang="en-US" altLang="zh-CN" dirty="0">
              <a:latin typeface="Microsoft YaHei" panose="020B0503020204020204" pitchFamily="34" charset="-122"/>
              <a:ea typeface="Microsoft YaHei" panose="020B0503020204020204" pitchFamily="34" charset="-122"/>
            </a:endParaRPr>
          </a:p>
          <a:p>
            <a:pPr lvl="1">
              <a:lnSpc>
                <a:spcPct val="150000"/>
              </a:lnSpc>
            </a:pPr>
            <a:r>
              <a:rPr lang="zh-CN" altLang="en-US" b="1" dirty="0">
                <a:latin typeface="Microsoft YaHei" panose="020B0503020204020204" pitchFamily="34" charset="-122"/>
                <a:ea typeface="Microsoft YaHei" panose="020B0503020204020204" pitchFamily="34" charset="-122"/>
              </a:rPr>
              <a:t>虛無主義</a:t>
            </a:r>
            <a:r>
              <a:rPr lang="zh-CN" altLang="en-US" dirty="0">
                <a:latin typeface="Microsoft YaHei" panose="020B0503020204020204" pitchFamily="34" charset="-122"/>
                <a:ea typeface="Microsoft YaHei" panose="020B0503020204020204" pitchFamily="34" charset="-122"/>
              </a:rPr>
              <a:t>（</a:t>
            </a:r>
            <a:r>
              <a:rPr lang="zh-CN" altLang="en-US" dirty="0">
                <a:latin typeface="KaiTi" panose="02010609060101010101" pitchFamily="49" charset="-122"/>
                <a:ea typeface="KaiTi" panose="02010609060101010101" pitchFamily="49" charset="-122"/>
              </a:rPr>
              <a:t>叔本華；尼採</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上帝已死</a:t>
            </a:r>
            <a:r>
              <a:rPr lang="en-US" altLang="zh-CN" dirty="0">
                <a:latin typeface="KaiTi" panose="02010609060101010101" pitchFamily="49" charset="-122"/>
                <a:ea typeface="KaiTi" panose="02010609060101010101" pitchFamily="49" charset="-122"/>
              </a:rPr>
              <a:t>”</a:t>
            </a:r>
            <a:r>
              <a:rPr lang="zh-CN" altLang="en-US" dirty="0">
                <a:latin typeface="Microsoft YaHei" panose="020B0503020204020204" pitchFamily="34" charset="-122"/>
                <a:ea typeface="Microsoft YaHei" panose="020B0503020204020204" pitchFamily="34" charset="-122"/>
              </a:rPr>
              <a:t>）：世界沒有終極意義、客觀價值或絕對真理。</a:t>
            </a:r>
          </a:p>
          <a:p>
            <a:pPr lvl="1">
              <a:lnSpc>
                <a:spcPct val="150000"/>
              </a:lnSpc>
            </a:pPr>
            <a:r>
              <a:rPr lang="zh-CN" altLang="en-US" b="1" dirty="0">
                <a:latin typeface="Microsoft YaHei" panose="020B0503020204020204" pitchFamily="34" charset="-122"/>
                <a:ea typeface="Microsoft YaHei" panose="020B0503020204020204" pitchFamily="34" charset="-122"/>
              </a:rPr>
              <a:t>唯物主義</a:t>
            </a:r>
            <a:r>
              <a:rPr lang="en-US" altLang="zh-CN" b="1" dirty="0">
                <a:latin typeface="Microsoft YaHei" panose="020B0503020204020204" pitchFamily="34" charset="-122"/>
                <a:ea typeface="Microsoft YaHei" panose="020B0503020204020204" pitchFamily="34" charset="-122"/>
              </a:rPr>
              <a:t>/</a:t>
            </a:r>
            <a:r>
              <a:rPr lang="zh-CN" altLang="en-US" b="1" dirty="0">
                <a:latin typeface="Microsoft YaHei" panose="020B0503020204020204" pitchFamily="34" charset="-122"/>
                <a:ea typeface="Microsoft YaHei" panose="020B0503020204020204" pitchFamily="34" charset="-122"/>
              </a:rPr>
              <a:t>社會主義</a:t>
            </a:r>
            <a:r>
              <a:rPr lang="zh-CN" altLang="en-US" dirty="0">
                <a:latin typeface="Microsoft YaHei" panose="020B0503020204020204" pitchFamily="34" charset="-122"/>
                <a:ea typeface="Microsoft YaHei" panose="020B0503020204020204" pitchFamily="34" charset="-122"/>
              </a:rPr>
              <a:t>（</a:t>
            </a:r>
            <a:r>
              <a:rPr lang="zh-CN" altLang="en-US" dirty="0">
                <a:latin typeface="KaiTi" panose="02010609060101010101" pitchFamily="49" charset="-122"/>
                <a:ea typeface="KaiTi" panose="02010609060101010101" pitchFamily="49" charset="-122"/>
              </a:rPr>
              <a:t>達爾文，馬克思</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物質是唯一的實在；超自然不存在。</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優勝劣汰，个人崇拜。人不需要神，也沒有罪，更不需要救贖，就可實現“烏托邦”。</a:t>
            </a:r>
            <a:endParaRPr lang="en-US" altLang="zh-CN" dirty="0">
              <a:latin typeface="Microsoft YaHei" panose="020B0503020204020204" pitchFamily="34" charset="-122"/>
              <a:ea typeface="Microsoft YaHei" panose="020B0503020204020204" pitchFamily="34" charset="-122"/>
            </a:endParaRPr>
          </a:p>
          <a:p>
            <a:pPr lvl="1">
              <a:lnSpc>
                <a:spcPct val="150000"/>
              </a:lnSpc>
            </a:pPr>
            <a:r>
              <a:rPr lang="zh-CN" altLang="en-US" b="1" dirty="0">
                <a:latin typeface="Microsoft YaHei" panose="020B0503020204020204" pitchFamily="34" charset="-122"/>
                <a:ea typeface="Microsoft YaHei" panose="020B0503020204020204" pitchFamily="34" charset="-122"/>
              </a:rPr>
              <a:t>後現代主義</a:t>
            </a:r>
            <a:r>
              <a:rPr lang="zh-CN" altLang="en-US" dirty="0">
                <a:latin typeface="Microsoft YaHei" panose="020B0503020204020204" pitchFamily="34" charset="-122"/>
                <a:ea typeface="Microsoft YaHei" panose="020B0503020204020204" pitchFamily="34" charset="-122"/>
              </a:rPr>
              <a:t>（李歐塔 </a:t>
            </a:r>
            <a:r>
              <a:rPr lang="en-US" altLang="zh-CN" dirty="0">
                <a:latin typeface="Microsoft YaHei" panose="020B0503020204020204" pitchFamily="34" charset="-122"/>
                <a:ea typeface="Microsoft YaHei" panose="020B0503020204020204" pitchFamily="34" charset="-122"/>
              </a:rPr>
              <a:t>Lyotard</a:t>
            </a:r>
            <a:r>
              <a:rPr lang="zh-CN" altLang="en-US" dirty="0">
                <a:latin typeface="Microsoft YaHei" panose="020B0503020204020204" pitchFamily="34" charset="-122"/>
                <a:ea typeface="Microsoft YaHei" panose="020B0503020204020204" pitchFamily="34" charset="-122"/>
              </a:rPr>
              <a:t>）：沒有真理的時代，自我成為唯一的神。沒有客觀真理，我的感受即是事实与真理。扮演受害者身份（</a:t>
            </a:r>
            <a:r>
              <a:rPr lang="en-US" altLang="zh-CN" b="1" dirty="0">
                <a:latin typeface="Times New Roman" panose="02020603050405020304" pitchFamily="18" charset="0"/>
                <a:ea typeface="Microsoft YaHei" panose="020B0503020204020204" pitchFamily="34" charset="-122"/>
                <a:cs typeface="Times New Roman" panose="02020603050405020304" pitchFamily="18" charset="0"/>
              </a:rPr>
              <a:t>Victimhood</a:t>
            </a:r>
            <a:r>
              <a:rPr lang="zh-CN" altLang="en-US" dirty="0">
                <a:latin typeface="Microsoft YaHei" panose="020B0503020204020204" pitchFamily="34" charset="-122"/>
                <a:ea typeface="Microsoft YaHei" panose="020B0503020204020204" pitchFamily="34" charset="-122"/>
              </a:rPr>
              <a:t>）樹立道德優越感与話語特權。 “我是誰”比“神是誰”更重要（如性別認同）。</a:t>
            </a:r>
            <a:endParaRPr kumimoji="1"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8370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BF51B6A-EED1-B57D-2B69-495FB1C63EFE}"/>
              </a:ext>
            </a:extLst>
          </p:cNvPr>
          <p:cNvSpPr>
            <a:spLocks noGrp="1"/>
          </p:cNvSpPr>
          <p:nvPr>
            <p:ph idx="1"/>
          </p:nvPr>
        </p:nvSpPr>
        <p:spPr>
          <a:xfrm>
            <a:off x="0" y="0"/>
            <a:ext cx="12192000" cy="6858001"/>
          </a:xfrm>
        </p:spPr>
        <p:txBody>
          <a:bodyPr>
            <a:normAutofit fontScale="85000" lnSpcReduction="20000"/>
          </a:bodyPr>
          <a:lstStyle/>
          <a:p>
            <a:pPr marL="0" indent="0">
              <a:lnSpc>
                <a:spcPct val="135000"/>
              </a:lnSpc>
              <a:spcBef>
                <a:spcPts val="600"/>
              </a:spcBef>
              <a:buNone/>
            </a:pPr>
            <a:r>
              <a:rPr lang="en-US" altLang="zh-CN" sz="4100" b="1" dirty="0">
                <a:latin typeface="Microsoft YaHei" panose="020B0503020204020204" pitchFamily="34" charset="-122"/>
                <a:ea typeface="Microsoft YaHei" panose="020B0503020204020204" pitchFamily="34" charset="-122"/>
              </a:rPr>
              <a:t>2. </a:t>
            </a:r>
            <a:r>
              <a:rPr lang="zh-CN" altLang="en-US" sz="4100" b="1" dirty="0">
                <a:latin typeface="Microsoft YaHei" panose="020B0503020204020204" pitchFamily="34" charset="-122"/>
                <a:ea typeface="Microsoft YaHei" panose="020B0503020204020204" pitchFamily="34" charset="-122"/>
              </a:rPr>
              <a:t>文化與社會層面</a:t>
            </a:r>
          </a:p>
          <a:p>
            <a:pPr lvl="1">
              <a:lnSpc>
                <a:spcPct val="135000"/>
              </a:lnSpc>
              <a:spcBef>
                <a:spcPts val="600"/>
              </a:spcBef>
            </a:pPr>
            <a:r>
              <a:rPr lang="zh-CN" altLang="en-US" sz="3600" b="1" dirty="0">
                <a:latin typeface="Microsoft YaHei" panose="020B0503020204020204" pitchFamily="34" charset="-122"/>
                <a:ea typeface="Microsoft YaHei" panose="020B0503020204020204" pitchFamily="34" charset="-122"/>
              </a:rPr>
              <a:t>激進式民主與自由：</a:t>
            </a:r>
            <a:r>
              <a:rPr lang="zh-CN" altLang="en-US" sz="3600" dirty="0">
                <a:latin typeface="Microsoft YaHei" panose="020B0503020204020204" pitchFamily="34" charset="-122"/>
                <a:ea typeface="Microsoft YaHei" panose="020B0503020204020204" pitchFamily="34" charset="-122"/>
              </a:rPr>
              <a:t>將民主与自由絕對神聖化，神的真理为</a:t>
            </a:r>
            <a:r>
              <a:rPr lang="zh-CN" altLang="en-US" sz="3600" b="1" dirty="0">
                <a:highlight>
                  <a:srgbClr val="FFFF00"/>
                </a:highlight>
                <a:latin typeface="Microsoft YaHei" panose="020B0503020204020204" pitchFamily="34" charset="-122"/>
                <a:ea typeface="Microsoft YaHei" panose="020B0503020204020204" pitchFamily="34" charset="-122"/>
              </a:rPr>
              <a:t>人权</a:t>
            </a:r>
            <a:r>
              <a:rPr lang="zh-CN" altLang="en-US" sz="3600" dirty="0">
                <a:latin typeface="Microsoft YaHei" panose="020B0503020204020204" pitchFamily="34" charset="-122"/>
                <a:ea typeface="Microsoft YaHei" panose="020B0503020204020204" pitchFamily="34" charset="-122"/>
              </a:rPr>
              <a:t>让道。人绝不能被神冒犯（不可讲罪与悔改）。</a:t>
            </a:r>
            <a:endParaRPr lang="en-US" altLang="zh-CN" sz="3600" dirty="0">
              <a:latin typeface="Microsoft YaHei" panose="020B0503020204020204" pitchFamily="34" charset="-122"/>
              <a:ea typeface="Microsoft YaHei" panose="020B0503020204020204" pitchFamily="34" charset="-122"/>
            </a:endParaRPr>
          </a:p>
          <a:p>
            <a:pPr lvl="1">
              <a:lnSpc>
                <a:spcPct val="135000"/>
              </a:lnSpc>
              <a:spcBef>
                <a:spcPts val="600"/>
              </a:spcBef>
            </a:pPr>
            <a:r>
              <a:rPr lang="zh-CN" altLang="en-US" sz="3600" b="1" dirty="0">
                <a:latin typeface="Microsoft YaHei" panose="020B0503020204020204" pitchFamily="34" charset="-122"/>
                <a:ea typeface="Microsoft YaHei" panose="020B0503020204020204" pitchFamily="34" charset="-122"/>
              </a:rPr>
              <a:t>獨裁与暴政</a:t>
            </a:r>
            <a:r>
              <a:rPr lang="zh-CN" altLang="en-US" sz="3600" dirty="0">
                <a:latin typeface="Microsoft YaHei" panose="020B0503020204020204" pitchFamily="34" charset="-122"/>
                <a:ea typeface="Microsoft YaHei" panose="020B0503020204020204" pitchFamily="34" charset="-122"/>
              </a:rPr>
              <a:t>：現代巴別塔。政教合體（政治野心与僭越神权）</a:t>
            </a:r>
            <a:r>
              <a:rPr lang="zh-CN" altLang="en-US" sz="3600" b="1" dirty="0">
                <a:latin typeface="Microsoft YaHei" panose="020B0503020204020204" pitchFamily="34" charset="-122"/>
                <a:ea typeface="Microsoft YaHei" panose="020B0503020204020204" pitchFamily="34" charset="-122"/>
              </a:rPr>
              <a:t>；</a:t>
            </a:r>
            <a:r>
              <a:rPr lang="zh-CN" altLang="en-US" sz="3600" dirty="0">
                <a:latin typeface="Microsoft YaHei" panose="020B0503020204020204" pitchFamily="34" charset="-122"/>
                <a:ea typeface="Microsoft YaHei" panose="020B0503020204020204" pitchFamily="34" charset="-122"/>
              </a:rPr>
              <a:t>心中无神，眼中无人。</a:t>
            </a:r>
            <a:endParaRPr lang="en-US" altLang="zh-CN" sz="3600" dirty="0">
              <a:latin typeface="Microsoft YaHei" panose="020B0503020204020204" pitchFamily="34" charset="-122"/>
              <a:ea typeface="Microsoft YaHei" panose="020B0503020204020204" pitchFamily="34" charset="-122"/>
            </a:endParaRPr>
          </a:p>
          <a:p>
            <a:pPr lvl="1">
              <a:lnSpc>
                <a:spcPct val="135000"/>
              </a:lnSpc>
              <a:spcBef>
                <a:spcPts val="600"/>
              </a:spcBef>
            </a:pPr>
            <a:r>
              <a:rPr lang="zh-CN" altLang="en-US" sz="3600" b="1" dirty="0">
                <a:latin typeface="Microsoft YaHei" panose="020B0503020204020204" pitchFamily="34" charset="-122"/>
                <a:ea typeface="Microsoft YaHei" panose="020B0503020204020204" pitchFamily="34" charset="-122"/>
              </a:rPr>
              <a:t>金錢與財富</a:t>
            </a:r>
            <a:r>
              <a:rPr lang="zh-CN" altLang="en-US" sz="3600" dirty="0">
                <a:latin typeface="Microsoft YaHei" panose="020B0503020204020204" pitchFamily="34" charset="-122"/>
                <a:ea typeface="Microsoft YaHei" panose="020B0503020204020204" pitchFamily="34" charset="-122"/>
              </a:rPr>
              <a:t>：耶穌明確點名瑪門（太 </a:t>
            </a:r>
            <a:r>
              <a:rPr lang="en-US" altLang="zh-CN" sz="3600" dirty="0">
                <a:latin typeface="Microsoft YaHei" panose="020B0503020204020204" pitchFamily="34" charset="-122"/>
                <a:ea typeface="Microsoft YaHei" panose="020B0503020204020204" pitchFamily="34" charset="-122"/>
              </a:rPr>
              <a:t>6:24</a:t>
            </a:r>
            <a:r>
              <a:rPr lang="zh-CN" altLang="en-US" sz="3600" dirty="0">
                <a:latin typeface="Microsoft YaHei" panose="020B0503020204020204" pitchFamily="34" charset="-122"/>
                <a:ea typeface="Microsoft YaHei" panose="020B0503020204020204" pitchFamily="34" charset="-122"/>
              </a:rPr>
              <a:t>），以財務安全感取代對神的倚靠和敬拜。</a:t>
            </a:r>
          </a:p>
          <a:p>
            <a:pPr lvl="1">
              <a:lnSpc>
                <a:spcPct val="135000"/>
              </a:lnSpc>
              <a:spcBef>
                <a:spcPts val="600"/>
              </a:spcBef>
            </a:pPr>
            <a:r>
              <a:rPr lang="zh-CN" altLang="en-US" sz="3600" b="1" dirty="0">
                <a:latin typeface="Microsoft YaHei" panose="020B0503020204020204" pitchFamily="34" charset="-122"/>
                <a:ea typeface="Microsoft YaHei" panose="020B0503020204020204" pitchFamily="34" charset="-122"/>
              </a:rPr>
              <a:t>意識形態：</a:t>
            </a:r>
            <a:r>
              <a:rPr lang="zh-CN" altLang="en-US" sz="3600" dirty="0">
                <a:latin typeface="Microsoft YaHei" panose="020B0503020204020204" pitchFamily="34" charset="-122"/>
                <a:ea typeface="Microsoft YaHei" panose="020B0503020204020204" pitchFamily="34" charset="-122"/>
              </a:rPr>
              <a:t>覺醒文化（</a:t>
            </a:r>
            <a:r>
              <a:rPr lang="en-US" altLang="zh-CN" sz="3600" b="1" dirty="0">
                <a:latin typeface="Times New Roman" panose="02020603050405020304" pitchFamily="18" charset="0"/>
                <a:ea typeface="Microsoft YaHei" panose="020B0503020204020204" pitchFamily="34" charset="-122"/>
                <a:cs typeface="Times New Roman" panose="02020603050405020304" pitchFamily="18" charset="0"/>
              </a:rPr>
              <a:t>Woke Culture</a:t>
            </a:r>
            <a:r>
              <a:rPr lang="zh-CN" altLang="en-US" sz="3600" dirty="0">
                <a:latin typeface="Microsoft YaHei" panose="020B0503020204020204" pitchFamily="34" charset="-122"/>
                <a:ea typeface="Microsoft YaHei" panose="020B0503020204020204" pitchFamily="34" charset="-122"/>
              </a:rPr>
              <a:t>），共产主义（</a:t>
            </a:r>
            <a:r>
              <a:rPr lang="en-US" altLang="zh-CN" sz="3600" b="1" dirty="0">
                <a:latin typeface="Times New Roman" panose="02020603050405020304" pitchFamily="18" charset="0"/>
                <a:cs typeface="Times New Roman" panose="02020603050405020304" pitchFamily="18" charset="0"/>
              </a:rPr>
              <a:t>Communism</a:t>
            </a:r>
            <a:endParaRPr lang="en-US" altLang="zh-CN" sz="3600" dirty="0">
              <a:latin typeface="Times New Roman" panose="02020603050405020304" pitchFamily="18" charset="0"/>
              <a:cs typeface="Times New Roman" panose="02020603050405020304" pitchFamily="18" charset="0"/>
            </a:endParaRPr>
          </a:p>
          <a:p>
            <a:pPr marL="457200" lvl="1" indent="0">
              <a:lnSpc>
                <a:spcPct val="135000"/>
              </a:lnSpc>
              <a:spcBef>
                <a:spcPts val="600"/>
              </a:spcBef>
              <a:buNone/>
            </a:pPr>
            <a:r>
              <a:rPr lang="zh-CN" altLang="en-US" sz="3600" dirty="0">
                <a:latin typeface="Microsoft YaHei" panose="020B0503020204020204" pitchFamily="34" charset="-122"/>
                <a:ea typeface="Microsoft YaHei" panose="020B0503020204020204" pitchFamily="34" charset="-122"/>
              </a:rPr>
              <a:t>），批判種族理論（</a:t>
            </a:r>
            <a:r>
              <a:rPr lang="en-US" altLang="zh-CN" sz="3600" b="1" dirty="0"/>
              <a:t> </a:t>
            </a:r>
            <a:r>
              <a:rPr lang="en-US" altLang="zh-CN" sz="3600" b="1" dirty="0">
                <a:latin typeface="Times New Roman" panose="02020603050405020304" pitchFamily="18" charset="0"/>
                <a:cs typeface="Times New Roman" panose="02020603050405020304" pitchFamily="18" charset="0"/>
              </a:rPr>
              <a:t>Critical Race Theory</a:t>
            </a:r>
            <a:r>
              <a:rPr lang="en-US" altLang="zh-CN" sz="3600" dirty="0">
                <a:latin typeface="Times New Roman" panose="02020603050405020304" pitchFamily="18" charset="0"/>
                <a:cs typeface="Times New Roman" panose="02020603050405020304" pitchFamily="18" charset="0"/>
              </a:rPr>
              <a:t>,</a:t>
            </a:r>
            <a:r>
              <a:rPr lang="zh-CN" altLang="en-US" sz="3600" dirty="0">
                <a:latin typeface="Times New Roman" panose="02020603050405020304" pitchFamily="18" charset="0"/>
                <a:cs typeface="Times New Roman" panose="02020603050405020304" pitchFamily="18" charset="0"/>
              </a:rPr>
              <a:t> </a:t>
            </a:r>
            <a:r>
              <a:rPr lang="en-US" altLang="zh-CN" sz="3600" b="1" dirty="0">
                <a:latin typeface="Times New Roman" panose="02020603050405020304" pitchFamily="18" charset="0"/>
                <a:ea typeface="Microsoft YaHei" panose="020B0503020204020204" pitchFamily="34" charset="-122"/>
                <a:cs typeface="Times New Roman" panose="02020603050405020304" pitchFamily="18" charset="0"/>
              </a:rPr>
              <a:t>CRT</a:t>
            </a:r>
            <a:r>
              <a:rPr lang="zh-CN" altLang="en-US" sz="3600" dirty="0">
                <a:latin typeface="Microsoft YaHei" panose="020B0503020204020204" pitchFamily="34" charset="-122"/>
                <a:ea typeface="Microsoft YaHei" panose="020B0503020204020204" pitchFamily="34" charset="-122"/>
              </a:rPr>
              <a:t>），政治正確（</a:t>
            </a:r>
            <a:r>
              <a:rPr lang="en-US" altLang="zh-CN" sz="3600" b="1" dirty="0">
                <a:latin typeface="Times New Roman" panose="02020603050405020304" pitchFamily="18" charset="0"/>
                <a:ea typeface="KaiTi" panose="02010609060101010101" pitchFamily="49" charset="-122"/>
                <a:cs typeface="Times New Roman" panose="02020603050405020304" pitchFamily="18" charset="0"/>
              </a:rPr>
              <a:t>Political Correctness</a:t>
            </a:r>
            <a:r>
              <a:rPr lang="zh-CN" altLang="en-US" sz="3600" dirty="0">
                <a:latin typeface="Microsoft YaHei" panose="020B0503020204020204" pitchFamily="34" charset="-122"/>
                <a:ea typeface="Microsoft YaHei" panose="020B0503020204020204" pitchFamily="34" charset="-122"/>
              </a:rPr>
              <a:t>），</a:t>
            </a:r>
            <a:r>
              <a:rPr lang="zh-CN" altLang="en-US" sz="3600" dirty="0">
                <a:latin typeface="Microsoft YaHei" panose="020B0503020204020204" pitchFamily="34" charset="-122"/>
                <a:ea typeface="Microsoft YaHei" panose="020B0503020204020204" pitchFamily="34" charset="-122"/>
                <a:cs typeface="Times New Roman" panose="02020603050405020304" pitchFamily="18" charset="0"/>
              </a:rPr>
              <a:t>多元</a:t>
            </a:r>
            <a:r>
              <a:rPr lang="zh-CN" altLang="en-US" sz="3600" dirty="0">
                <a:latin typeface="Microsoft YaHei" panose="020B0503020204020204" pitchFamily="34" charset="-122"/>
                <a:ea typeface="Microsoft YaHei" panose="020B0503020204020204" pitchFamily="34" charset="-122"/>
              </a:rPr>
              <a:t>性別认同 </a:t>
            </a:r>
            <a:r>
              <a:rPr lang="en-US" altLang="zh-CN" sz="3600" b="1" dirty="0">
                <a:latin typeface="Times New Roman" panose="02020603050405020304" pitchFamily="18" charset="0"/>
                <a:ea typeface="Microsoft YaHei" panose="020B0503020204020204" pitchFamily="34" charset="-122"/>
                <a:cs typeface="Times New Roman" panose="02020603050405020304" pitchFamily="18" charset="0"/>
              </a:rPr>
              <a:t>LGBTQ+</a:t>
            </a:r>
            <a:r>
              <a:rPr lang="zh-CN" altLang="en-US" sz="3600" dirty="0">
                <a:latin typeface="Microsoft YaHei" panose="020B0503020204020204" pitchFamily="34" charset="-122"/>
                <a:ea typeface="Microsoft YaHei" panose="020B0503020204020204" pitchFamily="34" charset="-122"/>
              </a:rPr>
              <a:t>（宣称至少有</a:t>
            </a:r>
            <a:r>
              <a:rPr lang="en-US" altLang="zh-CN" sz="3600" dirty="0">
                <a:latin typeface="Microsoft YaHei" panose="020B0503020204020204" pitchFamily="34" charset="-122"/>
                <a:ea typeface="Microsoft YaHei" panose="020B0503020204020204" pitchFamily="34" charset="-122"/>
              </a:rPr>
              <a:t>97</a:t>
            </a:r>
            <a:r>
              <a:rPr lang="zh-CN" altLang="en-US" sz="3600" dirty="0">
                <a:latin typeface="Microsoft YaHei" panose="020B0503020204020204" pitchFamily="34" charset="-122"/>
                <a:ea typeface="Microsoft YaHei" panose="020B0503020204020204" pitchFamily="34" charset="-122"/>
              </a:rPr>
              <a:t>种性別）</a:t>
            </a:r>
            <a:endParaRPr lang="en-US" altLang="zh-CN" sz="3600" dirty="0">
              <a:latin typeface="Microsoft YaHei" panose="020B0503020204020204" pitchFamily="34" charset="-122"/>
              <a:ea typeface="Microsoft YaHei" panose="020B0503020204020204" pitchFamily="34" charset="-122"/>
            </a:endParaRPr>
          </a:p>
          <a:p>
            <a:pPr>
              <a:lnSpc>
                <a:spcPct val="100000"/>
              </a:lnSpc>
            </a:pP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6535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林肯走頭無路時的禱告| 張茂松">
            <a:extLst>
              <a:ext uri="{FF2B5EF4-FFF2-40B4-BE49-F238E27FC236}">
                <a16:creationId xmlns:a16="http://schemas.microsoft.com/office/drawing/2014/main" id="{AD031CA4-BDC4-AFD5-E840-64AF8CBFF18D}"/>
              </a:ext>
            </a:extLst>
          </p:cNvPr>
          <p:cNvPicPr>
            <a:picLocks noGrp="1" noChangeAspect="1"/>
          </p:cNvPicPr>
          <p:nvPr>
            <p:ph idx="1"/>
          </p:nvPr>
        </p:nvPicPr>
        <p:blipFill>
          <a:blip r:embed="rId3"/>
          <a:srcRect l="16595"/>
          <a:stretch>
            <a:fillRect/>
          </a:stretch>
        </p:blipFill>
        <p:spPr>
          <a:xfrm>
            <a:off x="6018919" y="1677161"/>
            <a:ext cx="6173081" cy="4307814"/>
          </a:xfrm>
          <a:prstGeom prst="rect">
            <a:avLst/>
          </a:prstGeom>
        </p:spPr>
      </p:pic>
      <p:pic>
        <p:nvPicPr>
          <p:cNvPr id="5" name="图片 4" descr="God Is By My Side Quotes">
            <a:extLst>
              <a:ext uri="{FF2B5EF4-FFF2-40B4-BE49-F238E27FC236}">
                <a16:creationId xmlns:a16="http://schemas.microsoft.com/office/drawing/2014/main" id="{7D05FC91-F035-BCF1-6F2B-546AAF40DF42}"/>
              </a:ext>
            </a:extLst>
          </p:cNvPr>
          <p:cNvPicPr>
            <a:picLocks noChangeAspect="1"/>
          </p:cNvPicPr>
          <p:nvPr/>
        </p:nvPicPr>
        <p:blipFill>
          <a:blip r:embed="rId4"/>
          <a:stretch>
            <a:fillRect/>
          </a:stretch>
        </p:blipFill>
        <p:spPr>
          <a:xfrm>
            <a:off x="0" y="1677161"/>
            <a:ext cx="5853923" cy="4390442"/>
          </a:xfrm>
          <a:prstGeom prst="rect">
            <a:avLst/>
          </a:prstGeom>
        </p:spPr>
      </p:pic>
      <p:sp>
        <p:nvSpPr>
          <p:cNvPr id="6" name="文本框 5">
            <a:extLst>
              <a:ext uri="{FF2B5EF4-FFF2-40B4-BE49-F238E27FC236}">
                <a16:creationId xmlns:a16="http://schemas.microsoft.com/office/drawing/2014/main" id="{9320601B-67C5-B3F6-2212-901DC9B5FC73}"/>
              </a:ext>
            </a:extLst>
          </p:cNvPr>
          <p:cNvSpPr txBox="1"/>
          <p:nvPr/>
        </p:nvSpPr>
        <p:spPr>
          <a:xfrm>
            <a:off x="1599779" y="282565"/>
            <a:ext cx="8992441" cy="1015663"/>
          </a:xfrm>
          <a:prstGeom prst="rect">
            <a:avLst/>
          </a:prstGeom>
          <a:noFill/>
        </p:spPr>
        <p:txBody>
          <a:bodyPr wrap="square" rtlCol="0">
            <a:spAutoFit/>
          </a:bodyPr>
          <a:lstStyle/>
          <a:p>
            <a:r>
              <a:rPr kumimoji="1" lang="zh-CN" altLang="en-US" sz="6000" b="1" dirty="0">
                <a:latin typeface="Microsoft YaHei" panose="020B0503020204020204" pitchFamily="34" charset="-122"/>
                <a:ea typeface="Microsoft YaHei" panose="020B0503020204020204" pitchFamily="34" charset="-122"/>
              </a:rPr>
              <a:t>我是否站在上帝那一邊？</a:t>
            </a:r>
          </a:p>
        </p:txBody>
      </p:sp>
    </p:spTree>
    <p:extLst>
      <p:ext uri="{BB962C8B-B14F-4D97-AF65-F5344CB8AC3E}">
        <p14:creationId xmlns:p14="http://schemas.microsoft.com/office/powerpoint/2010/main" val="891801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BC3F3F-677B-4B93-04A4-807F4C44EAB4}"/>
              </a:ext>
            </a:extLst>
          </p:cNvPr>
          <p:cNvSpPr>
            <a:spLocks noGrp="1"/>
          </p:cNvSpPr>
          <p:nvPr>
            <p:ph type="title"/>
          </p:nvPr>
        </p:nvSpPr>
        <p:spPr/>
        <p:txBody>
          <a:bodyPr/>
          <a:lstStyle/>
          <a:p>
            <a:r>
              <a:rPr kumimoji="1" lang="zh-CN" altLang="en-US" dirty="0"/>
              <a:t> </a:t>
            </a:r>
          </a:p>
        </p:txBody>
      </p:sp>
      <p:pic>
        <p:nvPicPr>
          <p:cNvPr id="5" name="图片 4">
            <a:extLst>
              <a:ext uri="{FF2B5EF4-FFF2-40B4-BE49-F238E27FC236}">
                <a16:creationId xmlns:a16="http://schemas.microsoft.com/office/drawing/2014/main" id="{B540274E-7C78-A864-DA7E-B05F087084FE}"/>
              </a:ext>
            </a:extLst>
          </p:cNvPr>
          <p:cNvPicPr>
            <a:picLocks noChangeAspect="1"/>
          </p:cNvPicPr>
          <p:nvPr/>
        </p:nvPicPr>
        <p:blipFill>
          <a:blip r:embed="rId3"/>
          <a:srcRect b="39371"/>
          <a:stretch>
            <a:fillRect/>
          </a:stretch>
        </p:blipFill>
        <p:spPr>
          <a:xfrm>
            <a:off x="7067621" y="0"/>
            <a:ext cx="5124379" cy="4157932"/>
          </a:xfrm>
          <a:prstGeom prst="rect">
            <a:avLst/>
          </a:prstGeom>
        </p:spPr>
      </p:pic>
      <p:pic>
        <p:nvPicPr>
          <p:cNvPr id="8" name="图片 7">
            <a:extLst>
              <a:ext uri="{FF2B5EF4-FFF2-40B4-BE49-F238E27FC236}">
                <a16:creationId xmlns:a16="http://schemas.microsoft.com/office/drawing/2014/main" id="{59241195-1E3B-B629-CAD7-650001E70A54}"/>
              </a:ext>
            </a:extLst>
          </p:cNvPr>
          <p:cNvPicPr>
            <a:picLocks noChangeAspect="1"/>
          </p:cNvPicPr>
          <p:nvPr/>
        </p:nvPicPr>
        <p:blipFill>
          <a:blip r:embed="rId4"/>
          <a:stretch>
            <a:fillRect/>
          </a:stretch>
        </p:blipFill>
        <p:spPr>
          <a:xfrm>
            <a:off x="196295" y="0"/>
            <a:ext cx="6691544" cy="6858000"/>
          </a:xfrm>
          <a:prstGeom prst="rect">
            <a:avLst/>
          </a:prstGeom>
        </p:spPr>
      </p:pic>
      <p:sp>
        <p:nvSpPr>
          <p:cNvPr id="13" name="文本框 12">
            <a:extLst>
              <a:ext uri="{FF2B5EF4-FFF2-40B4-BE49-F238E27FC236}">
                <a16:creationId xmlns:a16="http://schemas.microsoft.com/office/drawing/2014/main" id="{788C3E99-7602-0857-52AB-05523878E623}"/>
              </a:ext>
            </a:extLst>
          </p:cNvPr>
          <p:cNvSpPr txBox="1"/>
          <p:nvPr/>
        </p:nvSpPr>
        <p:spPr>
          <a:xfrm>
            <a:off x="6611794" y="4553883"/>
            <a:ext cx="5701021" cy="1938992"/>
          </a:xfrm>
          <a:prstGeom prst="rect">
            <a:avLst/>
          </a:prstGeom>
          <a:noFill/>
        </p:spPr>
        <p:txBody>
          <a:bodyPr wrap="square" rtlCol="0">
            <a:spAutoFit/>
          </a:bodyPr>
          <a:lstStyle/>
          <a:p>
            <a:pPr algn="ctr"/>
            <a:r>
              <a:rPr kumimoji="1" lang="en-US" altLang="zh-CN" sz="6000" b="1" dirty="0">
                <a:solidFill>
                  <a:srgbClr val="FF0000"/>
                </a:solidFill>
                <a:latin typeface="Microsoft YaHei" panose="020B0503020204020204" pitchFamily="34" charset="-122"/>
                <a:ea typeface="Microsoft YaHei" panose="020B0503020204020204" pitchFamily="34" charset="-122"/>
              </a:rPr>
              <a:t>P</a:t>
            </a:r>
            <a:r>
              <a:rPr kumimoji="1" lang="en-US" altLang="zh-CN" sz="6000" b="1" dirty="0">
                <a:latin typeface="Microsoft YaHei" panose="020B0503020204020204" pitchFamily="34" charset="-122"/>
                <a:ea typeface="Microsoft YaHei" panose="020B0503020204020204" pitchFamily="34" charset="-122"/>
              </a:rPr>
              <a:t>romise</a:t>
            </a:r>
            <a:r>
              <a:rPr kumimoji="1" lang="zh-CN" altLang="en-US" sz="6000" b="1" dirty="0">
                <a:latin typeface="Microsoft YaHei" panose="020B0503020204020204" pitchFamily="34" charset="-122"/>
                <a:ea typeface="Microsoft YaHei" panose="020B0503020204020204" pitchFamily="34" charset="-122"/>
              </a:rPr>
              <a:t> </a:t>
            </a:r>
            <a:r>
              <a:rPr kumimoji="1" lang="en-US" altLang="zh-CN" sz="6000" b="1" dirty="0">
                <a:solidFill>
                  <a:srgbClr val="FF0000"/>
                </a:solidFill>
                <a:latin typeface="Microsoft YaHei" panose="020B0503020204020204" pitchFamily="34" charset="-122"/>
                <a:ea typeface="Microsoft YaHei" panose="020B0503020204020204" pitchFamily="34" charset="-122"/>
              </a:rPr>
              <a:t>L</a:t>
            </a:r>
            <a:r>
              <a:rPr kumimoji="1" lang="en-US" altLang="zh-CN" sz="6000" b="1" dirty="0">
                <a:latin typeface="Microsoft YaHei" panose="020B0503020204020204" pitchFamily="34" charset="-122"/>
                <a:ea typeface="Microsoft YaHei" panose="020B0503020204020204" pitchFamily="34" charset="-122"/>
              </a:rPr>
              <a:t>and</a:t>
            </a:r>
          </a:p>
          <a:p>
            <a:pPr algn="ctr"/>
            <a:r>
              <a:rPr kumimoji="1" lang="en-US" altLang="zh-CN" sz="6000" b="1" dirty="0">
                <a:solidFill>
                  <a:schemeClr val="accent5">
                    <a:lumMod val="75000"/>
                  </a:schemeClr>
                </a:solidFill>
                <a:latin typeface="Microsoft YaHei" panose="020B0503020204020204" pitchFamily="34" charset="-122"/>
                <a:ea typeface="Microsoft YaHei" panose="020B0503020204020204" pitchFamily="34" charset="-122"/>
              </a:rPr>
              <a:t>P</a:t>
            </a:r>
            <a:r>
              <a:rPr kumimoji="1" lang="en-US" altLang="zh-CN" sz="6000" b="1" dirty="0">
                <a:latin typeface="Microsoft YaHei" panose="020B0503020204020204" pitchFamily="34" charset="-122"/>
                <a:ea typeface="Microsoft YaHei" panose="020B0503020204020204" pitchFamily="34" charset="-122"/>
              </a:rPr>
              <a:t>ride</a:t>
            </a:r>
            <a:r>
              <a:rPr kumimoji="1" lang="zh-CN" altLang="en-US" sz="6000" b="1" dirty="0">
                <a:latin typeface="Microsoft YaHei" panose="020B0503020204020204" pitchFamily="34" charset="-122"/>
                <a:ea typeface="Microsoft YaHei" panose="020B0503020204020204" pitchFamily="34" charset="-122"/>
              </a:rPr>
              <a:t> </a:t>
            </a:r>
            <a:r>
              <a:rPr kumimoji="1" lang="en-US" altLang="zh-CN" sz="6000" b="1" dirty="0">
                <a:solidFill>
                  <a:schemeClr val="accent5">
                    <a:lumMod val="75000"/>
                  </a:schemeClr>
                </a:solidFill>
                <a:latin typeface="Microsoft YaHei" panose="020B0503020204020204" pitchFamily="34" charset="-122"/>
                <a:ea typeface="Microsoft YaHei" panose="020B0503020204020204" pitchFamily="34" charset="-122"/>
              </a:rPr>
              <a:t>L</a:t>
            </a:r>
            <a:r>
              <a:rPr kumimoji="1" lang="en-US" altLang="zh-CN" sz="6000" b="1" dirty="0">
                <a:latin typeface="Microsoft YaHei" panose="020B0503020204020204" pitchFamily="34" charset="-122"/>
                <a:ea typeface="Microsoft YaHei" panose="020B0503020204020204" pitchFamily="34" charset="-122"/>
              </a:rPr>
              <a:t>and</a:t>
            </a:r>
            <a:endParaRPr kumimoji="1" lang="zh-CN" altLang="en-US" sz="60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05997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Good Health Vocabulary | Baamboozle - Baamboozle | The Most ...">
            <a:extLst>
              <a:ext uri="{FF2B5EF4-FFF2-40B4-BE49-F238E27FC236}">
                <a16:creationId xmlns:a16="http://schemas.microsoft.com/office/drawing/2014/main" id="{C67542A8-AAFB-D3AB-4C06-7E5E34C2F6B2}"/>
              </a:ext>
            </a:extLst>
          </p:cNvPr>
          <p:cNvPicPr>
            <a:picLocks noChangeAspect="1"/>
          </p:cNvPicPr>
          <p:nvPr/>
        </p:nvPicPr>
        <p:blipFill>
          <a:blip r:embed="rId3"/>
          <a:stretch>
            <a:fillRect/>
          </a:stretch>
        </p:blipFill>
        <p:spPr>
          <a:xfrm>
            <a:off x="948905" y="-7021"/>
            <a:ext cx="4071668" cy="6865021"/>
          </a:xfrm>
          <a:prstGeom prst="rect">
            <a:avLst/>
          </a:prstGeom>
        </p:spPr>
      </p:pic>
      <p:pic>
        <p:nvPicPr>
          <p:cNvPr id="8" name="图片 7" descr="Can we have an integrated guide app? : r/cataclysmdda">
            <a:extLst>
              <a:ext uri="{FF2B5EF4-FFF2-40B4-BE49-F238E27FC236}">
                <a16:creationId xmlns:a16="http://schemas.microsoft.com/office/drawing/2014/main" id="{3395207B-C377-FA54-281D-B5106082F238}"/>
              </a:ext>
            </a:extLst>
          </p:cNvPr>
          <p:cNvPicPr>
            <a:picLocks noChangeAspect="1"/>
          </p:cNvPicPr>
          <p:nvPr/>
        </p:nvPicPr>
        <p:blipFill>
          <a:blip r:embed="rId4"/>
          <a:stretch>
            <a:fillRect/>
          </a:stretch>
        </p:blipFill>
        <p:spPr>
          <a:xfrm>
            <a:off x="5917720" y="853702"/>
            <a:ext cx="6004824" cy="5143574"/>
          </a:xfrm>
          <a:prstGeom prst="rect">
            <a:avLst/>
          </a:prstGeom>
        </p:spPr>
      </p:pic>
    </p:spTree>
    <p:extLst>
      <p:ext uri="{BB962C8B-B14F-4D97-AF65-F5344CB8AC3E}">
        <p14:creationId xmlns:p14="http://schemas.microsoft.com/office/powerpoint/2010/main" val="1927146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18D1B0-B76C-04C3-AE27-F20F0A485DE7}"/>
              </a:ext>
            </a:extLst>
          </p:cNvPr>
          <p:cNvSpPr>
            <a:spLocks noGrp="1"/>
          </p:cNvSpPr>
          <p:nvPr>
            <p:ph type="title"/>
          </p:nvPr>
        </p:nvSpPr>
        <p:spPr>
          <a:xfrm>
            <a:off x="838200" y="0"/>
            <a:ext cx="10515600" cy="1325563"/>
          </a:xfrm>
        </p:spPr>
        <p:txBody>
          <a:bodyPr>
            <a:normAutofit/>
          </a:bodyPr>
          <a:lstStyle/>
          <a:p>
            <a:pPr algn="ctr"/>
            <a:r>
              <a:rPr kumimoji="1" lang="zh-CN" altLang="en-US" sz="4800" b="1" dirty="0">
                <a:latin typeface="Microsoft YaHei" panose="020B0503020204020204" pitchFamily="34" charset="-122"/>
                <a:ea typeface="Microsoft YaHei" panose="020B0503020204020204" pitchFamily="34" charset="-122"/>
              </a:rPr>
              <a:t>歷史教給人的慘痛教訓</a:t>
            </a:r>
          </a:p>
        </p:txBody>
      </p:sp>
      <p:sp>
        <p:nvSpPr>
          <p:cNvPr id="3" name="内容占位符 2">
            <a:extLst>
              <a:ext uri="{FF2B5EF4-FFF2-40B4-BE49-F238E27FC236}">
                <a16:creationId xmlns:a16="http://schemas.microsoft.com/office/drawing/2014/main" id="{E2F7E153-177E-1D3E-26E7-0C84DEB72BFD}"/>
              </a:ext>
            </a:extLst>
          </p:cNvPr>
          <p:cNvSpPr>
            <a:spLocks noGrp="1"/>
          </p:cNvSpPr>
          <p:nvPr>
            <p:ph idx="1"/>
          </p:nvPr>
        </p:nvSpPr>
        <p:spPr>
          <a:xfrm>
            <a:off x="0" y="1325563"/>
            <a:ext cx="12192000" cy="5532437"/>
          </a:xfrm>
        </p:spPr>
        <p:txBody>
          <a:bodyPr>
            <a:normAutofit/>
          </a:bodyPr>
          <a:lstStyle/>
          <a:p>
            <a:pPr marL="0" indent="0">
              <a:lnSpc>
                <a:spcPct val="120000"/>
              </a:lnSpc>
              <a:buNone/>
            </a:pPr>
            <a:r>
              <a:rPr lang="zh-CN" altLang="en-US" dirty="0">
                <a:latin typeface="KaiTi" panose="02010609060101010101" pitchFamily="49" charset="-122"/>
                <a:ea typeface="KaiTi" panose="02010609060101010101" pitchFamily="49" charset="-122"/>
              </a:rPr>
              <a:t> </a:t>
            </a:r>
            <a:r>
              <a:rPr lang="zh-CN" altLang="en-US" sz="3600" b="1" dirty="0">
                <a:latin typeface="KaiTi" panose="02010609060101010101" pitchFamily="49" charset="-122"/>
                <a:ea typeface="KaiTi" panose="02010609060101010101" pitchFamily="49" charset="-122"/>
              </a:rPr>
              <a:t>“人类从历史中学到的唯一的功课就是，人类从历史中没有学到任何功课。”</a:t>
            </a:r>
            <a:r>
              <a:rPr lang="en-US" altLang="zh-CN" b="1"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弗朗西斯</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薛华（</a:t>
            </a:r>
            <a:r>
              <a:rPr lang="en-US" altLang="zh-CN" dirty="0">
                <a:latin typeface="Times New Roman" panose="02020603050405020304" pitchFamily="18" charset="0"/>
                <a:ea typeface="KaiTi" panose="02010609060101010101" pitchFamily="49" charset="-122"/>
                <a:cs typeface="Times New Roman" panose="02020603050405020304" pitchFamily="18" charset="0"/>
              </a:rPr>
              <a:t>Francis A. Schaeffer</a:t>
            </a:r>
            <a:r>
              <a:rPr lang="zh-CN" altLang="en-US" dirty="0">
                <a:latin typeface="KaiTi" panose="02010609060101010101" pitchFamily="49" charset="-122"/>
                <a:ea typeface="KaiTi" panose="02010609060101010101" pitchFamily="49" charset="-122"/>
              </a:rPr>
              <a:t>）</a:t>
            </a:r>
            <a:endParaRPr kumimoji="1" lang="en-US" altLang="zh-CN" sz="3600" dirty="0">
              <a:latin typeface="KaiTi" panose="02010609060101010101" pitchFamily="49" charset="-122"/>
              <a:ea typeface="KaiTi" panose="02010609060101010101" pitchFamily="49" charset="-122"/>
            </a:endParaRPr>
          </a:p>
          <a:p>
            <a:pPr>
              <a:lnSpc>
                <a:spcPct val="120000"/>
              </a:lnSpc>
            </a:pPr>
            <a:r>
              <a:rPr kumimoji="1" lang="zh-CN" altLang="en-US" sz="3600" b="1" dirty="0">
                <a:latin typeface="Microsoft YaHei" panose="020B0503020204020204" pitchFamily="34" charset="-122"/>
                <a:ea typeface="Microsoft YaHei" panose="020B0503020204020204" pitchFamily="34" charset="-122"/>
              </a:rPr>
              <a:t>以色列士師循環史（外族奴役）</a:t>
            </a:r>
            <a:endParaRPr kumimoji="1" lang="en-US" altLang="zh-CN" sz="3600" b="1" dirty="0">
              <a:latin typeface="Microsoft YaHei" panose="020B0503020204020204" pitchFamily="34" charset="-122"/>
              <a:ea typeface="Microsoft YaHei" panose="020B0503020204020204" pitchFamily="34" charset="-122"/>
            </a:endParaRPr>
          </a:p>
          <a:p>
            <a:pPr>
              <a:lnSpc>
                <a:spcPct val="120000"/>
              </a:lnSpc>
            </a:pPr>
            <a:r>
              <a:rPr kumimoji="1" lang="zh-CN" altLang="en-US" sz="3600" b="1" dirty="0">
                <a:latin typeface="Microsoft YaHei" panose="020B0503020204020204" pitchFamily="34" charset="-122"/>
                <a:ea typeface="Microsoft YaHei" panose="020B0503020204020204" pitchFamily="34" charset="-122"/>
              </a:rPr>
              <a:t>羅馬國教時期教會史（蠻族入侵）</a:t>
            </a:r>
            <a:endParaRPr kumimoji="1" lang="en-US" altLang="zh-CN" sz="3600" b="1" dirty="0">
              <a:latin typeface="Microsoft YaHei" panose="020B0503020204020204" pitchFamily="34" charset="-122"/>
              <a:ea typeface="Microsoft YaHei" panose="020B0503020204020204" pitchFamily="34" charset="-122"/>
            </a:endParaRPr>
          </a:p>
          <a:p>
            <a:pPr>
              <a:lnSpc>
                <a:spcPct val="120000"/>
              </a:lnSpc>
            </a:pPr>
            <a:r>
              <a:rPr kumimoji="1" lang="zh-CN" altLang="en-US" sz="3600" b="1" dirty="0">
                <a:latin typeface="Microsoft YaHei" panose="020B0503020204020204" pitchFamily="34" charset="-122"/>
                <a:ea typeface="Microsoft YaHei" panose="020B0503020204020204" pitchFamily="34" charset="-122"/>
              </a:rPr>
              <a:t>猶太人流亡史（两千年流散）</a:t>
            </a:r>
            <a:endParaRPr kumimoji="1" lang="en-US" altLang="zh-CN" sz="3600" b="1" dirty="0">
              <a:latin typeface="Microsoft YaHei" panose="020B0503020204020204" pitchFamily="34" charset="-122"/>
              <a:ea typeface="Microsoft YaHei" panose="020B0503020204020204" pitchFamily="34" charset="-122"/>
            </a:endParaRPr>
          </a:p>
          <a:p>
            <a:pPr>
              <a:lnSpc>
                <a:spcPct val="120000"/>
              </a:lnSpc>
            </a:pPr>
            <a:r>
              <a:rPr kumimoji="1" lang="zh-CN" altLang="en-US" sz="3600" b="1" dirty="0">
                <a:latin typeface="Microsoft YaHei" panose="020B0503020204020204" pitchFamily="34" charset="-122"/>
                <a:ea typeface="Microsoft YaHei" panose="020B0503020204020204" pitchFamily="34" charset="-122"/>
              </a:rPr>
              <a:t>中國近代史</a:t>
            </a:r>
            <a:endParaRPr kumimoji="1" lang="en-US" altLang="zh-CN" sz="3600" dirty="0">
              <a:latin typeface="Microsoft YaHei" panose="020B0503020204020204" pitchFamily="34" charset="-122"/>
              <a:ea typeface="Microsoft YaHei" panose="020B0503020204020204" pitchFamily="34" charset="-122"/>
            </a:endParaRPr>
          </a:p>
          <a:p>
            <a:pPr>
              <a:lnSpc>
                <a:spcPct val="150000"/>
              </a:lnSpc>
            </a:pPr>
            <a:endParaRPr kumimoji="1" lang="en-US" altLang="zh-CN" dirty="0">
              <a:latin typeface="Microsoft YaHei" panose="020B0503020204020204" pitchFamily="34" charset="-122"/>
              <a:ea typeface="Microsoft YaHei" panose="020B0503020204020204" pitchFamily="34" charset="-122"/>
            </a:endParaRPr>
          </a:p>
          <a:p>
            <a:pPr>
              <a:lnSpc>
                <a:spcPct val="150000"/>
              </a:lnSpc>
            </a:pPr>
            <a:endParaRPr kumimoji="1" lang="en-US" altLang="zh-CN" dirty="0">
              <a:latin typeface="Microsoft YaHei" panose="020B0503020204020204" pitchFamily="34" charset="-122"/>
              <a:ea typeface="Microsoft YaHei" panose="020B0503020204020204" pitchFamily="34" charset="-122"/>
            </a:endParaRPr>
          </a:p>
          <a:p>
            <a:pPr>
              <a:lnSpc>
                <a:spcPct val="150000"/>
              </a:lnSpc>
            </a:pPr>
            <a:endParaRPr kumimoji="1" lang="zh-CN" altLang="en-US" dirty="0">
              <a:latin typeface="Microsoft YaHei" panose="020B0503020204020204" pitchFamily="34" charset="-122"/>
              <a:ea typeface="Microsoft YaHei" panose="020B0503020204020204" pitchFamily="34" charset="-122"/>
            </a:endParaRPr>
          </a:p>
          <a:p>
            <a:endParaRPr kumimoji="1" lang="zh-CN" altLang="en-US" dirty="0"/>
          </a:p>
        </p:txBody>
      </p:sp>
    </p:spTree>
    <p:extLst>
      <p:ext uri="{BB962C8B-B14F-4D97-AF65-F5344CB8AC3E}">
        <p14:creationId xmlns:p14="http://schemas.microsoft.com/office/powerpoint/2010/main" val="2086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F26EF6-BA92-C66D-6B35-366A395AF493}"/>
              </a:ext>
            </a:extLst>
          </p:cNvPr>
          <p:cNvSpPr>
            <a:spLocks noGrp="1"/>
          </p:cNvSpPr>
          <p:nvPr>
            <p:ph type="title"/>
          </p:nvPr>
        </p:nvSpPr>
        <p:spPr>
          <a:xfrm>
            <a:off x="838200" y="0"/>
            <a:ext cx="10515600" cy="1325563"/>
          </a:xfrm>
        </p:spPr>
        <p:txBody>
          <a:bodyPr>
            <a:normAutofit/>
          </a:bodyPr>
          <a:lstStyle/>
          <a:p>
            <a:pPr algn="ctr"/>
            <a:r>
              <a:rPr kumimoji="1" lang="zh-CN" altLang="en-US" sz="5400" dirty="0">
                <a:latin typeface="Microsoft YaHei" panose="020B0503020204020204" pitchFamily="34" charset="-122"/>
                <a:ea typeface="Microsoft YaHei" panose="020B0503020204020204" pitchFamily="34" charset="-122"/>
              </a:rPr>
              <a:t>会徹底絕望吗？不</a:t>
            </a:r>
            <a:r>
              <a:rPr kumimoji="1" lang="en-US" altLang="zh-CN" sz="5400" dirty="0">
                <a:latin typeface="Microsoft YaHei" panose="020B0503020204020204" pitchFamily="34" charset="-122"/>
                <a:ea typeface="Microsoft YaHei" panose="020B0503020204020204" pitchFamily="34" charset="-122"/>
              </a:rPr>
              <a:t>!</a:t>
            </a:r>
            <a:endParaRPr kumimoji="1" lang="zh-CN" altLang="en-US" sz="5400" dirty="0">
              <a:latin typeface="Microsoft YaHei" panose="020B0503020204020204" pitchFamily="34" charset="-122"/>
              <a:ea typeface="Microsoft YaHei" panose="020B0503020204020204" pitchFamily="34" charset="-122"/>
            </a:endParaRPr>
          </a:p>
        </p:txBody>
      </p:sp>
      <p:pic>
        <p:nvPicPr>
          <p:cNvPr id="4" name="内容占位符 3" descr="仰望天上的主！詩篇123:1 | Sharon's靈修筆記Devotional | 心情日記分享| 痞客邦| PIXNET">
            <a:extLst>
              <a:ext uri="{FF2B5EF4-FFF2-40B4-BE49-F238E27FC236}">
                <a16:creationId xmlns:a16="http://schemas.microsoft.com/office/drawing/2014/main" id="{8C5F04B0-0829-9714-FBDF-C3AA70D39CEA}"/>
              </a:ext>
            </a:extLst>
          </p:cNvPr>
          <p:cNvPicPr>
            <a:picLocks noGrp="1" noChangeAspect="1"/>
          </p:cNvPicPr>
          <p:nvPr>
            <p:ph idx="1"/>
          </p:nvPr>
        </p:nvPicPr>
        <p:blipFill>
          <a:blip r:embed="rId2"/>
          <a:stretch>
            <a:fillRect/>
          </a:stretch>
        </p:blipFill>
        <p:spPr>
          <a:xfrm>
            <a:off x="2294627" y="1325563"/>
            <a:ext cx="7349706" cy="4876746"/>
          </a:xfrm>
          <a:prstGeom prst="rect">
            <a:avLst/>
          </a:prstGeom>
        </p:spPr>
      </p:pic>
    </p:spTree>
    <p:extLst>
      <p:ext uri="{BB962C8B-B14F-4D97-AF65-F5344CB8AC3E}">
        <p14:creationId xmlns:p14="http://schemas.microsoft.com/office/powerpoint/2010/main" val="27788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0B79C6-8A1E-9141-CF47-2C0F7D3868BF}"/>
              </a:ext>
            </a:extLst>
          </p:cNvPr>
          <p:cNvSpPr>
            <a:spLocks noGrp="1"/>
          </p:cNvSpPr>
          <p:nvPr>
            <p:ph type="title"/>
          </p:nvPr>
        </p:nvSpPr>
        <p:spPr>
          <a:xfrm>
            <a:off x="830292" y="0"/>
            <a:ext cx="10515600" cy="1325563"/>
          </a:xfrm>
        </p:spPr>
        <p:txBody>
          <a:bodyPr>
            <a:normAutofit/>
          </a:bodyPr>
          <a:lstStyle/>
          <a:p>
            <a:pPr algn="ctr"/>
            <a:r>
              <a:rPr kumimoji="1" lang="zh-CN" altLang="en-US" sz="5400" b="1" dirty="0">
                <a:latin typeface="Microsoft YaHei" panose="020B0503020204020204" pitchFamily="34" charset="-122"/>
                <a:ea typeface="Microsoft YaHei" panose="020B0503020204020204" pitchFamily="34" charset="-122"/>
              </a:rPr>
              <a:t>以色列的未來命運：全家得就</a:t>
            </a:r>
          </a:p>
        </p:txBody>
      </p:sp>
      <p:sp>
        <p:nvSpPr>
          <p:cNvPr id="3" name="内容占位符 2">
            <a:extLst>
              <a:ext uri="{FF2B5EF4-FFF2-40B4-BE49-F238E27FC236}">
                <a16:creationId xmlns:a16="http://schemas.microsoft.com/office/drawing/2014/main" id="{3FC4CD62-369A-D52C-4927-950CD8F7C2C1}"/>
              </a:ext>
            </a:extLst>
          </p:cNvPr>
          <p:cNvSpPr>
            <a:spLocks noGrp="1"/>
          </p:cNvSpPr>
          <p:nvPr>
            <p:ph idx="1"/>
          </p:nvPr>
        </p:nvSpPr>
        <p:spPr>
          <a:xfrm>
            <a:off x="0" y="1466401"/>
            <a:ext cx="12176185" cy="5391599"/>
          </a:xfrm>
        </p:spPr>
        <p:txBody>
          <a:bodyPr>
            <a:normAutofit fontScale="92500" lnSpcReduction="20000"/>
          </a:bodyPr>
          <a:lstStyle/>
          <a:p>
            <a:pPr>
              <a:lnSpc>
                <a:spcPct val="150000"/>
              </a:lnSpc>
            </a:pPr>
            <a:r>
              <a:rPr kumimoji="1" lang="zh-CN" altLang="en-US" sz="3200" b="1" dirty="0">
                <a:latin typeface="Microsoft YaHei" panose="020B0503020204020204" pitchFamily="34" charset="-122"/>
                <a:ea typeface="Microsoft YaHei" panose="020B0503020204020204" pitchFamily="34" charset="-122"/>
              </a:rPr>
              <a:t>羅馬書 </a:t>
            </a:r>
            <a:r>
              <a:rPr kumimoji="1" lang="en-US" altLang="zh-CN" sz="3200" b="1" dirty="0">
                <a:latin typeface="Microsoft YaHei" panose="020B0503020204020204" pitchFamily="34" charset="-122"/>
                <a:ea typeface="Microsoft YaHei" panose="020B0503020204020204" pitchFamily="34" charset="-122"/>
              </a:rPr>
              <a:t>11:25-29 </a:t>
            </a:r>
            <a:r>
              <a:rPr kumimoji="1" lang="zh-CN" altLang="en-US" sz="3200" b="1" dirty="0">
                <a:latin typeface="Microsoft YaHei" panose="020B0503020204020204" pitchFamily="34" charset="-122"/>
                <a:ea typeface="Microsoft YaHei" panose="020B0503020204020204" pitchFamily="34" charset="-122"/>
              </a:rPr>
              <a:t>和合本</a:t>
            </a:r>
          </a:p>
          <a:p>
            <a:pPr>
              <a:lnSpc>
                <a:spcPct val="150000"/>
              </a:lnSpc>
            </a:pPr>
            <a:r>
              <a:rPr kumimoji="1" lang="en-US" altLang="zh-CN" sz="3200" dirty="0">
                <a:latin typeface="Microsoft YaHei" panose="020B0503020204020204" pitchFamily="34" charset="-122"/>
                <a:ea typeface="Microsoft YaHei" panose="020B0503020204020204" pitchFamily="34" charset="-122"/>
              </a:rPr>
              <a:t>25 </a:t>
            </a:r>
            <a:r>
              <a:rPr kumimoji="1" lang="zh-CN" altLang="en-US" sz="3200" dirty="0">
                <a:latin typeface="Microsoft YaHei" panose="020B0503020204020204" pitchFamily="34" charset="-122"/>
                <a:ea typeface="Microsoft YaHei" panose="020B0503020204020204" pitchFamily="34" charset="-122"/>
              </a:rPr>
              <a:t>弟兄們，我不願意你們不知道這奧秘（</a:t>
            </a:r>
            <a:r>
              <a:rPr kumimoji="1" lang="zh-CN" altLang="en-US" sz="3200" dirty="0">
                <a:latin typeface="KaiTi" panose="02010609060101010101" pitchFamily="49" charset="-122"/>
                <a:ea typeface="KaiTi" panose="02010609060101010101" pitchFamily="49" charset="-122"/>
              </a:rPr>
              <a:t>恐怕你們自以為聰明</a:t>
            </a:r>
            <a:r>
              <a:rPr kumimoji="1" lang="zh-CN" altLang="en-US" sz="3200" dirty="0">
                <a:latin typeface="Microsoft YaHei" panose="020B0503020204020204" pitchFamily="34" charset="-122"/>
                <a:ea typeface="Microsoft YaHei" panose="020B0503020204020204" pitchFamily="34" charset="-122"/>
              </a:rPr>
              <a:t>），就是以色列人有幾分是硬心的，</a:t>
            </a:r>
            <a:r>
              <a:rPr kumimoji="1" lang="zh-CN" altLang="en-US" sz="3200" dirty="0">
                <a:highlight>
                  <a:srgbClr val="FFFF00"/>
                </a:highlight>
                <a:latin typeface="Microsoft YaHei" panose="020B0503020204020204" pitchFamily="34" charset="-122"/>
                <a:ea typeface="Microsoft YaHei" panose="020B0503020204020204" pitchFamily="34" charset="-122"/>
              </a:rPr>
              <a:t>等到外邦人的數目添滿了</a:t>
            </a:r>
            <a:r>
              <a:rPr kumimoji="1" lang="zh-CN" altLang="en-US" sz="3200" dirty="0">
                <a:latin typeface="Microsoft YaHei" panose="020B0503020204020204" pitchFamily="34" charset="-122"/>
                <a:ea typeface="Microsoft YaHei" panose="020B0503020204020204" pitchFamily="34" charset="-122"/>
              </a:rPr>
              <a:t>，</a:t>
            </a:r>
            <a:r>
              <a:rPr kumimoji="1" lang="en-US" altLang="zh-CN" sz="3200" dirty="0">
                <a:latin typeface="Microsoft YaHei" panose="020B0503020204020204" pitchFamily="34" charset="-122"/>
                <a:ea typeface="Microsoft YaHei" panose="020B0503020204020204" pitchFamily="34" charset="-122"/>
              </a:rPr>
              <a:t>26 </a:t>
            </a:r>
            <a:r>
              <a:rPr kumimoji="1" lang="zh-CN" altLang="en-US" sz="4000" b="1" dirty="0">
                <a:solidFill>
                  <a:srgbClr val="FF0000"/>
                </a:solidFill>
                <a:highlight>
                  <a:srgbClr val="FFFF00"/>
                </a:highlight>
                <a:latin typeface="Microsoft YaHei" panose="020B0503020204020204" pitchFamily="34" charset="-122"/>
                <a:ea typeface="Microsoft YaHei" panose="020B0503020204020204" pitchFamily="34" charset="-122"/>
              </a:rPr>
              <a:t>於是以色列全家都要得救</a:t>
            </a:r>
            <a:r>
              <a:rPr kumimoji="1" lang="zh-CN" altLang="en-US" sz="3200" dirty="0">
                <a:latin typeface="Microsoft YaHei" panose="020B0503020204020204" pitchFamily="34" charset="-122"/>
                <a:ea typeface="Microsoft YaHei" panose="020B0503020204020204" pitchFamily="34" charset="-122"/>
              </a:rPr>
              <a:t>。如經上所記：“必有一位救主從錫安出來，要消除雅各家的一切罪惡。”</a:t>
            </a:r>
            <a:r>
              <a:rPr kumimoji="1" lang="en-US" altLang="zh-CN" sz="3200" dirty="0">
                <a:latin typeface="Microsoft YaHei" panose="020B0503020204020204" pitchFamily="34" charset="-122"/>
                <a:ea typeface="Microsoft YaHei" panose="020B0503020204020204" pitchFamily="34" charset="-122"/>
              </a:rPr>
              <a:t>27 </a:t>
            </a:r>
            <a:r>
              <a:rPr kumimoji="1" lang="zh-CN" altLang="en-US" sz="3200" dirty="0">
                <a:latin typeface="Microsoft YaHei" panose="020B0503020204020204" pitchFamily="34" charset="-122"/>
                <a:ea typeface="Microsoft YaHei" panose="020B0503020204020204" pitchFamily="34" charset="-122"/>
              </a:rPr>
              <a:t>又說：“我除去他們罪的時候，這就是</a:t>
            </a:r>
            <a:r>
              <a:rPr kumimoji="1" lang="zh-CN" altLang="en-US" sz="3200" dirty="0">
                <a:solidFill>
                  <a:srgbClr val="FF0000"/>
                </a:solidFill>
                <a:highlight>
                  <a:srgbClr val="FFFF00"/>
                </a:highlight>
                <a:latin typeface="Microsoft YaHei" panose="020B0503020204020204" pitchFamily="34" charset="-122"/>
                <a:ea typeface="Microsoft YaHei" panose="020B0503020204020204" pitchFamily="34" charset="-122"/>
              </a:rPr>
              <a:t>我與他們所立的約</a:t>
            </a:r>
            <a:r>
              <a:rPr kumimoji="1" lang="zh-CN" altLang="en-US" sz="3200" dirty="0">
                <a:latin typeface="Microsoft YaHei" panose="020B0503020204020204" pitchFamily="34" charset="-122"/>
                <a:ea typeface="Microsoft YaHei" panose="020B0503020204020204" pitchFamily="34" charset="-122"/>
              </a:rPr>
              <a:t>。”</a:t>
            </a:r>
            <a:r>
              <a:rPr kumimoji="1" lang="en-US" altLang="zh-CN" sz="3200" dirty="0">
                <a:latin typeface="Microsoft YaHei" panose="020B0503020204020204" pitchFamily="34" charset="-122"/>
                <a:ea typeface="Microsoft YaHei" panose="020B0503020204020204" pitchFamily="34" charset="-122"/>
              </a:rPr>
              <a:t>28 </a:t>
            </a:r>
            <a:r>
              <a:rPr kumimoji="1" lang="zh-CN" altLang="en-US" sz="3200" dirty="0">
                <a:latin typeface="Microsoft YaHei" panose="020B0503020204020204" pitchFamily="34" charset="-122"/>
                <a:ea typeface="Microsoft YaHei" panose="020B0503020204020204" pitchFamily="34" charset="-122"/>
              </a:rPr>
              <a:t>就著福音說，他們為你們的緣故是仇敵；就著揀選說，他們為列祖的緣故是蒙愛的。</a:t>
            </a:r>
            <a:r>
              <a:rPr kumimoji="1" lang="en-US" altLang="zh-CN" sz="3200" dirty="0">
                <a:latin typeface="Microsoft YaHei" panose="020B0503020204020204" pitchFamily="34" charset="-122"/>
                <a:ea typeface="Microsoft YaHei" panose="020B0503020204020204" pitchFamily="34" charset="-122"/>
              </a:rPr>
              <a:t>29 </a:t>
            </a:r>
            <a:r>
              <a:rPr kumimoji="1" lang="zh-CN" altLang="en-US" sz="3200" dirty="0">
                <a:latin typeface="Microsoft YaHei" panose="020B0503020204020204" pitchFamily="34" charset="-122"/>
                <a:ea typeface="Microsoft YaHei" panose="020B0503020204020204" pitchFamily="34" charset="-122"/>
              </a:rPr>
              <a:t>因為</a:t>
            </a:r>
            <a:r>
              <a:rPr kumimoji="1" lang="zh-CN" altLang="en-US" sz="3200" b="1" dirty="0">
                <a:solidFill>
                  <a:srgbClr val="FFFF00"/>
                </a:solidFill>
                <a:highlight>
                  <a:srgbClr val="0000FF"/>
                </a:highlight>
                <a:latin typeface="Microsoft YaHei" panose="020B0503020204020204" pitchFamily="34" charset="-122"/>
                <a:ea typeface="Microsoft YaHei" panose="020B0503020204020204" pitchFamily="34" charset="-122"/>
              </a:rPr>
              <a:t>神的恩賜和選召是沒有後悔的</a:t>
            </a:r>
            <a:r>
              <a:rPr kumimoji="1" lang="zh-CN" altLang="en-US" sz="3200" b="1" dirty="0">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964555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23878271-3241-5C55-2315-6041FF8AD99B}"/>
              </a:ext>
            </a:extLst>
          </p:cNvPr>
          <p:cNvPicPr>
            <a:picLocks noGrp="1" noChangeAspect="1"/>
          </p:cNvPicPr>
          <p:nvPr>
            <p:ph idx="1"/>
          </p:nvPr>
        </p:nvPicPr>
        <p:blipFill>
          <a:blip r:embed="rId3"/>
          <a:stretch>
            <a:fillRect/>
          </a:stretch>
        </p:blipFill>
        <p:spPr>
          <a:xfrm>
            <a:off x="3384424" y="27985"/>
            <a:ext cx="8807576" cy="6131275"/>
          </a:xfrm>
          <a:prstGeom prst="rect">
            <a:avLst/>
          </a:prstGeom>
        </p:spPr>
      </p:pic>
      <p:sp>
        <p:nvSpPr>
          <p:cNvPr id="6" name="文本框 5">
            <a:extLst>
              <a:ext uri="{FF2B5EF4-FFF2-40B4-BE49-F238E27FC236}">
                <a16:creationId xmlns:a16="http://schemas.microsoft.com/office/drawing/2014/main" id="{6EBDC36E-253B-07F2-18C6-20FFF99E3DDC}"/>
              </a:ext>
            </a:extLst>
          </p:cNvPr>
          <p:cNvSpPr txBox="1"/>
          <p:nvPr/>
        </p:nvSpPr>
        <p:spPr>
          <a:xfrm>
            <a:off x="4647625" y="6159260"/>
            <a:ext cx="7366119" cy="523220"/>
          </a:xfrm>
          <a:prstGeom prst="rect">
            <a:avLst/>
          </a:prstGeom>
          <a:noFill/>
        </p:spPr>
        <p:txBody>
          <a:bodyPr wrap="none" rtlCol="0">
            <a:spAutoFit/>
          </a:bodyPr>
          <a:lstStyle/>
          <a:p>
            <a:r>
              <a:rPr kumimoji="1" lang="en-US" altLang="zh-CN" sz="2800" i="1" dirty="0">
                <a:latin typeface="KaiTi" panose="02010609060101010101" pitchFamily="49" charset="-122"/>
                <a:ea typeface="KaiTi" panose="02010609060101010101" pitchFamily="49" charset="-122"/>
              </a:rPr>
              <a:t>——</a:t>
            </a:r>
            <a:r>
              <a:rPr kumimoji="1" lang="zh-CN" altLang="en-US" sz="2800" i="1" dirty="0">
                <a:latin typeface="KaiTi" panose="02010609060101010101" pitchFamily="49" charset="-122"/>
                <a:ea typeface="KaiTi" panose="02010609060101010101" pitchFamily="49" charset="-122"/>
              </a:rPr>
              <a:t>冯秉诚，</a:t>
            </a:r>
            <a:r>
              <a:rPr kumimoji="1" lang="en-US" altLang="zh-CN" sz="2800" i="1" dirty="0">
                <a:latin typeface="KaiTi" panose="02010609060101010101" pitchFamily="49" charset="-122"/>
                <a:ea typeface="KaiTi" panose="02010609060101010101" pitchFamily="49" charset="-122"/>
              </a:rPr>
              <a:t>《</a:t>
            </a:r>
            <a:r>
              <a:rPr kumimoji="1" lang="zh-CN" altLang="en-US" sz="2800" i="1" dirty="0">
                <a:latin typeface="KaiTi" panose="02010609060101010101" pitchFamily="49" charset="-122"/>
                <a:ea typeface="KaiTi" panose="02010609060101010101" pitchFamily="49" charset="-122"/>
              </a:rPr>
              <a:t>从未名湖到生命泉</a:t>
            </a:r>
            <a:r>
              <a:rPr kumimoji="1" lang="en-US" altLang="zh-CN" sz="2800" i="1" dirty="0">
                <a:latin typeface="KaiTi" panose="02010609060101010101" pitchFamily="49" charset="-122"/>
                <a:ea typeface="KaiTi" panose="02010609060101010101" pitchFamily="49" charset="-122"/>
              </a:rPr>
              <a:t>》</a:t>
            </a:r>
            <a:r>
              <a:rPr kumimoji="1" lang="zh-CN" altLang="en-US" sz="2800" i="1" dirty="0">
                <a:latin typeface="KaiTi" panose="02010609060101010101" pitchFamily="49" charset="-122"/>
                <a:ea typeface="KaiTi" panose="02010609060101010101" pitchFamily="49" charset="-122"/>
              </a:rPr>
              <a:t>，</a:t>
            </a:r>
            <a:r>
              <a:rPr kumimoji="1" lang="en-US" altLang="zh-CN" sz="2800" i="1" dirty="0">
                <a:latin typeface="KaiTi" panose="02010609060101010101" pitchFamily="49" charset="-122"/>
                <a:ea typeface="KaiTi" panose="02010609060101010101" pitchFamily="49" charset="-122"/>
              </a:rPr>
              <a:t>2020</a:t>
            </a:r>
            <a:r>
              <a:rPr kumimoji="1" lang="zh-CN" altLang="en-US" sz="2800" i="1" dirty="0">
                <a:latin typeface="KaiTi" panose="02010609060101010101" pitchFamily="49" charset="-122"/>
                <a:ea typeface="KaiTi" panose="02010609060101010101" pitchFamily="49" charset="-122"/>
              </a:rPr>
              <a:t>。</a:t>
            </a:r>
          </a:p>
        </p:txBody>
      </p:sp>
      <p:sp>
        <p:nvSpPr>
          <p:cNvPr id="9" name="文本框 8">
            <a:extLst>
              <a:ext uri="{FF2B5EF4-FFF2-40B4-BE49-F238E27FC236}">
                <a16:creationId xmlns:a16="http://schemas.microsoft.com/office/drawing/2014/main" id="{6EA64665-E953-6C05-BD8B-0BA62D41FC04}"/>
              </a:ext>
            </a:extLst>
          </p:cNvPr>
          <p:cNvSpPr txBox="1"/>
          <p:nvPr/>
        </p:nvSpPr>
        <p:spPr>
          <a:xfrm>
            <a:off x="138022" y="2260120"/>
            <a:ext cx="3275256" cy="2700739"/>
          </a:xfrm>
          <a:prstGeom prst="rect">
            <a:avLst/>
          </a:prstGeom>
          <a:noFill/>
        </p:spPr>
        <p:txBody>
          <a:bodyPr wrap="none" rtlCol="0">
            <a:spAutoFit/>
          </a:bodyPr>
          <a:lstStyle/>
          <a:p>
            <a:pPr algn="ctr">
              <a:lnSpc>
                <a:spcPct val="125000"/>
              </a:lnSpc>
            </a:pPr>
            <a:r>
              <a:rPr kumimoji="1" lang="zh-CN" altLang="en-US" sz="3600" b="1" dirty="0">
                <a:latin typeface="Microsoft YaHei" panose="020B0503020204020204" pitchFamily="34" charset="-122"/>
                <a:ea typeface="Microsoft YaHei" panose="020B0503020204020204" pitchFamily="34" charset="-122"/>
              </a:rPr>
              <a:t>中国福音化</a:t>
            </a:r>
            <a:endParaRPr kumimoji="1" lang="en-US" altLang="zh-CN" sz="3600" b="1" dirty="0">
              <a:latin typeface="Microsoft YaHei" panose="020B0503020204020204" pitchFamily="34" charset="-122"/>
              <a:ea typeface="Microsoft YaHei" panose="020B0503020204020204" pitchFamily="34" charset="-122"/>
            </a:endParaRPr>
          </a:p>
          <a:p>
            <a:pPr algn="ctr">
              <a:lnSpc>
                <a:spcPct val="125000"/>
              </a:lnSpc>
            </a:pPr>
            <a:r>
              <a:rPr kumimoji="1" lang="zh-CN" altLang="en-US" sz="3600" b="1" dirty="0">
                <a:latin typeface="Microsoft YaHei" panose="020B0503020204020204" pitchFamily="34" charset="-122"/>
                <a:ea typeface="Microsoft YaHei" panose="020B0503020204020204" pitchFamily="34" charset="-122"/>
              </a:rPr>
              <a:t>教会国度化</a:t>
            </a:r>
            <a:endParaRPr kumimoji="1" lang="en-US" altLang="zh-CN" sz="3600" b="1" dirty="0">
              <a:latin typeface="Microsoft YaHei" panose="020B0503020204020204" pitchFamily="34" charset="-122"/>
              <a:ea typeface="Microsoft YaHei" panose="020B0503020204020204" pitchFamily="34" charset="-122"/>
            </a:endParaRPr>
          </a:p>
          <a:p>
            <a:pPr algn="ctr">
              <a:lnSpc>
                <a:spcPct val="125000"/>
              </a:lnSpc>
            </a:pPr>
            <a:r>
              <a:rPr kumimoji="1" lang="zh-CN" altLang="en-US" sz="3600" b="1" dirty="0">
                <a:latin typeface="Microsoft YaHei" panose="020B0503020204020204" pitchFamily="34" charset="-122"/>
                <a:ea typeface="Microsoft YaHei" panose="020B0503020204020204" pitchFamily="34" charset="-122"/>
              </a:rPr>
              <a:t>文化基督化</a:t>
            </a:r>
            <a:endParaRPr kumimoji="1" lang="en-US" altLang="zh-CN" sz="3600" b="1" dirty="0">
              <a:latin typeface="Microsoft YaHei" panose="020B0503020204020204" pitchFamily="34" charset="-122"/>
              <a:ea typeface="Microsoft YaHei" panose="020B0503020204020204" pitchFamily="34" charset="-122"/>
            </a:endParaRPr>
          </a:p>
          <a:p>
            <a:pPr algn="ctr">
              <a:lnSpc>
                <a:spcPct val="125000"/>
              </a:lnSpc>
            </a:pPr>
            <a:r>
              <a:rPr kumimoji="1" lang="en-US" altLang="zh-CN" sz="3200" b="1" dirty="0">
                <a:latin typeface="KaiTi" panose="02010609060101010101" pitchFamily="49" charset="-122"/>
                <a:ea typeface="KaiTi" panose="02010609060101010101" pitchFamily="49" charset="-122"/>
              </a:rPr>
              <a:t>——</a:t>
            </a:r>
            <a:r>
              <a:rPr kumimoji="1" lang="zh-CN" altLang="en-US" sz="3200" b="1" dirty="0">
                <a:latin typeface="KaiTi" panose="02010609060101010101" pitchFamily="49" charset="-122"/>
                <a:ea typeface="KaiTi" panose="02010609060101010101" pitchFamily="49" charset="-122"/>
              </a:rPr>
              <a:t>赵天恩 牧师</a:t>
            </a:r>
          </a:p>
        </p:txBody>
      </p:sp>
    </p:spTree>
    <p:extLst>
      <p:ext uri="{BB962C8B-B14F-4D97-AF65-F5344CB8AC3E}">
        <p14:creationId xmlns:p14="http://schemas.microsoft.com/office/powerpoint/2010/main" val="341679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7D5366-3F03-CF64-D7E4-91D668E8C763}"/>
              </a:ext>
            </a:extLst>
          </p:cNvPr>
          <p:cNvSpPr>
            <a:spLocks noGrp="1"/>
          </p:cNvSpPr>
          <p:nvPr>
            <p:ph type="title"/>
          </p:nvPr>
        </p:nvSpPr>
        <p:spPr>
          <a:xfrm>
            <a:off x="838200" y="1"/>
            <a:ext cx="10515600" cy="1690688"/>
          </a:xfrm>
        </p:spPr>
        <p:txBody>
          <a:bodyPr>
            <a:normAutofit/>
          </a:bodyPr>
          <a:lstStyle/>
          <a:p>
            <a:pPr algn="ctr">
              <a:lnSpc>
                <a:spcPct val="100000"/>
              </a:lnSpc>
            </a:pPr>
            <a:r>
              <a:rPr kumimoji="1" lang="zh-CN" altLang="en-US" b="1" dirty="0">
                <a:latin typeface="Microsoft YaHei" panose="020B0503020204020204" pitchFamily="34" charset="-122"/>
                <a:ea typeface="Microsoft YaHei" panose="020B0503020204020204" pitchFamily="34" charset="-122"/>
              </a:rPr>
              <a:t>最大的問題是 離棄神；</a:t>
            </a:r>
            <a:br>
              <a:rPr kumimoji="1" lang="en-US" altLang="zh-CN" b="1" dirty="0">
                <a:latin typeface="Microsoft YaHei" panose="020B0503020204020204" pitchFamily="34" charset="-122"/>
                <a:ea typeface="Microsoft YaHei" panose="020B0503020204020204" pitchFamily="34" charset="-122"/>
              </a:rPr>
            </a:br>
            <a:r>
              <a:rPr kumimoji="1" lang="zh-CN" altLang="en-US" b="1" dirty="0">
                <a:latin typeface="Microsoft YaHei" panose="020B0503020204020204" pitchFamily="34" charset="-122"/>
                <a:ea typeface="Microsoft YaHei" panose="020B0503020204020204" pitchFamily="34" charset="-122"/>
              </a:rPr>
              <a:t>唯一的出路是 敬爱神。</a:t>
            </a:r>
          </a:p>
        </p:txBody>
      </p:sp>
      <p:sp>
        <p:nvSpPr>
          <p:cNvPr id="3" name="内容占位符 2">
            <a:extLst>
              <a:ext uri="{FF2B5EF4-FFF2-40B4-BE49-F238E27FC236}">
                <a16:creationId xmlns:a16="http://schemas.microsoft.com/office/drawing/2014/main" id="{1E2B804B-E20D-02E6-31A7-E39C15B9EB0A}"/>
              </a:ext>
            </a:extLst>
          </p:cNvPr>
          <p:cNvSpPr>
            <a:spLocks noGrp="1"/>
          </p:cNvSpPr>
          <p:nvPr>
            <p:ph idx="1"/>
          </p:nvPr>
        </p:nvSpPr>
        <p:spPr>
          <a:xfrm>
            <a:off x="155275" y="1690689"/>
            <a:ext cx="7470475" cy="4873925"/>
          </a:xfrm>
        </p:spPr>
        <p:style>
          <a:lnRef idx="1">
            <a:schemeClr val="accent2"/>
          </a:lnRef>
          <a:fillRef idx="2">
            <a:schemeClr val="accent2"/>
          </a:fillRef>
          <a:effectRef idx="1">
            <a:schemeClr val="accent2"/>
          </a:effectRef>
          <a:fontRef idx="minor">
            <a:schemeClr val="dk1"/>
          </a:fontRef>
        </p:style>
        <p:txBody>
          <a:bodyPr>
            <a:normAutofit fontScale="92500"/>
          </a:bodyPr>
          <a:lstStyle/>
          <a:p>
            <a:pPr>
              <a:lnSpc>
                <a:spcPct val="120000"/>
              </a:lnSpc>
            </a:pPr>
            <a:r>
              <a:rPr kumimoji="1" lang="zh-CN" altLang="en-US" sz="3200" b="1" dirty="0">
                <a:latin typeface="Microsoft YaHei" panose="020B0503020204020204" pitchFamily="34" charset="-122"/>
                <a:ea typeface="Microsoft YaHei" panose="020B0503020204020204" pitchFamily="34" charset="-122"/>
              </a:rPr>
              <a:t>出埃及记 </a:t>
            </a:r>
            <a:r>
              <a:rPr kumimoji="1" lang="en-US" altLang="zh-CN" sz="3200" b="1" dirty="0">
                <a:latin typeface="Microsoft YaHei" panose="020B0503020204020204" pitchFamily="34" charset="-122"/>
                <a:ea typeface="Microsoft YaHei" panose="020B0503020204020204" pitchFamily="34" charset="-122"/>
              </a:rPr>
              <a:t>20:2-6 </a:t>
            </a:r>
            <a:r>
              <a:rPr kumimoji="1" lang="zh-CN" altLang="en-US" sz="3200" b="1" dirty="0">
                <a:latin typeface="Microsoft YaHei" panose="020B0503020204020204" pitchFamily="34" charset="-122"/>
                <a:ea typeface="Microsoft YaHei" panose="020B0503020204020204" pitchFamily="34" charset="-122"/>
              </a:rPr>
              <a:t>新译本 </a:t>
            </a:r>
            <a:endParaRPr kumimoji="1" lang="en-US" altLang="zh-CN" sz="3200" b="1" dirty="0">
              <a:latin typeface="Microsoft YaHei" panose="020B0503020204020204" pitchFamily="34" charset="-122"/>
              <a:ea typeface="Microsoft YaHei" panose="020B0503020204020204" pitchFamily="34" charset="-122"/>
            </a:endParaRPr>
          </a:p>
          <a:p>
            <a:pPr>
              <a:lnSpc>
                <a:spcPct val="120000"/>
              </a:lnSpc>
            </a:pPr>
            <a:r>
              <a:rPr kumimoji="1" lang="en-US" altLang="zh-CN" sz="3200" dirty="0">
                <a:latin typeface="Microsoft YaHei" panose="020B0503020204020204" pitchFamily="34" charset="-122"/>
                <a:ea typeface="Microsoft YaHei" panose="020B0503020204020204" pitchFamily="34" charset="-122"/>
              </a:rPr>
              <a:t>“</a:t>
            </a:r>
            <a:r>
              <a:rPr kumimoji="1" lang="zh-CN" altLang="en-US" sz="3200" dirty="0">
                <a:latin typeface="Microsoft YaHei" panose="020B0503020204020204" pitchFamily="34" charset="-122"/>
                <a:ea typeface="Microsoft YaHei" panose="020B0503020204020204" pitchFamily="34" charset="-122"/>
              </a:rPr>
              <a:t>我是耶和华你的　神，曾经把你从埃及地，从为奴之家领出来。</a:t>
            </a:r>
            <a:r>
              <a:rPr kumimoji="1" lang="en-US" altLang="zh-CN" sz="3200" dirty="0">
                <a:latin typeface="Microsoft YaHei" panose="020B0503020204020204" pitchFamily="34" charset="-122"/>
                <a:ea typeface="Microsoft YaHei" panose="020B0503020204020204" pitchFamily="34" charset="-122"/>
              </a:rPr>
              <a:t>“</a:t>
            </a:r>
            <a:r>
              <a:rPr kumimoji="1" lang="zh-CN" altLang="en-US" sz="3200" b="1" dirty="0">
                <a:solidFill>
                  <a:srgbClr val="FF0000"/>
                </a:solidFill>
                <a:highlight>
                  <a:srgbClr val="FFFF00"/>
                </a:highlight>
                <a:latin typeface="Microsoft YaHei" panose="020B0503020204020204" pitchFamily="34" charset="-122"/>
                <a:ea typeface="Microsoft YaHei" panose="020B0503020204020204" pitchFamily="34" charset="-122"/>
              </a:rPr>
              <a:t>除我以外，你不可有别的神。</a:t>
            </a:r>
            <a:r>
              <a:rPr kumimoji="1" lang="en-US" altLang="zh-CN" sz="3200" b="1" dirty="0">
                <a:solidFill>
                  <a:srgbClr val="FF0000"/>
                </a:solidFill>
                <a:highlight>
                  <a:srgbClr val="FFFF00"/>
                </a:highlight>
                <a:latin typeface="Microsoft YaHei" panose="020B0503020204020204" pitchFamily="34" charset="-122"/>
                <a:ea typeface="Microsoft YaHei" panose="020B0503020204020204" pitchFamily="34" charset="-122"/>
              </a:rPr>
              <a:t>……</a:t>
            </a:r>
            <a:r>
              <a:rPr kumimoji="1" lang="zh-CN" altLang="en-US" sz="3200" dirty="0">
                <a:latin typeface="Microsoft YaHei" panose="020B0503020204020204" pitchFamily="34" charset="-122"/>
                <a:ea typeface="Microsoft YaHei" panose="020B0503020204020204" pitchFamily="34" charset="-122"/>
              </a:rPr>
              <a:t>不可跪拜它们，也不可事奉它们，因为我耶和华你们的神是</a:t>
            </a:r>
            <a:r>
              <a:rPr kumimoji="1" lang="zh-CN" altLang="en-US" sz="3200" dirty="0">
                <a:solidFill>
                  <a:srgbClr val="FF0000"/>
                </a:solidFill>
                <a:highlight>
                  <a:srgbClr val="FFFF00"/>
                </a:highlight>
                <a:latin typeface="Microsoft YaHei" panose="020B0503020204020204" pitchFamily="34" charset="-122"/>
                <a:ea typeface="Microsoft YaHei" panose="020B0503020204020204" pitchFamily="34" charset="-122"/>
              </a:rPr>
              <a:t>忌邪的神</a:t>
            </a:r>
            <a:r>
              <a:rPr kumimoji="1" lang="zh-CN" altLang="en-US" sz="3200" dirty="0">
                <a:latin typeface="Microsoft YaHei" panose="020B0503020204020204" pitchFamily="34" charset="-122"/>
                <a:ea typeface="Microsoft YaHei" panose="020B0503020204020204" pitchFamily="34" charset="-122"/>
              </a:rPr>
              <a:t>；</a:t>
            </a:r>
            <a:r>
              <a:rPr kumimoji="1" lang="zh-CN" altLang="en-US" sz="3200" b="1" dirty="0">
                <a:solidFill>
                  <a:srgbClr val="FFFF00"/>
                </a:solidFill>
                <a:highlight>
                  <a:srgbClr val="0000FF"/>
                </a:highlight>
                <a:latin typeface="Microsoft YaHei" panose="020B0503020204020204" pitchFamily="34" charset="-122"/>
                <a:ea typeface="Microsoft YaHei" panose="020B0503020204020204" pitchFamily="34" charset="-122"/>
              </a:rPr>
              <a:t>恨恶我的，我必追讨他们的罪，从父亲到儿子，直到三四代。爱我和遵守我诫命的，我必向他们施慈爱，直到千代。</a:t>
            </a:r>
          </a:p>
        </p:txBody>
      </p:sp>
      <p:sp>
        <p:nvSpPr>
          <p:cNvPr id="4" name="文本框 3">
            <a:extLst>
              <a:ext uri="{FF2B5EF4-FFF2-40B4-BE49-F238E27FC236}">
                <a16:creationId xmlns:a16="http://schemas.microsoft.com/office/drawing/2014/main" id="{7DCEFF1C-52D0-86B0-A589-28876ED08E04}"/>
              </a:ext>
            </a:extLst>
          </p:cNvPr>
          <p:cNvSpPr txBox="1"/>
          <p:nvPr/>
        </p:nvSpPr>
        <p:spPr>
          <a:xfrm>
            <a:off x="7913298" y="2042703"/>
            <a:ext cx="4123427" cy="416989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r>
              <a:rPr kumimoji="1" lang="zh-CN" altLang="en-US" sz="3200" b="1" dirty="0">
                <a:latin typeface="Microsoft YaHei" panose="020B0503020204020204" pitchFamily="34" charset="-122"/>
                <a:ea typeface="Microsoft YaHei" panose="020B0503020204020204" pitchFamily="34" charset="-122"/>
              </a:rPr>
              <a:t>约翰福音 </a:t>
            </a:r>
            <a:r>
              <a:rPr kumimoji="1" lang="en-US" altLang="zh-CN" sz="3200" b="1" dirty="0">
                <a:latin typeface="Microsoft YaHei" panose="020B0503020204020204" pitchFamily="34" charset="-122"/>
                <a:ea typeface="Microsoft YaHei" panose="020B0503020204020204" pitchFamily="34" charset="-122"/>
              </a:rPr>
              <a:t>14:21</a:t>
            </a:r>
          </a:p>
          <a:p>
            <a:r>
              <a:rPr kumimoji="1" lang="en-US" altLang="zh-CN" sz="3200" dirty="0">
                <a:latin typeface="Microsoft YaHei" panose="020B0503020204020204" pitchFamily="34" charset="-122"/>
                <a:ea typeface="Microsoft YaHei" panose="020B0503020204020204" pitchFamily="34" charset="-122"/>
              </a:rPr>
              <a:t> </a:t>
            </a:r>
            <a:endParaRPr kumimoji="1" lang="zh-CN" altLang="en-US" sz="3200" dirty="0">
              <a:latin typeface="Microsoft YaHei" panose="020B0503020204020204" pitchFamily="34" charset="-122"/>
              <a:ea typeface="Microsoft YaHei" panose="020B0503020204020204" pitchFamily="34" charset="-122"/>
            </a:endParaRPr>
          </a:p>
          <a:p>
            <a:r>
              <a:rPr kumimoji="1" lang="zh-CN" altLang="en-US" sz="3200" dirty="0">
                <a:latin typeface="Microsoft YaHei" panose="020B0503020204020204" pitchFamily="34" charset="-122"/>
                <a:ea typeface="Microsoft YaHei" panose="020B0503020204020204" pitchFamily="34" charset="-122"/>
              </a:rPr>
              <a:t>耶穌说：“有了我的命令又遵守的，这人就是爱我的；</a:t>
            </a:r>
            <a:r>
              <a:rPr kumimoji="1" lang="zh-CN" altLang="en-US" sz="3200" b="1" dirty="0">
                <a:solidFill>
                  <a:srgbClr val="FFFF00"/>
                </a:solidFill>
                <a:latin typeface="Microsoft YaHei" panose="020B0503020204020204" pitchFamily="34" charset="-122"/>
                <a:ea typeface="Microsoft YaHei" panose="020B0503020204020204" pitchFamily="34" charset="-122"/>
              </a:rPr>
              <a:t>爱我的必蒙我父爱他</a:t>
            </a:r>
            <a:r>
              <a:rPr kumimoji="1" lang="zh-CN" altLang="en-US" sz="3200" dirty="0">
                <a:latin typeface="Microsoft YaHei" panose="020B0503020204020204" pitchFamily="34" charset="-122"/>
                <a:ea typeface="Microsoft YaHei" panose="020B0503020204020204" pitchFamily="34" charset="-122"/>
              </a:rPr>
              <a:t>，</a:t>
            </a:r>
            <a:r>
              <a:rPr kumimoji="1" lang="zh-CN" altLang="en-US" sz="3200" b="1" dirty="0">
                <a:solidFill>
                  <a:srgbClr val="FFFF00"/>
                </a:solidFill>
                <a:latin typeface="Microsoft YaHei" panose="020B0503020204020204" pitchFamily="34" charset="-122"/>
                <a:ea typeface="Microsoft YaHei" panose="020B0503020204020204" pitchFamily="34" charset="-122"/>
              </a:rPr>
              <a:t>我也要爱他</a:t>
            </a:r>
            <a:r>
              <a:rPr kumimoji="1" lang="zh-CN" altLang="en-US" sz="3200" dirty="0">
                <a:latin typeface="Microsoft YaHei" panose="020B0503020204020204" pitchFamily="34" charset="-122"/>
                <a:ea typeface="Microsoft YaHei" panose="020B0503020204020204" pitchFamily="34" charset="-122"/>
              </a:rPr>
              <a:t>，并且要向他显现。”</a:t>
            </a:r>
          </a:p>
        </p:txBody>
      </p:sp>
    </p:spTree>
    <p:extLst>
      <p:ext uri="{BB962C8B-B14F-4D97-AF65-F5344CB8AC3E}">
        <p14:creationId xmlns:p14="http://schemas.microsoft.com/office/powerpoint/2010/main" val="2016947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ECF1DE-EF9D-0B03-4730-DCDBC47120E4}"/>
              </a:ext>
            </a:extLst>
          </p:cNvPr>
          <p:cNvSpPr>
            <a:spLocks noGrp="1"/>
          </p:cNvSpPr>
          <p:nvPr>
            <p:ph type="title"/>
          </p:nvPr>
        </p:nvSpPr>
        <p:spPr>
          <a:xfrm>
            <a:off x="0" y="0"/>
            <a:ext cx="7247626" cy="1518249"/>
          </a:xfrm>
        </p:spPr>
        <p:txBody>
          <a:bodyPr/>
          <a:lstStyle/>
          <a:p>
            <a:pPr algn="ctr">
              <a:lnSpc>
                <a:spcPct val="100000"/>
              </a:lnSpc>
            </a:pPr>
            <a:r>
              <a:rPr kumimoji="1" lang="zh-CN" altLang="en-US" b="1" dirty="0">
                <a:latin typeface="Microsoft YaHei" panose="020B0503020204020204" pitchFamily="34" charset="-122"/>
                <a:ea typeface="Microsoft YaHei" panose="020B0503020204020204" pitchFamily="34" charset="-122"/>
              </a:rPr>
              <a:t>惟有十字架能救你和我，</a:t>
            </a:r>
            <a:br>
              <a:rPr kumimoji="1" lang="zh-CN" altLang="en-US" b="1" dirty="0">
                <a:latin typeface="Microsoft YaHei" panose="020B0503020204020204" pitchFamily="34" charset="-122"/>
                <a:ea typeface="Microsoft YaHei" panose="020B0503020204020204" pitchFamily="34" charset="-122"/>
              </a:rPr>
            </a:br>
            <a:r>
              <a:rPr kumimoji="1" lang="zh-CN" altLang="en-US" b="1" dirty="0">
                <a:latin typeface="Microsoft YaHei" panose="020B0503020204020204" pitchFamily="34" charset="-122"/>
                <a:ea typeface="Microsoft YaHei" panose="020B0503020204020204" pitchFamily="34" charset="-122"/>
              </a:rPr>
              <a:t>也惟有十字架能拯救世界！</a:t>
            </a:r>
          </a:p>
        </p:txBody>
      </p:sp>
      <p:pic>
        <p:nvPicPr>
          <p:cNvPr id="4" name="内容占位符 3" descr="至高無上的佈道—耶穌十架上「最後7句話」奧秘，成當今亂世出路！">
            <a:extLst>
              <a:ext uri="{FF2B5EF4-FFF2-40B4-BE49-F238E27FC236}">
                <a16:creationId xmlns:a16="http://schemas.microsoft.com/office/drawing/2014/main" id="{AAF107C8-7E0B-2409-F0F2-017725AA8C11}"/>
              </a:ext>
            </a:extLst>
          </p:cNvPr>
          <p:cNvPicPr>
            <a:picLocks noGrp="1" noChangeAspect="1"/>
          </p:cNvPicPr>
          <p:nvPr>
            <p:ph idx="1"/>
          </p:nvPr>
        </p:nvPicPr>
        <p:blipFill>
          <a:blip r:embed="rId3"/>
          <a:stretch>
            <a:fillRect/>
          </a:stretch>
        </p:blipFill>
        <p:spPr>
          <a:xfrm>
            <a:off x="560762" y="1932317"/>
            <a:ext cx="5535238" cy="4146323"/>
          </a:xfrm>
          <a:prstGeom prst="rect">
            <a:avLst/>
          </a:prstGeom>
        </p:spPr>
      </p:pic>
      <p:pic>
        <p:nvPicPr>
          <p:cNvPr id="5" name="图片 4" descr="恩典满溢">
            <a:extLst>
              <a:ext uri="{FF2B5EF4-FFF2-40B4-BE49-F238E27FC236}">
                <a16:creationId xmlns:a16="http://schemas.microsoft.com/office/drawing/2014/main" id="{A4C8D2C3-E8E1-9C26-5DAE-3C78B61BE501}"/>
              </a:ext>
            </a:extLst>
          </p:cNvPr>
          <p:cNvPicPr>
            <a:picLocks noChangeAspect="1"/>
          </p:cNvPicPr>
          <p:nvPr/>
        </p:nvPicPr>
        <p:blipFill>
          <a:blip r:embed="rId4"/>
          <a:stretch>
            <a:fillRect/>
          </a:stretch>
        </p:blipFill>
        <p:spPr>
          <a:xfrm>
            <a:off x="7082240" y="-1"/>
            <a:ext cx="5109759" cy="6919465"/>
          </a:xfrm>
          <a:prstGeom prst="rect">
            <a:avLst/>
          </a:prstGeom>
        </p:spPr>
      </p:pic>
    </p:spTree>
    <p:extLst>
      <p:ext uri="{BB962C8B-B14F-4D97-AF65-F5344CB8AC3E}">
        <p14:creationId xmlns:p14="http://schemas.microsoft.com/office/powerpoint/2010/main" val="199166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F34D0A-A446-5FE1-E699-B0855C2DF367}"/>
              </a:ext>
            </a:extLst>
          </p:cNvPr>
          <p:cNvSpPr>
            <a:spLocks noGrp="1"/>
          </p:cNvSpPr>
          <p:nvPr>
            <p:ph type="title"/>
          </p:nvPr>
        </p:nvSpPr>
        <p:spPr>
          <a:xfrm>
            <a:off x="950343" y="0"/>
            <a:ext cx="10515600" cy="1325563"/>
          </a:xfrm>
        </p:spPr>
        <p:txBody>
          <a:bodyPr/>
          <a:lstStyle/>
          <a:p>
            <a:pPr algn="ctr"/>
            <a:r>
              <a:rPr kumimoji="1" lang="zh-CN" altLang="en-US" b="1" dirty="0">
                <a:latin typeface="Microsoft YaHei" panose="020B0503020204020204" pitchFamily="34" charset="-122"/>
                <a:ea typeface="Microsoft YaHei" panose="020B0503020204020204" pitchFamily="34" charset="-122"/>
              </a:rPr>
              <a:t>詩篇</a:t>
            </a:r>
            <a:r>
              <a:rPr kumimoji="1" lang="en-US" altLang="zh-CN" b="1" dirty="0">
                <a:latin typeface="Microsoft YaHei" panose="020B0503020204020204" pitchFamily="34" charset="-122"/>
                <a:ea typeface="Microsoft YaHei" panose="020B0503020204020204" pitchFamily="34" charset="-122"/>
              </a:rPr>
              <a:t>16</a:t>
            </a:r>
            <a:r>
              <a:rPr kumimoji="1" lang="zh-CN" altLang="en-US" b="1" dirty="0">
                <a:latin typeface="Microsoft YaHei" panose="020B0503020204020204" pitchFamily="34" charset="-122"/>
                <a:ea typeface="Microsoft YaHei" panose="020B0503020204020204" pitchFamily="34" charset="-122"/>
              </a:rPr>
              <a:t>篇 簡介</a:t>
            </a:r>
          </a:p>
        </p:txBody>
      </p:sp>
      <p:sp>
        <p:nvSpPr>
          <p:cNvPr id="3" name="内容占位符 2">
            <a:extLst>
              <a:ext uri="{FF2B5EF4-FFF2-40B4-BE49-F238E27FC236}">
                <a16:creationId xmlns:a16="http://schemas.microsoft.com/office/drawing/2014/main" id="{E520F5C5-623B-C489-F750-641848C02B7B}"/>
              </a:ext>
            </a:extLst>
          </p:cNvPr>
          <p:cNvSpPr>
            <a:spLocks noGrp="1"/>
          </p:cNvSpPr>
          <p:nvPr>
            <p:ph idx="1"/>
          </p:nvPr>
        </p:nvSpPr>
        <p:spPr>
          <a:xfrm>
            <a:off x="1" y="1325563"/>
            <a:ext cx="12192000" cy="5532437"/>
          </a:xfrm>
        </p:spPr>
        <p:txBody>
          <a:bodyPr>
            <a:normAutofit/>
          </a:bodyPr>
          <a:lstStyle/>
          <a:p>
            <a:pPr>
              <a:lnSpc>
                <a:spcPct val="110000"/>
              </a:lnSpc>
            </a:pPr>
            <a:r>
              <a:rPr lang="zh-CN" altLang="en-US" sz="3200" b="1" dirty="0">
                <a:latin typeface="Microsoft YaHei" panose="020B0503020204020204" pitchFamily="34" charset="-122"/>
                <a:ea typeface="Microsoft YaHei" panose="020B0503020204020204" pitchFamily="34" charset="-122"/>
              </a:rPr>
              <a:t>作者</a:t>
            </a:r>
            <a:r>
              <a:rPr lang="zh-CN" altLang="en-US" sz="3200" dirty="0">
                <a:latin typeface="Microsoft YaHei" panose="020B0503020204020204" pitchFamily="34" charset="-122"/>
                <a:ea typeface="Microsoft YaHei" panose="020B0503020204020204" pitchFamily="34" charset="-122"/>
              </a:rPr>
              <a:t>：大衛王</a:t>
            </a:r>
            <a:endParaRPr lang="en-US" altLang="zh-CN" sz="3200" dirty="0">
              <a:latin typeface="Microsoft YaHei" panose="020B0503020204020204" pitchFamily="34" charset="-122"/>
              <a:ea typeface="Microsoft YaHei" panose="020B0503020204020204" pitchFamily="34" charset="-122"/>
            </a:endParaRPr>
          </a:p>
          <a:p>
            <a:pPr>
              <a:lnSpc>
                <a:spcPct val="110000"/>
              </a:lnSpc>
            </a:pPr>
            <a:r>
              <a:rPr lang="zh-CN" altLang="en-US" sz="3200" b="1" dirty="0">
                <a:latin typeface="Microsoft YaHei" panose="020B0503020204020204" pitchFamily="34" charset="-122"/>
                <a:ea typeface="Microsoft YaHei" panose="020B0503020204020204" pitchFamily="34" charset="-122"/>
              </a:rPr>
              <a:t>類別</a:t>
            </a:r>
            <a:r>
              <a:rPr lang="zh-CN" altLang="en-US" sz="3200" dirty="0">
                <a:latin typeface="Microsoft YaHei" panose="020B0503020204020204" pitchFamily="34" charset="-122"/>
                <a:ea typeface="Microsoft YaHei" panose="020B0503020204020204" pitchFamily="34" charset="-122"/>
              </a:rPr>
              <a:t>：金诗 </a:t>
            </a:r>
            <a:r>
              <a:rPr lang="en-US" altLang="zh-CN" sz="3200" dirty="0" err="1">
                <a:latin typeface="Microsoft YaHei" panose="020B0503020204020204" pitchFamily="34" charset="-122"/>
                <a:ea typeface="Microsoft YaHei" panose="020B0503020204020204" pitchFamily="34" charset="-122"/>
              </a:rPr>
              <a:t>Miktam</a:t>
            </a:r>
            <a:r>
              <a:rPr lang="en-US" altLang="zh-CN" sz="3200" dirty="0">
                <a:latin typeface="Microsoft YaHei" panose="020B0503020204020204" pitchFamily="34" charset="-122"/>
                <a:ea typeface="Microsoft YaHei" panose="020B0503020204020204" pitchFamily="34" charset="-122"/>
              </a:rPr>
              <a:t> of David</a:t>
            </a:r>
            <a:r>
              <a:rPr lang="zh-CN" altLang="en-US" sz="3200" dirty="0">
                <a:latin typeface="Microsoft YaHei" panose="020B0503020204020204" pitchFamily="34" charset="-122"/>
                <a:ea typeface="Microsoft YaHei" panose="020B0503020204020204" pitchFamily="34" charset="-122"/>
              </a:rPr>
              <a:t>（共</a:t>
            </a:r>
            <a:r>
              <a:rPr lang="en-US" altLang="zh-CN" sz="3200" dirty="0">
                <a:latin typeface="Microsoft YaHei" panose="020B0503020204020204" pitchFamily="34" charset="-122"/>
                <a:ea typeface="Microsoft YaHei" panose="020B0503020204020204" pitchFamily="34" charset="-122"/>
              </a:rPr>
              <a:t>6</a:t>
            </a:r>
            <a:r>
              <a:rPr lang="zh-CN" altLang="en-US" sz="3200" dirty="0">
                <a:latin typeface="Microsoft YaHei" panose="020B0503020204020204" pitchFamily="34" charset="-122"/>
                <a:ea typeface="Microsoft YaHei" panose="020B0503020204020204" pitchFamily="34" charset="-122"/>
              </a:rPr>
              <a:t>首）</a:t>
            </a:r>
            <a:endParaRPr lang="en-US" altLang="zh-CN" sz="3200" dirty="0">
              <a:latin typeface="Microsoft YaHei" panose="020B0503020204020204" pitchFamily="34" charset="-122"/>
              <a:ea typeface="Microsoft YaHei" panose="020B0503020204020204" pitchFamily="34" charset="-122"/>
            </a:endParaRPr>
          </a:p>
          <a:p>
            <a:pPr lvl="1">
              <a:lnSpc>
                <a:spcPct val="110000"/>
              </a:lnSpc>
            </a:pPr>
            <a:r>
              <a:rPr kumimoji="1" lang="zh-CN" altLang="en-US" sz="3200" dirty="0">
                <a:highlight>
                  <a:srgbClr val="FFFF00"/>
                </a:highlight>
                <a:latin typeface="KaiTi" panose="02010609060101010101" pitchFamily="49" charset="-122"/>
                <a:ea typeface="KaiTi" panose="02010609060101010101" pitchFamily="49" charset="-122"/>
              </a:rPr>
              <a:t>信靠詩</a:t>
            </a:r>
            <a:endParaRPr kumimoji="1" lang="en-US" altLang="zh-CN" sz="3200" dirty="0">
              <a:latin typeface="KaiTi" panose="02010609060101010101" pitchFamily="49" charset="-122"/>
              <a:ea typeface="KaiTi" panose="02010609060101010101" pitchFamily="49" charset="-122"/>
            </a:endParaRPr>
          </a:p>
          <a:p>
            <a:pPr lvl="1">
              <a:lnSpc>
                <a:spcPct val="110000"/>
              </a:lnSpc>
            </a:pPr>
            <a:r>
              <a:rPr lang="zh-CN" altLang="en-US" sz="3200" dirty="0">
                <a:highlight>
                  <a:srgbClr val="FFFF00"/>
                </a:highlight>
                <a:latin typeface="KaiTi" panose="02010609060101010101" pitchFamily="49" charset="-122"/>
                <a:ea typeface="KaiTi" panose="02010609060101010101" pitchFamily="49" charset="-122"/>
              </a:rPr>
              <a:t>銘刻詩</a:t>
            </a:r>
            <a:endParaRPr lang="en-US" altLang="zh-CN" sz="3200" dirty="0">
              <a:latin typeface="KaiTi" panose="02010609060101010101" pitchFamily="49" charset="-122"/>
              <a:ea typeface="KaiTi" panose="02010609060101010101" pitchFamily="49" charset="-122"/>
            </a:endParaRPr>
          </a:p>
          <a:p>
            <a:pPr lvl="1">
              <a:lnSpc>
                <a:spcPct val="110000"/>
              </a:lnSpc>
            </a:pPr>
            <a:r>
              <a:rPr lang="zh-CN" altLang="en-US" sz="3200" dirty="0">
                <a:highlight>
                  <a:srgbClr val="FFFF00"/>
                </a:highlight>
                <a:latin typeface="KaiTi" panose="02010609060101010101" pitchFamily="49" charset="-122"/>
                <a:ea typeface="KaiTi" panose="02010609060101010101" pitchFamily="49" charset="-122"/>
              </a:rPr>
              <a:t>遮蓋詩</a:t>
            </a:r>
            <a:endParaRPr lang="en-US" altLang="zh-CN" sz="3200" dirty="0">
              <a:latin typeface="KaiTi" panose="02010609060101010101" pitchFamily="49" charset="-122"/>
              <a:ea typeface="KaiTi" panose="02010609060101010101" pitchFamily="49" charset="-122"/>
            </a:endParaRPr>
          </a:p>
          <a:p>
            <a:pPr>
              <a:lnSpc>
                <a:spcPct val="110000"/>
              </a:lnSpc>
            </a:pPr>
            <a:r>
              <a:rPr lang="zh-CN" altLang="en-US" sz="3200" b="1" dirty="0">
                <a:latin typeface="Microsoft YaHei" panose="020B0503020204020204" pitchFamily="34" charset="-122"/>
                <a:ea typeface="Microsoft YaHei" panose="020B0503020204020204" pitchFamily="34" charset="-122"/>
              </a:rPr>
              <a:t>背景</a:t>
            </a:r>
            <a:r>
              <a:rPr lang="zh-CN" altLang="en-US" sz="3200" dirty="0">
                <a:latin typeface="Microsoft YaHei" panose="020B0503020204020204" pitchFamily="34" charset="-122"/>
                <a:ea typeface="Microsoft YaHei" panose="020B0503020204020204" pitchFamily="34" charset="-122"/>
              </a:rPr>
              <a:t>：這首詩可能是大衛为回顧逃避掃羅追殺那段歷史而作，为的是紀念神的信实保護与同在。</a:t>
            </a:r>
            <a:endParaRPr lang="en-US" altLang="zh-CN" sz="3200" dirty="0">
              <a:latin typeface="Microsoft YaHei" panose="020B0503020204020204" pitchFamily="34" charset="-122"/>
              <a:ea typeface="Microsoft YaHei" panose="020B0503020204020204" pitchFamily="34" charset="-122"/>
            </a:endParaRPr>
          </a:p>
          <a:p>
            <a:pPr>
              <a:lnSpc>
                <a:spcPct val="110000"/>
              </a:lnSpc>
            </a:pPr>
            <a:r>
              <a:rPr kumimoji="1" lang="zh-CN" altLang="en-US" sz="3200" b="1" dirty="0">
                <a:latin typeface="Microsoft YaHei" panose="020B0503020204020204" pitchFamily="34" charset="-122"/>
                <a:ea typeface="Microsoft YaHei" panose="020B0503020204020204" pitchFamily="34" charset="-122"/>
              </a:rPr>
              <a:t>評價</a:t>
            </a:r>
            <a:r>
              <a:rPr kumimoji="1" lang="zh-CN" altLang="en-US" sz="3200" dirty="0">
                <a:latin typeface="Microsoft YaHei" panose="020B0503020204020204" pitchFamily="34" charset="-122"/>
                <a:ea typeface="Microsoft YaHei" panose="020B0503020204020204" pitchFamily="34" charset="-122"/>
              </a:rPr>
              <a:t>：本诗也被称为“</a:t>
            </a:r>
            <a:r>
              <a:rPr kumimoji="1" lang="zh-CN" altLang="en-US" sz="3200" dirty="0">
                <a:highlight>
                  <a:srgbClr val="FFFF00"/>
                </a:highlight>
                <a:latin typeface="Microsoft YaHei" panose="020B0503020204020204" pitchFamily="34" charset="-122"/>
                <a:ea typeface="Microsoft YaHei" panose="020B0503020204020204" pitchFamily="34" charset="-122"/>
              </a:rPr>
              <a:t>弥赛亚诗</a:t>
            </a:r>
            <a:r>
              <a:rPr kumimoji="1" lang="zh-CN" altLang="en-US" sz="3200" dirty="0">
                <a:latin typeface="Microsoft YaHei" panose="020B0503020204020204" pitchFamily="34" charset="-122"/>
                <a:ea typeface="Microsoft YaHei" panose="020B0503020204020204" pitchFamily="34" charset="-122"/>
              </a:rPr>
              <a:t>”。使徒彼得与保羅都引用本诗证明耶穌是復活的弥赛亚。</a:t>
            </a:r>
          </a:p>
        </p:txBody>
      </p:sp>
    </p:spTree>
    <p:extLst>
      <p:ext uri="{BB962C8B-B14F-4D97-AF65-F5344CB8AC3E}">
        <p14:creationId xmlns:p14="http://schemas.microsoft.com/office/powerpoint/2010/main" val="376832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32B1BF-FB7A-30E8-8993-65622F5A8455}"/>
              </a:ext>
            </a:extLst>
          </p:cNvPr>
          <p:cNvSpPr>
            <a:spLocks noGrp="1"/>
          </p:cNvSpPr>
          <p:nvPr>
            <p:ph type="title"/>
          </p:nvPr>
        </p:nvSpPr>
        <p:spPr/>
        <p:txBody>
          <a:bodyPr>
            <a:normAutofit/>
          </a:bodyPr>
          <a:lstStyle/>
          <a:p>
            <a:pPr algn="ctr"/>
            <a:r>
              <a:rPr kumimoji="1" lang="zh-CN" altLang="en-US" sz="6000" b="1" dirty="0">
                <a:latin typeface="Microsoft YaHei" panose="020B0503020204020204" pitchFamily="34" charset="-122"/>
                <a:ea typeface="Microsoft YaHei" panose="020B0503020204020204" pitchFamily="34" charset="-122"/>
              </a:rPr>
              <a:t>好處不在神以外</a:t>
            </a:r>
          </a:p>
        </p:txBody>
      </p:sp>
      <p:sp>
        <p:nvSpPr>
          <p:cNvPr id="3" name="内容占位符 2">
            <a:extLst>
              <a:ext uri="{FF2B5EF4-FFF2-40B4-BE49-F238E27FC236}">
                <a16:creationId xmlns:a16="http://schemas.microsoft.com/office/drawing/2014/main" id="{E7A1A8A9-4A3A-9E08-3B3E-4819BDE961E4}"/>
              </a:ext>
            </a:extLst>
          </p:cNvPr>
          <p:cNvSpPr>
            <a:spLocks noGrp="1"/>
          </p:cNvSpPr>
          <p:nvPr>
            <p:ph idx="1"/>
          </p:nvPr>
        </p:nvSpPr>
        <p:spPr/>
        <p:txBody>
          <a:bodyPr>
            <a:normAutofit/>
          </a:bodyPr>
          <a:lstStyle/>
          <a:p>
            <a:pPr marL="0" indent="0">
              <a:lnSpc>
                <a:spcPct val="150000"/>
              </a:lnSpc>
              <a:buNone/>
            </a:pPr>
            <a:r>
              <a:rPr kumimoji="1" lang="zh-CN" altLang="en-US" sz="4400" b="1" dirty="0">
                <a:latin typeface="Microsoft YaHei" panose="020B0503020204020204" pitchFamily="34" charset="-122"/>
                <a:ea typeface="Microsoft YaHei" panose="020B0503020204020204" pitchFamily="34" charset="-122"/>
              </a:rPr>
              <a:t>一、因他是我的真神（</a:t>
            </a:r>
            <a:r>
              <a:rPr kumimoji="1" lang="en-US" altLang="zh-CN" sz="4400" b="1" dirty="0">
                <a:latin typeface="Microsoft YaHei" panose="020B0503020204020204" pitchFamily="34" charset="-122"/>
                <a:ea typeface="Microsoft YaHei" panose="020B0503020204020204" pitchFamily="34" charset="-122"/>
              </a:rPr>
              <a:t>1-4</a:t>
            </a:r>
            <a:r>
              <a:rPr kumimoji="1" lang="zh-CN" altLang="en-US" sz="4400" b="1" dirty="0">
                <a:latin typeface="Microsoft YaHei" panose="020B0503020204020204" pitchFamily="34" charset="-122"/>
                <a:ea typeface="Microsoft YaHei" panose="020B0503020204020204" pitchFamily="34" charset="-122"/>
              </a:rPr>
              <a:t>節）</a:t>
            </a:r>
          </a:p>
          <a:p>
            <a:pPr marL="0" indent="0">
              <a:lnSpc>
                <a:spcPct val="150000"/>
              </a:lnSpc>
              <a:buNone/>
            </a:pPr>
            <a:r>
              <a:rPr kumimoji="1" lang="zh-CN" altLang="en-US" sz="3200" b="1" dirty="0">
                <a:solidFill>
                  <a:schemeClr val="bg2">
                    <a:lumMod val="75000"/>
                  </a:schemeClr>
                </a:solidFill>
                <a:latin typeface="Microsoft YaHei" panose="020B0503020204020204" pitchFamily="34" charset="-122"/>
                <a:ea typeface="Microsoft YaHei" panose="020B0503020204020204" pitchFamily="34" charset="-122"/>
              </a:rPr>
              <a:t>二、因他是我的福分（</a:t>
            </a:r>
            <a:r>
              <a:rPr kumimoji="1" lang="en-US" altLang="zh-CN" sz="3200" b="1" dirty="0">
                <a:solidFill>
                  <a:schemeClr val="bg2">
                    <a:lumMod val="75000"/>
                  </a:schemeClr>
                </a:solidFill>
                <a:latin typeface="Microsoft YaHei" panose="020B0503020204020204" pitchFamily="34" charset="-122"/>
                <a:ea typeface="Microsoft YaHei" panose="020B0503020204020204" pitchFamily="34" charset="-122"/>
              </a:rPr>
              <a:t>5-6</a:t>
            </a:r>
            <a:r>
              <a:rPr kumimoji="1" lang="zh-CN" altLang="en-US" sz="3200" b="1" dirty="0">
                <a:solidFill>
                  <a:schemeClr val="bg2">
                    <a:lumMod val="75000"/>
                  </a:schemeClr>
                </a:solidFill>
                <a:latin typeface="Microsoft YaHei" panose="020B0503020204020204" pitchFamily="34" charset="-122"/>
                <a:ea typeface="Microsoft YaHei" panose="020B0503020204020204" pitchFamily="34" charset="-122"/>
              </a:rPr>
              <a:t>節）</a:t>
            </a:r>
          </a:p>
          <a:p>
            <a:pPr marL="0" indent="0">
              <a:lnSpc>
                <a:spcPct val="150000"/>
              </a:lnSpc>
              <a:buNone/>
            </a:pPr>
            <a:r>
              <a:rPr kumimoji="1" lang="zh-CN" altLang="en-US" sz="3200" b="1" dirty="0">
                <a:solidFill>
                  <a:schemeClr val="bg2">
                    <a:lumMod val="75000"/>
                  </a:schemeClr>
                </a:solidFill>
                <a:latin typeface="Microsoft YaHei" panose="020B0503020204020204" pitchFamily="34" charset="-122"/>
                <a:ea typeface="Microsoft YaHei" panose="020B0503020204020204" pitchFamily="34" charset="-122"/>
              </a:rPr>
              <a:t>三、因他是我的中心（</a:t>
            </a:r>
            <a:r>
              <a:rPr kumimoji="1" lang="en-US" altLang="zh-CN" sz="3200" b="1" dirty="0">
                <a:solidFill>
                  <a:schemeClr val="bg2">
                    <a:lumMod val="75000"/>
                  </a:schemeClr>
                </a:solidFill>
                <a:latin typeface="Microsoft YaHei" panose="020B0503020204020204" pitchFamily="34" charset="-122"/>
                <a:ea typeface="Microsoft YaHei" panose="020B0503020204020204" pitchFamily="34" charset="-122"/>
              </a:rPr>
              <a:t>7-11</a:t>
            </a:r>
            <a:r>
              <a:rPr kumimoji="1" lang="zh-CN" altLang="en-US" sz="3200" b="1" dirty="0">
                <a:solidFill>
                  <a:schemeClr val="bg2">
                    <a:lumMod val="75000"/>
                  </a:schemeClr>
                </a:solidFill>
                <a:latin typeface="Microsoft YaHei" panose="020B0503020204020204" pitchFamily="34" charset="-122"/>
                <a:ea typeface="Microsoft YaHei" panose="020B0503020204020204" pitchFamily="34" charset="-122"/>
              </a:rPr>
              <a:t>節）</a:t>
            </a:r>
          </a:p>
        </p:txBody>
      </p:sp>
    </p:spTree>
    <p:extLst>
      <p:ext uri="{BB962C8B-B14F-4D97-AF65-F5344CB8AC3E}">
        <p14:creationId xmlns:p14="http://schemas.microsoft.com/office/powerpoint/2010/main" val="154033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E9962-4F73-99F7-DE36-4BD6518D7141}"/>
              </a:ext>
            </a:extLst>
          </p:cNvPr>
          <p:cNvSpPr>
            <a:spLocks noGrp="1"/>
          </p:cNvSpPr>
          <p:nvPr>
            <p:ph type="title"/>
          </p:nvPr>
        </p:nvSpPr>
        <p:spPr>
          <a:xfrm>
            <a:off x="838200" y="0"/>
            <a:ext cx="10515600" cy="1325563"/>
          </a:xfrm>
        </p:spPr>
        <p:txBody>
          <a:bodyPr/>
          <a:lstStyle/>
          <a:p>
            <a:pPr algn="ctr"/>
            <a:r>
              <a:rPr kumimoji="1" lang="zh-CN" altLang="en-US" b="1" dirty="0">
                <a:latin typeface="Microsoft YaHei" panose="020B0503020204020204" pitchFamily="34" charset="-122"/>
                <a:ea typeface="Microsoft YaHei" panose="020B0503020204020204" pitchFamily="34" charset="-122"/>
              </a:rPr>
              <a:t>诗篇 </a:t>
            </a:r>
            <a:r>
              <a:rPr kumimoji="1" lang="en-US" altLang="zh-CN" b="1" dirty="0">
                <a:latin typeface="Microsoft YaHei" panose="020B0503020204020204" pitchFamily="34" charset="-122"/>
                <a:ea typeface="Microsoft YaHei" panose="020B0503020204020204" pitchFamily="34" charset="-122"/>
              </a:rPr>
              <a:t>16:1-4 </a:t>
            </a:r>
            <a:r>
              <a:rPr kumimoji="1" lang="zh-CN" altLang="en-US" b="1" dirty="0">
                <a:latin typeface="Microsoft YaHei" panose="020B0503020204020204" pitchFamily="34" charset="-122"/>
                <a:ea typeface="Microsoft YaHei" panose="020B0503020204020204" pitchFamily="34" charset="-122"/>
              </a:rPr>
              <a:t>和合本</a:t>
            </a:r>
          </a:p>
        </p:txBody>
      </p:sp>
      <p:sp>
        <p:nvSpPr>
          <p:cNvPr id="3" name="内容占位符 2">
            <a:extLst>
              <a:ext uri="{FF2B5EF4-FFF2-40B4-BE49-F238E27FC236}">
                <a16:creationId xmlns:a16="http://schemas.microsoft.com/office/drawing/2014/main" id="{B8A7D5D5-7DE0-3A7C-3936-DCFD723B2959}"/>
              </a:ext>
            </a:extLst>
          </p:cNvPr>
          <p:cNvSpPr>
            <a:spLocks noGrp="1"/>
          </p:cNvSpPr>
          <p:nvPr>
            <p:ph idx="1"/>
          </p:nvPr>
        </p:nvSpPr>
        <p:spPr>
          <a:xfrm>
            <a:off x="838200" y="1325564"/>
            <a:ext cx="10515600" cy="5316776"/>
          </a:xfrm>
        </p:spPr>
        <p:txBody>
          <a:bodyPr>
            <a:normAutofit fontScale="92500" lnSpcReduction="10000"/>
          </a:bodyPr>
          <a:lstStyle/>
          <a:p>
            <a:pPr marL="0" indent="0" algn="ctr">
              <a:lnSpc>
                <a:spcPct val="110000"/>
              </a:lnSpc>
              <a:buNone/>
            </a:pPr>
            <a:r>
              <a:rPr kumimoji="1" lang="en-US" altLang="zh-CN" dirty="0">
                <a:latin typeface="Microsoft YaHei" panose="020B0503020204020204" pitchFamily="34" charset="-122"/>
                <a:ea typeface="Microsoft YaHei" panose="020B0503020204020204" pitchFamily="34" charset="-122"/>
              </a:rPr>
              <a:t>1 </a:t>
            </a:r>
            <a:r>
              <a:rPr kumimoji="1" lang="zh-CN" altLang="en-US" dirty="0">
                <a:latin typeface="Microsoft YaHei" panose="020B0503020204020204" pitchFamily="34" charset="-122"/>
                <a:ea typeface="Microsoft YaHei" panose="020B0503020204020204" pitchFamily="34" charset="-122"/>
              </a:rPr>
              <a:t>神啊，求你保佑我，</a:t>
            </a:r>
          </a:p>
          <a:p>
            <a:pPr marL="0" indent="0" algn="ctr">
              <a:lnSpc>
                <a:spcPct val="110000"/>
              </a:lnSpc>
              <a:buNone/>
            </a:pPr>
            <a:r>
              <a:rPr kumimoji="1" lang="zh-CN" altLang="en-US" dirty="0">
                <a:latin typeface="Microsoft YaHei" panose="020B0503020204020204" pitchFamily="34" charset="-122"/>
                <a:ea typeface="Microsoft YaHei" panose="020B0503020204020204" pitchFamily="34" charset="-122"/>
              </a:rPr>
              <a:t>因为我投靠你。</a:t>
            </a:r>
          </a:p>
          <a:p>
            <a:pPr marL="0" indent="0" algn="ctr">
              <a:lnSpc>
                <a:spcPct val="110000"/>
              </a:lnSpc>
              <a:buNone/>
            </a:pPr>
            <a:r>
              <a:rPr kumimoji="1" lang="en-US" altLang="zh-CN" dirty="0">
                <a:latin typeface="Microsoft YaHei" panose="020B0503020204020204" pitchFamily="34" charset="-122"/>
                <a:ea typeface="Microsoft YaHei" panose="020B0503020204020204" pitchFamily="34" charset="-122"/>
              </a:rPr>
              <a:t>2 </a:t>
            </a:r>
            <a:r>
              <a:rPr kumimoji="1" lang="zh-CN" altLang="en-US" dirty="0">
                <a:latin typeface="Microsoft YaHei" panose="020B0503020204020204" pitchFamily="34" charset="-122"/>
                <a:ea typeface="Microsoft YaHei" panose="020B0503020204020204" pitchFamily="34" charset="-122"/>
              </a:rPr>
              <a:t>我的心哪，你曾对耶和华说：“你是我的主，</a:t>
            </a:r>
          </a:p>
          <a:p>
            <a:pPr marL="0" indent="0" algn="ctr">
              <a:lnSpc>
                <a:spcPct val="110000"/>
              </a:lnSpc>
              <a:buNone/>
            </a:pPr>
            <a:r>
              <a:rPr kumimoji="1" lang="zh-CN" altLang="en-US" dirty="0">
                <a:latin typeface="Microsoft YaHei" panose="020B0503020204020204" pitchFamily="34" charset="-122"/>
                <a:ea typeface="Microsoft YaHei" panose="020B0503020204020204" pitchFamily="34" charset="-122"/>
              </a:rPr>
              <a:t>我的好处不在你以外。”</a:t>
            </a:r>
          </a:p>
          <a:p>
            <a:pPr marL="0" indent="0" algn="ctr">
              <a:lnSpc>
                <a:spcPct val="110000"/>
              </a:lnSpc>
              <a:buNone/>
            </a:pPr>
            <a:r>
              <a:rPr kumimoji="1" lang="en-US" altLang="zh-CN" dirty="0">
                <a:latin typeface="Microsoft YaHei" panose="020B0503020204020204" pitchFamily="34" charset="-122"/>
                <a:ea typeface="Microsoft YaHei" panose="020B0503020204020204" pitchFamily="34" charset="-122"/>
              </a:rPr>
              <a:t>3 </a:t>
            </a:r>
            <a:r>
              <a:rPr kumimoji="1" lang="zh-CN" altLang="en-US" dirty="0">
                <a:latin typeface="Microsoft YaHei" panose="020B0503020204020204" pitchFamily="34" charset="-122"/>
                <a:ea typeface="Microsoft YaHei" panose="020B0503020204020204" pitchFamily="34" charset="-122"/>
              </a:rPr>
              <a:t>论到世上的圣民，他们又美又善，</a:t>
            </a:r>
          </a:p>
          <a:p>
            <a:pPr marL="0" indent="0" algn="ctr">
              <a:lnSpc>
                <a:spcPct val="110000"/>
              </a:lnSpc>
              <a:buNone/>
            </a:pPr>
            <a:r>
              <a:rPr kumimoji="1" lang="zh-CN" altLang="en-US" dirty="0">
                <a:latin typeface="Microsoft YaHei" panose="020B0503020204020204" pitchFamily="34" charset="-122"/>
                <a:ea typeface="Microsoft YaHei" panose="020B0503020204020204" pitchFamily="34" charset="-122"/>
              </a:rPr>
              <a:t>是我最喜悦的。</a:t>
            </a:r>
          </a:p>
          <a:p>
            <a:pPr marL="0" indent="0" algn="ctr">
              <a:lnSpc>
                <a:spcPct val="110000"/>
              </a:lnSpc>
              <a:buNone/>
            </a:pPr>
            <a:r>
              <a:rPr kumimoji="1" lang="en-US" altLang="zh-CN" dirty="0">
                <a:latin typeface="Microsoft YaHei" panose="020B0503020204020204" pitchFamily="34" charset="-122"/>
                <a:ea typeface="Microsoft YaHei" panose="020B0503020204020204" pitchFamily="34" charset="-122"/>
              </a:rPr>
              <a:t>4 </a:t>
            </a:r>
            <a:r>
              <a:rPr kumimoji="1" lang="zh-CN" altLang="en-US" dirty="0">
                <a:latin typeface="Microsoft YaHei" panose="020B0503020204020204" pitchFamily="34" charset="-122"/>
                <a:ea typeface="Microsoft YaHei" panose="020B0503020204020204" pitchFamily="34" charset="-122"/>
              </a:rPr>
              <a:t>以别神代替耶和华的，</a:t>
            </a:r>
          </a:p>
          <a:p>
            <a:pPr marL="0" indent="0" algn="ctr">
              <a:lnSpc>
                <a:spcPct val="110000"/>
              </a:lnSpc>
              <a:buNone/>
            </a:pPr>
            <a:r>
              <a:rPr kumimoji="1" lang="zh-CN" altLang="en-US" dirty="0">
                <a:latin typeface="Microsoft YaHei" panose="020B0503020204020204" pitchFamily="34" charset="-122"/>
                <a:ea typeface="Microsoft YaHei" panose="020B0503020204020204" pitchFamily="34" charset="-122"/>
              </a:rPr>
              <a:t>他们的愁苦必加增；</a:t>
            </a:r>
          </a:p>
          <a:p>
            <a:pPr marL="0" indent="0" algn="ctr">
              <a:lnSpc>
                <a:spcPct val="110000"/>
              </a:lnSpc>
              <a:buNone/>
            </a:pPr>
            <a:r>
              <a:rPr kumimoji="1" lang="zh-CN" altLang="en-US" dirty="0">
                <a:latin typeface="Microsoft YaHei" panose="020B0503020204020204" pitchFamily="34" charset="-122"/>
                <a:ea typeface="Microsoft YaHei" panose="020B0503020204020204" pitchFamily="34" charset="-122"/>
              </a:rPr>
              <a:t>他们所浇奠的血我不献上；</a:t>
            </a:r>
          </a:p>
          <a:p>
            <a:pPr marL="0" indent="0" algn="ctr">
              <a:lnSpc>
                <a:spcPct val="110000"/>
              </a:lnSpc>
              <a:buNone/>
            </a:pPr>
            <a:r>
              <a:rPr kumimoji="1" lang="zh-CN" altLang="en-US" dirty="0">
                <a:latin typeface="Microsoft YaHei" panose="020B0503020204020204" pitchFamily="34" charset="-122"/>
                <a:ea typeface="Microsoft YaHei" panose="020B0503020204020204" pitchFamily="34" charset="-122"/>
              </a:rPr>
              <a:t>我嘴唇也不提别神的名号。</a:t>
            </a:r>
          </a:p>
        </p:txBody>
      </p:sp>
    </p:spTree>
    <p:extLst>
      <p:ext uri="{BB962C8B-B14F-4D97-AF65-F5344CB8AC3E}">
        <p14:creationId xmlns:p14="http://schemas.microsoft.com/office/powerpoint/2010/main" val="4062319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A9D855-D4C1-8BBF-3A03-8AF26D4DAE79}"/>
              </a:ext>
            </a:extLst>
          </p:cNvPr>
          <p:cNvSpPr>
            <a:spLocks noGrp="1"/>
          </p:cNvSpPr>
          <p:nvPr>
            <p:ph type="title"/>
          </p:nvPr>
        </p:nvSpPr>
        <p:spPr>
          <a:xfrm>
            <a:off x="838200" y="140838"/>
            <a:ext cx="10515600" cy="1325563"/>
          </a:xfrm>
        </p:spPr>
        <p:txBody>
          <a:bodyPr>
            <a:normAutofit/>
          </a:bodyPr>
          <a:lstStyle/>
          <a:p>
            <a:pPr algn="ctr"/>
            <a:r>
              <a:rPr kumimoji="1" lang="en-US" altLang="zh-CN" sz="6000" b="1" dirty="0">
                <a:latin typeface="Microsoft YaHei" panose="020B0503020204020204" pitchFamily="34" charset="-122"/>
                <a:ea typeface="Microsoft YaHei" panose="020B0503020204020204" pitchFamily="34" charset="-122"/>
              </a:rPr>
              <a:t>1.</a:t>
            </a:r>
            <a:r>
              <a:rPr kumimoji="1" lang="zh-CN" altLang="en-US" sz="6000" b="1" dirty="0">
                <a:latin typeface="Microsoft YaHei" panose="020B0503020204020204" pitchFamily="34" charset="-122"/>
                <a:ea typeface="Microsoft YaHei" panose="020B0503020204020204" pitchFamily="34" charset="-122"/>
              </a:rPr>
              <a:t>投靠神（</a:t>
            </a:r>
            <a:r>
              <a:rPr kumimoji="1" lang="en-US" altLang="zh-CN" sz="6000" b="1" dirty="0">
                <a:latin typeface="Microsoft YaHei" panose="020B0503020204020204" pitchFamily="34" charset="-122"/>
                <a:ea typeface="Microsoft YaHei" panose="020B0503020204020204" pitchFamily="34" charset="-122"/>
              </a:rPr>
              <a:t>1</a:t>
            </a:r>
            <a:r>
              <a:rPr kumimoji="1" lang="zh-CN" altLang="en-US" sz="6000" b="1" dirty="0">
                <a:latin typeface="Microsoft YaHei" panose="020B0503020204020204" pitchFamily="34" charset="-122"/>
                <a:ea typeface="Microsoft YaHei" panose="020B0503020204020204" pitchFamily="34" charset="-122"/>
              </a:rPr>
              <a:t>節）</a:t>
            </a:r>
          </a:p>
        </p:txBody>
      </p:sp>
      <p:sp>
        <p:nvSpPr>
          <p:cNvPr id="3" name="内容占位符 2">
            <a:extLst>
              <a:ext uri="{FF2B5EF4-FFF2-40B4-BE49-F238E27FC236}">
                <a16:creationId xmlns:a16="http://schemas.microsoft.com/office/drawing/2014/main" id="{15F0A94C-5F4C-90DE-15E9-A62BA5D62EBC}"/>
              </a:ext>
            </a:extLst>
          </p:cNvPr>
          <p:cNvSpPr>
            <a:spLocks noGrp="1"/>
          </p:cNvSpPr>
          <p:nvPr>
            <p:ph idx="1"/>
          </p:nvPr>
        </p:nvSpPr>
        <p:spPr>
          <a:xfrm>
            <a:off x="138023" y="1466402"/>
            <a:ext cx="6607834" cy="5391598"/>
          </a:xfrm>
        </p:spPr>
        <p:txBody>
          <a:bodyPr>
            <a:normAutofit/>
          </a:bodyPr>
          <a:lstStyle/>
          <a:p>
            <a:r>
              <a:rPr kumimoji="1" lang="zh-CN" altLang="en-US" dirty="0">
                <a:latin typeface="Microsoft YaHei" panose="020B0503020204020204" pitchFamily="34" charset="-122"/>
                <a:ea typeface="Microsoft YaHei" panose="020B0503020204020204" pitchFamily="34" charset="-122"/>
              </a:rPr>
              <a:t>诗篇 </a:t>
            </a:r>
            <a:r>
              <a:rPr kumimoji="1" lang="en-US" altLang="zh-CN" dirty="0">
                <a:latin typeface="Microsoft YaHei" panose="020B0503020204020204" pitchFamily="34" charset="-122"/>
                <a:ea typeface="Microsoft YaHei" panose="020B0503020204020204" pitchFamily="34" charset="-122"/>
              </a:rPr>
              <a:t>16:1 </a:t>
            </a:r>
            <a:r>
              <a:rPr kumimoji="1" lang="zh-CN" altLang="en-US" dirty="0">
                <a:latin typeface="Microsoft YaHei" panose="020B0503020204020204" pitchFamily="34" charset="-122"/>
                <a:ea typeface="Microsoft YaHei" panose="020B0503020204020204" pitchFamily="34" charset="-122"/>
              </a:rPr>
              <a:t>新译本 </a:t>
            </a:r>
            <a:endParaRPr kumimoji="1" lang="en-US" altLang="zh-CN" dirty="0">
              <a:latin typeface="Microsoft YaHei" panose="020B0503020204020204" pitchFamily="34" charset="-122"/>
              <a:ea typeface="Microsoft YaHei" panose="020B0503020204020204" pitchFamily="34" charset="-122"/>
            </a:endParaRPr>
          </a:p>
          <a:p>
            <a:r>
              <a:rPr kumimoji="1" lang="zh-CN" altLang="en-US" b="1" dirty="0">
                <a:latin typeface="Microsoft YaHei" panose="020B0503020204020204" pitchFamily="34" charset="-122"/>
                <a:ea typeface="Microsoft YaHei" panose="020B0503020204020204" pitchFamily="34" charset="-122"/>
              </a:rPr>
              <a:t>神啊！求你保守我，因为我投靠你。</a:t>
            </a:r>
            <a:endParaRPr kumimoji="1" lang="en-US" altLang="zh-CN" b="1" dirty="0">
              <a:latin typeface="Microsoft YaHei" panose="020B0503020204020204" pitchFamily="34" charset="-122"/>
              <a:ea typeface="Microsoft YaHei" panose="020B0503020204020204" pitchFamily="34" charset="-122"/>
            </a:endParaRPr>
          </a:p>
          <a:p>
            <a:pPr>
              <a:lnSpc>
                <a:spcPct val="110000"/>
              </a:lnSpc>
            </a:pPr>
            <a:r>
              <a:rPr kumimoji="1" lang="zh-CN" altLang="en-US" b="1" dirty="0">
                <a:latin typeface="Microsoft YaHei" panose="020B0503020204020204" pitchFamily="34" charset="-122"/>
                <a:ea typeface="Microsoft YaHei" panose="020B0503020204020204" pitchFamily="34" charset="-122"/>
              </a:rPr>
              <a:t>保佑</a:t>
            </a:r>
            <a:r>
              <a:rPr kumimoji="1" lang="en-US" altLang="zh-CN" b="1" dirty="0">
                <a:latin typeface="Microsoft YaHei" panose="020B0503020204020204" pitchFamily="34" charset="-122"/>
                <a:ea typeface="Microsoft YaHei" panose="020B0503020204020204" pitchFamily="34" charset="-122"/>
              </a:rPr>
              <a:t>/</a:t>
            </a:r>
            <a:r>
              <a:rPr kumimoji="1" lang="zh-CN" altLang="en-US" b="1" dirty="0">
                <a:latin typeface="Microsoft YaHei" panose="020B0503020204020204" pitchFamily="34" charset="-122"/>
                <a:ea typeface="Microsoft YaHei" panose="020B0503020204020204" pitchFamily="34" charset="-122"/>
              </a:rPr>
              <a:t>保守</a:t>
            </a:r>
            <a:r>
              <a:rPr kumimoji="1" lang="zh-CN" altLang="en-US" dirty="0">
                <a:latin typeface="Microsoft YaHei" panose="020B0503020204020204" pitchFamily="34" charset="-122"/>
                <a:ea typeface="Microsoft YaHei" panose="020B0503020204020204" pitchFamily="34" charset="-122"/>
              </a:rPr>
              <a:t>（请求語氣）：保衛、守護。</a:t>
            </a:r>
            <a:r>
              <a:rPr lang="zh-CN" altLang="en-US" dirty="0">
                <a:latin typeface="Microsoft YaHei" panose="020B0503020204020204" pitchFamily="34" charset="-122"/>
                <a:ea typeface="Microsoft YaHei" panose="020B0503020204020204" pitchFamily="34" charset="-122"/>
              </a:rPr>
              <a:t>自己全然无力自保，唯有神的护卫才是终极安全。</a:t>
            </a:r>
            <a:r>
              <a:rPr lang="zh-CN" altLang="en-US" dirty="0">
                <a:highlight>
                  <a:srgbClr val="FFFF00"/>
                </a:highlight>
                <a:latin typeface="Microsoft YaHei" panose="020B0503020204020204" pitchFamily="34" charset="-122"/>
                <a:ea typeface="Microsoft YaHei" panose="020B0503020204020204" pitchFamily="34" charset="-122"/>
              </a:rPr>
              <a:t>詩人有清醒的認識。</a:t>
            </a:r>
            <a:endParaRPr kumimoji="1" lang="en-US" altLang="zh-CN" dirty="0">
              <a:highlight>
                <a:srgbClr val="FFFF00"/>
              </a:highlight>
              <a:latin typeface="Microsoft YaHei" panose="020B0503020204020204" pitchFamily="34" charset="-122"/>
              <a:ea typeface="Microsoft YaHei" panose="020B0503020204020204" pitchFamily="34" charset="-122"/>
            </a:endParaRPr>
          </a:p>
          <a:p>
            <a:pPr>
              <a:lnSpc>
                <a:spcPct val="110000"/>
              </a:lnSpc>
            </a:pPr>
            <a:r>
              <a:rPr kumimoji="1" lang="zh-CN" altLang="en-US" b="1" dirty="0">
                <a:latin typeface="Microsoft YaHei" panose="020B0503020204020204" pitchFamily="34" charset="-122"/>
                <a:ea typeface="Microsoft YaHei" panose="020B0503020204020204" pitchFamily="34" charset="-122"/>
              </a:rPr>
              <a:t>投靠</a:t>
            </a:r>
            <a:r>
              <a:rPr kumimoji="1" lang="zh-CN" altLang="en-US" dirty="0">
                <a:latin typeface="Microsoft YaHei" panose="020B0503020204020204" pitchFamily="34" charset="-122"/>
                <a:ea typeface="Microsoft YaHei" panose="020B0503020204020204" pitchFamily="34" charset="-122"/>
              </a:rPr>
              <a:t>（完成式）：尋求庇護、仰望。將自己的安全、生命和未來完全置於神的保護之下。</a:t>
            </a:r>
            <a:r>
              <a:rPr kumimoji="1" lang="zh-CN" altLang="en-US" dirty="0">
                <a:highlight>
                  <a:srgbClr val="FFFF00"/>
                </a:highlight>
                <a:latin typeface="Microsoft YaHei" panose="020B0503020204020204" pitchFamily="34" charset="-122"/>
                <a:ea typeface="Microsoft YaHei" panose="020B0503020204020204" pitchFamily="34" charset="-122"/>
              </a:rPr>
              <a:t>詩人有智慧的決定。</a:t>
            </a:r>
            <a:endParaRPr kumimoji="1" lang="en-US" altLang="zh-CN" dirty="0">
              <a:highlight>
                <a:srgbClr val="FFFF00"/>
              </a:highlight>
              <a:latin typeface="Microsoft YaHei" panose="020B0503020204020204" pitchFamily="34" charset="-122"/>
              <a:ea typeface="Microsoft YaHei" panose="020B0503020204020204" pitchFamily="34" charset="-122"/>
            </a:endParaRPr>
          </a:p>
          <a:p>
            <a:pPr>
              <a:lnSpc>
                <a:spcPct val="110000"/>
              </a:lnSpc>
            </a:pPr>
            <a:r>
              <a:rPr lang="zh-CN" altLang="en-US" dirty="0">
                <a:latin typeface="Microsoft YaHei" panose="020B0503020204020204" pitchFamily="34" charset="-122"/>
                <a:ea typeface="Microsoft YaHei" panose="020B0503020204020204" pitchFamily="34" charset="-122"/>
              </a:rPr>
              <a:t>人以信心投靠，神以信实保護，这是恩约关系（</a:t>
            </a:r>
            <a:r>
              <a:rPr lang="en-US" altLang="zh-CN" dirty="0">
                <a:solidFill>
                  <a:srgbClr val="FF0000"/>
                </a:solidFill>
                <a:highlight>
                  <a:srgbClr val="FFFF00"/>
                </a:highlight>
                <a:latin typeface="Microsoft YaHei" panose="020B0503020204020204" pitchFamily="34" charset="-122"/>
                <a:ea typeface="Microsoft YaHei" panose="020B0503020204020204" pitchFamily="34" charset="-122"/>
              </a:rPr>
              <a:t>Hesed</a:t>
            </a:r>
            <a:r>
              <a:rPr lang="zh-CN" altLang="en-US" dirty="0">
                <a:solidFill>
                  <a:srgbClr val="FF0000"/>
                </a:solidFill>
                <a:highlight>
                  <a:srgbClr val="FFFF00"/>
                </a:highlight>
                <a:latin typeface="Microsoft YaHei" panose="020B0503020204020204" pitchFamily="34" charset="-122"/>
                <a:ea typeface="Microsoft YaHei" panose="020B0503020204020204" pitchFamily="34" charset="-122"/>
              </a:rPr>
              <a:t> </a:t>
            </a:r>
            <a:r>
              <a:rPr lang="he-IL" altLang="zh-CN" sz="3200" b="1" dirty="0">
                <a:solidFill>
                  <a:srgbClr val="FF0000"/>
                </a:solidFill>
                <a:highlight>
                  <a:srgbClr val="FFFF00"/>
                </a:highlight>
                <a:latin typeface="Microsoft YaHei" panose="020B0503020204020204" pitchFamily="34" charset="-122"/>
                <a:ea typeface="Microsoft YaHei" panose="020B0503020204020204" pitchFamily="34" charset="-122"/>
                <a:cs typeface="+mj-cs"/>
              </a:rPr>
              <a:t>חֶסֶד</a:t>
            </a:r>
            <a:r>
              <a:rPr lang="zh-CN" altLang="en-US" dirty="0">
                <a:latin typeface="Microsoft YaHei" panose="020B0503020204020204" pitchFamily="34" charset="-122"/>
                <a:ea typeface="Microsoft YaHei" panose="020B0503020204020204" pitchFamily="34" charset="-122"/>
              </a:rPr>
              <a:t>）的互動。</a:t>
            </a:r>
            <a:endParaRPr lang="en-US" altLang="zh-CN" dirty="0">
              <a:latin typeface="Microsoft YaHei" panose="020B0503020204020204" pitchFamily="34" charset="-122"/>
              <a:ea typeface="Microsoft YaHei" panose="020B0503020204020204" pitchFamily="34" charset="-122"/>
            </a:endParaRPr>
          </a:p>
          <a:p>
            <a:endParaRPr kumimoji="1" lang="zh-CN" altLang="en-US" dirty="0">
              <a:latin typeface="Microsoft YaHei" panose="020B0503020204020204" pitchFamily="34" charset="-122"/>
              <a:ea typeface="Microsoft YaHei" panose="020B0503020204020204" pitchFamily="34" charset="-122"/>
            </a:endParaRPr>
          </a:p>
        </p:txBody>
      </p:sp>
      <p:pic>
        <p:nvPicPr>
          <p:cNvPr id="4" name="图片 3">
            <a:extLst>
              <a:ext uri="{FF2B5EF4-FFF2-40B4-BE49-F238E27FC236}">
                <a16:creationId xmlns:a16="http://schemas.microsoft.com/office/drawing/2014/main" id="{8F08EC2A-DB24-582D-0592-28EA1ED6ADDA}"/>
              </a:ext>
            </a:extLst>
          </p:cNvPr>
          <p:cNvPicPr>
            <a:picLocks noChangeAspect="1"/>
          </p:cNvPicPr>
          <p:nvPr/>
        </p:nvPicPr>
        <p:blipFill>
          <a:blip r:embed="rId3"/>
          <a:stretch>
            <a:fillRect/>
          </a:stretch>
        </p:blipFill>
        <p:spPr>
          <a:xfrm>
            <a:off x="6745857" y="2054557"/>
            <a:ext cx="5308119" cy="3836847"/>
          </a:xfrm>
          <a:prstGeom prst="rect">
            <a:avLst/>
          </a:prstGeom>
        </p:spPr>
      </p:pic>
    </p:spTree>
    <p:extLst>
      <p:ext uri="{BB962C8B-B14F-4D97-AF65-F5344CB8AC3E}">
        <p14:creationId xmlns:p14="http://schemas.microsoft.com/office/powerpoint/2010/main" val="63982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7B1699-4B6B-5F24-1C2B-17272C6F5762}"/>
              </a:ext>
            </a:extLst>
          </p:cNvPr>
          <p:cNvSpPr>
            <a:spLocks noGrp="1"/>
          </p:cNvSpPr>
          <p:nvPr>
            <p:ph type="title"/>
          </p:nvPr>
        </p:nvSpPr>
        <p:spPr/>
        <p:txBody>
          <a:bodyPr>
            <a:normAutofit/>
          </a:bodyPr>
          <a:lstStyle/>
          <a:p>
            <a:pPr algn="ctr"/>
            <a:r>
              <a:rPr kumimoji="1" lang="zh-CN" altLang="en-US" sz="5400" b="1" dirty="0">
                <a:latin typeface="Microsoft YaHei" panose="020B0503020204020204" pitchFamily="34" charset="-122"/>
                <a:ea typeface="Microsoft YaHei" panose="020B0503020204020204" pitchFamily="34" charset="-122"/>
              </a:rPr>
              <a:t>韓德爾（德） </a:t>
            </a:r>
            <a:r>
              <a:rPr kumimoji="1" lang="en-US" altLang="zh-CN" sz="5400" b="1" dirty="0">
                <a:latin typeface="Microsoft YaHei" panose="020B0503020204020204" pitchFamily="34" charset="-122"/>
                <a:ea typeface="Microsoft YaHei" panose="020B0503020204020204" pitchFamily="34" charset="-122"/>
              </a:rPr>
              <a:t>《</a:t>
            </a:r>
            <a:r>
              <a:rPr kumimoji="1" lang="zh-CN" altLang="en-US" sz="5400" b="1" dirty="0">
                <a:latin typeface="Microsoft YaHei" panose="020B0503020204020204" pitchFamily="34" charset="-122"/>
                <a:ea typeface="Microsoft YaHei" panose="020B0503020204020204" pitchFamily="34" charset="-122"/>
              </a:rPr>
              <a:t>弥赛亚</a:t>
            </a:r>
            <a:r>
              <a:rPr kumimoji="1" lang="en-US" altLang="zh-CN" sz="5400" b="1" dirty="0">
                <a:latin typeface="Microsoft YaHei" panose="020B0503020204020204" pitchFamily="34" charset="-122"/>
                <a:ea typeface="Microsoft YaHei" panose="020B0503020204020204" pitchFamily="34" charset="-122"/>
              </a:rPr>
              <a:t>》</a:t>
            </a:r>
            <a:endParaRPr kumimoji="1" lang="zh-CN" altLang="en-US" sz="5400" b="1" dirty="0">
              <a:latin typeface="Microsoft YaHei" panose="020B0503020204020204" pitchFamily="34" charset="-122"/>
              <a:ea typeface="Microsoft YaHei" panose="020B0503020204020204" pitchFamily="34" charset="-122"/>
            </a:endParaRPr>
          </a:p>
        </p:txBody>
      </p:sp>
      <p:pic>
        <p:nvPicPr>
          <p:cNvPr id="4" name="内容占位符 3" descr="Handel's &quot;Messiah&quot;">
            <a:extLst>
              <a:ext uri="{FF2B5EF4-FFF2-40B4-BE49-F238E27FC236}">
                <a16:creationId xmlns:a16="http://schemas.microsoft.com/office/drawing/2014/main" id="{9BC1D99E-5DCB-9788-7F0B-D1A46C2C1E96}"/>
              </a:ext>
            </a:extLst>
          </p:cNvPr>
          <p:cNvPicPr>
            <a:picLocks noGrp="1" noChangeAspect="1"/>
          </p:cNvPicPr>
          <p:nvPr>
            <p:ph idx="1"/>
          </p:nvPr>
        </p:nvPicPr>
        <p:blipFill>
          <a:blip r:embed="rId3"/>
          <a:stretch>
            <a:fillRect/>
          </a:stretch>
        </p:blipFill>
        <p:spPr>
          <a:xfrm>
            <a:off x="583809" y="2155789"/>
            <a:ext cx="7620000" cy="4000500"/>
          </a:xfrm>
          <a:prstGeom prst="rect">
            <a:avLst/>
          </a:prstGeom>
        </p:spPr>
      </p:pic>
      <p:sp>
        <p:nvSpPr>
          <p:cNvPr id="5" name="文本框 4">
            <a:extLst>
              <a:ext uri="{FF2B5EF4-FFF2-40B4-BE49-F238E27FC236}">
                <a16:creationId xmlns:a16="http://schemas.microsoft.com/office/drawing/2014/main" id="{E0E4B200-7FC1-8823-E71D-056464037A04}"/>
              </a:ext>
            </a:extLst>
          </p:cNvPr>
          <p:cNvSpPr txBox="1"/>
          <p:nvPr/>
        </p:nvSpPr>
        <p:spPr>
          <a:xfrm>
            <a:off x="8342142" y="2433711"/>
            <a:ext cx="3849858" cy="3046988"/>
          </a:xfrm>
          <a:prstGeom prst="rect">
            <a:avLst/>
          </a:prstGeom>
          <a:noFill/>
        </p:spPr>
        <p:txBody>
          <a:bodyPr wrap="square" rtlCol="0">
            <a:spAutoFit/>
          </a:bodyPr>
          <a:lstStyle/>
          <a:p>
            <a:r>
              <a:rPr lang="zh-CN" altLang="en-US" sz="2800" dirty="0">
                <a:latin typeface="Microsoft YaHei" panose="020B0503020204020204" pitchFamily="34" charset="-122"/>
                <a:ea typeface="Microsoft YaHei" panose="020B0503020204020204" pitchFamily="34" charset="-122"/>
              </a:rPr>
              <a:t>他被藐視，遭人厭棄</a:t>
            </a:r>
            <a:r>
              <a:rPr lang="en-US" altLang="zh-CN" sz="28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他誠然擔當我們的憂患，背負我們的痛苦，我們卻以爲他受責罰被神擊打苦待了</a:t>
            </a:r>
            <a:r>
              <a:rPr lang="en-US" altLang="zh-CN" sz="28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a:t>
            </a:r>
            <a:endParaRPr lang="en-US" altLang="zh-CN" sz="2800" dirty="0">
              <a:latin typeface="Microsoft YaHei" panose="020B0503020204020204" pitchFamily="34" charset="-122"/>
              <a:ea typeface="Microsoft YaHei" panose="020B0503020204020204" pitchFamily="34" charset="-122"/>
            </a:endParaRPr>
          </a:p>
          <a:p>
            <a:r>
              <a:rPr lang="en-US" altLang="zh-CN" sz="28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以賽亞書</a:t>
            </a:r>
            <a:r>
              <a:rPr lang="en-US" altLang="zh-CN" sz="2800" dirty="0">
                <a:latin typeface="Microsoft YaHei" panose="020B0503020204020204" pitchFamily="34" charset="-122"/>
                <a:ea typeface="Microsoft YaHei" panose="020B0503020204020204" pitchFamily="34" charset="-122"/>
              </a:rPr>
              <a:t>53</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3-5</a:t>
            </a:r>
          </a:p>
          <a:p>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49293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84E22F-83A1-8C9D-756C-6349555556A7}"/>
              </a:ext>
            </a:extLst>
          </p:cNvPr>
          <p:cNvSpPr>
            <a:spLocks noGrp="1"/>
          </p:cNvSpPr>
          <p:nvPr>
            <p:ph type="title"/>
          </p:nvPr>
        </p:nvSpPr>
        <p:spPr>
          <a:xfrm>
            <a:off x="838200" y="0"/>
            <a:ext cx="10515600" cy="1325563"/>
          </a:xfrm>
        </p:spPr>
        <p:txBody>
          <a:bodyPr>
            <a:normAutofit/>
          </a:bodyPr>
          <a:lstStyle/>
          <a:p>
            <a:pPr algn="ctr"/>
            <a:r>
              <a:rPr kumimoji="1" lang="en-US" altLang="zh-CN" sz="5400" b="1" dirty="0">
                <a:latin typeface="Microsoft YaHei" panose="020B0503020204020204" pitchFamily="34" charset="-122"/>
                <a:ea typeface="Microsoft YaHei" panose="020B0503020204020204" pitchFamily="34" charset="-122"/>
              </a:rPr>
              <a:t>2.</a:t>
            </a:r>
            <a:r>
              <a:rPr kumimoji="1" lang="zh-CN" altLang="en-US" sz="5400" b="1" dirty="0">
                <a:latin typeface="Microsoft YaHei" panose="020B0503020204020204" pitchFamily="34" charset="-122"/>
                <a:ea typeface="Microsoft YaHei" panose="020B0503020204020204" pitchFamily="34" charset="-122"/>
              </a:rPr>
              <a:t>好處全在主（</a:t>
            </a:r>
            <a:r>
              <a:rPr kumimoji="1" lang="en-US" altLang="zh-CN" sz="5400" b="1" dirty="0">
                <a:latin typeface="Microsoft YaHei" panose="020B0503020204020204" pitchFamily="34" charset="-122"/>
                <a:ea typeface="Microsoft YaHei" panose="020B0503020204020204" pitchFamily="34" charset="-122"/>
              </a:rPr>
              <a:t>2</a:t>
            </a:r>
            <a:r>
              <a:rPr kumimoji="1" lang="zh-CN" altLang="en-US" sz="5400" b="1" dirty="0">
                <a:latin typeface="Microsoft YaHei" panose="020B0503020204020204" pitchFamily="34" charset="-122"/>
                <a:ea typeface="Microsoft YaHei" panose="020B0503020204020204" pitchFamily="34" charset="-122"/>
              </a:rPr>
              <a:t>節）</a:t>
            </a:r>
          </a:p>
        </p:txBody>
      </p:sp>
      <p:sp>
        <p:nvSpPr>
          <p:cNvPr id="3" name="内容占位符 2">
            <a:extLst>
              <a:ext uri="{FF2B5EF4-FFF2-40B4-BE49-F238E27FC236}">
                <a16:creationId xmlns:a16="http://schemas.microsoft.com/office/drawing/2014/main" id="{19E03841-9C40-3014-D2EC-B05B03154178}"/>
              </a:ext>
            </a:extLst>
          </p:cNvPr>
          <p:cNvSpPr>
            <a:spLocks noGrp="1"/>
          </p:cNvSpPr>
          <p:nvPr>
            <p:ph idx="1"/>
          </p:nvPr>
        </p:nvSpPr>
        <p:spPr>
          <a:xfrm>
            <a:off x="1" y="1325563"/>
            <a:ext cx="12192000" cy="5532436"/>
          </a:xfrm>
        </p:spPr>
        <p:txBody>
          <a:bodyPr>
            <a:normAutofit fontScale="92500"/>
          </a:bodyPr>
          <a:lstStyle/>
          <a:p>
            <a:pPr>
              <a:lnSpc>
                <a:spcPct val="120000"/>
              </a:lnSpc>
              <a:spcBef>
                <a:spcPts val="0"/>
              </a:spcBef>
            </a:pPr>
            <a:r>
              <a:rPr kumimoji="1" lang="zh-CN" altLang="en-US" b="1" dirty="0">
                <a:solidFill>
                  <a:srgbClr val="FF0000"/>
                </a:solidFill>
                <a:highlight>
                  <a:srgbClr val="FFFF00"/>
                </a:highlight>
                <a:latin typeface="Microsoft YaHei" panose="020B0503020204020204" pitchFamily="34" charset="-122"/>
                <a:ea typeface="Microsoft YaHei" panose="020B0503020204020204" pitchFamily="34" charset="-122"/>
              </a:rPr>
              <a:t>主</a:t>
            </a:r>
            <a:r>
              <a:rPr kumimoji="1" lang="zh-CN" altLang="en-US" b="1"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kumimoji="1" lang="en-US" altLang="zh-CN" b="1"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Adonai</a:t>
            </a:r>
            <a:r>
              <a:rPr kumimoji="1" lang="zh-CN" altLang="en-US" b="1" dirty="0">
                <a:latin typeface="Microsoft YaHei" panose="020B0503020204020204" pitchFamily="34" charset="-122"/>
                <a:ea typeface="Microsoft YaHei" panose="020B0503020204020204" pitchFamily="34" charset="-122"/>
              </a:rPr>
              <a:t>：</a:t>
            </a:r>
            <a:r>
              <a:rPr lang="zh-CN" altLang="en-US" b="1" dirty="0">
                <a:latin typeface="Microsoft YaHei" panose="020B0503020204020204" pitchFamily="34" charset="-122"/>
                <a:ea typeface="Microsoft YaHei" panose="020B0503020204020204" pitchFamily="34" charset="-122"/>
              </a:rPr>
              <a:t>一切的主”，或“至高的主”，“我的主”。</a:t>
            </a:r>
            <a:endParaRPr lang="en-US" altLang="zh-CN" b="1" dirty="0">
              <a:latin typeface="Microsoft YaHei" panose="020B0503020204020204" pitchFamily="34" charset="-122"/>
              <a:ea typeface="Microsoft YaHei" panose="020B0503020204020204" pitchFamily="34" charset="-122"/>
            </a:endParaRPr>
          </a:p>
          <a:p>
            <a:pPr>
              <a:lnSpc>
                <a:spcPct val="120000"/>
              </a:lnSpc>
              <a:spcBef>
                <a:spcPts val="0"/>
              </a:spcBef>
            </a:pPr>
            <a:r>
              <a:rPr lang="zh-CN" altLang="en-US" b="1" dirty="0">
                <a:highlight>
                  <a:srgbClr val="FFFF00"/>
                </a:highlight>
                <a:latin typeface="Microsoft YaHei" panose="020B0503020204020204" pitchFamily="34" charset="-122"/>
                <a:ea typeface="Microsoft YaHei" panose="020B0503020204020204" pitchFamily="34" charset="-122"/>
              </a:rPr>
              <a:t>大衛的宣告：</a:t>
            </a:r>
            <a:endParaRPr lang="en-US" altLang="zh-CN" b="1" dirty="0">
              <a:highlight>
                <a:srgbClr val="FFFF00"/>
              </a:highlight>
              <a:latin typeface="Microsoft YaHei" panose="020B0503020204020204" pitchFamily="34" charset="-122"/>
              <a:ea typeface="Microsoft YaHei" panose="020B0503020204020204" pitchFamily="34" charset="-122"/>
            </a:endParaRPr>
          </a:p>
          <a:p>
            <a:pPr lvl="1">
              <a:lnSpc>
                <a:spcPct val="120000"/>
              </a:lnSpc>
              <a:spcBef>
                <a:spcPts val="0"/>
              </a:spcBef>
            </a:pPr>
            <a:r>
              <a:rPr lang="zh-CN" altLang="en-US" sz="2800" dirty="0">
                <a:latin typeface="Microsoft YaHei" panose="020B0503020204020204" pitchFamily="34" charset="-122"/>
                <a:ea typeface="Microsoft YaHei" panose="020B0503020204020204" pitchFamily="34" charset="-122"/>
              </a:rPr>
              <a:t>我與神是絕對的、排他性的主僕關係</a:t>
            </a:r>
          </a:p>
          <a:p>
            <a:pPr lvl="1">
              <a:lnSpc>
                <a:spcPct val="120000"/>
              </a:lnSpc>
              <a:spcBef>
                <a:spcPts val="0"/>
              </a:spcBef>
            </a:pPr>
            <a:r>
              <a:rPr lang="zh-CN" altLang="en-US" sz="2800" dirty="0">
                <a:latin typeface="Microsoft YaHei" panose="020B0503020204020204" pitchFamily="34" charset="-122"/>
                <a:ea typeface="Microsoft YaHei" panose="020B0503020204020204" pitchFamily="34" charset="-122"/>
              </a:rPr>
              <a:t>生命的主權歸神</a:t>
            </a:r>
          </a:p>
          <a:p>
            <a:pPr lvl="1">
              <a:lnSpc>
                <a:spcPct val="120000"/>
              </a:lnSpc>
              <a:spcBef>
                <a:spcPts val="0"/>
              </a:spcBef>
            </a:pPr>
            <a:r>
              <a:rPr lang="zh-CN" altLang="en-US" sz="2800" dirty="0">
                <a:latin typeface="Microsoft YaHei" panose="020B0503020204020204" pitchFamily="34" charset="-122"/>
                <a:ea typeface="Microsoft YaHei" panose="020B0503020204020204" pitchFamily="34" charset="-122"/>
              </a:rPr>
              <a:t>意志的降服，理性的歸正，情感的聚焦</a:t>
            </a:r>
            <a:endParaRPr lang="en-US" altLang="zh-CN" sz="2800" dirty="0">
              <a:latin typeface="Microsoft YaHei" panose="020B0503020204020204" pitchFamily="34" charset="-122"/>
              <a:ea typeface="Microsoft YaHei" panose="020B0503020204020204" pitchFamily="34" charset="-122"/>
            </a:endParaRPr>
          </a:p>
          <a:p>
            <a:pPr>
              <a:lnSpc>
                <a:spcPct val="120000"/>
              </a:lnSpc>
              <a:spcBef>
                <a:spcPts val="0"/>
              </a:spcBef>
            </a:pPr>
            <a:r>
              <a:rPr lang="zh-CN" altLang="en-US" b="1" dirty="0">
                <a:highlight>
                  <a:srgbClr val="FFFF00"/>
                </a:highlight>
                <a:latin typeface="Microsoft YaHei" panose="020B0503020204020204" pitchFamily="34" charset="-122"/>
                <a:ea typeface="Microsoft YaHei" panose="020B0503020204020204" pitchFamily="34" charset="-122"/>
              </a:rPr>
              <a:t>大衛的認定：</a:t>
            </a:r>
            <a:endParaRPr lang="en-US" altLang="zh-CN" b="1" dirty="0">
              <a:highlight>
                <a:srgbClr val="FFFF00"/>
              </a:highlight>
              <a:latin typeface="Microsoft YaHei" panose="020B0503020204020204" pitchFamily="34" charset="-122"/>
              <a:ea typeface="Microsoft YaHei" panose="020B0503020204020204" pitchFamily="34" charset="-122"/>
            </a:endParaRPr>
          </a:p>
          <a:p>
            <a:pPr lvl="1">
              <a:lnSpc>
                <a:spcPct val="120000"/>
              </a:lnSpc>
              <a:spcBef>
                <a:spcPts val="0"/>
              </a:spcBef>
            </a:pPr>
            <a:r>
              <a:rPr lang="zh-CN" altLang="en-US" sz="2800" b="1" dirty="0">
                <a:latin typeface="Microsoft YaHei" panose="020B0503020204020204" pitchFamily="34" charset="-122"/>
                <a:ea typeface="Microsoft YaHei" panose="020B0503020204020204" pitchFamily="34" charset="-122"/>
              </a:rPr>
              <a:t>神不仅赐予“好处”，神本身就是那</a:t>
            </a:r>
            <a:r>
              <a:rPr lang="zh-CN" altLang="en-US" sz="2800" b="1" dirty="0">
                <a:solidFill>
                  <a:srgbClr val="FFC000"/>
                </a:solidFill>
                <a:highlight>
                  <a:srgbClr val="0000FF"/>
                </a:highlight>
                <a:latin typeface="Microsoft YaHei" panose="020B0503020204020204" pitchFamily="34" charset="-122"/>
                <a:ea typeface="Microsoft YaHei" panose="020B0503020204020204" pitchFamily="34" charset="-122"/>
              </a:rPr>
              <a:t>终极的“好处”</a:t>
            </a:r>
            <a:r>
              <a:rPr lang="zh-CN" altLang="en-US" sz="2800" b="1" dirty="0">
                <a:latin typeface="Microsoft YaHei" panose="020B0503020204020204" pitchFamily="34" charset="-122"/>
                <a:ea typeface="Microsoft YaHei" panose="020B0503020204020204" pitchFamily="34" charset="-122"/>
              </a:rPr>
              <a:t>。</a:t>
            </a:r>
            <a:endParaRPr lang="en-US" altLang="zh-CN" sz="2800" b="1" dirty="0">
              <a:latin typeface="Microsoft YaHei" panose="020B0503020204020204" pitchFamily="34" charset="-122"/>
              <a:ea typeface="Microsoft YaHei" panose="020B0503020204020204" pitchFamily="34" charset="-122"/>
            </a:endParaRPr>
          </a:p>
          <a:p>
            <a:pPr lvl="1">
              <a:lnSpc>
                <a:spcPct val="120000"/>
              </a:lnSpc>
              <a:spcBef>
                <a:spcPts val="0"/>
              </a:spcBef>
            </a:pPr>
            <a:r>
              <a:rPr lang="zh-CN" altLang="en-US" sz="2800" b="1" dirty="0">
                <a:latin typeface="Microsoft YaHei" panose="020B0503020204020204" pitchFamily="34" charset="-122"/>
                <a:ea typeface="Microsoft YaHei" panose="020B0503020204020204" pitchFamily="34" charset="-122"/>
              </a:rPr>
              <a:t>否定：</a:t>
            </a:r>
            <a:r>
              <a:rPr lang="zh-CN" altLang="en-US" sz="2800" dirty="0">
                <a:latin typeface="Microsoft YaHei" panose="020B0503020204020204" pitchFamily="34" charset="-122"/>
                <a:ea typeface="Microsoft YaHei" panose="020B0503020204020204" pitchFamily="34" charset="-122"/>
              </a:rPr>
              <a:t>偶像崇拜</a:t>
            </a:r>
            <a:endParaRPr lang="en-US" altLang="zh-CN" sz="2800" dirty="0">
              <a:latin typeface="Microsoft YaHei" panose="020B0503020204020204" pitchFamily="34" charset="-122"/>
              <a:ea typeface="Microsoft YaHei" panose="020B0503020204020204" pitchFamily="34" charset="-122"/>
            </a:endParaRPr>
          </a:p>
          <a:p>
            <a:pPr lvl="1">
              <a:lnSpc>
                <a:spcPct val="120000"/>
              </a:lnSpc>
              <a:spcBef>
                <a:spcPts val="0"/>
              </a:spcBef>
            </a:pPr>
            <a:r>
              <a:rPr lang="zh-CN" altLang="en-US" sz="2800" b="1" dirty="0">
                <a:latin typeface="Microsoft YaHei" panose="020B0503020204020204" pitchFamily="34" charset="-122"/>
                <a:ea typeface="Microsoft YaHei" panose="020B0503020204020204" pitchFamily="34" charset="-122"/>
              </a:rPr>
              <a:t>肯定：</a:t>
            </a:r>
            <a:r>
              <a:rPr lang="zh-CN" altLang="en-US" sz="2800" dirty="0">
                <a:latin typeface="Microsoft YaHei" panose="020B0503020204020204" pitchFamily="34" charset="-122"/>
                <a:ea typeface="Microsoft YaHei" panose="020B0503020204020204" pitchFamily="34" charset="-122"/>
              </a:rPr>
              <a:t>人生的首要目的就是荣耀神，并以他为乐，直到永远”（加爾文）</a:t>
            </a:r>
            <a:endParaRPr lang="en-US" altLang="zh-CN" sz="2800" dirty="0">
              <a:latin typeface="Microsoft YaHei" panose="020B0503020204020204" pitchFamily="34" charset="-122"/>
              <a:ea typeface="Microsoft YaHei" panose="020B0503020204020204" pitchFamily="34" charset="-122"/>
            </a:endParaRPr>
          </a:p>
          <a:p>
            <a:pPr lvl="2">
              <a:lnSpc>
                <a:spcPct val="120000"/>
              </a:lnSpc>
              <a:spcBef>
                <a:spcPts val="0"/>
              </a:spcBef>
            </a:pPr>
            <a:r>
              <a:rPr lang="zh-CN" altLang="en-US" sz="2800" b="1" dirty="0">
                <a:solidFill>
                  <a:srgbClr val="FFFF00"/>
                </a:solidFill>
                <a:highlight>
                  <a:srgbClr val="0000FF"/>
                </a:highlight>
                <a:latin typeface="Microsoft YaHei" panose="020B0503020204020204" pitchFamily="34" charset="-122"/>
                <a:ea typeface="Microsoft YaHei" panose="020B0503020204020204" pitchFamily="34" charset="-122"/>
              </a:rPr>
              <a:t>以神为樂</a:t>
            </a:r>
            <a:r>
              <a:rPr lang="zh-CN" altLang="en-US" sz="2800" dirty="0">
                <a:latin typeface="Microsoft YaHei" panose="020B0503020204020204" pitchFamily="34" charset="-122"/>
                <a:ea typeface="Microsoft YaHei" panose="020B0503020204020204" pitchFamily="34" charset="-122"/>
              </a:rPr>
              <a:t>是：偶像崇拜的解毒剂，基督徒的世界观，有限人生的永恆坐标。</a:t>
            </a:r>
            <a:endParaRPr lang="en-US" altLang="zh-CN" sz="2800" dirty="0">
              <a:latin typeface="Microsoft YaHei" panose="020B0503020204020204" pitchFamily="34" charset="-122"/>
              <a:ea typeface="Microsoft YaHei" panose="020B0503020204020204" pitchFamily="34" charset="-122"/>
            </a:endParaRPr>
          </a:p>
          <a:p>
            <a:pPr algn="ctr">
              <a:lnSpc>
                <a:spcPct val="120000"/>
              </a:lnSpc>
              <a:spcBef>
                <a:spcPts val="0"/>
              </a:spcBef>
            </a:pPr>
            <a:r>
              <a:rPr kumimoji="1" lang="zh-CN" altLang="en-US" sz="3900" b="1" dirty="0">
                <a:solidFill>
                  <a:srgbClr val="FF0000"/>
                </a:solidFill>
                <a:highlight>
                  <a:srgbClr val="FFFF00"/>
                </a:highlight>
                <a:latin typeface="Microsoft YaHei" panose="020B0503020204020204" pitchFamily="34" charset="-122"/>
                <a:ea typeface="Microsoft YaHei" panose="020B0503020204020204" pitchFamily="34" charset="-122"/>
              </a:rPr>
              <a:t>你要 赐恩的神 还是 神赐的恩 ？</a:t>
            </a:r>
            <a:endParaRPr kumimoji="1" lang="en-US" altLang="zh-CN" sz="3900" b="1" dirty="0">
              <a:solidFill>
                <a:srgbClr val="FF0000"/>
              </a:solidFill>
              <a:highlight>
                <a:srgbClr val="FFFF00"/>
              </a:highlight>
            </a:endParaRPr>
          </a:p>
        </p:txBody>
      </p:sp>
    </p:spTree>
    <p:extLst>
      <p:ext uri="{BB962C8B-B14F-4D97-AF65-F5344CB8AC3E}">
        <p14:creationId xmlns:p14="http://schemas.microsoft.com/office/powerpoint/2010/main" val="110935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9D0679-93B2-7C11-1BAF-D32511198E0F}"/>
              </a:ext>
            </a:extLst>
          </p:cNvPr>
          <p:cNvSpPr>
            <a:spLocks noGrp="1"/>
          </p:cNvSpPr>
          <p:nvPr>
            <p:ph type="title"/>
          </p:nvPr>
        </p:nvSpPr>
        <p:spPr>
          <a:xfrm>
            <a:off x="5163671" y="184150"/>
            <a:ext cx="6900281" cy="1325563"/>
          </a:xfrm>
        </p:spPr>
        <p:txBody>
          <a:bodyPr/>
          <a:lstStyle/>
          <a:p>
            <a:r>
              <a:rPr kumimoji="1" lang="zh-CN" altLang="en-US" b="1" dirty="0">
                <a:latin typeface="Microsoft YaHei" panose="020B0503020204020204" pitchFamily="34" charset="-122"/>
                <a:ea typeface="Microsoft YaHei" panose="020B0503020204020204" pitchFamily="34" charset="-122"/>
              </a:rPr>
              <a:t>（聖）奧古斯丁 </a:t>
            </a:r>
            <a:r>
              <a:rPr kumimoji="1" lang="en-US" altLang="zh-CN" b="1" dirty="0">
                <a:latin typeface="Microsoft YaHei" panose="020B0503020204020204" pitchFamily="34" charset="-122"/>
                <a:ea typeface="Microsoft YaHei" panose="020B0503020204020204" pitchFamily="34" charset="-122"/>
              </a:rPr>
              <a:t>《</a:t>
            </a:r>
            <a:r>
              <a:rPr kumimoji="1" lang="zh-CN" altLang="en-US" b="1" dirty="0">
                <a:latin typeface="Microsoft YaHei" panose="020B0503020204020204" pitchFamily="34" charset="-122"/>
                <a:ea typeface="Microsoft YaHei" panose="020B0503020204020204" pitchFamily="34" charset="-122"/>
              </a:rPr>
              <a:t>懺悔錄</a:t>
            </a:r>
            <a:r>
              <a:rPr kumimoji="1" lang="en-US" altLang="zh-CN" b="1" dirty="0">
                <a:latin typeface="Microsoft YaHei" panose="020B0503020204020204" pitchFamily="34" charset="-122"/>
                <a:ea typeface="Microsoft YaHei" panose="020B0503020204020204" pitchFamily="34" charset="-122"/>
              </a:rPr>
              <a:t>》</a:t>
            </a:r>
            <a:endParaRPr kumimoji="1" lang="zh-CN" altLang="en-US" b="1" dirty="0">
              <a:latin typeface="Microsoft YaHei" panose="020B0503020204020204" pitchFamily="34" charset="-122"/>
              <a:ea typeface="Microsoft YaHei" panose="020B0503020204020204" pitchFamily="34" charset="-122"/>
            </a:endParaRPr>
          </a:p>
        </p:txBody>
      </p:sp>
      <p:pic>
        <p:nvPicPr>
          <p:cNvPr id="8" name="图片 7">
            <a:extLst>
              <a:ext uri="{FF2B5EF4-FFF2-40B4-BE49-F238E27FC236}">
                <a16:creationId xmlns:a16="http://schemas.microsoft.com/office/drawing/2014/main" id="{22D56163-DE4C-C50C-9FDF-BA9BEF96A19E}"/>
              </a:ext>
            </a:extLst>
          </p:cNvPr>
          <p:cNvPicPr>
            <a:picLocks noChangeAspect="1"/>
          </p:cNvPicPr>
          <p:nvPr/>
        </p:nvPicPr>
        <p:blipFill>
          <a:blip r:embed="rId3"/>
          <a:stretch>
            <a:fillRect/>
          </a:stretch>
        </p:blipFill>
        <p:spPr>
          <a:xfrm>
            <a:off x="4247473" y="2120900"/>
            <a:ext cx="7772400" cy="4371975"/>
          </a:xfrm>
          <a:prstGeom prst="rect">
            <a:avLst/>
          </a:prstGeom>
        </p:spPr>
      </p:pic>
      <p:pic>
        <p:nvPicPr>
          <p:cNvPr id="9" name="图片 8" descr="懺悔錄| 誠品線上">
            <a:extLst>
              <a:ext uri="{FF2B5EF4-FFF2-40B4-BE49-F238E27FC236}">
                <a16:creationId xmlns:a16="http://schemas.microsoft.com/office/drawing/2014/main" id="{32FD37C6-D757-ABD7-046A-C70A2FA06106}"/>
              </a:ext>
            </a:extLst>
          </p:cNvPr>
          <p:cNvPicPr>
            <a:picLocks noChangeAspect="1"/>
          </p:cNvPicPr>
          <p:nvPr/>
        </p:nvPicPr>
        <p:blipFill>
          <a:blip r:embed="rId4"/>
          <a:stretch>
            <a:fillRect/>
          </a:stretch>
        </p:blipFill>
        <p:spPr>
          <a:xfrm>
            <a:off x="0" y="0"/>
            <a:ext cx="4829577" cy="6858000"/>
          </a:xfrm>
          <a:prstGeom prst="rect">
            <a:avLst/>
          </a:prstGeom>
        </p:spPr>
      </p:pic>
    </p:spTree>
    <p:extLst>
      <p:ext uri="{BB962C8B-B14F-4D97-AF65-F5344CB8AC3E}">
        <p14:creationId xmlns:p14="http://schemas.microsoft.com/office/powerpoint/2010/main" val="321110924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12303</TotalTime>
  <Words>5539</Words>
  <Application>Microsoft Macintosh PowerPoint</Application>
  <PresentationFormat>宽屏</PresentationFormat>
  <Paragraphs>299</Paragraphs>
  <Slides>27</Slides>
  <Notes>26</Notes>
  <HiddenSlides>2</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等线</vt:lpstr>
      <vt:lpstr>等线 Light</vt:lpstr>
      <vt:lpstr>KaiTi</vt:lpstr>
      <vt:lpstr>Microsoft YaHei</vt:lpstr>
      <vt:lpstr>Arial</vt:lpstr>
      <vt:lpstr>Times New Roman</vt:lpstr>
      <vt:lpstr>Office 主题​​</vt:lpstr>
      <vt:lpstr>好處不在神以外</vt:lpstr>
      <vt:lpstr>PowerPoint 演示文稿</vt:lpstr>
      <vt:lpstr>詩篇16篇 簡介</vt:lpstr>
      <vt:lpstr>好處不在神以外</vt:lpstr>
      <vt:lpstr>诗篇 16:1-4 和合本</vt:lpstr>
      <vt:lpstr>1.投靠神（1節）</vt:lpstr>
      <vt:lpstr>韓德爾（德） 《弥赛亚》</vt:lpstr>
      <vt:lpstr>2.好處全在主（2節）</vt:lpstr>
      <vt:lpstr>（聖）奧古斯丁 《懺悔錄》</vt:lpstr>
      <vt:lpstr>有什麼比親近神更美好？</vt:lpstr>
      <vt:lpstr>Goodness of God 神的良善榮美</vt:lpstr>
      <vt:lpstr>3.敬拜獨一神（3-4節）</vt:lpstr>
      <vt:lpstr>敬拜獨一神的好處是什麼？</vt:lpstr>
      <vt:lpstr>決志禱告：邀請救主作我主</vt:lpstr>
      <vt:lpstr>以別神代替耶和華的，愁苦必加增（4節）</vt:lpstr>
      <vt:lpstr>代替耶和华的“别神”（背後是撒旦）</vt:lpstr>
      <vt:lpstr>PowerPoint 演示文稿</vt:lpstr>
      <vt:lpstr>PowerPoint 演示文稿</vt:lpstr>
      <vt:lpstr>PowerPoint 演示文稿</vt:lpstr>
      <vt:lpstr> </vt:lpstr>
      <vt:lpstr>PowerPoint 演示文稿</vt:lpstr>
      <vt:lpstr>歷史教給人的慘痛教訓</vt:lpstr>
      <vt:lpstr>会徹底絕望吗？不!</vt:lpstr>
      <vt:lpstr>以色列的未來命運：全家得就</vt:lpstr>
      <vt:lpstr>PowerPoint 演示文稿</vt:lpstr>
      <vt:lpstr>最大的問題是 離棄神； 唯一的出路是 敬爱神。</vt:lpstr>
      <vt:lpstr>惟有十字架能救你和我， 也惟有十字架能拯救世界！</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Victor</dc:creator>
  <cp:keywords/>
  <dc:description/>
  <cp:lastModifiedBy>Victor</cp:lastModifiedBy>
  <cp:revision>35</cp:revision>
  <dcterms:created xsi:type="dcterms:W3CDTF">2026-04-22T14:17:55Z</dcterms:created>
  <dcterms:modified xsi:type="dcterms:W3CDTF">2026-05-02T16:35:43Z</dcterms:modified>
  <cp:category/>
</cp:coreProperties>
</file>