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7" r:id="rId2"/>
    <p:sldMasterId id="2147483730" r:id="rId3"/>
  </p:sldMasterIdLst>
  <p:notesMasterIdLst>
    <p:notesMasterId r:id="rId39"/>
  </p:notesMasterIdLst>
  <p:sldIdLst>
    <p:sldId id="257" r:id="rId4"/>
    <p:sldId id="16147" r:id="rId5"/>
    <p:sldId id="412" r:id="rId6"/>
    <p:sldId id="482" r:id="rId7"/>
    <p:sldId id="260" r:id="rId8"/>
    <p:sldId id="500" r:id="rId9"/>
    <p:sldId id="487" r:id="rId10"/>
    <p:sldId id="505" r:id="rId11"/>
    <p:sldId id="488" r:id="rId12"/>
    <p:sldId id="489" r:id="rId13"/>
    <p:sldId id="504" r:id="rId14"/>
    <p:sldId id="503" r:id="rId15"/>
    <p:sldId id="517" r:id="rId16"/>
    <p:sldId id="506" r:id="rId17"/>
    <p:sldId id="496" r:id="rId18"/>
    <p:sldId id="508" r:id="rId19"/>
    <p:sldId id="509" r:id="rId20"/>
    <p:sldId id="480" r:id="rId21"/>
    <p:sldId id="510" r:id="rId22"/>
    <p:sldId id="266" r:id="rId23"/>
    <p:sldId id="269" r:id="rId24"/>
    <p:sldId id="259" r:id="rId25"/>
    <p:sldId id="267" r:id="rId26"/>
    <p:sldId id="486" r:id="rId27"/>
    <p:sldId id="495" r:id="rId28"/>
    <p:sldId id="493" r:id="rId29"/>
    <p:sldId id="494" r:id="rId30"/>
    <p:sldId id="492" r:id="rId31"/>
    <p:sldId id="16146" r:id="rId32"/>
    <p:sldId id="514" r:id="rId33"/>
    <p:sldId id="498" r:id="rId34"/>
    <p:sldId id="515" r:id="rId35"/>
    <p:sldId id="265" r:id="rId36"/>
    <p:sldId id="409" r:id="rId37"/>
    <p:sldId id="51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281099-64FB-4B76-8722-E617EA9CAC4C}" v="215" dt="2024-11-10T16:38:07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16" autoAdjust="0"/>
    <p:restoredTop sz="94660"/>
  </p:normalViewPr>
  <p:slideViewPr>
    <p:cSldViewPr snapToGrid="0">
      <p:cViewPr varScale="1">
        <p:scale>
          <a:sx n="48" d="100"/>
          <a:sy n="48" d="100"/>
        </p:scale>
        <p:origin x="18" y="2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ong" userId="d7baf7815abb286b" providerId="LiveId" clId="{2A281099-64FB-4B76-8722-E617EA9CAC4C}"/>
    <pc:docChg chg="undo custSel delSld modSld sldOrd">
      <pc:chgData name="Julia Wong" userId="d7baf7815abb286b" providerId="LiveId" clId="{2A281099-64FB-4B76-8722-E617EA9CAC4C}" dt="2024-11-10T16:38:07.385" v="1022"/>
      <pc:docMkLst>
        <pc:docMk/>
      </pc:docMkLst>
      <pc:sldChg chg="modSp mod">
        <pc:chgData name="Julia Wong" userId="d7baf7815abb286b" providerId="LiveId" clId="{2A281099-64FB-4B76-8722-E617EA9CAC4C}" dt="2024-11-07T23:18:58.701" v="177"/>
        <pc:sldMkLst>
          <pc:docMk/>
          <pc:sldMk cId="4030763732" sldId="257"/>
        </pc:sldMkLst>
        <pc:spChg chg="mod">
          <ac:chgData name="Julia Wong" userId="d7baf7815abb286b" providerId="LiveId" clId="{2A281099-64FB-4B76-8722-E617EA9CAC4C}" dt="2024-11-07T23:18:58.701" v="177"/>
          <ac:spMkLst>
            <pc:docMk/>
            <pc:sldMk cId="4030763732" sldId="257"/>
            <ac:spMk id="4" creationId="{F58ED516-D829-4206-F8C8-F67B3C1DC74F}"/>
          </ac:spMkLst>
        </pc:spChg>
      </pc:sldChg>
      <pc:sldChg chg="modSp mod">
        <pc:chgData name="Julia Wong" userId="d7baf7815abb286b" providerId="LiveId" clId="{2A281099-64FB-4B76-8722-E617EA9CAC4C}" dt="2024-11-10T07:51:58.247" v="882"/>
        <pc:sldMkLst>
          <pc:docMk/>
          <pc:sldMk cId="2258697275" sldId="260"/>
        </pc:sldMkLst>
        <pc:spChg chg="mod">
          <ac:chgData name="Julia Wong" userId="d7baf7815abb286b" providerId="LiveId" clId="{2A281099-64FB-4B76-8722-E617EA9CAC4C}" dt="2024-11-10T07:51:58.247" v="882"/>
          <ac:spMkLst>
            <pc:docMk/>
            <pc:sldMk cId="2258697275" sldId="260"/>
            <ac:spMk id="5" creationId="{11D6A240-18DC-E8C8-B115-4061BD1D14F8}"/>
          </ac:spMkLst>
        </pc:spChg>
      </pc:sldChg>
      <pc:sldChg chg="modSp mod">
        <pc:chgData name="Julia Wong" userId="d7baf7815abb286b" providerId="LiveId" clId="{2A281099-64FB-4B76-8722-E617EA9CAC4C}" dt="2024-11-07T23:36:03.026" v="385"/>
        <pc:sldMkLst>
          <pc:docMk/>
          <pc:sldMk cId="524929031" sldId="266"/>
        </pc:sldMkLst>
        <pc:spChg chg="mod">
          <ac:chgData name="Julia Wong" userId="d7baf7815abb286b" providerId="LiveId" clId="{2A281099-64FB-4B76-8722-E617EA9CAC4C}" dt="2024-11-07T23:36:03.026" v="385"/>
          <ac:spMkLst>
            <pc:docMk/>
            <pc:sldMk cId="524929031" sldId="266"/>
            <ac:spMk id="4" creationId="{F0322BB5-2BB5-00C6-A01E-FE003CEBF7D5}"/>
          </ac:spMkLst>
        </pc:spChg>
      </pc:sldChg>
      <pc:sldChg chg="ord">
        <pc:chgData name="Julia Wong" userId="d7baf7815abb286b" providerId="LiveId" clId="{2A281099-64FB-4B76-8722-E617EA9CAC4C}" dt="2024-11-08T00:34:34.885" v="760"/>
        <pc:sldMkLst>
          <pc:docMk/>
          <pc:sldMk cId="2863550952" sldId="409"/>
        </pc:sldMkLst>
      </pc:sldChg>
      <pc:sldChg chg="del">
        <pc:chgData name="Julia Wong" userId="d7baf7815abb286b" providerId="LiveId" clId="{2A281099-64FB-4B76-8722-E617EA9CAC4C}" dt="2024-11-07T23:20:06.344" v="179" actId="47"/>
        <pc:sldMkLst>
          <pc:docMk/>
          <pc:sldMk cId="506069521" sldId="412"/>
        </pc:sldMkLst>
      </pc:sldChg>
      <pc:sldChg chg="del">
        <pc:chgData name="Julia Wong" userId="d7baf7815abb286b" providerId="LiveId" clId="{2A281099-64FB-4B76-8722-E617EA9CAC4C}" dt="2024-11-07T23:19:43.756" v="178" actId="47"/>
        <pc:sldMkLst>
          <pc:docMk/>
          <pc:sldMk cId="2618860414" sldId="412"/>
        </pc:sldMkLst>
      </pc:sldChg>
      <pc:sldChg chg="modSp mod">
        <pc:chgData name="Julia Wong" userId="d7baf7815abb286b" providerId="LiveId" clId="{2A281099-64FB-4B76-8722-E617EA9CAC4C}" dt="2024-11-08T00:40:25.113" v="870"/>
        <pc:sldMkLst>
          <pc:docMk/>
          <pc:sldMk cId="3784901241" sldId="486"/>
        </pc:sldMkLst>
        <pc:spChg chg="mod">
          <ac:chgData name="Julia Wong" userId="d7baf7815abb286b" providerId="LiveId" clId="{2A281099-64FB-4B76-8722-E617EA9CAC4C}" dt="2024-11-08T00:40:25.113" v="870"/>
          <ac:spMkLst>
            <pc:docMk/>
            <pc:sldMk cId="3784901241" sldId="486"/>
            <ac:spMk id="2" creationId="{EF4B5E23-FC60-34A4-705D-7D2EB9BF05A5}"/>
          </ac:spMkLst>
        </pc:spChg>
        <pc:spChg chg="mod">
          <ac:chgData name="Julia Wong" userId="d7baf7815abb286b" providerId="LiveId" clId="{2A281099-64FB-4B76-8722-E617EA9CAC4C}" dt="2024-11-06T00:42:17.588" v="7" actId="13926"/>
          <ac:spMkLst>
            <pc:docMk/>
            <pc:sldMk cId="3784901241" sldId="486"/>
            <ac:spMk id="3" creationId="{23768DB0-CAD6-DAE4-C6A0-47B9D607F155}"/>
          </ac:spMkLst>
        </pc:spChg>
      </pc:sldChg>
      <pc:sldChg chg="modSp mod">
        <pc:chgData name="Julia Wong" userId="d7baf7815abb286b" providerId="LiveId" clId="{2A281099-64FB-4B76-8722-E617EA9CAC4C}" dt="2024-11-10T07:56:21.454" v="889" actId="207"/>
        <pc:sldMkLst>
          <pc:docMk/>
          <pc:sldMk cId="1161532736" sldId="488"/>
        </pc:sldMkLst>
        <pc:spChg chg="mod">
          <ac:chgData name="Julia Wong" userId="d7baf7815abb286b" providerId="LiveId" clId="{2A281099-64FB-4B76-8722-E617EA9CAC4C}" dt="2024-11-08T00:38:48.304" v="843"/>
          <ac:spMkLst>
            <pc:docMk/>
            <pc:sldMk cId="1161532736" sldId="488"/>
            <ac:spMk id="2" creationId="{B490EF76-7594-C9FA-94F5-FEDEF2AFCE1F}"/>
          </ac:spMkLst>
        </pc:spChg>
        <pc:spChg chg="mod">
          <ac:chgData name="Julia Wong" userId="d7baf7815abb286b" providerId="LiveId" clId="{2A281099-64FB-4B76-8722-E617EA9CAC4C}" dt="2024-11-10T07:56:21.454" v="889" actId="207"/>
          <ac:spMkLst>
            <pc:docMk/>
            <pc:sldMk cId="1161532736" sldId="488"/>
            <ac:spMk id="3" creationId="{AA49EEF4-8F5B-3EDB-19BE-00E27B2DF2DA}"/>
          </ac:spMkLst>
        </pc:spChg>
        <pc:spChg chg="mod">
          <ac:chgData name="Julia Wong" userId="d7baf7815abb286b" providerId="LiveId" clId="{2A281099-64FB-4B76-8722-E617EA9CAC4C}" dt="2024-11-07T23:30:51.391" v="351" actId="2711"/>
          <ac:spMkLst>
            <pc:docMk/>
            <pc:sldMk cId="1161532736" sldId="488"/>
            <ac:spMk id="5" creationId="{6C55A83C-EE59-97C6-525C-F67D97BD316A}"/>
          </ac:spMkLst>
        </pc:spChg>
      </pc:sldChg>
      <pc:sldChg chg="del">
        <pc:chgData name="Julia Wong" userId="d7baf7815abb286b" providerId="LiveId" clId="{2A281099-64FB-4B76-8722-E617EA9CAC4C}" dt="2024-11-06T00:47:25.241" v="121" actId="47"/>
        <pc:sldMkLst>
          <pc:docMk/>
          <pc:sldMk cId="3665512964" sldId="490"/>
        </pc:sldMkLst>
      </pc:sldChg>
      <pc:sldChg chg="del">
        <pc:chgData name="Julia Wong" userId="d7baf7815abb286b" providerId="LiveId" clId="{2A281099-64FB-4B76-8722-E617EA9CAC4C}" dt="2024-11-06T00:47:27.851" v="122" actId="47"/>
        <pc:sldMkLst>
          <pc:docMk/>
          <pc:sldMk cId="2717715958" sldId="491"/>
        </pc:sldMkLst>
      </pc:sldChg>
      <pc:sldChg chg="addSp delSp modSp mod">
        <pc:chgData name="Julia Wong" userId="d7baf7815abb286b" providerId="LiveId" clId="{2A281099-64FB-4B76-8722-E617EA9CAC4C}" dt="2024-11-08T00:09:49.458" v="573" actId="14100"/>
        <pc:sldMkLst>
          <pc:docMk/>
          <pc:sldMk cId="2761998551" sldId="492"/>
        </pc:sldMkLst>
        <pc:spChg chg="mod">
          <ac:chgData name="Julia Wong" userId="d7baf7815abb286b" providerId="LiveId" clId="{2A281099-64FB-4B76-8722-E617EA9CAC4C}" dt="2024-11-06T00:46:24.017" v="120" actId="14100"/>
          <ac:spMkLst>
            <pc:docMk/>
            <pc:sldMk cId="2761998551" sldId="492"/>
            <ac:spMk id="2" creationId="{73631377-4199-AEE5-0B2B-1049E332973C}"/>
          </ac:spMkLst>
        </pc:spChg>
        <pc:spChg chg="mod">
          <ac:chgData name="Julia Wong" userId="d7baf7815abb286b" providerId="LiveId" clId="{2A281099-64FB-4B76-8722-E617EA9CAC4C}" dt="2024-11-06T00:51:21.170" v="136" actId="1076"/>
          <ac:spMkLst>
            <pc:docMk/>
            <pc:sldMk cId="2761998551" sldId="492"/>
            <ac:spMk id="12" creationId="{93ED5726-331D-88FC-10B8-48157ADF037C}"/>
          </ac:spMkLst>
        </pc:spChg>
        <pc:spChg chg="add mod">
          <ac:chgData name="Julia Wong" userId="d7baf7815abb286b" providerId="LiveId" clId="{2A281099-64FB-4B76-8722-E617EA9CAC4C}" dt="2024-11-06T00:52:29.097" v="169" actId="1076"/>
          <ac:spMkLst>
            <pc:docMk/>
            <pc:sldMk cId="2761998551" sldId="492"/>
            <ac:spMk id="13" creationId="{7840C9BE-6024-9463-639F-CC7452445266}"/>
          </ac:spMkLst>
        </pc:spChg>
        <pc:picChg chg="add del mod">
          <ac:chgData name="Julia Wong" userId="d7baf7815abb286b" providerId="LiveId" clId="{2A281099-64FB-4B76-8722-E617EA9CAC4C}" dt="2024-11-06T00:50:14.873" v="129" actId="478"/>
          <ac:picMkLst>
            <pc:docMk/>
            <pc:sldMk cId="2761998551" sldId="492"/>
            <ac:picMk id="3" creationId="{85CE2CE2-97FE-8EE7-0BA3-36835ED2A677}"/>
          </ac:picMkLst>
        </pc:picChg>
        <pc:picChg chg="add mod">
          <ac:chgData name="Julia Wong" userId="d7baf7815abb286b" providerId="LiveId" clId="{2A281099-64FB-4B76-8722-E617EA9CAC4C}" dt="2024-11-06T00:50:49.443" v="133" actId="14100"/>
          <ac:picMkLst>
            <pc:docMk/>
            <pc:sldMk cId="2761998551" sldId="492"/>
            <ac:picMk id="8" creationId="{909821F0-9A24-63D7-0E7C-B5D0DF8B04C7}"/>
          </ac:picMkLst>
        </pc:picChg>
        <pc:picChg chg="mod">
          <ac:chgData name="Julia Wong" userId="d7baf7815abb286b" providerId="LiveId" clId="{2A281099-64FB-4B76-8722-E617EA9CAC4C}" dt="2024-11-06T00:50:21.732" v="130" actId="1076"/>
          <ac:picMkLst>
            <pc:docMk/>
            <pc:sldMk cId="2761998551" sldId="492"/>
            <ac:picMk id="9" creationId="{1647B1E5-1D78-BBA3-9C82-BBF8B5F3845D}"/>
          </ac:picMkLst>
        </pc:picChg>
        <pc:picChg chg="del">
          <ac:chgData name="Julia Wong" userId="d7baf7815abb286b" providerId="LiveId" clId="{2A281099-64FB-4B76-8722-E617EA9CAC4C}" dt="2024-11-06T00:45:21.240" v="109" actId="478"/>
          <ac:picMkLst>
            <pc:docMk/>
            <pc:sldMk cId="2761998551" sldId="492"/>
            <ac:picMk id="11" creationId="{B70EA32D-5B3F-C542-A6F0-27A80F772E69}"/>
          </ac:picMkLst>
        </pc:picChg>
        <pc:picChg chg="del">
          <ac:chgData name="Julia Wong" userId="d7baf7815abb286b" providerId="LiveId" clId="{2A281099-64FB-4B76-8722-E617EA9CAC4C}" dt="2024-11-06T00:50:30.626" v="131" actId="478"/>
          <ac:picMkLst>
            <pc:docMk/>
            <pc:sldMk cId="2761998551" sldId="492"/>
            <ac:picMk id="15" creationId="{A1D7B748-FD6B-6AA1-414B-D40452A44CEF}"/>
          </ac:picMkLst>
        </pc:picChg>
        <pc:picChg chg="mod">
          <ac:chgData name="Julia Wong" userId="d7baf7815abb286b" providerId="LiveId" clId="{2A281099-64FB-4B76-8722-E617EA9CAC4C}" dt="2024-11-08T00:09:49.458" v="573" actId="14100"/>
          <ac:picMkLst>
            <pc:docMk/>
            <pc:sldMk cId="2761998551" sldId="492"/>
            <ac:picMk id="19" creationId="{270E8298-CA80-9B54-5427-C12CFA13A96E}"/>
          </ac:picMkLst>
        </pc:picChg>
      </pc:sldChg>
      <pc:sldChg chg="modSp mod">
        <pc:chgData name="Julia Wong" userId="d7baf7815abb286b" providerId="LiveId" clId="{2A281099-64FB-4B76-8722-E617EA9CAC4C}" dt="2024-11-07T23:37:39.120" v="399" actId="20577"/>
        <pc:sldMkLst>
          <pc:docMk/>
          <pc:sldMk cId="1823564713" sldId="493"/>
        </pc:sldMkLst>
        <pc:spChg chg="mod">
          <ac:chgData name="Julia Wong" userId="d7baf7815abb286b" providerId="LiveId" clId="{2A281099-64FB-4B76-8722-E617EA9CAC4C}" dt="2024-11-07T23:37:39.120" v="399" actId="20577"/>
          <ac:spMkLst>
            <pc:docMk/>
            <pc:sldMk cId="1823564713" sldId="493"/>
            <ac:spMk id="2" creationId="{34DFA145-6B43-5F79-CAD1-531C7DA70C54}"/>
          </ac:spMkLst>
        </pc:spChg>
      </pc:sldChg>
      <pc:sldChg chg="addSp delSp modSp mod modAnim setClrOvrMap">
        <pc:chgData name="Julia Wong" userId="d7baf7815abb286b" providerId="LiveId" clId="{2A281099-64FB-4B76-8722-E617EA9CAC4C}" dt="2024-11-08T00:09:18.936" v="571" actId="20577"/>
        <pc:sldMkLst>
          <pc:docMk/>
          <pc:sldMk cId="2330684157" sldId="494"/>
        </pc:sldMkLst>
        <pc:spChg chg="del mod">
          <ac:chgData name="Julia Wong" userId="d7baf7815abb286b" providerId="LiveId" clId="{2A281099-64FB-4B76-8722-E617EA9CAC4C}" dt="2024-11-08T00:03:17.278" v="448" actId="21"/>
          <ac:spMkLst>
            <pc:docMk/>
            <pc:sldMk cId="2330684157" sldId="494"/>
            <ac:spMk id="2" creationId="{4582CEAC-3A82-CF3D-0258-96424C04BE09}"/>
          </ac:spMkLst>
        </pc:spChg>
        <pc:spChg chg="add del mod">
          <ac:chgData name="Julia Wong" userId="d7baf7815abb286b" providerId="LiveId" clId="{2A281099-64FB-4B76-8722-E617EA9CAC4C}" dt="2024-11-07T23:57:19.155" v="400"/>
          <ac:spMkLst>
            <pc:docMk/>
            <pc:sldMk cId="2330684157" sldId="494"/>
            <ac:spMk id="4" creationId="{DE128A5B-B1E7-7702-F215-A3FDCB30DCAB}"/>
          </ac:spMkLst>
        </pc:spChg>
        <pc:spChg chg="del mod">
          <ac:chgData name="Julia Wong" userId="d7baf7815abb286b" providerId="LiveId" clId="{2A281099-64FB-4B76-8722-E617EA9CAC4C}" dt="2024-11-07T23:59:10.979" v="415" actId="21"/>
          <ac:spMkLst>
            <pc:docMk/>
            <pc:sldMk cId="2330684157" sldId="494"/>
            <ac:spMk id="6" creationId="{595DB954-4AA4-EB59-2AD5-CC7030CA5158}"/>
          </ac:spMkLst>
        </pc:spChg>
        <pc:spChg chg="add del mod">
          <ac:chgData name="Julia Wong" userId="d7baf7815abb286b" providerId="LiveId" clId="{2A281099-64FB-4B76-8722-E617EA9CAC4C}" dt="2024-11-08T00:03:44.305" v="456"/>
          <ac:spMkLst>
            <pc:docMk/>
            <pc:sldMk cId="2330684157" sldId="494"/>
            <ac:spMk id="13" creationId="{6670E76F-7803-B959-6119-E1F783F716DA}"/>
          </ac:spMkLst>
        </pc:spChg>
        <pc:spChg chg="add mod">
          <ac:chgData name="Julia Wong" userId="d7baf7815abb286b" providerId="LiveId" clId="{2A281099-64FB-4B76-8722-E617EA9CAC4C}" dt="2024-11-08T00:09:18.936" v="571" actId="20577"/>
          <ac:spMkLst>
            <pc:docMk/>
            <pc:sldMk cId="2330684157" sldId="494"/>
            <ac:spMk id="14" creationId="{4582CEAC-3A82-CF3D-0258-96424C04BE09}"/>
          </ac:spMkLst>
        </pc:spChg>
        <pc:spChg chg="del">
          <ac:chgData name="Julia Wong" userId="d7baf7815abb286b" providerId="LiveId" clId="{2A281099-64FB-4B76-8722-E617EA9CAC4C}" dt="2024-11-07T23:58:55.153" v="413" actId="26606"/>
          <ac:spMkLst>
            <pc:docMk/>
            <pc:sldMk cId="2330684157" sldId="494"/>
            <ac:spMk id="10247" creationId="{1EDD21E1-BAF0-4314-AB31-82ECB8AC9EA9}"/>
          </ac:spMkLst>
        </pc:spChg>
        <pc:spChg chg="del">
          <ac:chgData name="Julia Wong" userId="d7baf7815abb286b" providerId="LiveId" clId="{2A281099-64FB-4B76-8722-E617EA9CAC4C}" dt="2024-11-07T23:58:55.153" v="413" actId="26606"/>
          <ac:spMkLst>
            <pc:docMk/>
            <pc:sldMk cId="2330684157" sldId="494"/>
            <ac:spMk id="10249" creationId="{FDC8619C-F25D-468E-95FA-2A2151D7DDD2}"/>
          </ac:spMkLst>
        </pc:spChg>
        <pc:spChg chg="del">
          <ac:chgData name="Julia Wong" userId="d7baf7815abb286b" providerId="LiveId" clId="{2A281099-64FB-4B76-8722-E617EA9CAC4C}" dt="2024-11-07T23:58:55.153" v="413" actId="26606"/>
          <ac:spMkLst>
            <pc:docMk/>
            <pc:sldMk cId="2330684157" sldId="494"/>
            <ac:spMk id="10251" creationId="{7D9439D6-DEAD-4CEB-A61B-BE3D64D1B598}"/>
          </ac:spMkLst>
        </pc:spChg>
        <pc:spChg chg="add del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284" creationId="{57041BDD-619A-42E7-9D5B-D932A5FDFB44}"/>
          </ac:spMkLst>
        </pc:spChg>
        <pc:spChg chg="add del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286" creationId="{439A26EA-7B06-4DFE-8108-86B3ED144E39}"/>
          </ac:spMkLst>
        </pc:spChg>
        <pc:spChg chg="add del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288" creationId="{F476A384-71E8-40F1-ABC7-D17AAAFA9F56}"/>
          </ac:spMkLst>
        </pc:spChg>
        <pc:spChg chg="add del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290" creationId="{ACE683F7-3C14-437D-B517-5C204FAB1D05}"/>
          </ac:spMkLst>
        </pc:spChg>
        <pc:spChg chg="add del">
          <ac:chgData name="Julia Wong" userId="d7baf7815abb286b" providerId="LiveId" clId="{2A281099-64FB-4B76-8722-E617EA9CAC4C}" dt="2024-11-08T00:00:59.483" v="420" actId="26606"/>
          <ac:spMkLst>
            <pc:docMk/>
            <pc:sldMk cId="2330684157" sldId="494"/>
            <ac:spMk id="10298" creationId="{D8691274-91B1-FC1A-ED5F-1030DCDFEEF2}"/>
          </ac:spMkLst>
        </pc:spChg>
        <pc:spChg chg="add del">
          <ac:chgData name="Julia Wong" userId="d7baf7815abb286b" providerId="LiveId" clId="{2A281099-64FB-4B76-8722-E617EA9CAC4C}" dt="2024-11-08T00:00:59.483" v="420" actId="26606"/>
          <ac:spMkLst>
            <pc:docMk/>
            <pc:sldMk cId="2330684157" sldId="494"/>
            <ac:spMk id="10301" creationId="{5264A84D-7F7E-42E5-B9DD-34AA0B7E9A4E}"/>
          </ac:spMkLst>
        </pc:spChg>
        <pc:spChg chg="add del">
          <ac:chgData name="Julia Wong" userId="d7baf7815abb286b" providerId="LiveId" clId="{2A281099-64FB-4B76-8722-E617EA9CAC4C}" dt="2024-11-08T00:00:59.483" v="420" actId="26606"/>
          <ac:spMkLst>
            <pc:docMk/>
            <pc:sldMk cId="2330684157" sldId="494"/>
            <ac:spMk id="10303" creationId="{11AB0EB9-1A40-4EA1-B129-709AA2CD9A5D}"/>
          </ac:spMkLst>
        </pc:spChg>
        <pc:spChg chg="add del">
          <ac:chgData name="Julia Wong" userId="d7baf7815abb286b" providerId="LiveId" clId="{2A281099-64FB-4B76-8722-E617EA9CAC4C}" dt="2024-11-08T00:00:59.483" v="420" actId="26606"/>
          <ac:spMkLst>
            <pc:docMk/>
            <pc:sldMk cId="2330684157" sldId="494"/>
            <ac:spMk id="10305" creationId="{AF67D081-FD42-4C44-AA53-2FB802001836}"/>
          </ac:spMkLst>
        </pc:spChg>
        <pc:spChg chg="add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307" creationId="{F3FEBC45-F710-4281-A94A-38C7A4AC6448}"/>
          </ac:spMkLst>
        </pc:spChg>
        <pc:spChg chg="add del mod">
          <ac:chgData name="Julia Wong" userId="d7baf7815abb286b" providerId="LiveId" clId="{2A281099-64FB-4B76-8722-E617EA9CAC4C}" dt="2024-11-08T00:02:27.211" v="443" actId="21"/>
          <ac:spMkLst>
            <pc:docMk/>
            <pc:sldMk cId="2330684157" sldId="494"/>
            <ac:spMk id="10308" creationId="{0193423C-5E82-CCB8-3A60-95862140D806}"/>
          </ac:spMkLst>
        </pc:spChg>
        <pc:spChg chg="add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309" creationId="{B7610BF5-1434-4781-A9A9-DDA165707C98}"/>
          </ac:spMkLst>
        </pc:spChg>
        <pc:spChg chg="add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310" creationId="{132045E5-98C7-4CCA-A502-E37DEC145402}"/>
          </ac:spMkLst>
        </pc:spChg>
        <pc:spChg chg="add">
          <ac:chgData name="Julia Wong" userId="d7baf7815abb286b" providerId="LiveId" clId="{2A281099-64FB-4B76-8722-E617EA9CAC4C}" dt="2024-11-08T00:00:59.483" v="421" actId="26606"/>
          <ac:spMkLst>
            <pc:docMk/>
            <pc:sldMk cId="2330684157" sldId="494"/>
            <ac:spMk id="10311" creationId="{CDCE18A1-99F2-43A7-8B49-F62B757662E9}"/>
          </ac:spMkLst>
        </pc:spChg>
        <pc:grpChg chg="add del">
          <ac:chgData name="Julia Wong" userId="d7baf7815abb286b" providerId="LiveId" clId="{2A281099-64FB-4B76-8722-E617EA9CAC4C}" dt="2024-11-08T00:00:59.483" v="421" actId="26606"/>
          <ac:grpSpMkLst>
            <pc:docMk/>
            <pc:sldMk cId="2330684157" sldId="494"/>
            <ac:grpSpMk id="10256" creationId="{F2780DFF-3AF5-4F60-B2A3-AA766AD8B373}"/>
          </ac:grpSpMkLst>
        </pc:grpChg>
        <pc:grpChg chg="add del">
          <ac:chgData name="Julia Wong" userId="d7baf7815abb286b" providerId="LiveId" clId="{2A281099-64FB-4B76-8722-E617EA9CAC4C}" dt="2024-11-08T00:00:59.483" v="421" actId="26606"/>
          <ac:grpSpMkLst>
            <pc:docMk/>
            <pc:sldMk cId="2330684157" sldId="494"/>
            <ac:grpSpMk id="10270" creationId="{BDA041F5-FB91-4FE3-8309-30F32C6A483C}"/>
          </ac:grpSpMkLst>
        </pc:grpChg>
        <pc:picChg chg="del">
          <ac:chgData name="Julia Wong" userId="d7baf7815abb286b" providerId="LiveId" clId="{2A281099-64FB-4B76-8722-E617EA9CAC4C}" dt="2024-11-06T00:44:03.901" v="106" actId="478"/>
          <ac:picMkLst>
            <pc:docMk/>
            <pc:sldMk cId="2330684157" sldId="494"/>
            <ac:picMk id="5" creationId="{26527F13-F0BA-544F-994E-673539D211A4}"/>
          </ac:picMkLst>
        </pc:picChg>
        <pc:picChg chg="add mod ord">
          <ac:chgData name="Julia Wong" userId="d7baf7815abb286b" providerId="LiveId" clId="{2A281099-64FB-4B76-8722-E617EA9CAC4C}" dt="2024-11-08T00:07:23.010" v="551" actId="1076"/>
          <ac:picMkLst>
            <pc:docMk/>
            <pc:sldMk cId="2330684157" sldId="494"/>
            <ac:picMk id="5" creationId="{73AC5007-E115-69B2-3325-242F194DEC60}"/>
          </ac:picMkLst>
        </pc:picChg>
        <pc:picChg chg="add mod ord">
          <ac:chgData name="Julia Wong" userId="d7baf7815abb286b" providerId="LiveId" clId="{2A281099-64FB-4B76-8722-E617EA9CAC4C}" dt="2024-11-08T00:07:42.419" v="555" actId="1076"/>
          <ac:picMkLst>
            <pc:docMk/>
            <pc:sldMk cId="2330684157" sldId="494"/>
            <ac:picMk id="8" creationId="{690CDE51-9137-C0C5-2E74-DB5663D9F174}"/>
          </ac:picMkLst>
        </pc:picChg>
        <pc:picChg chg="add mod ord">
          <ac:chgData name="Julia Wong" userId="d7baf7815abb286b" providerId="LiveId" clId="{2A281099-64FB-4B76-8722-E617EA9CAC4C}" dt="2024-11-08T00:07:47.867" v="556" actId="14100"/>
          <ac:picMkLst>
            <pc:docMk/>
            <pc:sldMk cId="2330684157" sldId="494"/>
            <ac:picMk id="10" creationId="{3C073C20-6870-1353-31FC-BD34DCDD8953}"/>
          </ac:picMkLst>
        </pc:picChg>
        <pc:picChg chg="add mod">
          <ac:chgData name="Julia Wong" userId="d7baf7815abb286b" providerId="LiveId" clId="{2A281099-64FB-4B76-8722-E617EA9CAC4C}" dt="2024-11-08T00:07:52.972" v="557" actId="1076"/>
          <ac:picMkLst>
            <pc:docMk/>
            <pc:sldMk cId="2330684157" sldId="494"/>
            <ac:picMk id="12" creationId="{C15DC3D2-381A-6D5C-A7AB-6CC646ADAA89}"/>
          </ac:picMkLst>
        </pc:picChg>
        <pc:picChg chg="del">
          <ac:chgData name="Julia Wong" userId="d7baf7815abb286b" providerId="LiveId" clId="{2A281099-64FB-4B76-8722-E617EA9CAC4C}" dt="2024-11-06T00:44:01.195" v="105" actId="478"/>
          <ac:picMkLst>
            <pc:docMk/>
            <pc:sldMk cId="2330684157" sldId="494"/>
            <ac:picMk id="10242" creationId="{D0F0C8FE-EAF0-2CE3-AC42-4FC5C1AEFDAD}"/>
          </ac:picMkLst>
        </pc:picChg>
        <pc:cxnChg chg="add del">
          <ac:chgData name="Julia Wong" userId="d7baf7815abb286b" providerId="LiveId" clId="{2A281099-64FB-4B76-8722-E617EA9CAC4C}" dt="2024-11-08T00:00:59.483" v="421" actId="26606"/>
          <ac:cxnSpMkLst>
            <pc:docMk/>
            <pc:sldMk cId="2330684157" sldId="494"/>
            <ac:cxnSpMk id="10292" creationId="{955CDA8F-EAE8-40F8-95DC-43202F0A9FFB}"/>
          </ac:cxnSpMkLst>
        </pc:cxnChg>
        <pc:cxnChg chg="add del">
          <ac:chgData name="Julia Wong" userId="d7baf7815abb286b" providerId="LiveId" clId="{2A281099-64FB-4B76-8722-E617EA9CAC4C}" dt="2024-11-08T00:00:59.483" v="421" actId="26606"/>
          <ac:cxnSpMkLst>
            <pc:docMk/>
            <pc:sldMk cId="2330684157" sldId="494"/>
            <ac:cxnSpMk id="10294" creationId="{0176213D-B053-46D9-9642-ED8E2F046DFB}"/>
          </ac:cxnSpMkLst>
        </pc:cxnChg>
      </pc:sldChg>
      <pc:sldChg chg="modAnim">
        <pc:chgData name="Julia Wong" userId="d7baf7815abb286b" providerId="LiveId" clId="{2A281099-64FB-4B76-8722-E617EA9CAC4C}" dt="2024-11-10T16:38:07.385" v="1022"/>
        <pc:sldMkLst>
          <pc:docMk/>
          <pc:sldMk cId="3511089045" sldId="495"/>
        </pc:sldMkLst>
      </pc:sldChg>
      <pc:sldChg chg="del">
        <pc:chgData name="Julia Wong" userId="d7baf7815abb286b" providerId="LiveId" clId="{2A281099-64FB-4B76-8722-E617EA9CAC4C}" dt="2024-11-07T23:19:43.756" v="178" actId="47"/>
        <pc:sldMkLst>
          <pc:docMk/>
          <pc:sldMk cId="608632286" sldId="499"/>
        </pc:sldMkLst>
      </pc:sldChg>
      <pc:sldChg chg="del">
        <pc:chgData name="Julia Wong" userId="d7baf7815abb286b" providerId="LiveId" clId="{2A281099-64FB-4B76-8722-E617EA9CAC4C}" dt="2024-11-08T00:33:41.890" v="756" actId="47"/>
        <pc:sldMkLst>
          <pc:docMk/>
          <pc:sldMk cId="4224023724" sldId="499"/>
        </pc:sldMkLst>
      </pc:sldChg>
      <pc:sldChg chg="addSp delSp modSp mod delAnim modAnim">
        <pc:chgData name="Julia Wong" userId="d7baf7815abb286b" providerId="LiveId" clId="{2A281099-64FB-4B76-8722-E617EA9CAC4C}" dt="2024-11-10T08:01:08.179" v="996"/>
        <pc:sldMkLst>
          <pc:docMk/>
          <pc:sldMk cId="2265564809" sldId="500"/>
        </pc:sldMkLst>
        <pc:spChg chg="mod">
          <ac:chgData name="Julia Wong" userId="d7baf7815abb286b" providerId="LiveId" clId="{2A281099-64FB-4B76-8722-E617EA9CAC4C}" dt="2024-11-10T07:53:17.806" v="885" actId="1076"/>
          <ac:spMkLst>
            <pc:docMk/>
            <pc:sldMk cId="2265564809" sldId="500"/>
            <ac:spMk id="2" creationId="{106EB3CC-3F2C-385C-6472-7A2FB101596A}"/>
          </ac:spMkLst>
        </pc:spChg>
        <pc:spChg chg="mod">
          <ac:chgData name="Julia Wong" userId="d7baf7815abb286b" providerId="LiveId" clId="{2A281099-64FB-4B76-8722-E617EA9CAC4C}" dt="2024-11-07T23:29:47.128" v="346" actId="1076"/>
          <ac:spMkLst>
            <pc:docMk/>
            <pc:sldMk cId="2265564809" sldId="500"/>
            <ac:spMk id="3" creationId="{3D39D49B-B2D5-A287-3844-B48A0AB8CA2D}"/>
          </ac:spMkLst>
        </pc:spChg>
        <pc:spChg chg="add mod">
          <ac:chgData name="Julia Wong" userId="d7baf7815abb286b" providerId="LiveId" clId="{2A281099-64FB-4B76-8722-E617EA9CAC4C}" dt="2024-11-10T08:01:03.505" v="995" actId="14100"/>
          <ac:spMkLst>
            <pc:docMk/>
            <pc:sldMk cId="2265564809" sldId="500"/>
            <ac:spMk id="4" creationId="{125B0B70-3CC8-0A59-96EA-559ACEA62A50}"/>
          </ac:spMkLst>
        </pc:spChg>
        <pc:spChg chg="add del mod">
          <ac:chgData name="Julia Wong" userId="d7baf7815abb286b" providerId="LiveId" clId="{2A281099-64FB-4B76-8722-E617EA9CAC4C}" dt="2024-11-07T23:23:01.348" v="209" actId="21"/>
          <ac:spMkLst>
            <pc:docMk/>
            <pc:sldMk cId="2265564809" sldId="500"/>
            <ac:spMk id="4" creationId="{69904253-3CEA-8FCB-F655-5B8D38720371}"/>
          </ac:spMkLst>
        </pc:spChg>
        <pc:spChg chg="del mod">
          <ac:chgData name="Julia Wong" userId="d7baf7815abb286b" providerId="LiveId" clId="{2A281099-64FB-4B76-8722-E617EA9CAC4C}" dt="2024-11-07T23:22:42.326" v="206" actId="21"/>
          <ac:spMkLst>
            <pc:docMk/>
            <pc:sldMk cId="2265564809" sldId="500"/>
            <ac:spMk id="7" creationId="{69904253-3CEA-8FCB-F655-5B8D38720371}"/>
          </ac:spMkLst>
        </pc:spChg>
        <pc:picChg chg="mod">
          <ac:chgData name="Julia Wong" userId="d7baf7815abb286b" providerId="LiveId" clId="{2A281099-64FB-4B76-8722-E617EA9CAC4C}" dt="2024-11-10T07:57:59.525" v="892" actId="1076"/>
          <ac:picMkLst>
            <pc:docMk/>
            <pc:sldMk cId="2265564809" sldId="500"/>
            <ac:picMk id="6" creationId="{94D5DB6C-F990-7781-3DD7-654F6A8D806D}"/>
          </ac:picMkLst>
        </pc:picChg>
      </pc:sldChg>
      <pc:sldChg chg="del">
        <pc:chgData name="Julia Wong" userId="d7baf7815abb286b" providerId="LiveId" clId="{2A281099-64FB-4B76-8722-E617EA9CAC4C}" dt="2024-11-06T00:37:35.214" v="0" actId="47"/>
        <pc:sldMkLst>
          <pc:docMk/>
          <pc:sldMk cId="2196500914" sldId="501"/>
        </pc:sldMkLst>
      </pc:sldChg>
      <pc:sldChg chg="modSp mod">
        <pc:chgData name="Julia Wong" userId="d7baf7815abb286b" providerId="LiveId" clId="{2A281099-64FB-4B76-8722-E617EA9CAC4C}" dt="2024-11-10T08:05:09.264" v="1020"/>
        <pc:sldMkLst>
          <pc:docMk/>
          <pc:sldMk cId="3805511853" sldId="503"/>
        </pc:sldMkLst>
        <pc:spChg chg="mod">
          <ac:chgData name="Julia Wong" userId="d7baf7815abb286b" providerId="LiveId" clId="{2A281099-64FB-4B76-8722-E617EA9CAC4C}" dt="2024-11-10T08:05:09.264" v="1020"/>
          <ac:spMkLst>
            <pc:docMk/>
            <pc:sldMk cId="3805511853" sldId="503"/>
            <ac:spMk id="3" creationId="{D5083BC9-BC80-A3A2-D0F7-7A0437E688FA}"/>
          </ac:spMkLst>
        </pc:spChg>
        <pc:picChg chg="mod">
          <ac:chgData name="Julia Wong" userId="d7baf7815abb286b" providerId="LiveId" clId="{2A281099-64FB-4B76-8722-E617EA9CAC4C}" dt="2024-11-10T08:02:30.157" v="997" actId="14100"/>
          <ac:picMkLst>
            <pc:docMk/>
            <pc:sldMk cId="3805511853" sldId="503"/>
            <ac:picMk id="12294" creationId="{C5E5F7AC-6D3C-F299-393B-298674508BB7}"/>
          </ac:picMkLst>
        </pc:picChg>
      </pc:sldChg>
      <pc:sldChg chg="modSp mod">
        <pc:chgData name="Julia Wong" userId="d7baf7815abb286b" providerId="LiveId" clId="{2A281099-64FB-4B76-8722-E617EA9CAC4C}" dt="2024-11-08T00:39:36.057" v="864" actId="27636"/>
        <pc:sldMkLst>
          <pc:docMk/>
          <pc:sldMk cId="3106259741" sldId="505"/>
        </pc:sldMkLst>
        <pc:spChg chg="mod">
          <ac:chgData name="Julia Wong" userId="d7baf7815abb286b" providerId="LiveId" clId="{2A281099-64FB-4B76-8722-E617EA9CAC4C}" dt="2024-11-08T00:39:36.057" v="864" actId="27636"/>
          <ac:spMkLst>
            <pc:docMk/>
            <pc:sldMk cId="3106259741" sldId="505"/>
            <ac:spMk id="2" creationId="{7DBA5D33-A309-92E1-4196-6EA5C666453F}"/>
          </ac:spMkLst>
        </pc:spChg>
        <pc:spChg chg="mod">
          <ac:chgData name="Julia Wong" userId="d7baf7815abb286b" providerId="LiveId" clId="{2A281099-64FB-4B76-8722-E617EA9CAC4C}" dt="2024-11-07T23:30:27.978" v="350" actId="2711"/>
          <ac:spMkLst>
            <pc:docMk/>
            <pc:sldMk cId="3106259741" sldId="505"/>
            <ac:spMk id="3" creationId="{D164F719-146A-F162-0532-68BEF6DEAD42}"/>
          </ac:spMkLst>
        </pc:spChg>
      </pc:sldChg>
      <pc:sldChg chg="modSp mod">
        <pc:chgData name="Julia Wong" userId="d7baf7815abb286b" providerId="LiveId" clId="{2A281099-64FB-4B76-8722-E617EA9CAC4C}" dt="2024-11-07T23:32:57.164" v="359" actId="1076"/>
        <pc:sldMkLst>
          <pc:docMk/>
          <pc:sldMk cId="1367663520" sldId="508"/>
        </pc:sldMkLst>
        <pc:spChg chg="mod">
          <ac:chgData name="Julia Wong" userId="d7baf7815abb286b" providerId="LiveId" clId="{2A281099-64FB-4B76-8722-E617EA9CAC4C}" dt="2024-11-07T23:32:57.164" v="359" actId="1076"/>
          <ac:spMkLst>
            <pc:docMk/>
            <pc:sldMk cId="1367663520" sldId="508"/>
            <ac:spMk id="4" creationId="{943E83FD-EFA4-E821-5FBF-2861FDE3BAD1}"/>
          </ac:spMkLst>
        </pc:spChg>
      </pc:sldChg>
      <pc:sldChg chg="modSp mod">
        <pc:chgData name="Julia Wong" userId="d7baf7815abb286b" providerId="LiveId" clId="{2A281099-64FB-4B76-8722-E617EA9CAC4C}" dt="2024-11-06T00:40:55.125" v="6" actId="1076"/>
        <pc:sldMkLst>
          <pc:docMk/>
          <pc:sldMk cId="1497867096" sldId="509"/>
        </pc:sldMkLst>
        <pc:spChg chg="mod">
          <ac:chgData name="Julia Wong" userId="d7baf7815abb286b" providerId="LiveId" clId="{2A281099-64FB-4B76-8722-E617EA9CAC4C}" dt="2024-11-06T00:40:49.734" v="5" actId="1076"/>
          <ac:spMkLst>
            <pc:docMk/>
            <pc:sldMk cId="1497867096" sldId="509"/>
            <ac:spMk id="4" creationId="{0EF8FFF5-E138-5A0A-4C2A-7492E286D377}"/>
          </ac:spMkLst>
        </pc:spChg>
        <pc:picChg chg="mod">
          <ac:chgData name="Julia Wong" userId="d7baf7815abb286b" providerId="LiveId" clId="{2A281099-64FB-4B76-8722-E617EA9CAC4C}" dt="2024-11-06T00:40:55.125" v="6" actId="1076"/>
          <ac:picMkLst>
            <pc:docMk/>
            <pc:sldMk cId="1497867096" sldId="509"/>
            <ac:picMk id="14338" creationId="{1366A5E8-8F51-D8B9-5FE0-8E5991C29760}"/>
          </ac:picMkLst>
        </pc:picChg>
      </pc:sldChg>
      <pc:sldChg chg="modSp">
        <pc:chgData name="Julia Wong" userId="d7baf7815abb286b" providerId="LiveId" clId="{2A281099-64FB-4B76-8722-E617EA9CAC4C}" dt="2024-11-07T23:35:41.664" v="380" actId="255"/>
        <pc:sldMkLst>
          <pc:docMk/>
          <pc:sldMk cId="1637355083" sldId="510"/>
        </pc:sldMkLst>
        <pc:graphicFrameChg chg="mod">
          <ac:chgData name="Julia Wong" userId="d7baf7815abb286b" providerId="LiveId" clId="{2A281099-64FB-4B76-8722-E617EA9CAC4C}" dt="2024-11-07T23:35:41.664" v="380" actId="255"/>
          <ac:graphicFrameMkLst>
            <pc:docMk/>
            <pc:sldMk cId="1637355083" sldId="510"/>
            <ac:graphicFrameMk id="14358" creationId="{1231510D-1B38-5ED6-670A-CFD6E3EFA09C}"/>
          </ac:graphicFrameMkLst>
        </pc:graphicFrameChg>
      </pc:sldChg>
      <pc:sldChg chg="del">
        <pc:chgData name="Julia Wong" userId="d7baf7815abb286b" providerId="LiveId" clId="{2A281099-64FB-4B76-8722-E617EA9CAC4C}" dt="2024-11-06T00:44:48.983" v="107" actId="47"/>
        <pc:sldMkLst>
          <pc:docMk/>
          <pc:sldMk cId="2122866276" sldId="513"/>
        </pc:sldMkLst>
      </pc:sldChg>
      <pc:sldChg chg="addSp modSp mod">
        <pc:chgData name="Julia Wong" userId="d7baf7815abb286b" providerId="LiveId" clId="{2A281099-64FB-4B76-8722-E617EA9CAC4C}" dt="2024-11-08T00:33:10.194" v="755" actId="14100"/>
        <pc:sldMkLst>
          <pc:docMk/>
          <pc:sldMk cId="1442999021" sldId="515"/>
        </pc:sldMkLst>
        <pc:spChg chg="mod">
          <ac:chgData name="Julia Wong" userId="d7baf7815abb286b" providerId="LiveId" clId="{2A281099-64FB-4B76-8722-E617EA9CAC4C}" dt="2024-11-08T00:33:02.420" v="754" actId="1076"/>
          <ac:spMkLst>
            <pc:docMk/>
            <pc:sldMk cId="1442999021" sldId="515"/>
            <ac:spMk id="2" creationId="{0EF2F633-149B-1D29-95A5-0AEDA958D46A}"/>
          </ac:spMkLst>
        </pc:spChg>
        <pc:picChg chg="add mod">
          <ac:chgData name="Julia Wong" userId="d7baf7815abb286b" providerId="LiveId" clId="{2A281099-64FB-4B76-8722-E617EA9CAC4C}" dt="2024-11-08T00:33:10.194" v="755" actId="14100"/>
          <ac:picMkLst>
            <pc:docMk/>
            <pc:sldMk cId="1442999021" sldId="515"/>
            <ac:picMk id="1026" creationId="{72CB47C2-BBE1-496B-4661-6880181EDEB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7BD9D-CC9C-4237-865F-9971151621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25523E-D102-4196-A32E-9DE242271BDF}">
      <dgm:prSet custT="1"/>
      <dgm:spPr/>
      <dgm:t>
        <a:bodyPr/>
        <a:lstStyle/>
        <a:p>
          <a:r>
            <a:rPr lang="zh-TW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內地會不</a:t>
          </a:r>
          <a:r>
            <a:rPr lang="zh-TW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向人</a:t>
          </a:r>
          <a:r>
            <a:rPr lang="zh-TW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募款</a:t>
          </a:r>
          <a:endParaRPr lang="en-US" sz="24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0C02D63-F368-4CDC-B553-2E2FFDDB58B0}" type="parTrans" cxnId="{C339FE41-EC60-438C-85C0-12DE6187FD1A}">
      <dgm:prSet/>
      <dgm:spPr/>
      <dgm:t>
        <a:bodyPr/>
        <a:lstStyle/>
        <a:p>
          <a:endParaRPr lang="en-US"/>
        </a:p>
      </dgm:t>
    </dgm:pt>
    <dgm:pt modelId="{39B521EC-66EF-422C-9F10-4DDAA09E650A}" type="sibTrans" cxnId="{C339FE41-EC60-438C-85C0-12DE6187FD1A}">
      <dgm:prSet/>
      <dgm:spPr/>
      <dgm:t>
        <a:bodyPr/>
        <a:lstStyle/>
        <a:p>
          <a:endParaRPr lang="en-US"/>
        </a:p>
      </dgm:t>
    </dgm:pt>
    <dgm:pt modelId="{64891605-87E2-4A98-ACC1-FE13BD6487BE}">
      <dgm:prSet/>
      <dgm:spPr/>
      <dgm:t>
        <a:bodyPr/>
        <a:lstStyle/>
        <a:p>
          <a:r>
            <a:rPr lang="zh-TW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完全信心仰望神</a:t>
          </a:r>
          <a:r>
            <a: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的供應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5402B5E-BC2B-4F08-B7CF-6117EC1D2623}" type="parTrans" cxnId="{72250C9D-9BF3-46C1-9438-3675A1F9C5C1}">
      <dgm:prSet/>
      <dgm:spPr/>
      <dgm:t>
        <a:bodyPr/>
        <a:lstStyle/>
        <a:p>
          <a:endParaRPr lang="en-US"/>
        </a:p>
      </dgm:t>
    </dgm:pt>
    <dgm:pt modelId="{83376430-5509-49F2-9CA9-A4DB61B22CEB}" type="sibTrans" cxnId="{72250C9D-9BF3-46C1-9438-3675A1F9C5C1}">
      <dgm:prSet/>
      <dgm:spPr/>
      <dgm:t>
        <a:bodyPr/>
        <a:lstStyle/>
        <a:p>
          <a:endParaRPr lang="en-US"/>
        </a:p>
      </dgm:t>
    </dgm:pt>
    <dgm:pt modelId="{DEE7467A-82B4-4C05-9485-70BA4F660EE0}">
      <dgm:prSet/>
      <dgm:spPr/>
      <dgm:t>
        <a:bodyPr/>
        <a:lstStyle/>
        <a:p>
          <a:r>
            <a:rPr lang="zh-TW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宣教士沒有固定薪資</a:t>
          </a:r>
          <a:endParaRPr lang="en-US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E4819945-9761-4FBA-B0FB-A7E842946517}" type="parTrans" cxnId="{0C1678D0-3800-49D4-8641-31952DCD9042}">
      <dgm:prSet/>
      <dgm:spPr/>
      <dgm:t>
        <a:bodyPr/>
        <a:lstStyle/>
        <a:p>
          <a:endParaRPr lang="en-US"/>
        </a:p>
      </dgm:t>
    </dgm:pt>
    <dgm:pt modelId="{FD1A6EE3-BB39-4EC1-9FFC-0D54C4C32B97}" type="sibTrans" cxnId="{0C1678D0-3800-49D4-8641-31952DCD9042}">
      <dgm:prSet/>
      <dgm:spPr/>
      <dgm:t>
        <a:bodyPr/>
        <a:lstStyle/>
        <a:p>
          <a:endParaRPr lang="en-US"/>
        </a:p>
      </dgm:t>
    </dgm:pt>
    <dgm:pt modelId="{89449D90-BF33-4861-AC0E-48777E95CD5C}">
      <dgm:prSet/>
      <dgm:spPr/>
      <dgm:t>
        <a:bodyPr/>
        <a:lstStyle/>
        <a:p>
          <a:r>
            <a:rPr lang="zh-TW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戴德生每天為內地會禱告三次</a:t>
          </a:r>
          <a:endParaRPr lang="en-US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655A8B1F-2533-4EB9-BE97-B60F84DB33A8}" type="parTrans" cxnId="{8153D575-A1ED-4600-BB69-D39C9F91C47D}">
      <dgm:prSet/>
      <dgm:spPr/>
      <dgm:t>
        <a:bodyPr/>
        <a:lstStyle/>
        <a:p>
          <a:endParaRPr lang="en-US"/>
        </a:p>
      </dgm:t>
    </dgm:pt>
    <dgm:pt modelId="{47EFAF4F-C54B-4BBA-823E-EF855732E785}" type="sibTrans" cxnId="{8153D575-A1ED-4600-BB69-D39C9F91C47D}">
      <dgm:prSet/>
      <dgm:spPr/>
      <dgm:t>
        <a:bodyPr/>
        <a:lstStyle/>
        <a:p>
          <a:endParaRPr lang="en-US"/>
        </a:p>
      </dgm:t>
    </dgm:pt>
    <dgm:pt modelId="{AAF9C86B-19C3-43F9-9B8C-EDCAEA8D0B58}">
      <dgm:prSet custT="1"/>
      <dgm:spPr/>
      <dgm:t>
        <a:bodyPr/>
        <a:lstStyle/>
        <a:p>
          <a:r>
            <a:rPr lang="zh-TW" sz="2400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他做</a:t>
          </a:r>
          <a:r>
            <a:rPr lang="zh-TW" altLang="en-US" sz="2400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重要</a:t>
          </a:r>
          <a:r>
            <a:rPr lang="zh-TW" sz="2400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事情</a:t>
          </a:r>
          <a:r>
            <a:rPr lang="zh-TW" altLang="en-US" sz="2400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前</a:t>
          </a:r>
          <a:r>
            <a:rPr lang="zh-TW" sz="2400" b="1" i="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，一定都先禱告與禁食</a:t>
          </a:r>
          <a:endParaRPr lang="en-US" sz="24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DE65C64-8D3A-4195-B2A0-4E94C27F57C9}" type="parTrans" cxnId="{2C5EAA50-3361-4DB1-AE26-C05A1A1108C1}">
      <dgm:prSet/>
      <dgm:spPr/>
      <dgm:t>
        <a:bodyPr/>
        <a:lstStyle/>
        <a:p>
          <a:endParaRPr lang="en-US"/>
        </a:p>
      </dgm:t>
    </dgm:pt>
    <dgm:pt modelId="{2C973139-CEF5-4504-91BE-9E15C08A6976}" type="sibTrans" cxnId="{2C5EAA50-3361-4DB1-AE26-C05A1A1108C1}">
      <dgm:prSet/>
      <dgm:spPr/>
      <dgm:t>
        <a:bodyPr/>
        <a:lstStyle/>
        <a:p>
          <a:endParaRPr lang="en-US"/>
        </a:p>
      </dgm:t>
    </dgm:pt>
    <dgm:pt modelId="{73BE636E-BB3E-4991-9E18-A3B33D003997}" type="pres">
      <dgm:prSet presAssocID="{1787BD9D-CC9C-4237-865F-997115162131}" presName="linear" presStyleCnt="0">
        <dgm:presLayoutVars>
          <dgm:animLvl val="lvl"/>
          <dgm:resizeHandles val="exact"/>
        </dgm:presLayoutVars>
      </dgm:prSet>
      <dgm:spPr/>
    </dgm:pt>
    <dgm:pt modelId="{B502978D-5207-4D9A-AA7B-6B2F7C1C4173}" type="pres">
      <dgm:prSet presAssocID="{3425523E-D102-4196-A32E-9DE242271BD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23C5EE7-5381-4C2F-9D09-D03284A5E3AD}" type="pres">
      <dgm:prSet presAssocID="{39B521EC-66EF-422C-9F10-4DDAA09E650A}" presName="spacer" presStyleCnt="0"/>
      <dgm:spPr/>
    </dgm:pt>
    <dgm:pt modelId="{EACE6A74-A091-430D-949F-819FAD36D613}" type="pres">
      <dgm:prSet presAssocID="{64891605-87E2-4A98-ACC1-FE13BD6487B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AEC0C0D-3A41-4ECB-9144-46BD62EC6E5B}" type="pres">
      <dgm:prSet presAssocID="{83376430-5509-49F2-9CA9-A4DB61B22CEB}" presName="spacer" presStyleCnt="0"/>
      <dgm:spPr/>
    </dgm:pt>
    <dgm:pt modelId="{87626885-B22D-4C1D-9B1F-3FBEF47D7BE3}" type="pres">
      <dgm:prSet presAssocID="{DEE7467A-82B4-4C05-9485-70BA4F660EE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C2C4B68-8B52-4764-A710-FAA62481E1FD}" type="pres">
      <dgm:prSet presAssocID="{FD1A6EE3-BB39-4EC1-9FFC-0D54C4C32B97}" presName="spacer" presStyleCnt="0"/>
      <dgm:spPr/>
    </dgm:pt>
    <dgm:pt modelId="{A0A37F6E-3F0F-49E5-A66E-C5B6CFABF0DE}" type="pres">
      <dgm:prSet presAssocID="{89449D90-BF33-4861-AC0E-48777E95CD5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0BD8C5-8807-4D88-8EFD-91938AEB1448}" type="pres">
      <dgm:prSet presAssocID="{47EFAF4F-C54B-4BBA-823E-EF855732E785}" presName="spacer" presStyleCnt="0"/>
      <dgm:spPr/>
    </dgm:pt>
    <dgm:pt modelId="{3D8C668C-A097-4370-ACF0-6F469D43A41C}" type="pres">
      <dgm:prSet presAssocID="{AAF9C86B-19C3-43F9-9B8C-EDCAEA8D0B5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93AD361-4263-4C3B-9380-A7407B43EA9C}" type="presOf" srcId="{64891605-87E2-4A98-ACC1-FE13BD6487BE}" destId="{EACE6A74-A091-430D-949F-819FAD36D613}" srcOrd="0" destOrd="0" presId="urn:microsoft.com/office/officeart/2005/8/layout/vList2"/>
    <dgm:cxn modelId="{C339FE41-EC60-438C-85C0-12DE6187FD1A}" srcId="{1787BD9D-CC9C-4237-865F-997115162131}" destId="{3425523E-D102-4196-A32E-9DE242271BDF}" srcOrd="0" destOrd="0" parTransId="{D0C02D63-F368-4CDC-B553-2E2FFDDB58B0}" sibTransId="{39B521EC-66EF-422C-9F10-4DDAA09E650A}"/>
    <dgm:cxn modelId="{CFB90D47-539B-47A0-A992-D182664C2F16}" type="presOf" srcId="{89449D90-BF33-4861-AC0E-48777E95CD5C}" destId="{A0A37F6E-3F0F-49E5-A66E-C5B6CFABF0DE}" srcOrd="0" destOrd="0" presId="urn:microsoft.com/office/officeart/2005/8/layout/vList2"/>
    <dgm:cxn modelId="{2C5EAA50-3361-4DB1-AE26-C05A1A1108C1}" srcId="{1787BD9D-CC9C-4237-865F-997115162131}" destId="{AAF9C86B-19C3-43F9-9B8C-EDCAEA8D0B58}" srcOrd="4" destOrd="0" parTransId="{2DE65C64-8D3A-4195-B2A0-4E94C27F57C9}" sibTransId="{2C973139-CEF5-4504-91BE-9E15C08A6976}"/>
    <dgm:cxn modelId="{8153D575-A1ED-4600-BB69-D39C9F91C47D}" srcId="{1787BD9D-CC9C-4237-865F-997115162131}" destId="{89449D90-BF33-4861-AC0E-48777E95CD5C}" srcOrd="3" destOrd="0" parTransId="{655A8B1F-2533-4EB9-BE97-B60F84DB33A8}" sibTransId="{47EFAF4F-C54B-4BBA-823E-EF855732E785}"/>
    <dgm:cxn modelId="{3F2CFE7A-C42E-49F7-B3F6-B54C14C3D6FE}" type="presOf" srcId="{DEE7467A-82B4-4C05-9485-70BA4F660EE0}" destId="{87626885-B22D-4C1D-9B1F-3FBEF47D7BE3}" srcOrd="0" destOrd="0" presId="urn:microsoft.com/office/officeart/2005/8/layout/vList2"/>
    <dgm:cxn modelId="{72250C9D-9BF3-46C1-9438-3675A1F9C5C1}" srcId="{1787BD9D-CC9C-4237-865F-997115162131}" destId="{64891605-87E2-4A98-ACC1-FE13BD6487BE}" srcOrd="1" destOrd="0" parTransId="{65402B5E-BC2B-4F08-B7CF-6117EC1D2623}" sibTransId="{83376430-5509-49F2-9CA9-A4DB61B22CEB}"/>
    <dgm:cxn modelId="{044A9AA8-5EC9-4BEF-A0E5-6B9DA3BCA5D2}" type="presOf" srcId="{3425523E-D102-4196-A32E-9DE242271BDF}" destId="{B502978D-5207-4D9A-AA7B-6B2F7C1C4173}" srcOrd="0" destOrd="0" presId="urn:microsoft.com/office/officeart/2005/8/layout/vList2"/>
    <dgm:cxn modelId="{412E3AC9-9EBF-42DC-BBAE-A9B9A8D4B32E}" type="presOf" srcId="{1787BD9D-CC9C-4237-865F-997115162131}" destId="{73BE636E-BB3E-4991-9E18-A3B33D003997}" srcOrd="0" destOrd="0" presId="urn:microsoft.com/office/officeart/2005/8/layout/vList2"/>
    <dgm:cxn modelId="{0C1678D0-3800-49D4-8641-31952DCD9042}" srcId="{1787BD9D-CC9C-4237-865F-997115162131}" destId="{DEE7467A-82B4-4C05-9485-70BA4F660EE0}" srcOrd="2" destOrd="0" parTransId="{E4819945-9761-4FBA-B0FB-A7E842946517}" sibTransId="{FD1A6EE3-BB39-4EC1-9FFC-0D54C4C32B97}"/>
    <dgm:cxn modelId="{66A672FB-95A0-466D-A779-C103706CAAC3}" type="presOf" srcId="{AAF9C86B-19C3-43F9-9B8C-EDCAEA8D0B58}" destId="{3D8C668C-A097-4370-ACF0-6F469D43A41C}" srcOrd="0" destOrd="0" presId="urn:microsoft.com/office/officeart/2005/8/layout/vList2"/>
    <dgm:cxn modelId="{7E6ECEE6-F96F-4EF8-8A2B-7B0F9FC7B45C}" type="presParOf" srcId="{73BE636E-BB3E-4991-9E18-A3B33D003997}" destId="{B502978D-5207-4D9A-AA7B-6B2F7C1C4173}" srcOrd="0" destOrd="0" presId="urn:microsoft.com/office/officeart/2005/8/layout/vList2"/>
    <dgm:cxn modelId="{E1E1256F-5DFB-44A4-9290-0EE8E240A667}" type="presParOf" srcId="{73BE636E-BB3E-4991-9E18-A3B33D003997}" destId="{823C5EE7-5381-4C2F-9D09-D03284A5E3AD}" srcOrd="1" destOrd="0" presId="urn:microsoft.com/office/officeart/2005/8/layout/vList2"/>
    <dgm:cxn modelId="{4C77E2A7-D149-4A6F-9EFE-CEDBC03D1297}" type="presParOf" srcId="{73BE636E-BB3E-4991-9E18-A3B33D003997}" destId="{EACE6A74-A091-430D-949F-819FAD36D613}" srcOrd="2" destOrd="0" presId="urn:microsoft.com/office/officeart/2005/8/layout/vList2"/>
    <dgm:cxn modelId="{AB0090E0-797E-4B3D-BB76-7CC62A5B21FA}" type="presParOf" srcId="{73BE636E-BB3E-4991-9E18-A3B33D003997}" destId="{AAEC0C0D-3A41-4ECB-9144-46BD62EC6E5B}" srcOrd="3" destOrd="0" presId="urn:microsoft.com/office/officeart/2005/8/layout/vList2"/>
    <dgm:cxn modelId="{6E79E8C1-06A9-4E14-8C1F-5673C1E3D254}" type="presParOf" srcId="{73BE636E-BB3E-4991-9E18-A3B33D003997}" destId="{87626885-B22D-4C1D-9B1F-3FBEF47D7BE3}" srcOrd="4" destOrd="0" presId="urn:microsoft.com/office/officeart/2005/8/layout/vList2"/>
    <dgm:cxn modelId="{D3B15F20-075D-4DAB-905F-3645CD0CA75C}" type="presParOf" srcId="{73BE636E-BB3E-4991-9E18-A3B33D003997}" destId="{5C2C4B68-8B52-4764-A710-FAA62481E1FD}" srcOrd="5" destOrd="0" presId="urn:microsoft.com/office/officeart/2005/8/layout/vList2"/>
    <dgm:cxn modelId="{5769F74D-F324-4FEA-9960-12CB16BA0E01}" type="presParOf" srcId="{73BE636E-BB3E-4991-9E18-A3B33D003997}" destId="{A0A37F6E-3F0F-49E5-A66E-C5B6CFABF0DE}" srcOrd="6" destOrd="0" presId="urn:microsoft.com/office/officeart/2005/8/layout/vList2"/>
    <dgm:cxn modelId="{9B164686-748A-4E70-8E61-E1A8E51A2721}" type="presParOf" srcId="{73BE636E-BB3E-4991-9E18-A3B33D003997}" destId="{9F0BD8C5-8807-4D88-8EFD-91938AEB1448}" srcOrd="7" destOrd="0" presId="urn:microsoft.com/office/officeart/2005/8/layout/vList2"/>
    <dgm:cxn modelId="{DFBC390C-5672-46FE-98B1-5187DC01AE63}" type="presParOf" srcId="{73BE636E-BB3E-4991-9E18-A3B33D003997}" destId="{3D8C668C-A097-4370-ACF0-6F469D43A41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2978D-5207-4D9A-AA7B-6B2F7C1C4173}">
      <dsp:nvSpPr>
        <dsp:cNvPr id="0" name=""/>
        <dsp:cNvSpPr/>
      </dsp:nvSpPr>
      <dsp:spPr>
        <a:xfrm>
          <a:off x="0" y="11383"/>
          <a:ext cx="6288785" cy="740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內地會不</a:t>
          </a:r>
          <a:r>
            <a:rPr lang="zh-TW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向人</a:t>
          </a:r>
          <a:r>
            <a:rPr lang="zh-TW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募款</a:t>
          </a:r>
          <a:endParaRPr lang="en-US" sz="24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6125" y="47508"/>
        <a:ext cx="6216535" cy="667774"/>
      </dsp:txXfrm>
    </dsp:sp>
    <dsp:sp modelId="{EACE6A74-A091-430D-949F-819FAD36D613}">
      <dsp:nvSpPr>
        <dsp:cNvPr id="0" name=""/>
        <dsp:cNvSpPr/>
      </dsp:nvSpPr>
      <dsp:spPr>
        <a:xfrm>
          <a:off x="0" y="817648"/>
          <a:ext cx="6288785" cy="740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完全信心仰望神</a:t>
          </a:r>
          <a:r>
            <a:rPr lang="zh-TW" altLang="en-US" sz="23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的供應</a:t>
          </a:r>
          <a:endParaRPr lang="en-US" sz="23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6125" y="853773"/>
        <a:ext cx="6216535" cy="667774"/>
      </dsp:txXfrm>
    </dsp:sp>
    <dsp:sp modelId="{87626885-B22D-4C1D-9B1F-3FBEF47D7BE3}">
      <dsp:nvSpPr>
        <dsp:cNvPr id="0" name=""/>
        <dsp:cNvSpPr/>
      </dsp:nvSpPr>
      <dsp:spPr>
        <a:xfrm>
          <a:off x="0" y="1623913"/>
          <a:ext cx="6288785" cy="740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宣教士沒有固定薪資</a:t>
          </a:r>
          <a:endParaRPr lang="en-US" sz="2300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6125" y="1660038"/>
        <a:ext cx="6216535" cy="667774"/>
      </dsp:txXfrm>
    </dsp:sp>
    <dsp:sp modelId="{A0A37F6E-3F0F-49E5-A66E-C5B6CFABF0DE}">
      <dsp:nvSpPr>
        <dsp:cNvPr id="0" name=""/>
        <dsp:cNvSpPr/>
      </dsp:nvSpPr>
      <dsp:spPr>
        <a:xfrm>
          <a:off x="0" y="2430179"/>
          <a:ext cx="6288785" cy="740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3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戴德生每天為內地會禱告三次</a:t>
          </a:r>
          <a:endParaRPr lang="en-US" sz="23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6125" y="2466304"/>
        <a:ext cx="6216535" cy="667774"/>
      </dsp:txXfrm>
    </dsp:sp>
    <dsp:sp modelId="{3D8C668C-A097-4370-ACF0-6F469D43A41C}">
      <dsp:nvSpPr>
        <dsp:cNvPr id="0" name=""/>
        <dsp:cNvSpPr/>
      </dsp:nvSpPr>
      <dsp:spPr>
        <a:xfrm>
          <a:off x="0" y="3236444"/>
          <a:ext cx="6288785" cy="740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他做</a:t>
          </a:r>
          <a:r>
            <a:rPr lang="zh-TW" altLang="en-US" sz="24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重要</a:t>
          </a:r>
          <a:r>
            <a:rPr lang="zh-TW" sz="24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事情</a:t>
          </a:r>
          <a:r>
            <a:rPr lang="zh-TW" altLang="en-US" sz="24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前</a:t>
          </a:r>
          <a:r>
            <a:rPr lang="zh-TW" sz="2400" b="1" i="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，一定都先禱告與禁食</a:t>
          </a:r>
          <a:endParaRPr lang="en-US" sz="24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36125" y="3272569"/>
        <a:ext cx="6216535" cy="667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EB779-4188-4685-B42A-FEF2309D6FAC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0DCC-3D2D-4CD0-84EB-AC501DC11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50DCC-3D2D-4CD0-84EB-AC501DC110D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6532A-F2CA-FE4C-A47E-F88E916A8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8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6532A-F2CA-FE4C-A47E-F88E916A87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02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5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174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52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535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8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7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56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09037" y="1546816"/>
            <a:ext cx="2174438" cy="12155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2" b="0" i="0">
                <a:solidFill>
                  <a:srgbClr val="36456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知難而進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3C49DDFE-53B2-9A4C-B429-5E55B10F5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uilding with a cloudy sky&#10;&#10;Description automatically generated with low confidence">
            <a:extLst>
              <a:ext uri="{FF2B5EF4-FFF2-40B4-BE49-F238E27FC236}">
                <a16:creationId xmlns:a16="http://schemas.microsoft.com/office/drawing/2014/main" id="{D02209F7-9A32-F140-906A-34C33AB2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5414" y="1"/>
            <a:ext cx="12181172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916E0FC-94AF-9042-877D-8FCEE0923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12486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0B6C0DB-81EE-2F40-80ED-5184B32E8A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BA769E-6CA2-DC4C-9655-7F2ED5218497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2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82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9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3940758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741A54-D920-EB4F-A289-9418B9C9B74F}"/>
              </a:ext>
            </a:extLst>
          </p:cNvPr>
          <p:cNvSpPr/>
          <p:nvPr userDrawn="1"/>
        </p:nvSpPr>
        <p:spPr>
          <a:xfrm>
            <a:off x="0" y="0"/>
            <a:ext cx="12192000" cy="5921297"/>
          </a:xfrm>
          <a:prstGeom prst="rect">
            <a:avLst/>
          </a:prstGeom>
          <a:solidFill>
            <a:srgbClr val="12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378EE-552C-3347-BFDD-00338EBE7FE4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8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8F6488-C236-F740-B2DB-2E92637176BD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67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F27FB-E497-644C-BC16-CEE718A7D027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895399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126972-EA9D-C74D-989F-A1B39F22D28E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81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378EE-552C-3347-BFDD-00338EBE7FE4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8F6488-C236-F740-B2DB-2E92637176BD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37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F27FB-E497-644C-BC16-CEE718A7D027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80888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47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126972-EA9D-C74D-989F-A1B39F22D28E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33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D6192-CBA2-1F44-9DBA-14CAC9969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43" b="104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49DF97-2BCD-F048-A819-15C5262016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CEAA00C-6C7C-884A-A94A-4AEDC7C2D4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0493DC-127E-2149-9005-C2F8FA2C6A7A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67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1855500-23B1-B444-9E9B-AA0651DBB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316" b="11537"/>
          <a:stretch/>
        </p:blipFill>
        <p:spPr>
          <a:xfrm>
            <a:off x="0" y="0"/>
            <a:ext cx="12342654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C00A15-0A60-4E46-9D56-924B94A71B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12486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0B510A7-879A-A749-9F7E-1069BA4230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BFBB08-D17A-5541-BBF2-7839EBD3B3A0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145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uilding with a cloudy sky&#10;&#10;Description automatically generated with low confidence">
            <a:extLst>
              <a:ext uri="{FF2B5EF4-FFF2-40B4-BE49-F238E27FC236}">
                <a16:creationId xmlns:a16="http://schemas.microsoft.com/office/drawing/2014/main" id="{D02209F7-9A32-F140-906A-34C33AB2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9" t="19764" r="18772" b="2526"/>
          <a:stretch/>
        </p:blipFill>
        <p:spPr>
          <a:xfrm>
            <a:off x="5414" y="-221499"/>
            <a:ext cx="12181172" cy="6577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0419" y="3206892"/>
            <a:ext cx="9144000" cy="160406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2721" y="4903035"/>
            <a:ext cx="9144000" cy="1003415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11/8/2023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/>
              <a:t>知難而進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DF3A9-5D1E-DB4C-A176-63DBF64E83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95407B-F0AD-1F4A-A282-41B205A09393}"/>
              </a:ext>
            </a:extLst>
          </p:cNvPr>
          <p:cNvSpPr/>
          <p:nvPr userDrawn="1"/>
        </p:nvSpPr>
        <p:spPr>
          <a:xfrm>
            <a:off x="0" y="6166624"/>
            <a:ext cx="12192000" cy="691376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E392849-82DE-4247-81F5-D481BB776A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0142" y="287828"/>
            <a:ext cx="3914571" cy="25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41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uilding with a cloudy sky&#10;&#10;Description automatically generated with low confidence">
            <a:extLst>
              <a:ext uri="{FF2B5EF4-FFF2-40B4-BE49-F238E27FC236}">
                <a16:creationId xmlns:a16="http://schemas.microsoft.com/office/drawing/2014/main" id="{D02209F7-9A32-F140-906A-34C33AB2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852" b="8181"/>
          <a:stretch/>
        </p:blipFill>
        <p:spPr>
          <a:xfrm>
            <a:off x="5414" y="0"/>
            <a:ext cx="12181172" cy="3769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40418" y="3052181"/>
            <a:ext cx="10218361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2721" y="5531856"/>
            <a:ext cx="10196058" cy="1003415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925D3E6D-7899-AA4C-8F99-8FE44F727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0142" y="287828"/>
            <a:ext cx="3914571" cy="2583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7F09E8-8E23-5A46-B426-44E3D7A49D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8114" y="5531856"/>
            <a:ext cx="954024" cy="10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5A94D8-01E6-E64D-ACD1-23A117C123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87" y="5942563"/>
            <a:ext cx="731366" cy="7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30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42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181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latin typeface="Avenir Next Demi Bold" panose="020B0503020202020204" pitchFamily="34" charset="0"/>
              </a:defRPr>
            </a:lvl1pPr>
            <a:lvl2pPr>
              <a:defRPr b="1" i="0">
                <a:latin typeface="Avenir Next Demi Bold" panose="020B0503020202020204" pitchFamily="34" charset="0"/>
              </a:defRPr>
            </a:lvl2pPr>
            <a:lvl3pPr>
              <a:defRPr b="1" i="0">
                <a:latin typeface="Avenir Next Demi Bold" panose="020B0503020202020204" pitchFamily="34" charset="0"/>
              </a:defRPr>
            </a:lvl3pPr>
            <a:lvl4pPr>
              <a:defRPr b="1" i="0">
                <a:latin typeface="Avenir Next Demi Bold" panose="020B0503020202020204" pitchFamily="34" charset="0"/>
              </a:defRPr>
            </a:lvl4pPr>
            <a:lvl5pPr>
              <a:defRPr b="1" i="0"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698646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741A54-D920-EB4F-A289-9418B9C9B74F}"/>
              </a:ext>
            </a:extLst>
          </p:cNvPr>
          <p:cNvSpPr/>
          <p:nvPr userDrawn="1"/>
        </p:nvSpPr>
        <p:spPr>
          <a:xfrm>
            <a:off x="0" y="0"/>
            <a:ext cx="12192000" cy="5921297"/>
          </a:xfrm>
          <a:prstGeom prst="rect">
            <a:avLst/>
          </a:prstGeom>
          <a:solidFill>
            <a:srgbClr val="12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36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6AF73D-F475-3D40-800B-3323EA49AB56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87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378EE-552C-3347-BFDD-00338EBE7FE4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06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8F6488-C236-F740-B2DB-2E92637176BD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9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F27FB-E497-644C-BC16-CEE718A7D027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973845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126972-EA9D-C74D-989F-A1B39F22D28E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rgbClr val="D2C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13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6AF73D-F475-3D40-800B-3323EA49AB56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99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378EE-552C-3347-BFDD-00338EBE7FE4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7641772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638332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1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8F6488-C236-F740-B2DB-2E92637176BD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92104" y="365125"/>
            <a:ext cx="6787243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92104" y="1825625"/>
            <a:ext cx="6787243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r="6690"/>
          <a:stretch/>
        </p:blipFill>
        <p:spPr>
          <a:xfrm>
            <a:off x="-12890" y="0"/>
            <a:ext cx="4566557" cy="592129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50181"/>
            <a:ext cx="4553667" cy="597147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11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F27FB-E497-644C-BC16-CEE718A7D027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886B8-1A26-CD45-BB7A-C0416BFB79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-33852"/>
            <a:ext cx="5391865" cy="2969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3EFDED-7C33-0142-AA4E-75A714A0A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t="11427" r="6690" b="46101"/>
          <a:stretch/>
        </p:blipFill>
        <p:spPr>
          <a:xfrm>
            <a:off x="6800135" y="2937948"/>
            <a:ext cx="5391865" cy="2969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553667" cy="132556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4553667" cy="4351338"/>
          </a:xfrm>
        </p:spPr>
        <p:txBody>
          <a:bodyPr/>
          <a:lstStyle>
            <a:lvl1pPr marL="0" indent="0">
              <a:buNone/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2pPr>
            <a:lvl3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en-US" dirty="0"/>
              <a:t>Body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6800136" y="-33852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47992F0-DB11-A646-A054-3CD3D34AC171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6800136" y="2950688"/>
            <a:ext cx="5391864" cy="295547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9545543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_Image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126972-EA9D-C74D-989F-A1B39F22D28E}"/>
              </a:ext>
            </a:extLst>
          </p:cNvPr>
          <p:cNvSpPr/>
          <p:nvPr userDrawn="1"/>
        </p:nvSpPr>
        <p:spPr>
          <a:xfrm>
            <a:off x="0" y="0"/>
            <a:ext cx="12192000" cy="59212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17914" y="420004"/>
            <a:ext cx="8556171" cy="783771"/>
          </a:xfrm>
        </p:spPr>
        <p:txBody>
          <a:bodyPr>
            <a:normAutofit/>
          </a:bodyPr>
          <a:lstStyle>
            <a:lvl1pPr algn="ctr">
              <a:defRPr sz="2800" b="1" i="0">
                <a:solidFill>
                  <a:srgbClr val="124862"/>
                </a:solidFill>
                <a:latin typeface="Avenir Next Heavy" panose="020B0503020202020204" pitchFamily="34" charset="0"/>
              </a:defRPr>
            </a:lvl1pPr>
          </a:lstStyle>
          <a:p>
            <a:r>
              <a:rPr lang="en-US" dirty="0"/>
              <a:t>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CD1FE8-3D3E-444D-8578-7026134818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3345" t="7634" r="3345" b="53882"/>
          <a:stretch/>
        </p:blipFill>
        <p:spPr>
          <a:xfrm>
            <a:off x="1817915" y="1203776"/>
            <a:ext cx="8556171" cy="437016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1A56F0C-854E-274C-B742-7839A5B18F2F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817914" y="1231896"/>
            <a:ext cx="8556172" cy="4342041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</a:t>
            </a:r>
          </a:p>
          <a:p>
            <a:r>
              <a:rPr lang="en-US" dirty="0"/>
              <a:t>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C23FC-F762-5841-A8D7-EBE3ABCB69A0}"/>
              </a:ext>
            </a:extLst>
          </p:cNvPr>
          <p:cNvSpPr/>
          <p:nvPr userDrawn="1"/>
        </p:nvSpPr>
        <p:spPr>
          <a:xfrm>
            <a:off x="0" y="5921298"/>
            <a:ext cx="12192000" cy="936702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35F4851-C400-9944-A5E0-8F64D88502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89694" y="5971478"/>
            <a:ext cx="1267183" cy="83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87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uilding with a cloudy sky&#10;&#10;Description automatically generated with low confidence">
            <a:extLst>
              <a:ext uri="{FF2B5EF4-FFF2-40B4-BE49-F238E27FC236}">
                <a16:creationId xmlns:a16="http://schemas.microsoft.com/office/drawing/2014/main" id="{D02209F7-9A32-F140-906A-34C33AB288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5414" y="1"/>
            <a:ext cx="12181172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916E0FC-94AF-9042-877D-8FCEE0923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12486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0B6C0DB-81EE-2F40-80ED-5184B32E8A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BA769E-6CA2-DC4C-9655-7F2ED5218497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825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ED6192-CBA2-1F44-9DBA-14CAC9969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443" b="1044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49DF97-2BCD-F048-A819-15C5262016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CEAA00C-6C7C-884A-A94A-4AEDC7C2D4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0493DC-127E-2149-9005-C2F8FA2C6A7A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53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1855500-23B1-B444-9E9B-AA0651DBB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316" b="11537"/>
          <a:stretch/>
        </p:blipFill>
        <p:spPr>
          <a:xfrm>
            <a:off x="0" y="0"/>
            <a:ext cx="12342654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C00A15-0A60-4E46-9D56-924B94A71B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2721" y="870109"/>
            <a:ext cx="6408235" cy="3609697"/>
          </a:xfrm>
        </p:spPr>
        <p:txBody>
          <a:bodyPr anchor="b">
            <a:noAutofit/>
          </a:bodyPr>
          <a:lstStyle>
            <a:lvl1pPr algn="l">
              <a:defRPr sz="3200" b="1" i="0">
                <a:solidFill>
                  <a:srgbClr val="12486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If I had a thousand pounds, China should have it. If I had a thousand lives, China should have them. No! Not China, but Christ. Can we do too much for Him? Can we do enough for such a precious Savior?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0B510A7-879A-A749-9F7E-1069BA4230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721" y="5081370"/>
            <a:ext cx="9144000" cy="906521"/>
          </a:xfrm>
        </p:spPr>
        <p:txBody>
          <a:bodyPr>
            <a:normAutofit/>
          </a:bodyPr>
          <a:lstStyle>
            <a:lvl1pPr marL="0" indent="0" algn="l">
              <a:buNone/>
              <a:defRPr sz="2000" b="1" i="0">
                <a:solidFill>
                  <a:srgbClr val="124862"/>
                </a:solidFill>
                <a:latin typeface="Avenir Next Demi Bold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Hudson Taylor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BFBB08-D17A-5541-BBF2-7839EBD3B3A0}"/>
              </a:ext>
            </a:extLst>
          </p:cNvPr>
          <p:cNvSpPr/>
          <p:nvPr userDrawn="1"/>
        </p:nvSpPr>
        <p:spPr>
          <a:xfrm>
            <a:off x="1070517" y="4747134"/>
            <a:ext cx="2330605" cy="66609"/>
          </a:xfrm>
          <a:prstGeom prst="rect">
            <a:avLst/>
          </a:prstGeom>
          <a:solidFill>
            <a:srgbClr val="F15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73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09037" y="1546816"/>
            <a:ext cx="2174438" cy="12155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2" b="0" i="0">
                <a:solidFill>
                  <a:srgbClr val="364564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知難而進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11/8/2023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3C49DDFE-53B2-9A4C-B429-5E55B10F5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8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44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57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6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18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9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0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7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3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32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70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0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038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4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C78E-6DDA-4EF3-A40D-CBCD3ED4F0C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3F7B887-94A1-47AE-925D-7B4EA83B3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4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666" r:id="rId19"/>
    <p:sldLayoutId id="2147483667" r:id="rId20"/>
    <p:sldLayoutId id="2147483668" r:id="rId21"/>
    <p:sldLayoutId id="2147483669" r:id="rId22"/>
    <p:sldLayoutId id="2147483671" r:id="rId23"/>
    <p:sldLayoutId id="2147483672" r:id="rId24"/>
    <p:sldLayoutId id="2147483673" r:id="rId25"/>
    <p:sldLayoutId id="2147483674" r:id="rId26"/>
    <p:sldLayoutId id="2147483676" r:id="rId27"/>
    <p:sldLayoutId id="2147483677" r:id="rId28"/>
    <p:sldLayoutId id="2147483678" r:id="rId29"/>
    <p:sldLayoutId id="2147483679" r:id="rId30"/>
    <p:sldLayoutId id="2147483681" r:id="rId31"/>
    <p:sldLayoutId id="2147483682" r:id="rId3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11/8/2023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TW" altLang="en-US"/>
              <a:t>知難而進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DF3A9-5D1E-DB4C-A176-63DBF64E83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5545E7-4D19-7B4D-BBD6-C7FEB26CB22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4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30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B46E3-3548-4D82-8DC4-24636BDC4424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0D47C-9BC2-462A-B51E-06D08A7C7E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zh.wikipedia.org/wiki/%E4%B8%AD%E5%9C%8B%E5%B1%AC%E9%9D%88%E9%9C%80%E8%A6%81%E7%9A%84%E5%91%BC%E8%81%B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,800+ 項教會執事照片檔、圖片和免版稅影像- iStock">
            <a:extLst>
              <a:ext uri="{FF2B5EF4-FFF2-40B4-BE49-F238E27FC236}">
                <a16:creationId xmlns:a16="http://schemas.microsoft.com/office/drawing/2014/main" id="{54F0BFF1-E6AD-E834-9BB9-2FCCE40EE2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0" y="0"/>
            <a:ext cx="12435255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ED516-D829-4206-F8C8-F67B3C1DC74F}"/>
              </a:ext>
            </a:extLst>
          </p:cNvPr>
          <p:cNvSpPr txBox="1"/>
          <p:nvPr/>
        </p:nvSpPr>
        <p:spPr>
          <a:xfrm>
            <a:off x="253097" y="319779"/>
            <a:ext cx="7366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承担未完的使命</a:t>
            </a:r>
            <a:endParaRPr lang="en-US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A82D7-FF74-680D-36EB-5ADCBDB7EFCE}"/>
              </a:ext>
            </a:extLst>
          </p:cNvPr>
          <p:cNvSpPr txBox="1"/>
          <p:nvPr/>
        </p:nvSpPr>
        <p:spPr>
          <a:xfrm>
            <a:off x="407505" y="1701387"/>
            <a:ext cx="6023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馬太福音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9:35-38,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以弗所書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3:20-21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CC0E0-E8D8-08B9-43B6-369A4BF1AEAA}"/>
              </a:ext>
            </a:extLst>
          </p:cNvPr>
          <p:cNvSpPr txBox="1"/>
          <p:nvPr/>
        </p:nvSpPr>
        <p:spPr>
          <a:xfrm>
            <a:off x="501926" y="6107334"/>
            <a:ext cx="264687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anose="03000509000000000000" pitchFamily="65" charset="-120"/>
                <a:ea typeface="DFKai-SB" panose="03000509000000000000" pitchFamily="65" charset="-120"/>
              </a:rPr>
              <a:t>黃張采蓉傳道</a:t>
            </a:r>
            <a:endParaRPr lang="en-US" altLang="zh-TW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76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D86B4-299B-A384-CF5C-7AF0B9F8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37" y="819296"/>
            <a:ext cx="5122652" cy="1259894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二、願意付代價</a:t>
            </a:r>
            <a:endParaRPr lang="en-US" sz="4800" dirty="0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3BC9-BC80-A3A2-D0F7-7A0437E6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744" y="2195117"/>
            <a:ext cx="4105275" cy="4099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若有人要跟從我，就當捨己，天天背起他的十字架</a:t>
            </a:r>
            <a:r>
              <a:rPr lang="en-US" altLang="zh-TW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來跟從我。 </a:t>
            </a:r>
            <a:r>
              <a:rPr lang="en-US" altLang="zh-TW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</a:p>
          <a:p>
            <a:pPr marL="0" indent="0">
              <a:buNone/>
            </a:pPr>
            <a: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</a:t>
            </a:r>
            <a:r>
              <a:rPr lang="en-US" altLang="zh-TW" sz="3200" b="1" dirty="0">
                <a:solidFill>
                  <a:srgbClr val="0070C0"/>
                </a:solidFill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</a:rPr>
              <a:t>路 </a:t>
            </a:r>
            <a:r>
              <a:rPr lang="en-US" altLang="zh-TW" sz="3200" b="1" dirty="0">
                <a:solidFill>
                  <a:srgbClr val="0070C0"/>
                </a:solidFill>
              </a:rPr>
              <a:t>9:23)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我愛讀經．基督教會迦密堂- 主為我們捨命，我們從此就知道何為愛(約壹3：16)。 基督的愛是過於人所能測度的(弗3：18-19)。 人為朋友捨命，人的愛心沒有比這個大的(約15：13)。  你們知道我們主耶穌基督的恩典；祂本來富足，卻為你們成了貧窮，叫你們因祂的貧窮，可以成為 ...">
            <a:extLst>
              <a:ext uri="{FF2B5EF4-FFF2-40B4-BE49-F238E27FC236}">
                <a16:creationId xmlns:a16="http://schemas.microsoft.com/office/drawing/2014/main" id="{E2FFFB00-B877-C175-6012-D8626F6D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1876" y="904468"/>
            <a:ext cx="6358726" cy="47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6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D86B4-299B-A384-CF5C-7AF0B9F8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365" y="233891"/>
            <a:ext cx="5122652" cy="1259894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二、願意付代價</a:t>
            </a:r>
            <a:endParaRPr lang="en-US" sz="4400" dirty="0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3BC9-BC80-A3A2-D0F7-7A0437E6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035" y="1325961"/>
            <a:ext cx="5934455" cy="4200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/>
              <a:t>有些人遭受戲弄和鞭打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還有些人遭受捆鎖和囚禁。他們被人用石頭打死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受威逼利誘被鋸成兩截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喪生刀劍之下，披著綿羊和山羊的皮四處奔跑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受盡貧乏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迫害和虐待，在曠野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群山</a:t>
            </a:r>
            <a:r>
              <a:rPr lang="en-US" altLang="zh-TW" sz="3600" b="1" dirty="0"/>
              <a:t>, </a:t>
            </a:r>
            <a:r>
              <a:rPr lang="zh-TW" altLang="en-US" sz="3600" b="1" dirty="0"/>
              <a:t>山洞和地穴中漂流不定。他們是世界不配有的！     </a:t>
            </a:r>
            <a:r>
              <a:rPr lang="en-US" altLang="zh-TW" sz="2800" b="1" dirty="0"/>
              <a:t>(</a:t>
            </a:r>
            <a:r>
              <a:rPr lang="zh-TW" altLang="en-US" sz="2800" b="1" dirty="0"/>
              <a:t>希伯來書 </a:t>
            </a:r>
            <a:r>
              <a:rPr lang="en-US" altLang="zh-TW" sz="2800" b="1" dirty="0"/>
              <a:t>11:36-38)</a:t>
            </a:r>
          </a:p>
          <a:p>
            <a:pPr marL="0" indent="0">
              <a:buNone/>
            </a:pPr>
            <a:endParaRPr lang="zh-TW" altLang="en-US" sz="3600" dirty="0"/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2290" name="Picture 2" descr="我愛讀經．基督教會迦密堂- 主為我們捨命，我們從此就知道何為愛(約壹3：16)。 基督的愛是過於人所能測度的(弗3：18-19)。 人為朋友捨命，人的愛心沒有比這個大的(約15：13)。  你們知道我們主耶穌基督的恩典；祂本來富足，卻為你們成了貧窮，叫你們因祂的貧窮，可以成為 ...">
            <a:extLst>
              <a:ext uri="{FF2B5EF4-FFF2-40B4-BE49-F238E27FC236}">
                <a16:creationId xmlns:a16="http://schemas.microsoft.com/office/drawing/2014/main" id="{E2FFFB00-B877-C175-6012-D8626F6D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6536" y="1566580"/>
            <a:ext cx="4965464" cy="37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04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D86B4-299B-A384-CF5C-7AF0B9F8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07656"/>
            <a:ext cx="5122652" cy="1259894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二、願意付代價</a:t>
            </a:r>
            <a:endParaRPr lang="en-US" sz="4400" dirty="0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3BC9-BC80-A3A2-D0F7-7A0437E6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17" y="1667523"/>
            <a:ext cx="8436140" cy="50857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去中國前跟心愛的女友分手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獨自冒險坐船去中國 </a:t>
            </a:r>
            <a:r>
              <a:rPr lang="en-US" altLang="zh-TW" sz="3200" b="1" dirty="0">
                <a:solidFill>
                  <a:schemeClr val="tx1"/>
                </a:solidFill>
              </a:rPr>
              <a:t>(153</a:t>
            </a:r>
            <a:r>
              <a:rPr lang="zh-TW" altLang="en-US" sz="3200" b="1" dirty="0">
                <a:solidFill>
                  <a:schemeClr val="tx1"/>
                </a:solidFill>
              </a:rPr>
              <a:t>天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跟家人長時間分開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事奉累到病倒，幾次必須回國休養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三個孩子及妻子在四年內相繼離世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幾位同工在中國染病去世 </a:t>
            </a:r>
            <a:r>
              <a:rPr lang="en-US" altLang="zh-TW" sz="3200" b="1" dirty="0">
                <a:solidFill>
                  <a:schemeClr val="tx1"/>
                </a:solidFill>
              </a:rPr>
              <a:t>(</a:t>
            </a:r>
            <a:r>
              <a:rPr lang="zh-TW" altLang="en-US" sz="3200" b="1" dirty="0">
                <a:solidFill>
                  <a:schemeClr val="tx1"/>
                </a:solidFill>
              </a:rPr>
              <a:t>平均壽命七年</a:t>
            </a:r>
            <a:r>
              <a:rPr lang="en-US" altLang="zh-TW" sz="3200" b="1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>
                <a:solidFill>
                  <a:schemeClr val="tx1"/>
                </a:solidFill>
              </a:rPr>
              <a:t>因義</a:t>
            </a:r>
            <a:r>
              <a:rPr lang="zh-TW" altLang="en-US" sz="3200" b="1" dirty="0">
                <a:solidFill>
                  <a:schemeClr val="tx1"/>
                </a:solidFill>
              </a:rPr>
              <a:t>和團</a:t>
            </a:r>
            <a:r>
              <a:rPr lang="zh-TW" altLang="en-US" sz="3200" b="1">
                <a:solidFill>
                  <a:schemeClr val="tx1"/>
                </a:solidFill>
              </a:rPr>
              <a:t>之亂，</a:t>
            </a:r>
            <a:r>
              <a:rPr lang="zh-TW" altLang="en-US" sz="3200" b="1" dirty="0">
                <a:solidFill>
                  <a:schemeClr val="tx1"/>
                </a:solidFill>
              </a:rPr>
              <a:t>內地會宣教士有 </a:t>
            </a:r>
            <a:r>
              <a:rPr lang="en-US" altLang="zh-TW" sz="3200" b="1" dirty="0">
                <a:solidFill>
                  <a:schemeClr val="tx1"/>
                </a:solidFill>
              </a:rPr>
              <a:t>80</a:t>
            </a:r>
            <a:r>
              <a:rPr lang="zh-TW" altLang="en-US" sz="3200" b="1" dirty="0">
                <a:solidFill>
                  <a:schemeClr val="tx1"/>
                </a:solidFill>
              </a:rPr>
              <a:t> 人喪生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zh-TW" altLang="en-US" sz="3200" b="1" dirty="0">
                <a:solidFill>
                  <a:schemeClr val="tx1"/>
                </a:solidFill>
              </a:rPr>
              <a:t> 即使身體軟弱，也要到各地去宣教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zh-TW" sz="3200" b="1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altLang="zh-TW" sz="3200" b="1" dirty="0">
              <a:solidFill>
                <a:schemeClr val="tx1"/>
              </a:solidFill>
            </a:endParaRPr>
          </a:p>
          <a:p>
            <a:endParaRPr lang="en-US" altLang="zh-TW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2294" name="Picture 6" descr="带着爱，来中国》——戴德生自传- YouTube">
            <a:extLst>
              <a:ext uri="{FF2B5EF4-FFF2-40B4-BE49-F238E27FC236}">
                <a16:creationId xmlns:a16="http://schemas.microsoft.com/office/drawing/2014/main" id="{C5E5F7AC-6D3C-F299-393B-298674508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9364" y="-18074"/>
            <a:ext cx="5739401" cy="322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1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4E4A5-3DC4-BBE9-43B2-9FA4999F6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313" y="367748"/>
            <a:ext cx="9596299" cy="55434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從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1879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年開始，戴德生不顧自己的病體，經常到各地巡視工作，探視深入內地各處的同工。所到之處，給同工們帶去具體的幫助與關愛。在不到四年的時間裡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,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他已行過一萬五千哩以上的路程。雖然舟車勞頓，十分辛苦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, 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但他內心卻充滿了極大的喜樂， 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1880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年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7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月他寫信給母親說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: 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看到福音傳到中國最偏遠的地方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,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我心中的喜樂不可言喻。這事工值得我們為之生</a:t>
            </a:r>
            <a:r>
              <a:rPr lang="en-US" altLang="zh-TW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, </a:t>
            </a:r>
            <a:r>
              <a:rPr lang="zh-TW" alt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Helvetica Neue"/>
              </a:rPr>
              <a:t>為之死。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38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9" name="Rectangle 12298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D86B4-299B-A384-CF5C-7AF0B9F8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07656"/>
            <a:ext cx="5122652" cy="1259894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二、願意付代價</a:t>
            </a:r>
            <a:endParaRPr lang="en-US" sz="4400" dirty="0"/>
          </a:p>
        </p:txBody>
      </p:sp>
      <p:sp>
        <p:nvSpPr>
          <p:cNvPr id="12301" name="Rectangle 12300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83BC9-BC80-A3A2-D0F7-7A0437E6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198" y="1875992"/>
            <a:ext cx="11482483" cy="5185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i="0" dirty="0">
                <a:solidFill>
                  <a:srgbClr val="1D2228"/>
                </a:solidFill>
                <a:effectLst/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「我從沒有作出任何犧牲。」</a:t>
            </a:r>
            <a:endParaRPr lang="en-US" altLang="zh-TW" sz="3600" b="1" i="0" dirty="0">
              <a:solidFill>
                <a:srgbClr val="1D2228"/>
              </a:solidFill>
              <a:effectLst/>
              <a:highlight>
                <a:srgbClr val="FFFF00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i="0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這是戴德生晚年回顧過往一生</a:t>
            </a:r>
            <a:endParaRPr lang="en-US" altLang="zh-TW" sz="3200" b="1" i="0" dirty="0">
              <a:solidFill>
                <a:srgbClr val="1D2228"/>
              </a:solidFill>
              <a:effectLst/>
              <a:highlight>
                <a:srgbClr val="FF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i="0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所說的。但在其他的人來看，</a:t>
            </a:r>
            <a:endParaRPr lang="en-US" altLang="zh-TW" sz="3200" b="1" i="0" dirty="0">
              <a:solidFill>
                <a:srgbClr val="1D2228"/>
              </a:solidFill>
              <a:effectLst/>
              <a:highlight>
                <a:srgbClr val="FF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i="0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他的一生乃是自我犧牲的寫照。</a:t>
            </a:r>
            <a:endParaRPr lang="en-US" altLang="zh-TW" sz="3200" b="1" i="0" dirty="0">
              <a:solidFill>
                <a:srgbClr val="1D2228"/>
              </a:solidFill>
              <a:effectLst/>
              <a:highlight>
                <a:srgbClr val="FF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b="1" i="0" dirty="0">
                <a:solidFill>
                  <a:srgbClr val="1D2228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戴氏說，經驗告訴他，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無論他為神作出何等的犧牲，</a:t>
            </a:r>
            <a:endParaRPr lang="en-US" altLang="zh-TW" sz="3600" b="1" i="0" dirty="0">
              <a:solidFill>
                <a:srgbClr val="FF0000"/>
              </a:solidFill>
              <a:effectLst/>
              <a:highlight>
                <a:srgbClr val="FFFFFF"/>
              </a:highligh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FF0000"/>
                </a:solidFill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</a:t>
            </a:r>
            <a:r>
              <a:rPr lang="zh-TW" altLang="en-US" sz="36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所得的補償總是豐豐富富的</a:t>
            </a:r>
            <a:r>
              <a:rPr lang="zh-TW" altLang="en-US" sz="32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sz="32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303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9B581-1ADE-5724-1764-2046641D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220" y="79117"/>
            <a:ext cx="6420124" cy="33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8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8" name="Rectangle 8217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5E23-FC60-34A4-705D-7D2EB9B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825" y="105773"/>
            <a:ext cx="7515721" cy="16145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三、信靠偉大的神</a:t>
            </a:r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219" name="Rectangle 821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68DB0-CAD6-DAE4-C6A0-47B9D607F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0" y="1576785"/>
            <a:ext cx="11432778" cy="3084667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14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徒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對主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说：“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求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增我们的信心”</a:t>
            </a:r>
            <a:endParaRPr lang="en-US" altLang="zh-CN" sz="14400" b="1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4400" b="1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说：你们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若有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信心像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一粒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芥菜种</a:t>
            </a:r>
            <a:r>
              <a:rPr lang="en-US" altLang="zh-CN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已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足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夠</a:t>
            </a:r>
            <a:r>
              <a:rPr lang="zh-CN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移山了</a:t>
            </a:r>
            <a:endParaRPr lang="en-US" altLang="zh-CN" sz="14400" b="1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CN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                                    </a:t>
            </a:r>
            <a:r>
              <a:rPr lang="zh-TW" altLang="en-US" sz="144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</a:t>
            </a:r>
            <a:r>
              <a:rPr lang="en-US" altLang="zh-CN" sz="112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112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</a:t>
            </a:r>
            <a:r>
              <a:rPr lang="en-US" altLang="zh-CN" sz="11200" b="1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17:20)</a:t>
            </a:r>
          </a:p>
          <a:p>
            <a:r>
              <a:rPr lang="zh-TW" altLang="en-US" sz="14400" b="1" i="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14400" b="1" i="0" dirty="0">
                <a:solidFill>
                  <a:srgbClr val="0070C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戴德生說，主的意思是：</a:t>
            </a:r>
            <a:endParaRPr lang="en-US" altLang="zh-TW" sz="1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TW" sz="1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CN" altLang="en-US" sz="14400" b="1" i="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你们不是需要大的信心</a:t>
            </a:r>
            <a:r>
              <a:rPr lang="en-US" altLang="zh-CN" sz="14400" b="1" i="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CN" altLang="en-US" sz="14400" b="1" i="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乃是需要相信</a:t>
            </a:r>
            <a:r>
              <a:rPr lang="zh-TW" altLang="en-US" sz="1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一位偉</a:t>
            </a:r>
            <a:r>
              <a:rPr lang="zh-CN" altLang="en-US" sz="14400" b="1" i="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大的神</a:t>
            </a:r>
            <a:r>
              <a:rPr lang="en-US" altLang="zh-CN" sz="1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en-US" altLang="zh-TW" sz="14400" b="1" i="0" dirty="0">
                <a:solidFill>
                  <a:srgbClr val="C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』</a:t>
            </a:r>
            <a:endParaRPr lang="en-US" altLang="zh-CN" sz="14400" b="1" i="0" dirty="0">
              <a:solidFill>
                <a:srgbClr val="C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144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144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4400" b="1" i="0" dirty="0">
                <a:solidFill>
                  <a:srgbClr val="0070C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</a:t>
            </a:r>
            <a:endParaRPr lang="en-US" altLang="zh-CN" sz="14400" b="1" i="0" dirty="0">
              <a:solidFill>
                <a:srgbClr val="0070C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220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E3B087-D1E1-7DCB-D612-23A2FD1A077D}"/>
              </a:ext>
            </a:extLst>
          </p:cNvPr>
          <p:cNvSpPr txBox="1"/>
          <p:nvPr/>
        </p:nvSpPr>
        <p:spPr>
          <a:xfrm>
            <a:off x="2544418" y="4808921"/>
            <a:ext cx="69557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i="0" dirty="0">
                <a:solidFill>
                  <a:srgbClr val="0070C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瑪利亞說：我心尊主為大！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728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C9C0-FD21-EDC6-4F62-AF961ABB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AC77C-CFEF-0602-D6EB-B2C0EB1E6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Top 90 James Hudson Taylor Quotes (2024 Update) - QuoteFancy">
            <a:extLst>
              <a:ext uri="{FF2B5EF4-FFF2-40B4-BE49-F238E27FC236}">
                <a16:creationId xmlns:a16="http://schemas.microsoft.com/office/drawing/2014/main" id="{42F951B7-534D-CBE5-63F2-5BD1EC873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E83FD-EFA4-E821-5FBF-2861FDE3BAD1}"/>
              </a:ext>
            </a:extLst>
          </p:cNvPr>
          <p:cNvSpPr txBox="1"/>
          <p:nvPr/>
        </p:nvSpPr>
        <p:spPr>
          <a:xfrm>
            <a:off x="1489131" y="311665"/>
            <a:ext cx="96007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你不需要</a:t>
            </a:r>
            <a:r>
              <a:rPr lang="zh-TW" altLang="en-US" sz="5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偉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大的信心，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乃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是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需要相信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一位偉</a:t>
            </a: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大的神。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663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5E23-FC60-34A4-705D-7D2EB9B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438150"/>
            <a:ext cx="5294376" cy="146685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三、信靠偉大的神</a:t>
            </a:r>
            <a:endParaRPr lang="en-US" sz="4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68DB0-CAD6-DAE4-C6A0-47B9D607F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947" y="2555965"/>
            <a:ext cx="4957248" cy="3987853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 戴德生信主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       靠母親的</a:t>
            </a:r>
            <a:r>
              <a:rPr lang="zh-TW" altLang="en-US" sz="4000" b="1" dirty="0">
                <a:highlight>
                  <a:srgbClr val="FFFF00"/>
                </a:highlight>
              </a:rPr>
              <a:t>禱告</a:t>
            </a:r>
            <a:endParaRPr lang="en-US" altLang="zh-TW" sz="4000" b="1" dirty="0">
              <a:highlight>
                <a:srgbClr val="FFFF00"/>
              </a:highlight>
            </a:endParaRPr>
          </a:p>
          <a:p>
            <a:r>
              <a:rPr lang="zh-TW" altLang="en-US" sz="4000" b="1" dirty="0"/>
              <a:t> 去中國前</a:t>
            </a:r>
            <a:r>
              <a:rPr lang="en-US" altLang="zh-TW" sz="4000" b="1" dirty="0"/>
              <a:t>,</a:t>
            </a:r>
            <a:r>
              <a:rPr lang="zh-TW" altLang="en-US" sz="4000" b="1" dirty="0"/>
              <a:t> 就操練 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/>
              <a:t>       </a:t>
            </a:r>
            <a:r>
              <a:rPr lang="zh-TW" altLang="en-US" sz="4000" b="1" dirty="0">
                <a:highlight>
                  <a:srgbClr val="FFFF00"/>
                </a:highlight>
              </a:rPr>
              <a:t>信心</a:t>
            </a:r>
            <a:r>
              <a:rPr lang="zh-TW" altLang="en-US" sz="4000" b="1" dirty="0"/>
              <a:t>仰望神供應</a:t>
            </a:r>
            <a:endParaRPr lang="en-US" altLang="zh-TW" sz="4000" b="1" dirty="0"/>
          </a:p>
          <a:p>
            <a:pPr marL="0" indent="0">
              <a:buNone/>
            </a:pPr>
            <a:endParaRPr lang="en-US" altLang="zh-TW" sz="4000" dirty="0"/>
          </a:p>
        </p:txBody>
      </p:sp>
      <p:pic>
        <p:nvPicPr>
          <p:cNvPr id="14338" name="Picture 2" descr="約翰一書5:14 - 聖經金句- DailyVerses.net">
            <a:extLst>
              <a:ext uri="{FF2B5EF4-FFF2-40B4-BE49-F238E27FC236}">
                <a16:creationId xmlns:a16="http://schemas.microsoft.com/office/drawing/2014/main" id="{1366A5E8-8F51-D8B9-5FE0-8E5991C2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5508" y="1544648"/>
            <a:ext cx="8200496" cy="428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8FFF5-E138-5A0A-4C2A-7492E286D377}"/>
              </a:ext>
            </a:extLst>
          </p:cNvPr>
          <p:cNvSpPr txBox="1"/>
          <p:nvPr/>
        </p:nvSpPr>
        <p:spPr>
          <a:xfrm>
            <a:off x="649224" y="1566290"/>
            <a:ext cx="6410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chemeClr val="accent5">
                    <a:lumMod val="50000"/>
                  </a:schemeClr>
                </a:solidFill>
              </a:rPr>
              <a:t>戴德生去中國前的經歷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67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3856-29AA-4AE4-9293-354DDE9A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56E86-3C13-4944-40A0-A8C4003FB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Half </a:t>
            </a:r>
            <a:r>
              <a:rPr lang="en-US" altLang="zh-TW" sz="2000"/>
              <a:t>Crown 1845</a:t>
            </a:r>
            <a:endParaRPr lang="en-US" sz="2000"/>
          </a:p>
        </p:txBody>
      </p:sp>
      <p:pic>
        <p:nvPicPr>
          <p:cNvPr id="2056" name="Picture 8" descr="Half Crown Media">
            <a:extLst>
              <a:ext uri="{FF2B5EF4-FFF2-40B4-BE49-F238E27FC236}">
                <a16:creationId xmlns:a16="http://schemas.microsoft.com/office/drawing/2014/main" id="{832ED258-93C4-5416-A374-A9F63EC1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77" y="-291105"/>
            <a:ext cx="9912598" cy="55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A68E95-B68D-64A6-A824-A411DE12A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8825"/>
            <a:ext cx="4178515" cy="4178515"/>
          </a:xfrm>
          <a:prstGeom prst="rect">
            <a:avLst/>
          </a:prstGeom>
        </p:spPr>
      </p:pic>
      <p:pic>
        <p:nvPicPr>
          <p:cNvPr id="2062" name="Picture 14" descr="Half Sovereign 1850 : Buy and Sell English Coins : Auction Prices">
            <a:extLst>
              <a:ext uri="{FF2B5EF4-FFF2-40B4-BE49-F238E27FC236}">
                <a16:creationId xmlns:a16="http://schemas.microsoft.com/office/drawing/2014/main" id="{48BF354B-18B7-6730-FCFA-42166784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76" y="3547503"/>
            <a:ext cx="3165529" cy="334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1850 UK halfcrown value, Victoria, young head">
            <a:extLst>
              <a:ext uri="{FF2B5EF4-FFF2-40B4-BE49-F238E27FC236}">
                <a16:creationId xmlns:a16="http://schemas.microsoft.com/office/drawing/2014/main" id="{27A274BE-884D-CB5F-5786-FEB99634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8" y="3593075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AD9A6-4E5D-009D-3DAC-CB8FB9C0731F}"/>
              </a:ext>
            </a:extLst>
          </p:cNvPr>
          <p:cNvSpPr txBox="1"/>
          <p:nvPr/>
        </p:nvSpPr>
        <p:spPr>
          <a:xfrm>
            <a:off x="6785835" y="5593513"/>
            <a:ext cx="54061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Black" panose="020B0A04020102020204" pitchFamily="34" charset="0"/>
              </a:rPr>
              <a:t>Half Crown X4= Half Sovereign</a:t>
            </a:r>
          </a:p>
          <a:p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半克朗 </a:t>
            </a:r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x4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=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半索維林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2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2" name="Rectangle 14351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5E23-FC60-34A4-705D-7D2EB9B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三、信靠偉大的神</a:t>
            </a:r>
            <a:endParaRPr lang="en-US" sz="4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354" name="Rectangle 14353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4358" name="Content Placeholder 2">
            <a:extLst>
              <a:ext uri="{FF2B5EF4-FFF2-40B4-BE49-F238E27FC236}">
                <a16:creationId xmlns:a16="http://schemas.microsoft.com/office/drawing/2014/main" id="{1231510D-1B38-5ED6-670A-CFD6E3EFA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869102"/>
              </p:ext>
            </p:extLst>
          </p:nvPr>
        </p:nvGraphicFramePr>
        <p:xfrm>
          <a:off x="649224" y="1905000"/>
          <a:ext cx="6288785" cy="3987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56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人物| 戴德生：流血流泪的巨人">
            <a:extLst>
              <a:ext uri="{FF2B5EF4-FFF2-40B4-BE49-F238E27FC236}">
                <a16:creationId xmlns:a16="http://schemas.microsoft.com/office/drawing/2014/main" id="{50F16E12-5424-24C0-8230-0F690641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31" y="556673"/>
            <a:ext cx="2903220" cy="538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A80B1-1DB4-8DD4-01DE-E21EF5C56734}"/>
              </a:ext>
            </a:extLst>
          </p:cNvPr>
          <p:cNvSpPr txBox="1"/>
          <p:nvPr/>
        </p:nvSpPr>
        <p:spPr>
          <a:xfrm>
            <a:off x="11255653" y="1346552"/>
            <a:ext cx="69762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rgbClr val="C00000"/>
                </a:solidFill>
              </a:rPr>
              <a:t>耶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altLang="zh-TW" sz="1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和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altLang="zh-TW" sz="1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華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altLang="zh-TW" sz="1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必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altLang="zh-TW" sz="1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預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altLang="zh-TW" sz="1000" b="1" dirty="0">
              <a:solidFill>
                <a:srgbClr val="C00000"/>
              </a:solidFill>
            </a:endParaRPr>
          </a:p>
          <a:p>
            <a:r>
              <a:rPr lang="zh-TW" altLang="en-US" sz="4000" b="1" dirty="0">
                <a:solidFill>
                  <a:srgbClr val="C00000"/>
                </a:solidFill>
              </a:rPr>
              <a:t>備</a:t>
            </a:r>
            <a:endParaRPr lang="en-US" altLang="zh-TW" sz="40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F4137F-3212-936E-0D34-6BFF692A7FB3}"/>
              </a:ext>
            </a:extLst>
          </p:cNvPr>
          <p:cNvSpPr txBox="1"/>
          <p:nvPr/>
        </p:nvSpPr>
        <p:spPr>
          <a:xfrm>
            <a:off x="7382202" y="330889"/>
            <a:ext cx="1110014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b="1" dirty="0">
                <a:solidFill>
                  <a:srgbClr val="C00000"/>
                </a:solidFill>
              </a:rPr>
              <a:t>到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如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今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耶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和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華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都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幫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助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我</a:t>
            </a:r>
            <a:endParaRPr lang="en-US" altLang="zh-TW" sz="3400" b="1" dirty="0">
              <a:solidFill>
                <a:srgbClr val="C00000"/>
              </a:solidFill>
            </a:endParaRPr>
          </a:p>
          <a:p>
            <a:r>
              <a:rPr lang="zh-TW" altLang="en-US" sz="3400" b="1" dirty="0">
                <a:solidFill>
                  <a:srgbClr val="C00000"/>
                </a:solidFill>
              </a:rPr>
              <a:t>們</a:t>
            </a:r>
            <a:endParaRPr lang="en-US" altLang="zh-TW" sz="34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902DD-8A96-BA11-93DA-576D94CFE492}"/>
              </a:ext>
            </a:extLst>
          </p:cNvPr>
          <p:cNvSpPr txBox="1"/>
          <p:nvPr/>
        </p:nvSpPr>
        <p:spPr>
          <a:xfrm flipH="1">
            <a:off x="7238998" y="6104378"/>
            <a:ext cx="48574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C00000"/>
                </a:solidFill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</a:rPr>
              <a:t>撒上</a:t>
            </a:r>
            <a:r>
              <a:rPr lang="en-US" altLang="zh-TW" sz="2400" b="1" dirty="0">
                <a:solidFill>
                  <a:srgbClr val="C00000"/>
                </a:solidFill>
              </a:rPr>
              <a:t>1:7)</a:t>
            </a:r>
            <a:r>
              <a:rPr lang="zh-TW" altLang="en-US" sz="2400" b="1" dirty="0">
                <a:solidFill>
                  <a:srgbClr val="C00000"/>
                </a:solidFill>
              </a:rPr>
              <a:t>                       </a:t>
            </a:r>
            <a:r>
              <a:rPr lang="en-US" altLang="zh-TW" sz="2400" b="1" dirty="0">
                <a:solidFill>
                  <a:srgbClr val="C00000"/>
                </a:solidFill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</a:rPr>
              <a:t>創 </a:t>
            </a:r>
            <a:r>
              <a:rPr lang="en-US" altLang="zh-TW" sz="2400" b="1" dirty="0">
                <a:solidFill>
                  <a:srgbClr val="C00000"/>
                </a:solidFill>
              </a:rPr>
              <a:t>22:14)</a:t>
            </a:r>
            <a:r>
              <a:rPr lang="zh-TW" altLang="en-US" sz="2400" b="1" dirty="0">
                <a:solidFill>
                  <a:srgbClr val="C00000"/>
                </a:solidFill>
              </a:rPr>
              <a:t>         </a:t>
            </a:r>
            <a:endParaRPr lang="en-US" sz="2400" b="1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5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5B499-ADAD-B2DC-7BCC-786464BD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31EB-CD61-859E-5A71-E6B8EB04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card with black text and a picture of a building&#10;&#10;Description automatically generated">
            <a:extLst>
              <a:ext uri="{FF2B5EF4-FFF2-40B4-BE49-F238E27FC236}">
                <a16:creationId xmlns:a16="http://schemas.microsoft.com/office/drawing/2014/main" id="{9B589E47-0B8D-2B67-3A91-4EEE59419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147" y="-673000"/>
            <a:ext cx="16129386" cy="7807225"/>
          </a:xfrm>
        </p:spPr>
      </p:pic>
    </p:spTree>
    <p:extLst>
      <p:ext uri="{BB962C8B-B14F-4D97-AF65-F5344CB8AC3E}">
        <p14:creationId xmlns:p14="http://schemas.microsoft.com/office/powerpoint/2010/main" val="3817850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C3318-AC3C-9798-845A-E3ADD2EE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026E1-D9A5-D870-1E96-91D398E6F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Top 90 James Hudson Taylor Quotes (2024 Update) - QuoteFancy">
            <a:extLst>
              <a:ext uri="{FF2B5EF4-FFF2-40B4-BE49-F238E27FC236}">
                <a16:creationId xmlns:a16="http://schemas.microsoft.com/office/drawing/2014/main" id="{C0D496A3-4A63-8C23-9D7E-8C046818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322BB5-2BB5-00C6-A01E-FE003CEBF7D5}"/>
              </a:ext>
            </a:extLst>
          </p:cNvPr>
          <p:cNvSpPr txBox="1"/>
          <p:nvPr/>
        </p:nvSpPr>
        <p:spPr>
          <a:xfrm>
            <a:off x="2589212" y="951345"/>
            <a:ext cx="72410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神的工作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按照神的方法去做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   一定不會缺乏神的供應  </a:t>
            </a:r>
            <a:r>
              <a:rPr lang="en-US" altLang="zh-TW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.  </a:t>
            </a: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00FF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4929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62570A-2D80-71B7-E093-0C68B19FFD6E}"/>
              </a:ext>
            </a:extLst>
          </p:cNvPr>
          <p:cNvSpPr txBox="1"/>
          <p:nvPr/>
        </p:nvSpPr>
        <p:spPr>
          <a:xfrm>
            <a:off x="1553676" y="192506"/>
            <a:ext cx="10047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內地會差派了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位宣教士到中國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省中  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訓練 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位本地的 傳教士。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57EB8-D752-BDFB-64C0-484C21FF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0991" y="1527736"/>
            <a:ext cx="10229975" cy="575512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588A1-F525-48FA-3CE8-70D400115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戴德生与玛丽亚- 如雀鸟逃脱">
            <a:extLst>
              <a:ext uri="{FF2B5EF4-FFF2-40B4-BE49-F238E27FC236}">
                <a16:creationId xmlns:a16="http://schemas.microsoft.com/office/drawing/2014/main" id="{7CC861C5-EC4F-721A-63E0-664C7D88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565" y="2133600"/>
            <a:ext cx="3425342" cy="469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CC16F-4A94-0B07-B0F5-5C700A11BFDF}"/>
              </a:ext>
            </a:extLst>
          </p:cNvPr>
          <p:cNvSpPr txBox="1"/>
          <p:nvPr/>
        </p:nvSpPr>
        <p:spPr>
          <a:xfrm>
            <a:off x="4591878" y="318549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7939B-5B78-3E57-AC85-D1864C58E4A5}"/>
              </a:ext>
            </a:extLst>
          </p:cNvPr>
          <p:cNvSpPr txBox="1"/>
          <p:nvPr/>
        </p:nvSpPr>
        <p:spPr>
          <a:xfrm>
            <a:off x="8465565" y="1451113"/>
            <a:ext cx="3839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戴德生和妻子瑪麗亞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4338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A2A7B-ABB5-9335-4911-351B2F81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A73D8-6820-DBD7-F9E6-72EBB5512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假使我有千鎊英金， 中國可以全數支取； 假使我有千條性命，決不留下一條不給中國。 - ppt download">
            <a:extLst>
              <a:ext uri="{FF2B5EF4-FFF2-40B4-BE49-F238E27FC236}">
                <a16:creationId xmlns:a16="http://schemas.microsoft.com/office/drawing/2014/main" id="{D5C08EE2-9D91-885D-65E3-F37011A3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58" y="-849745"/>
            <a:ext cx="10814283" cy="7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76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1322-745F-2477-046C-E6436C20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6DCE-35F8-B320-635D-EA381FEF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以弗所書3:20-21 - 聖經金句- DailyVerses.net">
            <a:extLst>
              <a:ext uri="{FF2B5EF4-FFF2-40B4-BE49-F238E27FC236}">
                <a16:creationId xmlns:a16="http://schemas.microsoft.com/office/drawing/2014/main" id="{74EE33C0-BD7D-4938-71F9-E004FDD7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47"/>
            <a:ext cx="12390120" cy="64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41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8" name="Rectangle 8217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4B5E23-FC60-34A4-705D-7D2EB9B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290500"/>
            <a:ext cx="7515721" cy="1614500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四、順服主、走出去</a:t>
            </a:r>
            <a:endParaRPr lang="en-US" sz="4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219" name="Rectangle 8218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68DB0-CAD6-DAE4-C6A0-47B9D607F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86" y="1702081"/>
            <a:ext cx="5808691" cy="4562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神賜給</a:t>
            </a: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順從之人</a:t>
            </a:r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的聖靈</a:t>
            </a:r>
            <a:r>
              <a:rPr lang="en-US" altLang="zh-TW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</a:p>
          <a:p>
            <a:pPr marL="0" indent="0">
              <a:buNone/>
            </a:pP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使徒 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5:32)</a:t>
            </a:r>
          </a:p>
          <a:p>
            <a:pPr marL="0" indent="0">
              <a:buNone/>
            </a:pPr>
            <a:endParaRPr lang="en-US" altLang="zh-TW" sz="3600" b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人若</a:t>
            </a: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有願做的心</a:t>
            </a:r>
            <a:r>
              <a:rPr lang="en-US" altLang="zh-TW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必蒙悅納 ，乃是照他所有的</a:t>
            </a:r>
            <a:r>
              <a:rPr lang="en-US" altLang="zh-TW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並不是照他所無的。</a:t>
            </a:r>
            <a:endParaRPr lang="en-US" altLang="zh-TW" sz="3600" b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林後 </a:t>
            </a:r>
            <a:r>
              <a:rPr lang="en-US" altLang="zh-TW" sz="2800" b="1" dirty="0">
                <a:solidFill>
                  <a:schemeClr val="accent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8:12)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220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F7F742-2BF7-FD8F-E322-ABF538816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149" y="-5534"/>
            <a:ext cx="5602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01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1" name="Rectangle 13320">
            <a:extLst>
              <a:ext uri="{FF2B5EF4-FFF2-40B4-BE49-F238E27FC236}">
                <a16:creationId xmlns:a16="http://schemas.microsoft.com/office/drawing/2014/main" id="{763516C8-F227-4B77-9AA7-61B9A0B78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DD7B12-E68C-9A7A-8B80-F49BE7C2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3979877"/>
            <a:ext cx="8911687" cy="778589"/>
          </a:xfrm>
        </p:spPr>
        <p:txBody>
          <a:bodyPr anchor="b">
            <a:normAutofit/>
          </a:bodyPr>
          <a:lstStyle/>
          <a:p>
            <a:endParaRPr lang="en-US" sz="2800"/>
          </a:p>
        </p:txBody>
      </p:sp>
      <p:sp>
        <p:nvSpPr>
          <p:cNvPr id="13323" name="Rectangle 13322">
            <a:extLst>
              <a:ext uri="{FF2B5EF4-FFF2-40B4-BE49-F238E27FC236}">
                <a16:creationId xmlns:a16="http://schemas.microsoft.com/office/drawing/2014/main" id="{D91B420C-C4C8-44DF-96B2-FBD10146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5152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25" name="Freeform 33">
            <a:extLst>
              <a:ext uri="{FF2B5EF4-FFF2-40B4-BE49-F238E27FC236}">
                <a16:creationId xmlns:a16="http://schemas.microsoft.com/office/drawing/2014/main" id="{070928B1-3E69-44AC-A1EE-B4E4270A7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69172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982E9-95E6-E721-3F12-60875C32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845585"/>
            <a:ext cx="8915400" cy="128089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3318" name="Picture 6" descr="2020全年靈修二月份@ 展開屬天翅膀如鷹展翅上騰:: 痞客邦::">
            <a:extLst>
              <a:ext uri="{FF2B5EF4-FFF2-40B4-BE49-F238E27FC236}">
                <a16:creationId xmlns:a16="http://schemas.microsoft.com/office/drawing/2014/main" id="{1F72F4F0-3E5A-00BC-C40C-29CF7AF5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94" y="237473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門(18)W2-4耶穌走遍加利利，在各會堂裡教訓人，傳天國的福音，醫治百姓各樣的病症。太4:23 @ Sharon's靈修筆記Devotional  :: 痞客邦::">
            <a:extLst>
              <a:ext uri="{FF2B5EF4-FFF2-40B4-BE49-F238E27FC236}">
                <a16:creationId xmlns:a16="http://schemas.microsoft.com/office/drawing/2014/main" id="{21D125E2-27A5-7232-1BBE-EC63E271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8" y="1049993"/>
            <a:ext cx="5232959" cy="52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A145-6B43-5F79-CAD1-531C7DA70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482" y="5317435"/>
            <a:ext cx="10679528" cy="1341783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耶路撒冷 ─ </a:t>
            </a:r>
            <a:r>
              <a:rPr lang="en-US" altLang="zh-TW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Rancho </a:t>
            </a:r>
            <a:r>
              <a:rPr lang="en-US" altLang="zh-TW" sz="4000" b="1" dirty="0" err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Cugamonga</a:t>
            </a:r>
            <a:r>
              <a:rPr lang="en-US" altLang="zh-TW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牧場</a:t>
            </a:r>
            <a:br>
              <a:rPr 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0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教會附近社區，公園，學校，購物中心</a:t>
            </a:r>
            <a:endParaRPr lang="en-US" sz="40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EEA52C-A9C7-7DAA-2359-96A74227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36" y="500676"/>
            <a:ext cx="4677611" cy="467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CCCE3D-5882-4A0C-D829-6913CCCB6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673" y="-367748"/>
            <a:ext cx="5261304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6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9" name="Rectangle 10308">
            <a:extLst>
              <a:ext uri="{FF2B5EF4-FFF2-40B4-BE49-F238E27FC236}">
                <a16:creationId xmlns:a16="http://schemas.microsoft.com/office/drawing/2014/main" id="{B7610BF5-1434-4781-A9A9-DDA165707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1548" y="678601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690CDE51-9137-C0C5-2E74-DB5663D9F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2" b="12521"/>
          <a:stretch/>
        </p:blipFill>
        <p:spPr>
          <a:xfrm>
            <a:off x="1842859" y="100369"/>
            <a:ext cx="3828316" cy="2817435"/>
          </a:xfrm>
          <a:prstGeom prst="rect">
            <a:avLst/>
          </a:prstGeom>
        </p:spPr>
      </p:pic>
      <p:sp>
        <p:nvSpPr>
          <p:cNvPr id="10310" name="Rectangle 10309">
            <a:extLst>
              <a:ext uri="{FF2B5EF4-FFF2-40B4-BE49-F238E27FC236}">
                <a16:creationId xmlns:a16="http://schemas.microsoft.com/office/drawing/2014/main" id="{132045E5-98C7-4CCA-A502-E37DEC145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05431" y="678601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in colorful clothing&#10;&#10;Description automatically generated">
            <a:extLst>
              <a:ext uri="{FF2B5EF4-FFF2-40B4-BE49-F238E27FC236}">
                <a16:creationId xmlns:a16="http://schemas.microsoft.com/office/drawing/2014/main" id="{3C073C20-6870-1353-31FC-BD34DCDD8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6" r="2" b="25878"/>
          <a:stretch/>
        </p:blipFill>
        <p:spPr>
          <a:xfrm>
            <a:off x="6096000" y="100369"/>
            <a:ext cx="3436229" cy="2519706"/>
          </a:xfrm>
          <a:prstGeom prst="rect">
            <a:avLst/>
          </a:prstGeom>
        </p:spPr>
      </p:pic>
      <p:sp>
        <p:nvSpPr>
          <p:cNvPr id="10311" name="Rectangle 10310">
            <a:extLst>
              <a:ext uri="{FF2B5EF4-FFF2-40B4-BE49-F238E27FC236}">
                <a16:creationId xmlns:a16="http://schemas.microsoft.com/office/drawing/2014/main" id="{CDCE18A1-99F2-43A7-8B49-F62B75766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79313" y="678601"/>
            <a:ext cx="1812843" cy="1703861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C15DC3D2-381A-6D5C-A7AB-6CC646ADA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2" y="3240825"/>
            <a:ext cx="4132332" cy="3099249"/>
          </a:xfrm>
          <a:prstGeom prst="rect">
            <a:avLst/>
          </a:prstGeom>
        </p:spPr>
      </p:pic>
      <p:sp>
        <p:nvSpPr>
          <p:cNvPr id="10307" name="Rectangle 10306">
            <a:extLst>
              <a:ext uri="{FF2B5EF4-FFF2-40B4-BE49-F238E27FC236}">
                <a16:creationId xmlns:a16="http://schemas.microsoft.com/office/drawing/2014/main" id="{F3FEBC45-F710-4281-A94A-38C7A4AC6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221599" y="1449734"/>
            <a:ext cx="3180507" cy="5451627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73AC5007-E115-69B2-3325-242F194DE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b="6675"/>
          <a:stretch/>
        </p:blipFill>
        <p:spPr>
          <a:xfrm>
            <a:off x="4614038" y="3078984"/>
            <a:ext cx="7521318" cy="34115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582CEAC-3A82-CF3D-0258-96424C04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059" y="624110"/>
            <a:ext cx="2131773" cy="181284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zh-TW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猶太全地</a:t>
            </a:r>
            <a:r>
              <a:rPr lang="en-US" altLang="zh-TW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</a:t>
            </a:r>
            <a:br>
              <a:rPr lang="en-US" altLang="zh-TW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LA</a:t>
            </a:r>
            <a:b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加州</a:t>
            </a:r>
            <a: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b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Hesperia</a:t>
            </a:r>
            <a:br>
              <a:rPr lang="en-US" altLang="zh-TW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en-US" sz="32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0684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5898079-081F-4617-AC6B-429026673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31377-4199-AEE5-0B2B-1049E332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033" y="194209"/>
            <a:ext cx="7935788" cy="935747"/>
          </a:xfrm>
        </p:spPr>
        <p:txBody>
          <a:bodyPr>
            <a:normAutofit fontScale="90000"/>
          </a:bodyPr>
          <a:lstStyle/>
          <a:p>
            <a:r>
              <a:rPr lang="zh-TW" altLang="en-US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直到地級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─</a:t>
            </a: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sz="4000" b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今年教會已</a:t>
            </a:r>
            <a:r>
              <a:rPr lang="zh-TW" altLang="en-US" sz="4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出去的短宣隊</a:t>
            </a:r>
            <a:endParaRPr lang="en-US" sz="4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829EC8-5B3D-469E-942E-5E6E569E5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Content Placeholder 8" descr="A group of people sitting at a table with food on it&#10;&#10;Description automatically generated">
            <a:extLst>
              <a:ext uri="{FF2B5EF4-FFF2-40B4-BE49-F238E27FC236}">
                <a16:creationId xmlns:a16="http://schemas.microsoft.com/office/drawing/2014/main" id="{1647B1E5-1D78-BBA3-9C82-BBF8B5F384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2" r="2" b="13012"/>
          <a:stretch/>
        </p:blipFill>
        <p:spPr>
          <a:xfrm>
            <a:off x="8575691" y="423957"/>
            <a:ext cx="3428141" cy="3393494"/>
          </a:xfrm>
          <a:prstGeom prst="rect">
            <a:avLst/>
          </a:prstGeom>
        </p:spPr>
      </p:pic>
      <p:sp>
        <p:nvSpPr>
          <p:cNvPr id="36" name="Freeform 12">
            <a:extLst>
              <a:ext uri="{FF2B5EF4-FFF2-40B4-BE49-F238E27FC236}">
                <a16:creationId xmlns:a16="http://schemas.microsoft.com/office/drawing/2014/main" id="{55D72A3F-A083-4502-838A-2C32C9800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6EE6C8B-D6F8-A7E4-2F4C-69A412B3C9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243F6F56-514D-81E1-4860-0B88E59BDF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C19774D-3CAE-7932-33B0-9D5D07C3E2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4C8AA37A-E065-740C-428B-2BCAA9DAA6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D5726-331D-88FC-10B8-48157ADF037C}"/>
              </a:ext>
            </a:extLst>
          </p:cNvPr>
          <p:cNvSpPr txBox="1"/>
          <p:nvPr/>
        </p:nvSpPr>
        <p:spPr>
          <a:xfrm>
            <a:off x="6400800" y="1403366"/>
            <a:ext cx="206659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秦牧師</a:t>
            </a:r>
            <a:r>
              <a:rPr lang="en-US" altLang="zh-TW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師母</a:t>
            </a:r>
            <a:endParaRPr lang="en-US" altLang="zh-TW" sz="2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英國短宣</a:t>
            </a:r>
            <a:endParaRPr lang="en-US" altLang="zh-TW" sz="2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dirty="0"/>
          </a:p>
        </p:txBody>
      </p:sp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70E8298-CA80-9B54-5427-C12CFA13A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1" y="1691236"/>
            <a:ext cx="4754090" cy="35655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E127AC-A7FA-7B60-0AEC-D48C4831F34C}"/>
              </a:ext>
            </a:extLst>
          </p:cNvPr>
          <p:cNvSpPr txBox="1"/>
          <p:nvPr/>
        </p:nvSpPr>
        <p:spPr>
          <a:xfrm>
            <a:off x="619566" y="1055744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粵語部弟兄姊妹去墨西哥</a:t>
            </a:r>
            <a:endParaRPr lang="en-US" sz="28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7" descr="A group of people standing around a structure">
            <a:extLst>
              <a:ext uri="{FF2B5EF4-FFF2-40B4-BE49-F238E27FC236}">
                <a16:creationId xmlns:a16="http://schemas.microsoft.com/office/drawing/2014/main" id="{909821F0-9A24-63D7-0E7C-B5D0DF8B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50" y="4046051"/>
            <a:ext cx="4839549" cy="377762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840C9BE-6024-9463-639F-CC7452445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987" y="3276600"/>
            <a:ext cx="6585399" cy="9658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柬埔寨短宣隊</a:t>
            </a:r>
            <a:endParaRPr lang="en-US" sz="32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1998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0EAD13F-EC68-E332-D8D6-0D38A2862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5" y="107504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B91E2F-3703-114E-3171-AF929DD7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60" y="258347"/>
            <a:ext cx="6050280" cy="474101"/>
          </a:xfrm>
        </p:spPr>
        <p:txBody>
          <a:bodyPr anchor="b">
            <a:normAutofit fontScale="90000"/>
          </a:bodyPr>
          <a:lstStyle/>
          <a:p>
            <a:r>
              <a:rPr lang="en-US" sz="4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 </a:t>
            </a:r>
            <a:r>
              <a:rPr lang="zh-TW" sz="40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可能的教會短宣隊</a:t>
            </a:r>
            <a:endParaRPr lang="en-US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8C083-E3AE-0457-DAD1-4C6C1AEAA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99515"/>
            <a:ext cx="8839200" cy="5699760"/>
          </a:xfrm>
        </p:spPr>
        <p:txBody>
          <a:bodyPr>
            <a:normAutofit fontScale="25000" lnSpcReduction="2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4/14-21 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菲律賓馬尼拉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Patrick)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0" b="1" kern="1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    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宣教士退修會中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負責兒童及青少年節目</a:t>
            </a:r>
            <a:r>
              <a:rPr lang="en-US" alt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; </a:t>
            </a:r>
            <a:endParaRPr lang="en-US" sz="10000" kern="1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471805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56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2) 5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 英国及歐洲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Tom)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0" b="1" kern="100" dirty="0">
                <a:effectLst/>
                <a:latin typeface="Aptos" panose="020B00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與華人教會配搭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進行社區佈道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佈道會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探訪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關懷</a:t>
            </a:r>
            <a:r>
              <a:rPr lang="en-US" alt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. .</a:t>
            </a:r>
            <a:endParaRPr lang="en-US" altLang="zh-TW" sz="100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4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3) 9/29-10/8 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迪拜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巴基斯坦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連絡人張采蓉傳道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0" b="1" kern="100" dirty="0">
                <a:effectLst/>
                <a:latin typeface="Aptos" panose="020B00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與迪拜華人教會配搭佈道及探訪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;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探訪巴基斯坦宣教士事工</a:t>
            </a:r>
            <a:endParaRPr lang="en-US" altLang="zh-TW" sz="100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6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4) 11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 東亞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Tom)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0" b="1" kern="100" dirty="0">
                <a:effectLst/>
                <a:latin typeface="Aptos" panose="020B00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與當地的教會配搭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參與佈道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探訪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關懷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門訓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…</a:t>
            </a:r>
            <a:endParaRPr lang="en-US" sz="100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600" kern="100" dirty="0">
              <a:effectLst/>
              <a:latin typeface="Aptos" panose="020B000402020202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5)  11/24-12/2 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柬埔寨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Patrick)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0" b="1" kern="100" dirty="0">
                <a:effectLst/>
                <a:latin typeface="Aptos" panose="020B00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 </a:t>
            </a:r>
            <a:r>
              <a:rPr lang="zh-TW" sz="92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宣教士退修會中</a:t>
            </a:r>
            <a:r>
              <a:rPr lang="en-US" sz="92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92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幫忙兒童及青少年節目</a:t>
            </a:r>
            <a:r>
              <a:rPr lang="en-US" sz="92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;  </a:t>
            </a:r>
            <a:r>
              <a:rPr lang="zh-TW" sz="92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華人教會配搭事奉</a:t>
            </a:r>
            <a:endParaRPr lang="en-US" altLang="zh-TW" sz="9200" b="1" kern="100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600" kern="1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6)  11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月 越南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 (</a:t>
            </a:r>
            <a:r>
              <a:rPr lang="zh-TW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連絡人馬師母</a:t>
            </a:r>
            <a:r>
              <a:rPr lang="en-US" sz="10000" b="1" kern="100" dirty="0">
                <a:solidFill>
                  <a:srgbClr val="C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sz="10000" kern="100" dirty="0">
              <a:solidFill>
                <a:srgbClr val="C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14616" marR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altLang="zh-TW" sz="10000" b="1" kern="100" dirty="0">
                <a:effectLst/>
                <a:latin typeface="Aptos" panose="020B0004020202020204" pitchFamily="34" charset="0"/>
                <a:ea typeface="Microsoft JhengHei" panose="020B0604030504040204" pitchFamily="34" charset="-120"/>
                <a:cs typeface="Times New Roman" panose="02020603050405020304" pitchFamily="18" charset="0"/>
              </a:rPr>
              <a:t>      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與當地華人教會配搭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alt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舉辦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佈道會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探訪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關懷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, </a:t>
            </a:r>
            <a:r>
              <a:rPr lang="zh-TW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門訓</a:t>
            </a:r>
            <a:r>
              <a:rPr lang="en-US" sz="10000" b="1" kern="100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 panose="02020603050405020304" pitchFamily="18" charset="0"/>
              </a:rPr>
              <a:t>…</a:t>
            </a:r>
            <a:endParaRPr lang="en-US" sz="10000" kern="100" dirty="0">
              <a:effectLst/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7E306815-D30A-EF5D-E464-6283406B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5" r="1880" b="3"/>
          <a:stretch/>
        </p:blipFill>
        <p:spPr bwMode="auto">
          <a:xfrm>
            <a:off x="8452963" y="3681463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BB0BD2D-FCF2-95AC-C76B-58051590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-3" b="25344"/>
          <a:stretch/>
        </p:blipFill>
        <p:spPr bwMode="auto">
          <a:xfrm>
            <a:off x="7621024" y="-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5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20A30-F8EB-D4DD-397F-8AFC3BD38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9F05-9E12-2DD9-2F16-6F3F04EA3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721" y="870109"/>
            <a:ext cx="9144000" cy="360969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altLang="en-US" sz="4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讓新一代看見</a:t>
            </a:r>
            <a:r>
              <a:rPr lang="zh-TW" altLang="en-US" sz="4400" dirty="0">
                <a:solidFill>
                  <a:srgbClr val="F1576A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神用平凡人成就非凡事</a:t>
            </a:r>
            <a:r>
              <a:rPr lang="zh-TW" altLang="en-US" sz="4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，因而全然委身信靠，將榮耀歸神！</a:t>
            </a:r>
            <a:endParaRPr lang="en-SG" sz="36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9A5076-360E-A060-7EB9-95BCE9346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721" y="5070350"/>
            <a:ext cx="9144000" cy="126354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F1576A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電影專案異象</a:t>
            </a:r>
            <a:endParaRPr lang="en-US" sz="4400" dirty="0">
              <a:solidFill>
                <a:srgbClr val="F1576A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999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551ED-D54F-B64E-9458-B1C7C80D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card with black text and a picture of a building&#10;&#10;Description automatically generated">
            <a:extLst>
              <a:ext uri="{FF2B5EF4-FFF2-40B4-BE49-F238E27FC236}">
                <a16:creationId xmlns:a16="http://schemas.microsoft.com/office/drawing/2014/main" id="{9B407626-218A-5512-ABBA-A88051634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147" y="-673000"/>
            <a:ext cx="16129386" cy="7807225"/>
          </a:xfrm>
        </p:spPr>
      </p:pic>
    </p:spTree>
    <p:extLst>
      <p:ext uri="{BB962C8B-B14F-4D97-AF65-F5344CB8AC3E}">
        <p14:creationId xmlns:p14="http://schemas.microsoft.com/office/powerpoint/2010/main" val="172600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F8AF1CA4-7392-480B-A441-ED5672887CC9}"/>
              </a:ext>
            </a:extLst>
          </p:cNvPr>
          <p:cNvGrpSpPr/>
          <p:nvPr/>
        </p:nvGrpSpPr>
        <p:grpSpPr>
          <a:xfrm>
            <a:off x="4378764" y="537983"/>
            <a:ext cx="9805322" cy="4470462"/>
            <a:chOff x="847438" y="463148"/>
            <a:chExt cx="9805322" cy="4470462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1A74E108-385B-6025-A2B3-E0BFE6AAB7C5}"/>
                </a:ext>
              </a:extLst>
            </p:cNvPr>
            <p:cNvSpPr txBox="1"/>
            <p:nvPr/>
          </p:nvSpPr>
          <p:spPr>
            <a:xfrm>
              <a:off x="4205913" y="840398"/>
              <a:ext cx="50066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DengXian" panose="02010600030101010101" pitchFamily="2" charset="-122"/>
                  <a:cs typeface="+mn-cs"/>
                </a:rPr>
                <a:t>$1,000,000</a:t>
              </a:r>
              <a:endParaRPr kumimoji="0" lang="zh-HK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Demi ITC" panose="020B0805030504020804" pitchFamily="34" charset="0"/>
                <a:ea typeface="微軟正黑體" panose="020B0604030504040204" pitchFamily="34" charset="-120"/>
                <a:cs typeface="+mn-cs"/>
              </a:endParaRPr>
            </a:p>
          </p:txBody>
        </p: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4549024-6537-7B45-7FEB-C1CBEFFFCF7B}"/>
                </a:ext>
              </a:extLst>
            </p:cNvPr>
            <p:cNvGrpSpPr/>
            <p:nvPr/>
          </p:nvGrpSpPr>
          <p:grpSpPr>
            <a:xfrm>
              <a:off x="847438" y="463148"/>
              <a:ext cx="9805322" cy="4470462"/>
              <a:chOff x="847438" y="463148"/>
              <a:chExt cx="9805322" cy="4470462"/>
            </a:xfrm>
          </p:grpSpPr>
          <p:pic>
            <p:nvPicPr>
              <p:cNvPr id="3" name="圖片 2" descr="一張含有 螢幕擷取畫面, 三角形, 鮮豔, 行 的圖片&#10;&#10;自動產生的描述">
                <a:extLst>
                  <a:ext uri="{FF2B5EF4-FFF2-40B4-BE49-F238E27FC236}">
                    <a16:creationId xmlns:a16="http://schemas.microsoft.com/office/drawing/2014/main" id="{89004B9C-D5A1-A401-3C15-857F2DF6B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438" y="463148"/>
                <a:ext cx="5687421" cy="4470462"/>
              </a:xfrm>
              <a:prstGeom prst="rect">
                <a:avLst/>
              </a:prstGeom>
            </p:spPr>
          </p:pic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DD5991C-88B9-3A9F-837E-23FA197E607F}"/>
                  </a:ext>
                </a:extLst>
              </p:cNvPr>
              <p:cNvSpPr txBox="1"/>
              <p:nvPr/>
            </p:nvSpPr>
            <p:spPr>
              <a:xfrm>
                <a:off x="4693594" y="1618019"/>
                <a:ext cx="38570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ras Demi ITC" panose="020B0805030504020804" pitchFamily="34" charset="0"/>
                    <a:ea typeface="DengXian" panose="02010600030101010101" pitchFamily="2" charset="-122"/>
                    <a:cs typeface="+mn-cs"/>
                  </a:rPr>
                  <a:t>$100,000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25A0D7A9-604A-0077-304A-4BB8C681DC53}"/>
                  </a:ext>
                </a:extLst>
              </p:cNvPr>
              <p:cNvSpPr txBox="1"/>
              <p:nvPr/>
            </p:nvSpPr>
            <p:spPr>
              <a:xfrm>
                <a:off x="6408094" y="4291442"/>
                <a:ext cx="424466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ras Demi ITC" panose="020B0805030504020804" pitchFamily="34" charset="0"/>
                    <a:ea typeface="DengXian" panose="02010600030101010101" pitchFamily="2" charset="-122"/>
                    <a:cs typeface="+mn-cs"/>
                  </a:rPr>
                  <a:t>$100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6B6F27A1-E94E-627E-16B3-EDE8B69FF360}"/>
                  </a:ext>
                </a:extLst>
              </p:cNvPr>
              <p:cNvSpPr txBox="1"/>
              <p:nvPr/>
            </p:nvSpPr>
            <p:spPr>
              <a:xfrm>
                <a:off x="5828974" y="3429729"/>
                <a:ext cx="44885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ras Demi ITC" panose="020B0805030504020804" pitchFamily="34" charset="0"/>
                    <a:ea typeface="DengXian" panose="02010600030101010101" pitchFamily="2" charset="-122"/>
                    <a:cs typeface="+mn-cs"/>
                  </a:rPr>
                  <a:t>$1,000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A9EF25C0-C0EA-2625-8FEA-46DE2EFCA953}"/>
                  </a:ext>
                </a:extLst>
              </p:cNvPr>
              <p:cNvSpPr txBox="1"/>
              <p:nvPr/>
            </p:nvSpPr>
            <p:spPr>
              <a:xfrm>
                <a:off x="5272714" y="2527926"/>
                <a:ext cx="521240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ras Demi ITC" panose="020B0805030504020804" pitchFamily="34" charset="0"/>
                    <a:ea typeface="DengXian" panose="02010600030101010101" pitchFamily="2" charset="-122"/>
                    <a:cs typeface="+mn-cs"/>
                  </a:rPr>
                  <a:t>$10,000</a:t>
                </a:r>
                <a:endParaRPr kumimoji="0" lang="zh-HK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ras Demi ITC" panose="020B08050305040208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5C474994-6419-C347-2171-C2A04B458B4C}"/>
                  </a:ext>
                </a:extLst>
              </p:cNvPr>
              <p:cNvSpPr txBox="1"/>
              <p:nvPr/>
            </p:nvSpPr>
            <p:spPr>
              <a:xfrm>
                <a:off x="3335548" y="717288"/>
                <a:ext cx="711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DengXian" panose="02010600030101010101" pitchFamily="2" charset="-122"/>
                    <a:cs typeface="+mn-cs"/>
                  </a:rPr>
                  <a:t>3</a:t>
                </a:r>
                <a:endParaRPr kumimoji="0" lang="zh-HK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9C134695-71F8-1C5B-CFF2-F43F4EA40827}"/>
                  </a:ext>
                </a:extLst>
              </p:cNvPr>
              <p:cNvSpPr txBox="1"/>
              <p:nvPr/>
            </p:nvSpPr>
            <p:spPr>
              <a:xfrm>
                <a:off x="3335548" y="1494909"/>
                <a:ext cx="7112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DengXian" panose="02010600030101010101" pitchFamily="2" charset="-122"/>
                    <a:cs typeface="+mn-cs"/>
                  </a:rPr>
                  <a:t>10</a:t>
                </a:r>
                <a:endParaRPr kumimoji="0" lang="zh-HK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8AB32207-D515-BB70-913B-37AE782BFC0C}"/>
                  </a:ext>
                </a:extLst>
              </p:cNvPr>
              <p:cNvSpPr txBox="1"/>
              <p:nvPr/>
            </p:nvSpPr>
            <p:spPr>
              <a:xfrm>
                <a:off x="3170802" y="2404816"/>
                <a:ext cx="104069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DengXian" panose="02010600030101010101" pitchFamily="2" charset="-122"/>
                    <a:cs typeface="+mn-cs"/>
                  </a:rPr>
                  <a:t>100</a:t>
                </a:r>
                <a:endParaRPr kumimoji="0" lang="zh-HK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3C41A18D-E5F5-8225-4EFA-E12034E0D86F}"/>
                  </a:ext>
                </a:extLst>
              </p:cNvPr>
              <p:cNvSpPr txBox="1"/>
              <p:nvPr/>
            </p:nvSpPr>
            <p:spPr>
              <a:xfrm>
                <a:off x="2668455" y="3306619"/>
                <a:ext cx="204538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DengXian" panose="02010600030101010101" pitchFamily="2" charset="-122"/>
                    <a:cs typeface="+mn-cs"/>
                  </a:rPr>
                  <a:t>1,000</a:t>
                </a:r>
                <a:endParaRPr kumimoji="0" lang="zh-HK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D3375FE3-E98B-96FC-2C18-D382C8841009}"/>
                  </a:ext>
                </a:extLst>
              </p:cNvPr>
              <p:cNvSpPr txBox="1"/>
              <p:nvPr/>
            </p:nvSpPr>
            <p:spPr>
              <a:xfrm>
                <a:off x="2668455" y="4168332"/>
                <a:ext cx="204538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mpact" panose="020B0806030902050204" pitchFamily="34" charset="0"/>
                    <a:ea typeface="DengXian" panose="02010600030101010101" pitchFamily="2" charset="-122"/>
                    <a:cs typeface="+mn-cs"/>
                  </a:rPr>
                  <a:t>10,000</a:t>
                </a:r>
                <a:endParaRPr kumimoji="0" lang="zh-HK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軟正黑體" panose="020B0604030504040204" pitchFamily="34" charset="-120"/>
                  <a:cs typeface="+mn-cs"/>
                </a:endParaRPr>
              </a:p>
            </p:txBody>
          </p:sp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2B7ADDC-1989-2FA8-A8EA-2F3175A8E91F}"/>
              </a:ext>
            </a:extLst>
          </p:cNvPr>
          <p:cNvSpPr/>
          <p:nvPr/>
        </p:nvSpPr>
        <p:spPr>
          <a:xfrm>
            <a:off x="0" y="5768787"/>
            <a:ext cx="12192000" cy="167867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774243-4E1B-3433-8058-5D15380B17E5}"/>
              </a:ext>
            </a:extLst>
          </p:cNvPr>
          <p:cNvSpPr txBox="1">
            <a:spLocks/>
          </p:cNvSpPr>
          <p:nvPr/>
        </p:nvSpPr>
        <p:spPr>
          <a:xfrm>
            <a:off x="666237" y="469773"/>
            <a:ext cx="2623457" cy="89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Avenir Next Heavy" panose="020B05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j-cs"/>
              </a:rPr>
              <a:t>眾志成城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4754844-BE09-3853-99A4-518B255C05AE}"/>
              </a:ext>
            </a:extLst>
          </p:cNvPr>
          <p:cNvSpPr/>
          <p:nvPr/>
        </p:nvSpPr>
        <p:spPr>
          <a:xfrm>
            <a:off x="0" y="5661212"/>
            <a:ext cx="12192000" cy="255494"/>
          </a:xfrm>
          <a:prstGeom prst="rect">
            <a:avLst/>
          </a:prstGeom>
          <a:solidFill>
            <a:srgbClr val="D3DB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DB67C1C-79A6-ABE7-2373-6A01295CBAFB}"/>
              </a:ext>
            </a:extLst>
          </p:cNvPr>
          <p:cNvSpPr txBox="1"/>
          <p:nvPr/>
        </p:nvSpPr>
        <p:spPr>
          <a:xfrm>
            <a:off x="2879971" y="1552351"/>
            <a:ext cx="2454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F1576A"/>
                </a:solidFill>
                <a:effectLst/>
                <a:uLnTx/>
                <a:uFillTx/>
                <a:latin typeface="Eras Demi ITC" panose="020B0805030504020804" pitchFamily="34" charset="0"/>
                <a:ea typeface="DengXian" panose="02010600030101010101" pitchFamily="2" charset="-122"/>
                <a:cs typeface="+mn-cs"/>
              </a:rPr>
              <a:t>$7,000,000</a:t>
            </a: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1576A"/>
              </a:solidFill>
              <a:effectLst/>
              <a:uLnTx/>
              <a:uFillTx/>
              <a:latin typeface="Eras Demi ITC" panose="020B0805030504020804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4" name="圖片 43" descr="一張含有 寫生, 圖畫, 藝術, 輪廓 的圖片&#10;&#10;自動產生的描述">
            <a:extLst>
              <a:ext uri="{FF2B5EF4-FFF2-40B4-BE49-F238E27FC236}">
                <a16:creationId xmlns:a16="http://schemas.microsoft.com/office/drawing/2014/main" id="{E404D701-E582-51E4-3925-DFCE32039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35" y="2190914"/>
            <a:ext cx="4678480" cy="26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93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2F633-149B-1D29-95A5-0AEDA958D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15" y="0"/>
            <a:ext cx="10785170" cy="3041786"/>
          </a:xfrm>
        </p:spPr>
        <p:txBody>
          <a:bodyPr/>
          <a:lstStyle/>
          <a:p>
            <a:r>
              <a:rPr lang="en-US" altLang="zh-TW" sz="4800" dirty="0"/>
              <a:t>SGV </a:t>
            </a:r>
            <a:r>
              <a:rPr lang="zh-TW" altLang="en-US" sz="4800" dirty="0"/>
              <a:t>母會從宣教基金撥款 </a:t>
            </a:r>
            <a:r>
              <a:rPr lang="en-US" altLang="zh-TW" sz="6000" dirty="0">
                <a:solidFill>
                  <a:srgbClr val="FF0000"/>
                </a:solidFill>
              </a:rPr>
              <a:t>$5,000</a:t>
            </a:r>
            <a:br>
              <a:rPr lang="en-US" altLang="zh-TW" sz="4800" dirty="0"/>
            </a:br>
            <a:r>
              <a:rPr lang="en-US" altLang="zh-TW" sz="4800" dirty="0"/>
              <a:t>        </a:t>
            </a:r>
            <a:r>
              <a:rPr lang="zh-TW" altLang="en-US" sz="4800" dirty="0"/>
              <a:t>會眾也奉獻了 </a:t>
            </a:r>
            <a:r>
              <a:rPr lang="en-US" altLang="zh-TW" sz="6000" dirty="0">
                <a:solidFill>
                  <a:srgbClr val="FF0000"/>
                </a:solidFill>
              </a:rPr>
              <a:t>$9,900</a:t>
            </a:r>
            <a:br>
              <a:rPr lang="en-US" altLang="zh-TW" sz="4800" dirty="0"/>
            </a:br>
            <a:r>
              <a:rPr lang="zh-TW" altLang="en-US" sz="4800" dirty="0"/>
              <a:t>                支持戴德生電影製作</a:t>
            </a:r>
            <a:endParaRPr lang="en-US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CB47C2-BBE1-496B-4661-6880181E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6975"/>
            <a:ext cx="12192000" cy="32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999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30" name="Rectangle 13329">
            <a:extLst>
              <a:ext uri="{FF2B5EF4-FFF2-40B4-BE49-F238E27FC236}">
                <a16:creationId xmlns:a16="http://schemas.microsoft.com/office/drawing/2014/main" id="{9F2E081B-CB5A-48B7-A440-B179A2EFB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6" name="Title 1">
            <a:extLst>
              <a:ext uri="{FF2B5EF4-FFF2-40B4-BE49-F238E27FC236}">
                <a16:creationId xmlns:a16="http://schemas.microsoft.com/office/drawing/2014/main" id="{2589D962-33A0-CFAC-70F4-DE8083DA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332" name="Rectangle 13331">
            <a:extLst>
              <a:ext uri="{FF2B5EF4-FFF2-40B4-BE49-F238E27FC236}">
                <a16:creationId xmlns:a16="http://schemas.microsoft.com/office/drawing/2014/main" id="{012F442E-AE2B-4E8D-B609-E1E0A01DA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327" name="Content Placeholder 13326">
            <a:extLst>
              <a:ext uri="{FF2B5EF4-FFF2-40B4-BE49-F238E27FC236}">
                <a16:creationId xmlns:a16="http://schemas.microsoft.com/office/drawing/2014/main" id="{6815DE55-0217-A02B-BF1E-65A3C919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endParaRPr lang="en-US" sz="1400"/>
          </a:p>
        </p:txBody>
      </p:sp>
      <p:pic>
        <p:nvPicPr>
          <p:cNvPr id="10242" name="Picture 2" descr="James Hudson Taylor — Eat. Write. Sleep...">
            <a:extLst>
              <a:ext uri="{FF2B5EF4-FFF2-40B4-BE49-F238E27FC236}">
                <a16:creationId xmlns:a16="http://schemas.microsoft.com/office/drawing/2014/main" id="{BB8A4CB5-C489-0525-129E-04B85F19A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 r="1" b="1"/>
          <a:stretch/>
        </p:blipFill>
        <p:spPr bwMode="auto">
          <a:xfrm>
            <a:off x="5911988" y="2683293"/>
            <a:ext cx="5230932" cy="52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 descr="A group of people in a room&#10;&#10;Description automatically generated">
            <a:extLst>
              <a:ext uri="{FF2B5EF4-FFF2-40B4-BE49-F238E27FC236}">
                <a16:creationId xmlns:a16="http://schemas.microsoft.com/office/drawing/2014/main" id="{47FE13CB-E828-DD27-1DE4-6DFC35281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28" y="-471434"/>
            <a:ext cx="6209731" cy="3492973"/>
          </a:xfrm>
          <a:prstGeom prst="rect">
            <a:avLst/>
          </a:prstGeom>
        </p:spPr>
      </p:pic>
      <p:pic>
        <p:nvPicPr>
          <p:cNvPr id="13314" name="Picture 2" descr="我想成為宣教士- 「你在神每個偉大的工作裏，會經過三個階段。第一個是#不可能，然後是#困難，之後便是#完成。」 －戴德生（James">
            <a:extLst>
              <a:ext uri="{FF2B5EF4-FFF2-40B4-BE49-F238E27FC236}">
                <a16:creationId xmlns:a16="http://schemas.microsoft.com/office/drawing/2014/main" id="{A925BE39-3023-C574-6162-1AB502AEF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3408" y="902207"/>
            <a:ext cx="5048052" cy="504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4" name="Freeform 11">
            <a:extLst>
              <a:ext uri="{FF2B5EF4-FFF2-40B4-BE49-F238E27FC236}">
                <a16:creationId xmlns:a16="http://schemas.microsoft.com/office/drawing/2014/main" id="{85667E18-65F1-4B6C-B237-5784682F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9957" rIns="0" bIns="0" rtlCol="0">
            <a:spAutoFit/>
          </a:bodyPr>
          <a:lstStyle/>
          <a:p>
            <a:pPr marL="8659">
              <a:spcBef>
                <a:spcPts val="78"/>
              </a:spcBef>
            </a:pPr>
            <a:r>
              <a:rPr spc="-31" dirty="0"/>
              <a:t>UDSON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4013" y="6427797"/>
            <a:ext cx="238947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59" marR="0" lvl="0" indent="0" algn="l" defTabSz="623438" rtl="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86244" algn="l"/>
              </a:tabLst>
              <a:defRPr/>
            </a:pPr>
            <a:r>
              <a:rPr kumimoji="0" sz="1091" b="0" i="0" u="none" strike="noStrike" kern="1200" cap="none" spc="252" normalizeH="0" baseline="0" noProof="0" dirty="0">
                <a:ln>
                  <a:noFill/>
                </a:ln>
                <a:solidFill>
                  <a:srgbClr val="2434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MOVIE</a:t>
            </a:r>
            <a:r>
              <a:rPr kumimoji="0" sz="1091" b="0" i="0" u="none" strike="noStrike" kern="1200" cap="none" spc="368" normalizeH="0" baseline="0" noProof="0" dirty="0">
                <a:ln>
                  <a:noFill/>
                </a:ln>
                <a:solidFill>
                  <a:srgbClr val="2434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91" b="0" i="0" u="none" strike="noStrike" kern="1200" cap="none" spc="194" normalizeH="0" baseline="0" noProof="0" dirty="0">
                <a:ln>
                  <a:noFill/>
                </a:ln>
                <a:solidFill>
                  <a:srgbClr val="2434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	</a:t>
            </a:r>
            <a:r>
              <a:rPr kumimoji="0" sz="1091" b="0" i="0" u="none" strike="noStrike" kern="1200" cap="none" spc="242" normalizeH="0" baseline="0" noProof="0" dirty="0">
                <a:ln>
                  <a:noFill/>
                </a:ln>
                <a:solidFill>
                  <a:srgbClr val="2434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DEVELOPMENT</a:t>
            </a: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27330" y="2380487"/>
            <a:ext cx="1339128" cy="208466"/>
          </a:xfrm>
          <a:prstGeom prst="rect">
            <a:avLst/>
          </a:prstGeom>
        </p:spPr>
        <p:txBody>
          <a:bodyPr vert="horz" wrap="square" lIns="0" tIns="9092" rIns="0" bIns="0" rtlCol="0">
            <a:spAutoFit/>
          </a:bodyPr>
          <a:lstStyle/>
          <a:p>
            <a:pPr marL="8659" marR="0" lvl="0" indent="0" algn="l" defTabSz="623438" rtl="0" eaLnBrk="1" fontAlgn="auto" latinLnBrk="0" hangingPunct="1">
              <a:lnSpc>
                <a:spcPct val="100000"/>
              </a:lnSpc>
              <a:spcBef>
                <a:spcPts val="72"/>
              </a:spcBef>
              <a:spcAft>
                <a:spcPts val="0"/>
              </a:spcAft>
              <a:buClrTx/>
              <a:buSzTx/>
              <a:buFontTx/>
              <a:buNone/>
              <a:tabLst>
                <a:tab pos="414759" algn="l"/>
                <a:tab pos="807872" algn="l"/>
                <a:tab pos="1210509" algn="l"/>
              </a:tabLst>
              <a:defRPr/>
            </a:pPr>
            <a:r>
              <a:rPr kumimoji="0" sz="1295" b="0" i="0" u="none" strike="noStrike" kern="1200" cap="none" spc="27" normalizeH="0" baseline="0" noProof="0" dirty="0">
                <a:ln>
                  <a:noFill/>
                </a:ln>
                <a:solidFill>
                  <a:srgbClr val="75665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	</a:t>
            </a:r>
            <a:r>
              <a:rPr kumimoji="0" sz="1295" b="0" i="0" u="none" strike="noStrike" kern="1200" cap="none" spc="24" normalizeH="0" baseline="0" noProof="0" dirty="0">
                <a:ln>
                  <a:noFill/>
                </a:ln>
                <a:solidFill>
                  <a:srgbClr val="75665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	</a:t>
            </a:r>
            <a:r>
              <a:rPr kumimoji="0" sz="1295" b="0" i="0" u="none" strike="noStrike" kern="1200" cap="none" spc="65" normalizeH="0" baseline="0" noProof="0" dirty="0">
                <a:ln>
                  <a:noFill/>
                </a:ln>
                <a:solidFill>
                  <a:srgbClr val="75665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O	</a:t>
            </a:r>
            <a:r>
              <a:rPr kumimoji="0" sz="1295" b="0" i="0" u="none" strike="noStrike" kern="1200" cap="none" spc="78" normalizeH="0" baseline="0" noProof="0" dirty="0">
                <a:ln>
                  <a:noFill/>
                </a:ln>
                <a:solidFill>
                  <a:srgbClr val="756652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endParaRPr kumimoji="0" sz="12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97169" y="2512077"/>
            <a:ext cx="388360" cy="513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977" marR="0" lvl="0" indent="0" algn="l" defTabSz="623438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73" b="0" i="0" u="none" strike="noStrike" kern="1200" cap="none" spc="-931" normalizeH="0" baseline="0" noProof="0" dirty="0">
                <a:ln>
                  <a:noFill/>
                </a:ln>
                <a:solidFill>
                  <a:srgbClr val="AE2F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454" b="0" i="0" u="none" strike="noStrike" kern="1200" cap="none" spc="25" normalizeH="0" baseline="-31250" noProof="0" dirty="0">
                <a:ln>
                  <a:noFill/>
                </a:ln>
                <a:solidFill>
                  <a:srgbClr val="A0423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</a:t>
            </a:r>
            <a:r>
              <a:rPr kumimoji="0" sz="2454" b="0" i="0" u="none" strike="noStrike" kern="1200" cap="none" spc="20" normalizeH="0" baseline="-31250" noProof="0" dirty="0">
                <a:ln>
                  <a:noFill/>
                </a:ln>
                <a:solidFill>
                  <a:srgbClr val="A0423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273" b="0" i="0" u="none" strike="noStrike" kern="1200" cap="none" spc="-24" normalizeH="0" baseline="0" noProof="0" dirty="0">
                <a:ln>
                  <a:noFill/>
                </a:ln>
                <a:solidFill>
                  <a:srgbClr val="AE2F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!l</a:t>
            </a:r>
            <a:endParaRPr kumimoji="0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 descr="A picture containing text, outdoor, watercraft&#10;&#10;Description automatically generated">
            <a:extLst>
              <a:ext uri="{FF2B5EF4-FFF2-40B4-BE49-F238E27FC236}">
                <a16:creationId xmlns:a16="http://schemas.microsoft.com/office/drawing/2014/main" id="{7F6242F0-4986-624E-B0BF-3C566729C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D32115-B35F-9045-B997-4087F39C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577" y="-294948"/>
            <a:ext cx="3749386" cy="2511136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7DD5EC0A-B049-0DF7-2922-32BABEBC80E0}"/>
              </a:ext>
            </a:extLst>
          </p:cNvPr>
          <p:cNvSpPr txBox="1"/>
          <p:nvPr/>
        </p:nvSpPr>
        <p:spPr>
          <a:xfrm>
            <a:off x="547111" y="2145128"/>
            <a:ext cx="10492551" cy="2567486"/>
          </a:xfrm>
          <a:prstGeom prst="rect">
            <a:avLst/>
          </a:prstGeom>
        </p:spPr>
        <p:txBody>
          <a:bodyPr vert="horz" wrap="square" lIns="0" tIns="119495" rIns="0" bIns="0" rtlCol="0">
            <a:spAutoFit/>
          </a:bodyPr>
          <a:lstStyle/>
          <a:p>
            <a:pPr marL="319945" marR="0" lvl="0" indent="-311719" algn="l" defTabSz="623438" rtl="0" eaLnBrk="1" fontAlgn="auto" latinLnBrk="0" hangingPunct="1">
              <a:lnSpc>
                <a:spcPct val="100000"/>
              </a:lnSpc>
              <a:spcBef>
                <a:spcPts val="941"/>
              </a:spcBef>
              <a:spcAft>
                <a:spcPts val="0"/>
              </a:spcAft>
              <a:buClr>
                <a:srgbClr val="F1576A"/>
              </a:buClr>
              <a:buSzPct val="125000"/>
              <a:buFont typeface="Arial" panose="020B0604020202020204" pitchFamily="34" charset="0"/>
              <a:buChar char="•"/>
              <a:tabLst>
                <a:tab pos="321244" algn="l"/>
                <a:tab pos="321677" algn="l"/>
              </a:tabLst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4862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願神使用戴德生電影，激發全球宣教門徒浪潮。
願神帶領我們找到合適的合作夥伴，制作出卓越感人的電影，影響全球百萬人的生命。
求神在今年內供應所需的制作資金七百萬。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24862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537E7495-76F5-F17B-5668-6894645F7C02}"/>
              </a:ext>
            </a:extLst>
          </p:cNvPr>
          <p:cNvSpPr txBox="1"/>
          <p:nvPr/>
        </p:nvSpPr>
        <p:spPr>
          <a:xfrm>
            <a:off x="774013" y="575619"/>
            <a:ext cx="9967748" cy="859326"/>
          </a:xfrm>
          <a:prstGeom prst="rect">
            <a:avLst/>
          </a:prstGeom>
        </p:spPr>
        <p:txBody>
          <a:bodyPr vert="horz" wrap="square" lIns="0" tIns="119495" rIns="0" bIns="0" rtlCol="0">
            <a:spAutoFit/>
          </a:bodyPr>
          <a:lstStyle/>
          <a:p>
            <a:pPr marL="8226" marR="0" lvl="0" indent="0" algn="l" defTabSz="623438" rtl="0" eaLnBrk="1" fontAlgn="auto" latinLnBrk="0" hangingPunct="1">
              <a:lnSpc>
                <a:spcPct val="100000"/>
              </a:lnSpc>
              <a:spcBef>
                <a:spcPts val="941"/>
              </a:spcBef>
              <a:spcAft>
                <a:spcPts val="0"/>
              </a:spcAft>
              <a:buClrTx/>
              <a:buSzTx/>
              <a:buFontTx/>
              <a:buNone/>
              <a:tabLst>
                <a:tab pos="321244" algn="l"/>
                <a:tab pos="321677" algn="l"/>
              </a:tabLst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576A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Arial"/>
              </a:rPr>
              <a:t>與我們一起禱告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5509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3876A-D1AD-D7B5-EF6F-01C0372E0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721" y="870109"/>
            <a:ext cx="9144000" cy="3609697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zh-TW" altLang="en-US" sz="4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讓新一代看見</a:t>
            </a:r>
            <a:r>
              <a:rPr lang="zh-TW" altLang="en-US" sz="4400" dirty="0">
                <a:solidFill>
                  <a:srgbClr val="F1576A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神用平凡人成就非凡事</a:t>
            </a:r>
            <a:r>
              <a:rPr lang="zh-TW" altLang="en-US" sz="4400" dirty="0"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，因而全然委身信靠，將榮耀歸神！</a:t>
            </a:r>
            <a:endParaRPr lang="en-SG" sz="3600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F4F122-9DF6-2D2F-895F-5605D7AFD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721" y="5070350"/>
            <a:ext cx="9144000" cy="126354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solidFill>
                  <a:srgbClr val="F1576A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電影專案異象</a:t>
            </a:r>
            <a:endParaRPr lang="en-US" sz="4400" dirty="0">
              <a:solidFill>
                <a:srgbClr val="F1576A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23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Content Placeholder 4112">
            <a:extLst>
              <a:ext uri="{FF2B5EF4-FFF2-40B4-BE49-F238E27FC236}">
                <a16:creationId xmlns:a16="http://schemas.microsoft.com/office/drawing/2014/main" id="{E32B7A11-5B48-A6EB-19FD-02A2EEB6E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83" y="308184"/>
            <a:ext cx="5644711" cy="16533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神使用平凡人</a:t>
            </a:r>
            <a:endParaRPr lang="en-US" altLang="zh-TW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為祂做不平凡的事</a:t>
            </a:r>
            <a:endParaRPr 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100" name="Picture 4" descr="主耶稣为什么以平凡的形像作工在人中间- 国度降临福音网">
            <a:extLst>
              <a:ext uri="{FF2B5EF4-FFF2-40B4-BE49-F238E27FC236}">
                <a16:creationId xmlns:a16="http://schemas.microsoft.com/office/drawing/2014/main" id="{973BE628-2F69-84D4-A559-55EECE66E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2" b="-1"/>
          <a:stretch/>
        </p:blipFill>
        <p:spPr bwMode="auto">
          <a:xfrm>
            <a:off x="234837" y="2832652"/>
            <a:ext cx="6279647" cy="38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泉源之声专栏】旷野的生命">
            <a:extLst>
              <a:ext uri="{FF2B5EF4-FFF2-40B4-BE49-F238E27FC236}">
                <a16:creationId xmlns:a16="http://schemas.microsoft.com/office/drawing/2014/main" id="{53BFA4B5-344E-4927-0B62-0C279AEDF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5370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1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roup 4176">
            <a:extLst>
              <a:ext uri="{FF2B5EF4-FFF2-40B4-BE49-F238E27FC236}">
                <a16:creationId xmlns:a16="http://schemas.microsoft.com/office/drawing/2014/main" id="{259C671B-1B22-4141-A9C0-2E7941FDA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178" name="Freeform 11">
              <a:extLst>
                <a:ext uri="{FF2B5EF4-FFF2-40B4-BE49-F238E27FC236}">
                  <a16:creationId xmlns:a16="http://schemas.microsoft.com/office/drawing/2014/main" id="{7B2F5A4B-FA0F-4625-82F7-1D3F11281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12">
              <a:extLst>
                <a:ext uri="{FF2B5EF4-FFF2-40B4-BE49-F238E27FC236}">
                  <a16:creationId xmlns:a16="http://schemas.microsoft.com/office/drawing/2014/main" id="{9ACB0BAE-722F-4C91-8C2A-44EF768E8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13">
              <a:extLst>
                <a:ext uri="{FF2B5EF4-FFF2-40B4-BE49-F238E27FC236}">
                  <a16:creationId xmlns:a16="http://schemas.microsoft.com/office/drawing/2014/main" id="{C3AC4D9F-59AC-421A-9FF3-C936CEC43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14">
              <a:extLst>
                <a:ext uri="{FF2B5EF4-FFF2-40B4-BE49-F238E27FC236}">
                  <a16:creationId xmlns:a16="http://schemas.microsoft.com/office/drawing/2014/main" id="{797BCE03-677D-4D65-A4D1-1FD721DD5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15">
              <a:extLst>
                <a:ext uri="{FF2B5EF4-FFF2-40B4-BE49-F238E27FC236}">
                  <a16:creationId xmlns:a16="http://schemas.microsoft.com/office/drawing/2014/main" id="{D007E5D0-0B4E-4094-988C-9917146C2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16">
              <a:extLst>
                <a:ext uri="{FF2B5EF4-FFF2-40B4-BE49-F238E27FC236}">
                  <a16:creationId xmlns:a16="http://schemas.microsoft.com/office/drawing/2014/main" id="{024DB804-C06B-4A0A-AC43-6BCCB7D76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17">
              <a:extLst>
                <a:ext uri="{FF2B5EF4-FFF2-40B4-BE49-F238E27FC236}">
                  <a16:creationId xmlns:a16="http://schemas.microsoft.com/office/drawing/2014/main" id="{B51DC17A-305E-486E-A527-5E8068E9EF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18">
              <a:extLst>
                <a:ext uri="{FF2B5EF4-FFF2-40B4-BE49-F238E27FC236}">
                  <a16:creationId xmlns:a16="http://schemas.microsoft.com/office/drawing/2014/main" id="{B6CCA716-6D46-4523-BF96-FF1B0C546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19">
              <a:extLst>
                <a:ext uri="{FF2B5EF4-FFF2-40B4-BE49-F238E27FC236}">
                  <a16:creationId xmlns:a16="http://schemas.microsoft.com/office/drawing/2014/main" id="{E632B09A-D30C-4268-B28B-ACD6127630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20">
              <a:extLst>
                <a:ext uri="{FF2B5EF4-FFF2-40B4-BE49-F238E27FC236}">
                  <a16:creationId xmlns:a16="http://schemas.microsoft.com/office/drawing/2014/main" id="{5FC839A4-228B-4EC0-8AF4-D8E38ECE6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21">
              <a:extLst>
                <a:ext uri="{FF2B5EF4-FFF2-40B4-BE49-F238E27FC236}">
                  <a16:creationId xmlns:a16="http://schemas.microsoft.com/office/drawing/2014/main" id="{A8FFB1A1-5BB5-4551-87CD-F3365E6FE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22">
              <a:extLst>
                <a:ext uri="{FF2B5EF4-FFF2-40B4-BE49-F238E27FC236}">
                  <a16:creationId xmlns:a16="http://schemas.microsoft.com/office/drawing/2014/main" id="{D05AF173-8E70-41FA-9254-DF9AC3DDA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0" name="Group 4189">
            <a:extLst>
              <a:ext uri="{FF2B5EF4-FFF2-40B4-BE49-F238E27FC236}">
                <a16:creationId xmlns:a16="http://schemas.microsoft.com/office/drawing/2014/main" id="{1D56A4CE-A3F4-4CFF-9A65-C029AC17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4191" name="Freeform 27">
              <a:extLst>
                <a:ext uri="{FF2B5EF4-FFF2-40B4-BE49-F238E27FC236}">
                  <a16:creationId xmlns:a16="http://schemas.microsoft.com/office/drawing/2014/main" id="{DF669161-0B30-4C76-96BF-962027487D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28">
              <a:extLst>
                <a:ext uri="{FF2B5EF4-FFF2-40B4-BE49-F238E27FC236}">
                  <a16:creationId xmlns:a16="http://schemas.microsoft.com/office/drawing/2014/main" id="{A5232353-CF7C-44DD-8BEE-1C8FF54CD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29">
              <a:extLst>
                <a:ext uri="{FF2B5EF4-FFF2-40B4-BE49-F238E27FC236}">
                  <a16:creationId xmlns:a16="http://schemas.microsoft.com/office/drawing/2014/main" id="{AEA6CAE2-8741-4E88-A632-69C2B2EC5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30">
              <a:extLst>
                <a:ext uri="{FF2B5EF4-FFF2-40B4-BE49-F238E27FC236}">
                  <a16:creationId xmlns:a16="http://schemas.microsoft.com/office/drawing/2014/main" id="{014AC37D-4388-4AE6-9D4D-CCD99A608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31">
              <a:extLst>
                <a:ext uri="{FF2B5EF4-FFF2-40B4-BE49-F238E27FC236}">
                  <a16:creationId xmlns:a16="http://schemas.microsoft.com/office/drawing/2014/main" id="{7FE084B0-333E-4F7C-83F1-F7D132527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32">
              <a:extLst>
                <a:ext uri="{FF2B5EF4-FFF2-40B4-BE49-F238E27FC236}">
                  <a16:creationId xmlns:a16="http://schemas.microsoft.com/office/drawing/2014/main" id="{FDCFCB98-2E3A-4227-823C-80489BB28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33">
              <a:extLst>
                <a:ext uri="{FF2B5EF4-FFF2-40B4-BE49-F238E27FC236}">
                  <a16:creationId xmlns:a16="http://schemas.microsoft.com/office/drawing/2014/main" id="{252F94DE-A6A3-4463-BE05-34281F1C8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34">
              <a:extLst>
                <a:ext uri="{FF2B5EF4-FFF2-40B4-BE49-F238E27FC236}">
                  <a16:creationId xmlns:a16="http://schemas.microsoft.com/office/drawing/2014/main" id="{16EA21FA-886F-43CF-9D44-C1342F305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35">
              <a:extLst>
                <a:ext uri="{FF2B5EF4-FFF2-40B4-BE49-F238E27FC236}">
                  <a16:creationId xmlns:a16="http://schemas.microsoft.com/office/drawing/2014/main" id="{88C821A5-BCF7-47FE-894F-0ADC5FDB2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36">
              <a:extLst>
                <a:ext uri="{FF2B5EF4-FFF2-40B4-BE49-F238E27FC236}">
                  <a16:creationId xmlns:a16="http://schemas.microsoft.com/office/drawing/2014/main" id="{F8337ECE-206A-472E-AFC4-0F230C91E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37">
              <a:extLst>
                <a:ext uri="{FF2B5EF4-FFF2-40B4-BE49-F238E27FC236}">
                  <a16:creationId xmlns:a16="http://schemas.microsoft.com/office/drawing/2014/main" id="{90BB2EC4-D043-4B43-87E7-723A787EE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" name="Freeform 38">
              <a:extLst>
                <a:ext uri="{FF2B5EF4-FFF2-40B4-BE49-F238E27FC236}">
                  <a16:creationId xmlns:a16="http://schemas.microsoft.com/office/drawing/2014/main" id="{04013015-AF71-47BC-BE4D-ED9EFA24FF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3" name="Rectangle 4202">
            <a:extLst>
              <a:ext uri="{FF2B5EF4-FFF2-40B4-BE49-F238E27FC236}">
                <a16:creationId xmlns:a16="http://schemas.microsoft.com/office/drawing/2014/main" id="{71B30B18-D920-4E3E-B931-1F310244C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04" name="Freeform 11">
            <a:extLst>
              <a:ext uri="{FF2B5EF4-FFF2-40B4-BE49-F238E27FC236}">
                <a16:creationId xmlns:a16="http://schemas.microsoft.com/office/drawing/2014/main" id="{C70EF50A-66E6-460A-8AF9-47A10D0D9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205" name="Rectangle 4204">
            <a:extLst>
              <a:ext uri="{FF2B5EF4-FFF2-40B4-BE49-F238E27FC236}">
                <a16:creationId xmlns:a16="http://schemas.microsoft.com/office/drawing/2014/main" id="{26375DB7-E5A7-4C42-928A-49B0A08A3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30051-8EAD-F4C3-3C61-B47F597FCEEE}"/>
              </a:ext>
            </a:extLst>
          </p:cNvPr>
          <p:cNvSpPr>
            <a:spLocks/>
          </p:cNvSpPr>
          <p:nvPr/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EA6A6AA-4218-C333-B2B7-BBA4E5C8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85" y="0"/>
            <a:ext cx="10252210" cy="695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0BB1E-BE4E-4E5D-5634-EF4A8D470A9D}"/>
              </a:ext>
            </a:extLst>
          </p:cNvPr>
          <p:cNvSpPr txBox="1"/>
          <p:nvPr/>
        </p:nvSpPr>
        <p:spPr>
          <a:xfrm>
            <a:off x="3262591" y="5106822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52044">
              <a:spcAft>
                <a:spcPts val="600"/>
              </a:spcAft>
            </a:pPr>
            <a:r>
              <a:rPr lang="zh-TW" altLang="en-US" sz="4000" b="1" i="1" kern="1200" dirty="0">
                <a:solidFill>
                  <a:srgbClr val="B5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不！不是中國，乃是基督！</a:t>
            </a:r>
            <a:endParaRPr lang="en-US" sz="4000" b="1" i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6A240-18DC-E8C8-B115-4061BD1D14F8}"/>
              </a:ext>
            </a:extLst>
          </p:cNvPr>
          <p:cNvSpPr txBox="1"/>
          <p:nvPr/>
        </p:nvSpPr>
        <p:spPr>
          <a:xfrm>
            <a:off x="3492887" y="5911222"/>
            <a:ext cx="646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52044">
              <a:spcAft>
                <a:spcPts val="600"/>
              </a:spcAft>
            </a:pPr>
            <a:r>
              <a:rPr lang="zh-TW" altLang="en-US" sz="4000" b="1" i="1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我們</a:t>
            </a:r>
            <a:r>
              <a:rPr lang="zh-TW" altLang="en-US" sz="4000" b="1" i="1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會為</a:t>
            </a:r>
            <a:r>
              <a:rPr lang="zh-TW" altLang="en-US" sz="4000" b="1" i="1">
                <a:latin typeface="Microsoft YaHei" panose="020B0503020204020204" pitchFamily="34" charset="-122"/>
                <a:ea typeface="Microsoft YaHei" panose="020B0503020204020204" pitchFamily="34" charset="-122"/>
              </a:rPr>
              <a:t>祂</a:t>
            </a:r>
            <a:r>
              <a:rPr lang="zh-TW" altLang="en-US" sz="4000" b="1" i="1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做</a:t>
            </a:r>
            <a:r>
              <a:rPr lang="zh-TW" altLang="en-US" sz="4000" b="1" i="1" kern="1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得太多嗎 ？</a:t>
            </a:r>
            <a:endParaRPr lang="en-US" sz="4000" b="1" i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D55660-28E4-6E6B-006B-2DF05D84313C}"/>
              </a:ext>
            </a:extLst>
          </p:cNvPr>
          <p:cNvSpPr txBox="1"/>
          <p:nvPr/>
        </p:nvSpPr>
        <p:spPr>
          <a:xfrm>
            <a:off x="4124478" y="1553937"/>
            <a:ext cx="45216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1832 </a:t>
            </a:r>
            <a:r>
              <a:rPr lang="zh-TW" alt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出生於</a:t>
            </a:r>
            <a:r>
              <a:rPr 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英國</a:t>
            </a:r>
            <a:r>
              <a:rPr 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</a:t>
            </a:r>
            <a:r>
              <a:rPr 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中國宣教</a:t>
            </a:r>
            <a:r>
              <a:rPr lang="zh-TW" alt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altLang="zh-TW" sz="2600" b="1" i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52</a:t>
            </a:r>
            <a:r>
              <a:rPr 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年</a:t>
            </a:r>
            <a:r>
              <a:rPr lang="en-US" alt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</a:t>
            </a:r>
            <a:r>
              <a:rPr 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創</a:t>
            </a:r>
            <a:r>
              <a:rPr lang="zh-TW" altLang="en-US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立</a:t>
            </a:r>
            <a:r>
              <a:rPr lang="zh-TW" sz="2600" b="1" i="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中國內地會</a:t>
            </a:r>
            <a:endParaRPr lang="en-US" sz="2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69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EB3CC-3F2C-385C-6472-7A2FB101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504" y="295066"/>
            <a:ext cx="7889443" cy="957249"/>
          </a:xfrm>
        </p:spPr>
        <p:txBody>
          <a:bodyPr>
            <a:no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一、看主所看、愛主所愛</a:t>
            </a:r>
            <a:endParaRPr lang="en-US" sz="48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9D49B-B2D5-A287-3844-B48A0AB8C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47" y="2260510"/>
            <a:ext cx="4497407" cy="29783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祂替眾人死</a:t>
            </a:r>
            <a:r>
              <a:rPr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是叫那些活著的人</a:t>
            </a:r>
            <a:r>
              <a:rPr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不再為自己活</a:t>
            </a:r>
            <a:r>
              <a:rPr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乃為替他們死而復活的主活。</a:t>
            </a:r>
            <a:endParaRPr lang="en-US" altLang="zh-TW" sz="3600" b="1" dirty="0">
              <a:solidFill>
                <a:srgbClr val="0070C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</a:t>
            </a:r>
            <a:r>
              <a:rPr lang="zh-TW" altLang="en-US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</a:t>
            </a:r>
            <a:r>
              <a:rPr lang="en-US" altLang="zh-TW" sz="36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</a:t>
            </a:r>
            <a:r>
              <a:rPr lang="en-US" altLang="zh-TW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林後</a:t>
            </a:r>
            <a:r>
              <a:rPr lang="en-US" altLang="zh-TW" sz="28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5:15)</a:t>
            </a:r>
          </a:p>
        </p:txBody>
      </p:sp>
      <p:sp>
        <p:nvSpPr>
          <p:cNvPr id="1035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101,118 在十字架上钉死图片、库存照片、3D 物体和矢量图 ...">
            <a:extLst>
              <a:ext uri="{FF2B5EF4-FFF2-40B4-BE49-F238E27FC236}">
                <a16:creationId xmlns:a16="http://schemas.microsoft.com/office/drawing/2014/main" id="{1320DD46-3471-D5A8-3AF7-E962CE33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55" y="1507087"/>
            <a:ext cx="6063343" cy="435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D5DB6C-F990-7781-3DD7-654F6A8D8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022" y="1252315"/>
            <a:ext cx="6070408" cy="4554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B0B70-3CC8-0A59-96EA-559ACEA62A50}"/>
              </a:ext>
            </a:extLst>
          </p:cNvPr>
          <p:cNvSpPr txBox="1"/>
          <p:nvPr/>
        </p:nvSpPr>
        <p:spPr>
          <a:xfrm>
            <a:off x="1038034" y="6061224"/>
            <a:ext cx="1141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耶穌看見他們心靈的需要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知道問題根源在沒有認識神</a:t>
            </a:r>
            <a:endParaRPr lang="en-US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55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1B121-12B5-4977-A064-636AB0B9B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2339B-2F12-F4F4-A995-55180B739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291" y="428847"/>
            <a:ext cx="7498191" cy="75343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戴德生為何特別愛中國失喪靈魂 ？</a:t>
            </a:r>
            <a:endParaRPr 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D05F70-AB3E-4472-B26B-EFE6A5A59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B4A06-72A8-AB08-4072-1F7917FE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104" y="1487055"/>
            <a:ext cx="6871023" cy="3899521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年少時經常跟隨父親到鄉間傳道，對窮人有憐憫心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父親很關心中國，常跟兒女分享   中國的需要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--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有四億人口，卻很   少宣教士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因此，戴德生年少時就立志，長大後要到中國去傳福音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十七歲重生後，被神清楚呼召前往中國宣教</a:t>
            </a:r>
            <a:endParaRPr 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4" descr="假使我有千磅英金，中國可以全數支取；假使 ...">
            <a:extLst>
              <a:ext uri="{FF2B5EF4-FFF2-40B4-BE49-F238E27FC236}">
                <a16:creationId xmlns:a16="http://schemas.microsoft.com/office/drawing/2014/main" id="{DE9F98C7-BD41-7A31-7D8B-962BEBEF6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5565" y="1742645"/>
            <a:ext cx="4198613" cy="35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21F6BE39-9E37-45F0-B10C-92305CFB7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A5D33-A309-92E1-4196-6EA5C666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900" y="445204"/>
            <a:ext cx="8433704" cy="1003269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一、看主所看、愛主所愛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4F719-146A-F162-0532-68BEF6DEA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617" y="1726095"/>
            <a:ext cx="9332667" cy="37544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戴德生想到中國每天有三萬三千人死亡，</a:t>
            </a:r>
            <a:endParaRPr lang="en-US" altLang="zh-TW" sz="3600" b="1" i="0" dirty="0">
              <a:solidFill>
                <a:schemeClr val="accent6">
                  <a:lumMod val="50000"/>
                </a:schemeClr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每年有一百萬人死亡，他們滅亡沒有救恩，</a:t>
            </a:r>
            <a:endParaRPr lang="en-US" altLang="zh-TW" sz="3600" b="1" i="0" dirty="0">
              <a:solidFill>
                <a:schemeClr val="accent6">
                  <a:lumMod val="50000"/>
                </a:schemeClr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非常憂心如焚，徹夜難眠</a:t>
            </a:r>
            <a:r>
              <a:rPr lang="zh-TW" alt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。</a:t>
            </a:r>
            <a:r>
              <a:rPr lang="zh-TW" altLang="en-US" sz="36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祈求神差派更多人去中國。</a:t>
            </a:r>
            <a:endParaRPr lang="en-US" altLang="zh-TW" sz="3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他和妻子瑪麗亞在英國</a:t>
            </a:r>
            <a:r>
              <a:rPr lang="zh-TW" alt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出版了一本小冊子：</a:t>
            </a:r>
            <a:endParaRPr lang="en-US" altLang="zh-TW" sz="3600" b="1" i="0" dirty="0">
              <a:solidFill>
                <a:schemeClr val="accent6">
                  <a:lumMod val="50000"/>
                </a:schemeClr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《</a:t>
            </a:r>
            <a:r>
              <a:rPr lang="zh-TW" altLang="en-US" sz="3600" b="1" i="0" u="none" strike="noStrike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中國屬靈需要的呼聲</a:t>
            </a:r>
            <a:r>
              <a:rPr lang="en-US" altLang="zh-TW" sz="3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》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呼籲更多英國人</a:t>
            </a:r>
            <a:endParaRPr lang="en-US" altLang="zh-TW" sz="3600" b="1" dirty="0">
              <a:solidFill>
                <a:schemeClr val="accent6">
                  <a:lumMod val="50000"/>
                </a:schemeClr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  來中國宣教。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25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0EF76-7594-C9FA-94F5-FEDEF2A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373" y="209936"/>
            <a:ext cx="8030817" cy="1293319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一、看主所看、愛主所愛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9EEF4-8F5B-3EDB-19BE-00E27B2D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374" y="1503255"/>
            <a:ext cx="11231217" cy="720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不愛他所看見的弟兄，就不能愛沒有看見的神。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42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凡愛生他之神的，也</a:t>
            </a:r>
            <a:r>
              <a:rPr lang="zh-TW" altLang="en-US" sz="4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必愛從神生的</a:t>
            </a:r>
            <a:r>
              <a:rPr lang="zh-TW" altLang="en-US" sz="4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en-US" altLang="zh-TW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約一書</a:t>
            </a:r>
            <a:r>
              <a:rPr lang="en-US" altLang="zh-TW" sz="28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4:20,5:1)</a:t>
            </a:r>
          </a:p>
        </p:txBody>
      </p:sp>
      <p:pic>
        <p:nvPicPr>
          <p:cNvPr id="11270" name="Picture 6" descr="大张嘴- 贴图＆原创图- 神の仆人之家BBS - Powered by Discuz!">
            <a:extLst>
              <a:ext uri="{FF2B5EF4-FFF2-40B4-BE49-F238E27FC236}">
                <a16:creationId xmlns:a16="http://schemas.microsoft.com/office/drawing/2014/main" id="{5B81EF08-A62A-94DE-C94C-A69093F9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8548" y="3805520"/>
            <a:ext cx="6105106" cy="360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圣灵将主爱浇灌在我们心里 | 20240428 主耶稣，求你悔改我们的心，使我们传扬你的圣名 | 五点晨祷，以祷告开始每一天的生活……">
            <a:extLst>
              <a:ext uri="{FF2B5EF4-FFF2-40B4-BE49-F238E27FC236}">
                <a16:creationId xmlns:a16="http://schemas.microsoft.com/office/drawing/2014/main" id="{F788760A-B01A-ECFB-05BA-4ED0626B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068" y="3805520"/>
            <a:ext cx="5053415" cy="28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B9890-6B4A-2543-EF25-09C3C581E324}"/>
              </a:ext>
            </a:extLst>
          </p:cNvPr>
          <p:cNvSpPr txBox="1"/>
          <p:nvPr/>
        </p:nvSpPr>
        <p:spPr>
          <a:xfrm>
            <a:off x="8845826" y="5267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5A83C-EE59-97C6-525C-F67D97BD316A}"/>
              </a:ext>
            </a:extLst>
          </p:cNvPr>
          <p:cNvSpPr txBox="1"/>
          <p:nvPr/>
        </p:nvSpPr>
        <p:spPr>
          <a:xfrm>
            <a:off x="1540565" y="3085084"/>
            <a:ext cx="10038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不願有一人沉淪，乃願人人都悔改。</a:t>
            </a:r>
            <a:r>
              <a:rPr lang="zh-TW" altLang="en-US" sz="3200" b="1" dirty="0">
                <a:latin typeface="+mn-ea"/>
              </a:rPr>
              <a:t> </a:t>
            </a:r>
            <a:r>
              <a:rPr lang="en-US" altLang="zh-TW" sz="3200" b="1" dirty="0">
                <a:solidFill>
                  <a:srgbClr val="0070C0"/>
                </a:solidFill>
                <a:latin typeface="+mn-ea"/>
              </a:rPr>
              <a:t>(</a:t>
            </a:r>
            <a:r>
              <a:rPr lang="zh-TW" altLang="en-US" sz="3200" b="1" dirty="0">
                <a:solidFill>
                  <a:srgbClr val="0070C0"/>
                </a:solidFill>
                <a:latin typeface="+mn-ea"/>
              </a:rPr>
              <a:t>彼後 </a:t>
            </a:r>
            <a:r>
              <a:rPr lang="en-US" altLang="zh-TW" sz="3200" b="1" dirty="0">
                <a:solidFill>
                  <a:srgbClr val="0070C0"/>
                </a:solidFill>
                <a:latin typeface="+mn-ea"/>
              </a:rPr>
              <a:t>3:9)</a:t>
            </a:r>
            <a:endParaRPr lang="en-US" sz="3200" b="1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6153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1115</TotalTime>
  <Words>1996</Words>
  <Application>Microsoft Office PowerPoint</Application>
  <PresentationFormat>Widescreen</PresentationFormat>
  <Paragraphs>166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8" baseType="lpstr">
      <vt:lpstr>Avenir Next</vt:lpstr>
      <vt:lpstr>Avenir Next Demi Bold</vt:lpstr>
      <vt:lpstr>Avenir Next Heavy</vt:lpstr>
      <vt:lpstr>DengXian</vt:lpstr>
      <vt:lpstr>DFKai-SB</vt:lpstr>
      <vt:lpstr>Helvetica Neue</vt:lpstr>
      <vt:lpstr>KaiTi</vt:lpstr>
      <vt:lpstr>Microsoft JhengHei</vt:lpstr>
      <vt:lpstr>Microsoft YaHei</vt:lpstr>
      <vt:lpstr>Aptos</vt:lpstr>
      <vt:lpstr>Arial</vt:lpstr>
      <vt:lpstr>Arial Black</vt:lpstr>
      <vt:lpstr>Calibri</vt:lpstr>
      <vt:lpstr>Century Gothic</vt:lpstr>
      <vt:lpstr>Eras Demi ITC</vt:lpstr>
      <vt:lpstr>Gill Sans MT</vt:lpstr>
      <vt:lpstr>Impact</vt:lpstr>
      <vt:lpstr>Times New Roman</vt:lpstr>
      <vt:lpstr>Wingdings</vt:lpstr>
      <vt:lpstr>Wingdings 3</vt:lpstr>
      <vt:lpstr>Wisp</vt:lpstr>
      <vt:lpstr>1_Office Theme</vt:lpstr>
      <vt:lpstr>4_Office Theme</vt:lpstr>
      <vt:lpstr>PowerPoint Presentation</vt:lpstr>
      <vt:lpstr>PowerPoint Presentation</vt:lpstr>
      <vt:lpstr>讓新一代看見神用平凡人成就非凡事，因而全然委身信靠，將榮耀歸神！</vt:lpstr>
      <vt:lpstr>PowerPoint Presentation</vt:lpstr>
      <vt:lpstr>PowerPoint Presentation</vt:lpstr>
      <vt:lpstr>一、看主所看、愛主所愛</vt:lpstr>
      <vt:lpstr>戴德生為何特別愛中國失喪靈魂 ？</vt:lpstr>
      <vt:lpstr>一、看主所看、愛主所愛</vt:lpstr>
      <vt:lpstr>一、看主所看、愛主所愛</vt:lpstr>
      <vt:lpstr>二、願意付代價</vt:lpstr>
      <vt:lpstr>二、願意付代價</vt:lpstr>
      <vt:lpstr>二、願意付代價</vt:lpstr>
      <vt:lpstr>PowerPoint Presentation</vt:lpstr>
      <vt:lpstr>二、願意付代價</vt:lpstr>
      <vt:lpstr>三、信靠偉大的神</vt:lpstr>
      <vt:lpstr>PowerPoint Presentation</vt:lpstr>
      <vt:lpstr>三、信靠偉大的神</vt:lpstr>
      <vt:lpstr>PowerPoint Presentation</vt:lpstr>
      <vt:lpstr>三、信靠偉大的神</vt:lpstr>
      <vt:lpstr>PowerPoint Presentation</vt:lpstr>
      <vt:lpstr>PowerPoint Presentation</vt:lpstr>
      <vt:lpstr>PowerPoint Presentation</vt:lpstr>
      <vt:lpstr>PowerPoint Presentation</vt:lpstr>
      <vt:lpstr>四、順服主、走出去</vt:lpstr>
      <vt:lpstr>PowerPoint Presentation</vt:lpstr>
      <vt:lpstr>耶路撒冷 ─ Rancho Cugamonga 牧場                   教會附近社區，公園，學校，購物中心</vt:lpstr>
      <vt:lpstr>猶太全地--    LA    加州   Hesperia </vt:lpstr>
      <vt:lpstr>直到地級 ─ 今年教會已出去的短宣隊</vt:lpstr>
      <vt:lpstr>2025 可能的教會短宣隊</vt:lpstr>
      <vt:lpstr>PowerPoint Presentation</vt:lpstr>
      <vt:lpstr>PowerPoint Presentation</vt:lpstr>
      <vt:lpstr>SGV 母會從宣教基金撥款 $5,000         會眾也奉獻了 $9,900                 支持戴德生電影製作</vt:lpstr>
      <vt:lpstr>PowerPoint Presentation</vt:lpstr>
      <vt:lpstr>UDSON</vt:lpstr>
      <vt:lpstr>讓新一代看見神用平凡人成就非凡事，因而全然委身信靠，將榮耀歸神！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Wong</dc:creator>
  <cp:lastModifiedBy>Julia Wong</cp:lastModifiedBy>
  <cp:revision>4</cp:revision>
  <dcterms:created xsi:type="dcterms:W3CDTF">2024-05-14T22:58:17Z</dcterms:created>
  <dcterms:modified xsi:type="dcterms:W3CDTF">2024-11-10T16:38:12Z</dcterms:modified>
</cp:coreProperties>
</file>