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968" r:id="rId2"/>
  </p:sldMasterIdLst>
  <p:notesMasterIdLst>
    <p:notesMasterId r:id="rId38"/>
  </p:notesMasterIdLst>
  <p:sldIdLst>
    <p:sldId id="15802" r:id="rId3"/>
    <p:sldId id="15817" r:id="rId4"/>
    <p:sldId id="15822" r:id="rId5"/>
    <p:sldId id="15833" r:id="rId6"/>
    <p:sldId id="15830" r:id="rId7"/>
    <p:sldId id="15816" r:id="rId8"/>
    <p:sldId id="15827" r:id="rId9"/>
    <p:sldId id="15832" r:id="rId10"/>
    <p:sldId id="15829" r:id="rId11"/>
    <p:sldId id="15834" r:id="rId12"/>
    <p:sldId id="15847" r:id="rId13"/>
    <p:sldId id="342" r:id="rId14"/>
    <p:sldId id="343" r:id="rId15"/>
    <p:sldId id="332" r:id="rId16"/>
    <p:sldId id="15835" r:id="rId17"/>
    <p:sldId id="15836" r:id="rId18"/>
    <p:sldId id="15837" r:id="rId19"/>
    <p:sldId id="15839" r:id="rId20"/>
    <p:sldId id="15854" r:id="rId21"/>
    <p:sldId id="15841" r:id="rId22"/>
    <p:sldId id="15840" r:id="rId23"/>
    <p:sldId id="15844" r:id="rId24"/>
    <p:sldId id="15855" r:id="rId25"/>
    <p:sldId id="15842" r:id="rId26"/>
    <p:sldId id="15845" r:id="rId27"/>
    <p:sldId id="15846" r:id="rId28"/>
    <p:sldId id="15856" r:id="rId29"/>
    <p:sldId id="15849" r:id="rId30"/>
    <p:sldId id="15850" r:id="rId31"/>
    <p:sldId id="346" r:id="rId32"/>
    <p:sldId id="15818" r:id="rId33"/>
    <p:sldId id="15828" r:id="rId34"/>
    <p:sldId id="15852" r:id="rId35"/>
    <p:sldId id="15848" r:id="rId36"/>
    <p:sldId id="15838" r:id="rId37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930E6"/>
    <a:srgbClr val="0066FF"/>
    <a:srgbClr val="333399"/>
    <a:srgbClr val="154336"/>
    <a:srgbClr val="CC3300"/>
    <a:srgbClr val="CC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7F629-C475-48A9-A003-7A4ADBA3F3A8}" v="383" dt="2024-04-14T16:44:05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7" autoAdjust="0"/>
    <p:restoredTop sz="86364" autoAdjust="0"/>
  </p:normalViewPr>
  <p:slideViewPr>
    <p:cSldViewPr>
      <p:cViewPr varScale="1">
        <p:scale>
          <a:sx n="65" d="100"/>
          <a:sy n="65" d="100"/>
        </p:scale>
        <p:origin x="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Wong" userId="d7baf7815abb286b" providerId="LiveId" clId="{18D7F629-C475-48A9-A003-7A4ADBA3F3A8}"/>
    <pc:docChg chg="custSel addSld delSld modSld sldOrd">
      <pc:chgData name="Julia Wong" userId="d7baf7815abb286b" providerId="LiveId" clId="{18D7F629-C475-48A9-A003-7A4ADBA3F3A8}" dt="2024-04-14T16:44:05.683" v="1446" actId="13926"/>
      <pc:docMkLst>
        <pc:docMk/>
      </pc:docMkLst>
      <pc:sldChg chg="modSp mod">
        <pc:chgData name="Julia Wong" userId="d7baf7815abb286b" providerId="LiveId" clId="{18D7F629-C475-48A9-A003-7A4ADBA3F3A8}" dt="2024-04-14T16:39:08.061" v="1403" actId="255"/>
        <pc:sldMkLst>
          <pc:docMk/>
          <pc:sldMk cId="3407047605" sldId="346"/>
        </pc:sldMkLst>
        <pc:spChg chg="mod">
          <ac:chgData name="Julia Wong" userId="d7baf7815abb286b" providerId="LiveId" clId="{18D7F629-C475-48A9-A003-7A4ADBA3F3A8}" dt="2024-04-14T16:39:08.061" v="1403" actId="255"/>
          <ac:spMkLst>
            <pc:docMk/>
            <pc:sldMk cId="3407047605" sldId="346"/>
            <ac:spMk id="2" creationId="{00000000-0000-0000-0000-000000000000}"/>
          </ac:spMkLst>
        </pc:spChg>
      </pc:sldChg>
      <pc:sldChg chg="modSp mod">
        <pc:chgData name="Julia Wong" userId="d7baf7815abb286b" providerId="LiveId" clId="{18D7F629-C475-48A9-A003-7A4ADBA3F3A8}" dt="2024-04-14T16:39:15.651" v="1404" actId="2711"/>
        <pc:sldMkLst>
          <pc:docMk/>
          <pc:sldMk cId="98636843" sldId="15818"/>
        </pc:sldMkLst>
        <pc:spChg chg="mod">
          <ac:chgData name="Julia Wong" userId="d7baf7815abb286b" providerId="LiveId" clId="{18D7F629-C475-48A9-A003-7A4ADBA3F3A8}" dt="2024-04-14T16:39:15.651" v="1404" actId="2711"/>
          <ac:spMkLst>
            <pc:docMk/>
            <pc:sldMk cId="98636843" sldId="15818"/>
            <ac:spMk id="2" creationId="{00000000-0000-0000-0000-000000000000}"/>
          </ac:spMkLst>
        </pc:spChg>
      </pc:sldChg>
      <pc:sldChg chg="modSp del mod">
        <pc:chgData name="Julia Wong" userId="d7baf7815abb286b" providerId="LiveId" clId="{18D7F629-C475-48A9-A003-7A4ADBA3F3A8}" dt="2024-04-14T16:37:19.911" v="1374" actId="47"/>
        <pc:sldMkLst>
          <pc:docMk/>
          <pc:sldMk cId="770737898" sldId="15819"/>
        </pc:sldMkLst>
        <pc:spChg chg="mod">
          <ac:chgData name="Julia Wong" userId="d7baf7815abb286b" providerId="LiveId" clId="{18D7F629-C475-48A9-A003-7A4ADBA3F3A8}" dt="2024-04-14T09:41:21.380" v="9"/>
          <ac:spMkLst>
            <pc:docMk/>
            <pc:sldMk cId="770737898" sldId="15819"/>
            <ac:spMk id="2" creationId="{00000000-0000-0000-0000-000000000000}"/>
          </ac:spMkLst>
        </pc:spChg>
      </pc:sldChg>
      <pc:sldChg chg="modAnim">
        <pc:chgData name="Julia Wong" userId="d7baf7815abb286b" providerId="LiveId" clId="{18D7F629-C475-48A9-A003-7A4ADBA3F3A8}" dt="2024-04-14T15:54:36.561" v="35"/>
        <pc:sldMkLst>
          <pc:docMk/>
          <pc:sldMk cId="2220852622" sldId="15829"/>
        </pc:sldMkLst>
      </pc:sldChg>
      <pc:sldChg chg="modSp mod">
        <pc:chgData name="Julia Wong" userId="d7baf7815abb286b" providerId="LiveId" clId="{18D7F629-C475-48A9-A003-7A4ADBA3F3A8}" dt="2024-04-14T15:56:11.520" v="45"/>
        <pc:sldMkLst>
          <pc:docMk/>
          <pc:sldMk cId="4067072137" sldId="15835"/>
        </pc:sldMkLst>
        <pc:spChg chg="mod">
          <ac:chgData name="Julia Wong" userId="d7baf7815abb286b" providerId="LiveId" clId="{18D7F629-C475-48A9-A003-7A4ADBA3F3A8}" dt="2024-04-14T15:56:11.520" v="45"/>
          <ac:spMkLst>
            <pc:docMk/>
            <pc:sldMk cId="4067072137" sldId="15835"/>
            <ac:spMk id="4" creationId="{705B4C24-76AF-D848-8415-328B7F06ECC8}"/>
          </ac:spMkLst>
        </pc:spChg>
      </pc:sldChg>
      <pc:sldChg chg="addSp delSp modSp mod modAnim">
        <pc:chgData name="Julia Wong" userId="d7baf7815abb286b" providerId="LiveId" clId="{18D7F629-C475-48A9-A003-7A4ADBA3F3A8}" dt="2024-04-14T16:42:20.062" v="1442"/>
        <pc:sldMkLst>
          <pc:docMk/>
          <pc:sldMk cId="2559526930" sldId="15836"/>
        </pc:sldMkLst>
        <pc:spChg chg="del mod">
          <ac:chgData name="Julia Wong" userId="d7baf7815abb286b" providerId="LiveId" clId="{18D7F629-C475-48A9-A003-7A4ADBA3F3A8}" dt="2024-04-14T15:57:56.532" v="91" actId="21"/>
          <ac:spMkLst>
            <pc:docMk/>
            <pc:sldMk cId="2559526930" sldId="15836"/>
            <ac:spMk id="16" creationId="{40F71571-F060-600D-9110-28E96A68552F}"/>
          </ac:spMkLst>
        </pc:spChg>
        <pc:spChg chg="mod">
          <ac:chgData name="Julia Wong" userId="d7baf7815abb286b" providerId="LiveId" clId="{18D7F629-C475-48A9-A003-7A4ADBA3F3A8}" dt="2024-04-14T15:58:42.612" v="103"/>
          <ac:spMkLst>
            <pc:docMk/>
            <pc:sldMk cId="2559526930" sldId="15836"/>
            <ac:spMk id="9223" creationId="{5EC05EE3-672C-8746-71FC-4BF88A8F8EBC}"/>
          </ac:spMkLst>
        </pc:spChg>
        <pc:picChg chg="mod">
          <ac:chgData name="Julia Wong" userId="d7baf7815abb286b" providerId="LiveId" clId="{18D7F629-C475-48A9-A003-7A4ADBA3F3A8}" dt="2024-04-14T15:58:06.950" v="93" actId="1076"/>
          <ac:picMkLst>
            <pc:docMk/>
            <pc:sldMk cId="2559526930" sldId="15836"/>
            <ac:picMk id="9218" creationId="{ABB6A01E-DF26-85AF-3705-07632EB9B4E7}"/>
          </ac:picMkLst>
        </pc:picChg>
        <pc:picChg chg="mod">
          <ac:chgData name="Julia Wong" userId="d7baf7815abb286b" providerId="LiveId" clId="{18D7F629-C475-48A9-A003-7A4ADBA3F3A8}" dt="2024-04-14T15:58:01.057" v="92" actId="1076"/>
          <ac:picMkLst>
            <pc:docMk/>
            <pc:sldMk cId="2559526930" sldId="15836"/>
            <ac:picMk id="9220" creationId="{D94EA886-60DB-9B7B-1CC6-7DB8A45F95A9}"/>
          </ac:picMkLst>
        </pc:picChg>
        <pc:inkChg chg="add">
          <ac:chgData name="Julia Wong" userId="d7baf7815abb286b" providerId="LiveId" clId="{18D7F629-C475-48A9-A003-7A4ADBA3F3A8}" dt="2024-04-14T15:58:51.401" v="104" actId="9405"/>
          <ac:inkMkLst>
            <pc:docMk/>
            <pc:sldMk cId="2559526930" sldId="15836"/>
            <ac:inkMk id="2" creationId="{6BFE2C44-043B-A16D-C5A5-7BE8B647C560}"/>
          </ac:inkMkLst>
        </pc:inkChg>
        <pc:inkChg chg="add">
          <ac:chgData name="Julia Wong" userId="d7baf7815abb286b" providerId="LiveId" clId="{18D7F629-C475-48A9-A003-7A4ADBA3F3A8}" dt="2024-04-14T15:58:54.760" v="105" actId="9405"/>
          <ac:inkMkLst>
            <pc:docMk/>
            <pc:sldMk cId="2559526930" sldId="15836"/>
            <ac:inkMk id="3" creationId="{B8805A1C-A935-5EF6-A4DE-B6AF021FDB23}"/>
          </ac:inkMkLst>
        </pc:inkChg>
        <pc:inkChg chg="add">
          <ac:chgData name="Julia Wong" userId="d7baf7815abb286b" providerId="LiveId" clId="{18D7F629-C475-48A9-A003-7A4ADBA3F3A8}" dt="2024-04-14T15:59:03.403" v="106" actId="9405"/>
          <ac:inkMkLst>
            <pc:docMk/>
            <pc:sldMk cId="2559526930" sldId="15836"/>
            <ac:inkMk id="6" creationId="{99DA099A-C6A6-D157-AF21-D9B80D742671}"/>
          </ac:inkMkLst>
        </pc:inkChg>
        <pc:inkChg chg="add">
          <ac:chgData name="Julia Wong" userId="d7baf7815abb286b" providerId="LiveId" clId="{18D7F629-C475-48A9-A003-7A4ADBA3F3A8}" dt="2024-04-14T15:59:07.630" v="107" actId="9405"/>
          <ac:inkMkLst>
            <pc:docMk/>
            <pc:sldMk cId="2559526930" sldId="15836"/>
            <ac:inkMk id="7" creationId="{47D1DAD0-42F7-DD2C-F2F3-FA2D5ED7947F}"/>
          </ac:inkMkLst>
        </pc:inkChg>
        <pc:inkChg chg="add">
          <ac:chgData name="Julia Wong" userId="d7baf7815abb286b" providerId="LiveId" clId="{18D7F629-C475-48A9-A003-7A4ADBA3F3A8}" dt="2024-04-14T15:59:17.061" v="108" actId="9405"/>
          <ac:inkMkLst>
            <pc:docMk/>
            <pc:sldMk cId="2559526930" sldId="15836"/>
            <ac:inkMk id="8" creationId="{F235BDCA-240E-21C8-E0B9-D92EFE8957EE}"/>
          </ac:inkMkLst>
        </pc:inkChg>
        <pc:inkChg chg="add">
          <ac:chgData name="Julia Wong" userId="d7baf7815abb286b" providerId="LiveId" clId="{18D7F629-C475-48A9-A003-7A4ADBA3F3A8}" dt="2024-04-14T15:59:21.541" v="109" actId="9405"/>
          <ac:inkMkLst>
            <pc:docMk/>
            <pc:sldMk cId="2559526930" sldId="15836"/>
            <ac:inkMk id="9" creationId="{B72756E1-BE69-88DB-91AD-4BB68F144736}"/>
          </ac:inkMkLst>
        </pc:inkChg>
        <pc:inkChg chg="add">
          <ac:chgData name="Julia Wong" userId="d7baf7815abb286b" providerId="LiveId" clId="{18D7F629-C475-48A9-A003-7A4ADBA3F3A8}" dt="2024-04-14T15:59:27.989" v="110" actId="9405"/>
          <ac:inkMkLst>
            <pc:docMk/>
            <pc:sldMk cId="2559526930" sldId="15836"/>
            <ac:inkMk id="10" creationId="{A24E0958-1DFC-5102-2AE9-CEA3D51F032F}"/>
          </ac:inkMkLst>
        </pc:inkChg>
        <pc:inkChg chg="add">
          <ac:chgData name="Julia Wong" userId="d7baf7815abb286b" providerId="LiveId" clId="{18D7F629-C475-48A9-A003-7A4ADBA3F3A8}" dt="2024-04-14T15:59:34.748" v="111" actId="9405"/>
          <ac:inkMkLst>
            <pc:docMk/>
            <pc:sldMk cId="2559526930" sldId="15836"/>
            <ac:inkMk id="11" creationId="{69159BC6-3ADC-89E9-4C91-9393F70F00C6}"/>
          </ac:inkMkLst>
        </pc:inkChg>
      </pc:sldChg>
      <pc:sldChg chg="modSp mod">
        <pc:chgData name="Julia Wong" userId="d7baf7815abb286b" providerId="LiveId" clId="{18D7F629-C475-48A9-A003-7A4ADBA3F3A8}" dt="2024-04-14T16:40:35.332" v="1437"/>
        <pc:sldMkLst>
          <pc:docMk/>
          <pc:sldMk cId="3256340494" sldId="15838"/>
        </pc:sldMkLst>
        <pc:spChg chg="mod">
          <ac:chgData name="Julia Wong" userId="d7baf7815abb286b" providerId="LiveId" clId="{18D7F629-C475-48A9-A003-7A4ADBA3F3A8}" dt="2024-04-14T16:40:35.332" v="1437"/>
          <ac:spMkLst>
            <pc:docMk/>
            <pc:sldMk cId="3256340494" sldId="15838"/>
            <ac:spMk id="3" creationId="{1D01AA8D-4772-9704-1BE3-55D30D70ED49}"/>
          </ac:spMkLst>
        </pc:spChg>
      </pc:sldChg>
      <pc:sldChg chg="delSp modSp mod ord delAnim modAnim">
        <pc:chgData name="Julia Wong" userId="d7baf7815abb286b" providerId="LiveId" clId="{18D7F629-C475-48A9-A003-7A4ADBA3F3A8}" dt="2024-04-14T16:43:04.820" v="1445" actId="20577"/>
        <pc:sldMkLst>
          <pc:docMk/>
          <pc:sldMk cId="2673433862" sldId="15840"/>
        </pc:sldMkLst>
        <pc:spChg chg="mod">
          <ac:chgData name="Julia Wong" userId="d7baf7815abb286b" providerId="LiveId" clId="{18D7F629-C475-48A9-A003-7A4ADBA3F3A8}" dt="2024-04-14T16:09:10.104" v="347" actId="255"/>
          <ac:spMkLst>
            <pc:docMk/>
            <pc:sldMk cId="2673433862" sldId="15840"/>
            <ac:spMk id="2" creationId="{D670C348-6E85-4097-F139-FB1E5C6BED83}"/>
          </ac:spMkLst>
        </pc:spChg>
        <pc:spChg chg="mod">
          <ac:chgData name="Julia Wong" userId="d7baf7815abb286b" providerId="LiveId" clId="{18D7F629-C475-48A9-A003-7A4ADBA3F3A8}" dt="2024-04-14T16:43:04.820" v="1445" actId="20577"/>
          <ac:spMkLst>
            <pc:docMk/>
            <pc:sldMk cId="2673433862" sldId="15840"/>
            <ac:spMk id="3" creationId="{0DD996CE-AFFC-C74C-558D-40F48094CCEC}"/>
          </ac:spMkLst>
        </pc:spChg>
        <pc:spChg chg="del mod">
          <ac:chgData name="Julia Wong" userId="d7baf7815abb286b" providerId="LiveId" clId="{18D7F629-C475-48A9-A003-7A4ADBA3F3A8}" dt="2024-04-14T16:12:09.377" v="393"/>
          <ac:spMkLst>
            <pc:docMk/>
            <pc:sldMk cId="2673433862" sldId="15840"/>
            <ac:spMk id="4" creationId="{D399E033-AF7B-F657-6595-262643DEFCC3}"/>
          </ac:spMkLst>
        </pc:spChg>
      </pc:sldChg>
      <pc:sldChg chg="modSp mod">
        <pc:chgData name="Julia Wong" userId="d7baf7815abb286b" providerId="LiveId" clId="{18D7F629-C475-48A9-A003-7A4ADBA3F3A8}" dt="2024-04-14T16:07:59.343" v="330" actId="13926"/>
        <pc:sldMkLst>
          <pc:docMk/>
          <pc:sldMk cId="4149439383" sldId="15841"/>
        </pc:sldMkLst>
        <pc:spChg chg="mod">
          <ac:chgData name="Julia Wong" userId="d7baf7815abb286b" providerId="LiveId" clId="{18D7F629-C475-48A9-A003-7A4ADBA3F3A8}" dt="2024-04-14T16:07:59.343" v="330" actId="13926"/>
          <ac:spMkLst>
            <pc:docMk/>
            <pc:sldMk cId="4149439383" sldId="15841"/>
            <ac:spMk id="3" creationId="{7DF42871-E9BE-65AF-9BDC-616D413E4254}"/>
          </ac:spMkLst>
        </pc:spChg>
      </pc:sldChg>
      <pc:sldChg chg="modSp mod ord">
        <pc:chgData name="Julia Wong" userId="d7baf7815abb286b" providerId="LiveId" clId="{18D7F629-C475-48A9-A003-7A4ADBA3F3A8}" dt="2024-04-14T16:22:47.776" v="904" actId="1076"/>
        <pc:sldMkLst>
          <pc:docMk/>
          <pc:sldMk cId="2058958855" sldId="15844"/>
        </pc:sldMkLst>
        <pc:spChg chg="mod">
          <ac:chgData name="Julia Wong" userId="d7baf7815abb286b" providerId="LiveId" clId="{18D7F629-C475-48A9-A003-7A4ADBA3F3A8}" dt="2024-04-14T16:22:10.273" v="892" actId="255"/>
          <ac:spMkLst>
            <pc:docMk/>
            <pc:sldMk cId="2058958855" sldId="15844"/>
            <ac:spMk id="2" creationId="{BD18B965-BA7A-4996-C414-8B100F00E8D4}"/>
          </ac:spMkLst>
        </pc:spChg>
        <pc:spChg chg="mod">
          <ac:chgData name="Julia Wong" userId="d7baf7815abb286b" providerId="LiveId" clId="{18D7F629-C475-48A9-A003-7A4ADBA3F3A8}" dt="2024-04-14T16:22:47.776" v="904" actId="1076"/>
          <ac:spMkLst>
            <pc:docMk/>
            <pc:sldMk cId="2058958855" sldId="15844"/>
            <ac:spMk id="3" creationId="{AAC69B90-358D-E9FB-06F4-C4671A207977}"/>
          </ac:spMkLst>
        </pc:spChg>
      </pc:sldChg>
      <pc:sldChg chg="modSp mod">
        <pc:chgData name="Julia Wong" userId="d7baf7815abb286b" providerId="LiveId" clId="{18D7F629-C475-48A9-A003-7A4ADBA3F3A8}" dt="2024-04-14T16:32:53.310" v="1244" actId="20577"/>
        <pc:sldMkLst>
          <pc:docMk/>
          <pc:sldMk cId="1886415580" sldId="15845"/>
        </pc:sldMkLst>
        <pc:spChg chg="mod">
          <ac:chgData name="Julia Wong" userId="d7baf7815abb286b" providerId="LiveId" clId="{18D7F629-C475-48A9-A003-7A4ADBA3F3A8}" dt="2024-04-14T16:23:10.925" v="909"/>
          <ac:spMkLst>
            <pc:docMk/>
            <pc:sldMk cId="1886415580" sldId="15845"/>
            <ac:spMk id="2" creationId="{BD18B965-BA7A-4996-C414-8B100F00E8D4}"/>
          </ac:spMkLst>
        </pc:spChg>
        <pc:spChg chg="mod">
          <ac:chgData name="Julia Wong" userId="d7baf7815abb286b" providerId="LiveId" clId="{18D7F629-C475-48A9-A003-7A4ADBA3F3A8}" dt="2024-04-14T16:32:53.310" v="1244" actId="20577"/>
          <ac:spMkLst>
            <pc:docMk/>
            <pc:sldMk cId="1886415580" sldId="15845"/>
            <ac:spMk id="3" creationId="{AAC69B90-358D-E9FB-06F4-C4671A207977}"/>
          </ac:spMkLst>
        </pc:spChg>
      </pc:sldChg>
      <pc:sldChg chg="modSp mod">
        <pc:chgData name="Julia Wong" userId="d7baf7815abb286b" providerId="LiveId" clId="{18D7F629-C475-48A9-A003-7A4ADBA3F3A8}" dt="2024-04-14T16:32:57.883" v="1245" actId="20577"/>
        <pc:sldMkLst>
          <pc:docMk/>
          <pc:sldMk cId="2926056076" sldId="15846"/>
        </pc:sldMkLst>
        <pc:spChg chg="mod">
          <ac:chgData name="Julia Wong" userId="d7baf7815abb286b" providerId="LiveId" clId="{18D7F629-C475-48A9-A003-7A4ADBA3F3A8}" dt="2024-04-14T16:23:46.057" v="926"/>
          <ac:spMkLst>
            <pc:docMk/>
            <pc:sldMk cId="2926056076" sldId="15846"/>
            <ac:spMk id="2" creationId="{BD18B965-BA7A-4996-C414-8B100F00E8D4}"/>
          </ac:spMkLst>
        </pc:spChg>
        <pc:spChg chg="mod">
          <ac:chgData name="Julia Wong" userId="d7baf7815abb286b" providerId="LiveId" clId="{18D7F629-C475-48A9-A003-7A4ADBA3F3A8}" dt="2024-04-14T16:32:57.883" v="1245" actId="20577"/>
          <ac:spMkLst>
            <pc:docMk/>
            <pc:sldMk cId="2926056076" sldId="15846"/>
            <ac:spMk id="3" creationId="{AAC69B90-358D-E9FB-06F4-C4671A207977}"/>
          </ac:spMkLst>
        </pc:spChg>
      </pc:sldChg>
      <pc:sldChg chg="modSp mod">
        <pc:chgData name="Julia Wong" userId="d7baf7815abb286b" providerId="LiveId" clId="{18D7F629-C475-48A9-A003-7A4ADBA3F3A8}" dt="2024-04-14T16:41:24.456" v="1441" actId="255"/>
        <pc:sldMkLst>
          <pc:docMk/>
          <pc:sldMk cId="4123726424" sldId="15849"/>
        </pc:sldMkLst>
        <pc:spChg chg="mod">
          <ac:chgData name="Julia Wong" userId="d7baf7815abb286b" providerId="LiveId" clId="{18D7F629-C475-48A9-A003-7A4ADBA3F3A8}" dt="2024-04-14T16:41:24.456" v="1441" actId="255"/>
          <ac:spMkLst>
            <pc:docMk/>
            <pc:sldMk cId="4123726424" sldId="15849"/>
            <ac:spMk id="5" creationId="{41D17304-7AD6-0FCA-2814-E5AE30785A7B}"/>
          </ac:spMkLst>
        </pc:spChg>
      </pc:sldChg>
      <pc:sldChg chg="modSp mod">
        <pc:chgData name="Julia Wong" userId="d7baf7815abb286b" providerId="LiveId" clId="{18D7F629-C475-48A9-A003-7A4ADBA3F3A8}" dt="2024-04-14T16:39:25.993" v="1405" actId="2711"/>
        <pc:sldMkLst>
          <pc:docMk/>
          <pc:sldMk cId="2875227737" sldId="15850"/>
        </pc:sldMkLst>
        <pc:spChg chg="mod">
          <ac:chgData name="Julia Wong" userId="d7baf7815abb286b" providerId="LiveId" clId="{18D7F629-C475-48A9-A003-7A4ADBA3F3A8}" dt="2024-04-14T16:39:25.993" v="1405" actId="2711"/>
          <ac:spMkLst>
            <pc:docMk/>
            <pc:sldMk cId="2875227737" sldId="15850"/>
            <ac:spMk id="5" creationId="{41D17304-7AD6-0FCA-2814-E5AE30785A7B}"/>
          </ac:spMkLst>
        </pc:spChg>
      </pc:sldChg>
      <pc:sldChg chg="modSp del mod">
        <pc:chgData name="Julia Wong" userId="d7baf7815abb286b" providerId="LiveId" clId="{18D7F629-C475-48A9-A003-7A4ADBA3F3A8}" dt="2024-04-14T16:37:22.330" v="1375" actId="47"/>
        <pc:sldMkLst>
          <pc:docMk/>
          <pc:sldMk cId="964774159" sldId="15851"/>
        </pc:sldMkLst>
        <pc:spChg chg="mod">
          <ac:chgData name="Julia Wong" userId="d7baf7815abb286b" providerId="LiveId" clId="{18D7F629-C475-48A9-A003-7A4ADBA3F3A8}" dt="2024-04-14T09:41:28.968" v="19"/>
          <ac:spMkLst>
            <pc:docMk/>
            <pc:sldMk cId="964774159" sldId="15851"/>
            <ac:spMk id="2" creationId="{00000000-0000-0000-0000-000000000000}"/>
          </ac:spMkLst>
        </pc:spChg>
      </pc:sldChg>
      <pc:sldChg chg="del">
        <pc:chgData name="Julia Wong" userId="d7baf7815abb286b" providerId="LiveId" clId="{18D7F629-C475-48A9-A003-7A4ADBA3F3A8}" dt="2024-04-14T16:19:52.929" v="759" actId="47"/>
        <pc:sldMkLst>
          <pc:docMk/>
          <pc:sldMk cId="2383776409" sldId="15853"/>
        </pc:sldMkLst>
      </pc:sldChg>
      <pc:sldChg chg="addSp modSp new mod modAnim">
        <pc:chgData name="Julia Wong" userId="d7baf7815abb286b" providerId="LiveId" clId="{18D7F629-C475-48A9-A003-7A4ADBA3F3A8}" dt="2024-04-14T16:07:03.279" v="326" actId="20577"/>
        <pc:sldMkLst>
          <pc:docMk/>
          <pc:sldMk cId="1411842000" sldId="15854"/>
        </pc:sldMkLst>
        <pc:spChg chg="mod">
          <ac:chgData name="Julia Wong" userId="d7baf7815abb286b" providerId="LiveId" clId="{18D7F629-C475-48A9-A003-7A4ADBA3F3A8}" dt="2024-04-14T16:03:58.585" v="220" actId="14100"/>
          <ac:spMkLst>
            <pc:docMk/>
            <pc:sldMk cId="1411842000" sldId="15854"/>
            <ac:spMk id="3" creationId="{1C8515BC-F217-F755-25CA-E6E0523A8D21}"/>
          </ac:spMkLst>
        </pc:spChg>
        <pc:spChg chg="add mod">
          <ac:chgData name="Julia Wong" userId="d7baf7815abb286b" providerId="LiveId" clId="{18D7F629-C475-48A9-A003-7A4ADBA3F3A8}" dt="2024-04-14T16:07:03.279" v="326" actId="20577"/>
          <ac:spMkLst>
            <pc:docMk/>
            <pc:sldMk cId="1411842000" sldId="15854"/>
            <ac:spMk id="4" creationId="{A6BFB77D-13F4-AE26-FEEC-DAFA8640C74D}"/>
          </ac:spMkLst>
        </pc:spChg>
      </pc:sldChg>
      <pc:sldChg chg="addSp modSp mod">
        <pc:chgData name="Julia Wong" userId="d7baf7815abb286b" providerId="LiveId" clId="{18D7F629-C475-48A9-A003-7A4ADBA3F3A8}" dt="2024-04-14T16:21:02.940" v="870" actId="1076"/>
        <pc:sldMkLst>
          <pc:docMk/>
          <pc:sldMk cId="712231173" sldId="15855"/>
        </pc:sldMkLst>
        <pc:spChg chg="mod">
          <ac:chgData name="Julia Wong" userId="d7baf7815abb286b" providerId="LiveId" clId="{18D7F629-C475-48A9-A003-7A4ADBA3F3A8}" dt="2024-04-14T16:18:31.133" v="659"/>
          <ac:spMkLst>
            <pc:docMk/>
            <pc:sldMk cId="712231173" sldId="15855"/>
            <ac:spMk id="2" creationId="{D670C348-6E85-4097-F139-FB1E5C6BED83}"/>
          </ac:spMkLst>
        </pc:spChg>
        <pc:spChg chg="mod">
          <ac:chgData name="Julia Wong" userId="d7baf7815abb286b" providerId="LiveId" clId="{18D7F629-C475-48A9-A003-7A4ADBA3F3A8}" dt="2024-04-14T16:20:57.498" v="869" actId="20577"/>
          <ac:spMkLst>
            <pc:docMk/>
            <pc:sldMk cId="712231173" sldId="15855"/>
            <ac:spMk id="3" creationId="{0DD996CE-AFFC-C74C-558D-40F48094CCEC}"/>
          </ac:spMkLst>
        </pc:spChg>
        <pc:spChg chg="mod">
          <ac:chgData name="Julia Wong" userId="d7baf7815abb286b" providerId="LiveId" clId="{18D7F629-C475-48A9-A003-7A4ADBA3F3A8}" dt="2024-04-14T16:21:02.940" v="870" actId="1076"/>
          <ac:spMkLst>
            <pc:docMk/>
            <pc:sldMk cId="712231173" sldId="15855"/>
            <ac:spMk id="4" creationId="{D399E033-AF7B-F657-6595-262643DEFCC3}"/>
          </ac:spMkLst>
        </pc:spChg>
        <pc:picChg chg="add mod">
          <ac:chgData name="Julia Wong" userId="d7baf7815abb286b" providerId="LiveId" clId="{18D7F629-C475-48A9-A003-7A4ADBA3F3A8}" dt="2024-04-14T16:20:29.256" v="842" actId="1076"/>
          <ac:picMkLst>
            <pc:docMk/>
            <pc:sldMk cId="712231173" sldId="15855"/>
            <ac:picMk id="5" creationId="{2395A7E5-017D-3294-65E6-94081ED8FA43}"/>
          </ac:picMkLst>
        </pc:picChg>
      </pc:sldChg>
      <pc:sldChg chg="addSp delSp modSp mod delAnim modAnim">
        <pc:chgData name="Julia Wong" userId="d7baf7815abb286b" providerId="LiveId" clId="{18D7F629-C475-48A9-A003-7A4ADBA3F3A8}" dt="2024-04-14T16:44:05.683" v="1446" actId="13926"/>
        <pc:sldMkLst>
          <pc:docMk/>
          <pc:sldMk cId="3727495045" sldId="15856"/>
        </pc:sldMkLst>
        <pc:spChg chg="mod">
          <ac:chgData name="Julia Wong" userId="d7baf7815abb286b" providerId="LiveId" clId="{18D7F629-C475-48A9-A003-7A4ADBA3F3A8}" dt="2024-04-14T16:41:16.608" v="1440" actId="255"/>
          <ac:spMkLst>
            <pc:docMk/>
            <pc:sldMk cId="3727495045" sldId="15856"/>
            <ac:spMk id="5" creationId="{41D17304-7AD6-0FCA-2814-E5AE30785A7B}"/>
          </ac:spMkLst>
        </pc:spChg>
        <pc:spChg chg="add mod">
          <ac:chgData name="Julia Wong" userId="d7baf7815abb286b" providerId="LiveId" clId="{18D7F629-C475-48A9-A003-7A4ADBA3F3A8}" dt="2024-04-14T16:44:05.683" v="1446" actId="13926"/>
          <ac:spMkLst>
            <pc:docMk/>
            <pc:sldMk cId="3727495045" sldId="15856"/>
            <ac:spMk id="6" creationId="{F7BFB185-247F-8D6D-DBA4-38FEC2F007AF}"/>
          </ac:spMkLst>
        </pc:spChg>
        <pc:spChg chg="del mod">
          <ac:chgData name="Julia Wong" userId="d7baf7815abb286b" providerId="LiveId" clId="{18D7F629-C475-48A9-A003-7A4ADBA3F3A8}" dt="2024-04-14T16:25:49.790" v="1109"/>
          <ac:spMkLst>
            <pc:docMk/>
            <pc:sldMk cId="3727495045" sldId="15856"/>
            <ac:spMk id="7" creationId="{9B1D89ED-BB3A-47F1-5302-404DFCEDA75D}"/>
          </ac:spMkLst>
        </pc:spChg>
        <pc:spChg chg="del mod">
          <ac:chgData name="Julia Wong" userId="d7baf7815abb286b" providerId="LiveId" clId="{18D7F629-C475-48A9-A003-7A4ADBA3F3A8}" dt="2024-04-14T16:27:15.265" v="1119" actId="21"/>
          <ac:spMkLst>
            <pc:docMk/>
            <pc:sldMk cId="3727495045" sldId="15856"/>
            <ac:spMk id="8" creationId="{166DA848-91ED-0E91-182A-EFACDEDF822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0:50.26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6490 618,'0'-8,"-1"1,0-1,-1 1,0-1,0 1,0 0,-1 0,0 0,-1 0,1 0,-1 1,-8-10,0 1,0 1,-1 1,-1 0,-16-12,-2 1,-1 2,-1 1,-69-32,79 43,0 1,-1 2,0 0,0 1,-1 2,1 1,-34-1,-391 7,210 7,54-2,-107 14,14 0,-28-21,196-2,-16-8,43 1,-148 3,213 4,1 0,0-2,-29-7,3 1,-487-85,281 51,-444-73,505 90,132 21,-80 5,-73 2,157-2,30 1,1 1,0 1,1 1,-32 10,22-6,-137 37,-124 30,-3-23,234-48,43-4,0 1,0 0,-26 7,-37 16,35-9,-59 10,73-20,24-1,10 0,16 2,177 34,7-17,-68-8,-40-8,98-4,-129-3,-38 1,48 8,9 2,38-1,51 1,-132-11,-17-1,0 0,0 2,38 7,8 5,1-3,82 2,144-12,-127-2,660 2,-594 10,15 1,-214-13,26 1,-54 1,-1 1,1 0,-1 0,1 1,-1-1,12 6,11 8,-9-5,-1-1,2 0,37 10,-18-13,0-2,0-1,63-4,-49 0,1385-2,-840 4,-564-1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8:54.7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0,'2051'0,"-2027"0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9:03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0 375,'85'0,"335"-7,-358 3,819-26,-844 31,-15 0,0-1,0-1,0 0,31-7,-9-3,-1 3,1 1,0 2,48 1,-69 4,0-2,0-1,0-1,0 0,35-13,-27 8,0 2,0 1,52-2,98 7,-123 1,-10-2,1-2,70-16,-22 4,152-4,4 21,-96 1,-110-3,0 3,0 2,0 2,55 14,52 28,24 8,-150-51,1-2,-1 0,1-2,47-3,-10-1,65 4,87-3,-177-2,0-3,0-1,48-18,-52 16,167-57,-10 3,-173 58,0 0,1 2,0 1,38-1,-52 3,0 0,0-1,-1 0,1 0,-1 0,1-1,-1 0,0-1,12-7,21-9,-22 13,0 2,1 0,-1 1,1 1,23-1,97 4,-61 2,1006-1,-547-1,-535-1,0 1,0 0,0 1,0-1,0 0,0 1,1-1,-1 1,0 0,0-1,-1 1,1 0,0 0,0 0,0 1,3 1,-4 0,1-1,0 0,-1 1,0-1,1 0,-1 1,0 0,0-1,0 1,-1 0,1-1,0 5,1 18,-1 0,-5 44,1-11,3 82,0-138,0 1,0 0,-1-1,1 1,-1 0,1-1,-1 1,0-1,0 1,0-1,0 1,0-1,-3 4,3-5,0 1,-1-1,1 0,-1 1,0-1,1 0,-1 0,0 0,0-1,1 1,-1 0,0 0,0-1,0 0,0 1,0-1,0 0,0 0,-2 0,0 0,1 0,-1-1,1 0,-1 0,1 0,0 0,-1 0,1 0,-5-4,-27-20,9 6,-84-48,-70-48,156 100,-36-17,41 23,0-2,0 0,-28-22,32 20,-39-31,47 40,0-1,0 1,-1 0,0 1,0-1,-9-1,-9 0,1 2,-1 1,0 1,-46 4,8-1,-326-2,382 1,0-1,1 1,-1 1,1-1,0 1,-11 4,-41 22,46-20,-1-1,0-1,0 0,-23 5,34-10,-18 3,1 0,1 2,-1 0,-29 14,34-13,1 0,-1 0,0-2,-1 0,0 0,1-1,-1-2,0 1,-28-1,31-2,0 0,0 0,0 1,-1 0,-19 5,30-5,-1 0,0 0,1 1,-1 0,1-1,-1 1,1 1,0-1,0 0,0 1,0 0,0-1,1 1,-1 0,1 0,0 1,-1-1,2 0,-1 1,-1 3,-2 10,0-1,2 1,0 0,1-1,1 1,0 0,1 0,5 31,-5-46,0 0,1 0,-1 0,1 0,0 0,-1 0,1 0,0 0,0-1,0 1,1 0,-1-1,0 1,1-1,-1 1,1-1,-1 1,1-1,0 0,-1 0,1 0,0 0,0 0,0 0,0-1,0 1,0 0,2-1,7 2,-1-1,1 0,0-1,14-1,-7 0,93 0,47-3,-150 4,-1-1,0 0,0-1,0 0,0 0,0-1,-1 1,13-8,-12 6,1 1,-1 0,0 1,1 0,-1 0,1 0,13 0,56 2,-45 1,388 0,-392-2,0-2,0-1,28-8,-26 5,1 1,35-1,84 7,36-1,-184 1,0 0,0 0,-1-1,1 1,0-1,0 0,0 1,-1-1,1 0,0 0,-1 0,1 0,-1 0,1-1,-1 1,1 0,-1-1,0 1,0-1,0 1,0-1,0 0,2-3,-1-1,0-1,0 0,0 0,-1 0,1-7,0-13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9:07.6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1,'2350'0,"-2315"2,0 1,66 16,-18-2,-66-13,26 8,-26-6,9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9:17.0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1 847,'2092'0,"-1993"9,-31-2,113 16,-116-13,117 5,-156-14,49 9,-25-3,-5-1,116 9,383-14,-251-3,935 2,-1178-2,52-9,-13 0,668-27,-605 38,88 2,0 17,531 57,-431-66,-337-10,4 0,0-1,0 1,10-3,-16 3,0-1,0 1,0 0,0 0,0-1,-1 1,1-1,0 1,0-1,0 1,-1-1,1 1,0-1,-1 0,1 0,0 0,-1 1,0-1,0 0,0 1,0-1,0 1,0-1,0 0,0 1,0-1,0 1,0-1,0 0,0 1,0-1,0 1,-1-1,1 0,0 1,-1-1,1 1,0-1,-1 1,1-1,-1 0,-4-5,-1 0,1 0,-9-6,-14-14,-111-146,50 63,71 83,0-1,-20-44,-21-67,-37-73,77 176,6 9,-2 1,-21-29,35 53,0-1,-1 1,1-1,0 1,-1 0,1-1,-1 1,0 0,1 0,-4-1,4 2,1-1,-1 1,1 0,-1 0,1 0,-1 1,1-1,-1 0,1 0,-1 0,1 0,-1 0,1 0,-1 1,1-1,-1 0,1 1,-1-1,1 0,-1 0,1 1,0-1,-1 1,1-1,0 0,-1 1,1-1,0 1,0-1,-1 1,1-1,0 1,0-1,0 1,-1-1,1 1,0-1,0 1,0-1,0 2,-2 14,0 0,1 0,1 1,3 30,0-1,-2 202,-1-166,0-81,0 6,0 0,0 0,-1-1,-2 11,2-15,1 0,-1 0,0 0,0 0,0 0,0-1,0 1,0 0,0-1,-1 1,1-1,-1 0,1 1,-1-1,1 0,-1 0,0 0,1 0,-4 2,-2-1,0 0,0-1,0 1,-1-1,1 0,-11-1,-45-4,61 4,-4-1,-1 0,1-1,0 1,0-1,0 0,0-1,1 0,-1 0,0 0,1 0,-7-7,-4-4,1 0,-15-20,-16-15,35 38,-2 0,1 1,-1 1,0 0,-1 1,0 0,-1 1,1 1,-1 0,-1 1,1 1,-1 0,1 1,-29-2,-208 5,105 2,-1774-2,1905 1,-1 1,1 0,-32 10,13-3,-17 3,-1-2,0-3,-75 2,-1110-12,783 4,420 0,-65 10,-34 18,70-15,-86 10,70-21,49-3,0 2,-51 8,-143 48,205-53,1-2,0 0,-29 1,-60-5,39-1,-821 2,868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9:21.5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1 128,'423'15,"-354"-12,74 7,91 3,687-13,-414-1,-479-1,-1-1,1-1,-1-2,41-13,-5 2,-46 11,25-10,-27 10,0 0,19-4,23 0,105-7,59 15,-151 2,286 2,-340-3,0 2,0 0,-1 1,1 1,0 1,-1 0,19 7,9 6,62 16,-82-29,0-1,0-1,0 0,38-4,-13 0,843 1,-474 2,-400-3,-1 0,1-1,0 0,0-1,-1-1,17-8,30-8,-50 17,187-45,-157 41,0 2,76-1,568 10,-1328-3,619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9:27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0,'2174'0,"-2149"0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9:34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1 452,'2417'0,"-2250"-10,-1-1,224 12,-359-2,44-9,12 0,-75 9,-3 1,0 0,0-1,0-1,13-3,9-4,0 2,1 1,0 1,-1 1,50 2,16-1,-81 1,-1-1,0 0,1-1,16-8,151-47,-160 53,0 2,0 0,30 0,71 5,-4 0,-2-9,-45 1,-49 4,0-1,0-1,45-17,-49 14,1 2,0 0,0 1,1 1,28-2,-31 6,0-1,0 0,0-2,0 0,0-1,18-7,74-28,2 5,1 5,206-26,-123 52,-128 5,-57-2,-1 0,0 1,0 1,1 0,-1 0,0 1,-1 1,1 0,-1 0,1 1,-1 0,-1 1,15 11,-11-7,-1-1,1 0,1-1,0 0,0-1,0 0,1-1,0-1,29 6,-1-4,-21-5,-2 1,1 2,0 0,-1 1,35 15,-20-4,73 25,-85-36,1 0,0-1,0-2,34 2,196-6,-92 0,-154 1,-1 0,1 0,0 1,0 0,0 0,0 1,-1 0,1 1,-1-1,1 1,-1 1,0-1,0 1,-1 1,1-1,-1 1,0 0,0 1,5 5,18 23,-11-11,1-2,27 23,-42-40,16 13,0 0,23 28,-38-40,-1 0,0 1,-1-1,1 1,-1 0,0 0,-1 0,1 0,-1 0,0 1,-1-1,0 0,0 1,1 13,-3-18,1 1,0-1,-1 1,1-1,-1 1,1-1,-1 1,0-1,0 0,-1 1,1-1,0 0,-1 0,1 0,-4 4,2-4,0 0,0 1,0-1,0 0,-1-1,1 1,-1-1,1 1,-7 0,-5 1,0-1,1-1,-1 0,-20-2,32 1,-286-6,283 6,0 0,-1-1,1 0,0 0,-1-1,1 0,0 0,0 0,-10-6,1-1,0-1,-14-13,18 14,1 1,-2 0,1 1,-1 0,-16-7,-6 3,-56-11,-3 0,73 17,0 1,-1 0,-34-1,-63 6,46 1,-1575-1,834-2,787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4:09:36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64,'527'0,"-504"1,0 2,0 0,36 11,11 2,112 20,-131-30,0-2,75-5,-48-1,1745 2,-1605-10,14-1,-214 11,68 1,148-17,-148 4,116-2,-139 11,73-14,18-1,-96 15,-31 3,-1-1,0-1,44-11,-40 6,0 1,1 1,0 1,47 1,-57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4:09:40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0,'749'0,"-735"1,1 1,0 0,24 7,11 3,43-2,153-2,-199-8,918-2,-945 4,-1 0,0 1,0 1,0 0,-1 2,0 0,29 14,-36-16,0-1,0 0,1-1,-1 0,1-1,0 0,22-2,-18 1,9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4:09:48.0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22,'22'-5,"0"0,-1 2,2 1,42 0,-28 1,583-2,-347 4,273-1,-325 16,-2 20,-194-32,28 7,-30-6,1 0,33 1,283-5,-157-3,500 2,-668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0:57.70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0 125,'96'-14,"-49"9,445-34,6 35,1043 5,-802-2,-485-8,-63 0,602 6,-449 4,2261-1,-2204-31,-290 22,152 7,-138 4,1878-1,-1034-2,-964 1,0 0,0 1,0 0,0 0,0 0,-1 0,1 1,7 3,-1 1,20 15,1 0,-19-14,1-1,0 0,0-2,24 6,-11-2,34 5,-34-8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4:09:56.5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1 126,'1006'0,"-987"-1,-1-1,0-1,22-6,4 0,10-1,77-25,4-6,-112 36,0 1,1 1,46 0,731 7,-469-5,-204 1,-108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4:10:00.8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84,'37'0,"94"2,-107 0,0 1,-1 1,35 11,-41-11,0 0,1-1,-1-1,25 0,-19-2,40 8,18 6,147 6,85-19,-139-3,-168 2,104-3,-87 1,0-1,40-11,-13 0,-13 1,2 3,-1 1,68-7,-87 14,0-1,-1 0,20-7,-16 4,41-6,219 6,-173 8,701-2,-677-10,-20 0,20 0,26-1,-133 11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4:10:12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0 146,'486'0,"-328"-11,-3 0,577 12,-703-3,0-1,51-12,14-2,26-4,-2 1,50 15,-131 5,-23-1,1 0,-1-1,1-1,25-8,-21 5,31-5,13 5,113 6,-76 2,216-3,-295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9:56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30 452,'1464'0,"-1431"-1,-1-3,56-12,-53 9,65-6,2 13,-63 2,0-3,61-7,-54 1,47 1,-45 4,-11-2,68-18,-64 13,79-29,-88 26,1 2,63-12,-22 16,120 6,-82 2,1266-2,-1250-10,-10-1,4 12,-239-1,-117 3,1 17,200-15,-64 10,-174 4,66-12,47 1,31-2,57 3,-11 1,25-10,28 0,1 1,-39 6,-168 21,-3-22,-588-8,526-14,236 11,50 4,0-2,1 1,-1-2,-12-4,-5-2,-80-20,-1 4,-159-16,110 29,-188 10,153 4,118-1,674 0,-556-2,0-2,47-11,45-5,-81 15,0-2,68-18,-59 10,0 3,0 3,1 3,85 1,381 6,-440-8,-37 2,119-18,7 1,75 18,-161 5,-67-3,-1 0,1-2,33-9,27-4,-23 12,98 4,-71 3,984-2,-1041 1,0 1,0 2,45 11,-65-12,0 2,0-1,-1 1,0 1,18 12,9 5,-2-2,35 29,25 15,-56-43,55 23,-61-33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40:06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43,'5'-4,"0"0,1 0,0 0,0 0,0 1,0 0,0 0,1 1,-1 0,1 0,0 1,12-2,9 0,51 3,-51 1,1142 1,-658-3,-498 2,1 1,-1 0,1 1,24 9,25 4,-31-10,72 11,238 7,-309-24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40:12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173 106,'49'1,"-19"0,-1-1,0-2,44-7,-58 6,0 0,-1 0,0-1,24-11,-19 7,0 1,0 0,1 1,0 1,0 1,22-2,125 1,4-1,293-8,-319 15,-64-2,66 1,-118 2,0 1,-1 1,31 9,-40-7,37 18,6 3,-18-15,2-1,71 6,-39-10,34 5,-25-4,-54-5,44 7,30 17,59 11,-129-33,26 4,-56-7,1 0,-1 1,1 0,-1 0,0 0,8 6,6 6,1-1,1-1,0-1,1-1,0-1,44 12,-10-13,-39-7,0 1,25 8,-41-9,-7-1,-33 3,0-2,-43-3,23 0,-518 0,561 2,1 0,-1 0,1 1,-21 7,-46 20,-1 1,45-21,0-2,-73 4,99-11,-248 4,149-5,26-1,-1-3,-145-29,124 11,-1-1,-150-14,189 36,-127-20,78 6,-186-14,-5 18,284 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40:16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2,'35'-1,"-17"1,-1-1,1 2,0 0,25 6,2 4,0-2,0-2,0-3,53 0,-26-5,-9-1,104 12,42 6,0-17,-68-1,577 2,-653 3,66 11,-13 0,266-5,-312-9,-49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1:08.5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0 164,'3521'0,"-3483"1,43 9,18 0,257-8,-178-4,616 2,-682 10,-20-1,397-6,-267-4,724 1,-881-4,86-14,15-1,-5 9,78 1,-82 5,-41-5,17 0,367 7,-258 3,405-1,-631 1,0-2,-1 0,1-1,-1-1,1-1,-1 0,26-10,7-4,90-19,-119 32,37-6,-1 1,1 3,92 0,703 8,-821 1,1 1,45 10,19 3,-39-12,-32-3,1 1,-1 1,43 11,-26-2,55 21,19 11,-55-20,71 18,-107-35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1:13.88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1 166,'0'1,"0"0,1-1,-1 1,1 0,-1-1,1 1,-1 0,1-1,-1 1,1-1,0 1,-1-1,1 1,0-1,-1 1,1-1,1 1,18 7,-17-6,28 8,0 0,1-2,49 6,98 1,432-9,-353-8,-215 3,27-1,72-9,-104 5,-3 0,66-16,-40 5,0 3,1 2,83-2,-44 4,69-2,-119 11,-6 0,1-2,47-7,69-10,-88 11,-8 3,-33 3,54-10,351-62,-306 59,184 5,-91 10,-170-1,-30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1:19.85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1 207,'9'-1,"1"0,0 0,18-6,0 0,37-3,74-2,68 9,-91 4,310-2,-223-9,64-1,3 1,13 0,552 11,-644 8,-43 0,520-6,-378-4,1986 1,-2103-8,-52 0,728 2,-512 8,240-2,-511-3,85-15,-86 8,95-1,-35 2,-26 0,63 6,-55 2,155-20,-221 14,47-7,94-4,-151 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4:00.18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56,'2118'0,"-2161"-1,17 0,0 1,-26 3,43-1,-1 1,1-1,0 2,-9 3,-13 6,-64 25,47-18,1 0,29-14,-28 7,-118 20,90-19,-743 129,803-141,-19 3,1-1,-63 0,92-4,0 0,0-1,0 1,0-1,1 0,-1 0,0 0,0 0,1 0,-1 0,0-1,1 1,0-1,-1 0,-2-3,2 2,0-1,1 1,-1-1,1 0,0 1,0-1,0 0,1 0,-2-7,-1-6,2 0,0-1,1 1,2-22,-1 29,1 0,-1 0,0 0,-1 0,0 1,0-1,-1 0,0 1,-1-1,-5-12,-4-1,-20-30,17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4:08.0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0 246,'156'0,"1112"0,-1099 10,-35 0,426-7,-318-4,1721 1,-1995 0,-151-3,128-1,-74-13,-2-7,0 6,-1 6,-142 6,261 6,0-1,0 0,0-1,1 0,-1-1,1-1,-1 0,1 0,0-1,1-1,-1 0,-19-14,20 13,0 0,0 0,-1 2,0-1,0 1,-1 1,1 0,-14-1,-86-20,-1 6,-159-7,-236 21,424 5,46 2,1 1,-55 11,-74 28,158-40,-338 108,7 17,328-122,-29 10,-48 12,75-23,0-2,0 0,-1-1,1 0,-1-1,1 0,-25-4,35 3,-1 0,1 0,0-1,0 1,0-1,0 0,0 1,1-1,-1 0,1-1,-1 1,1 0,0-1,-1 0,-1-3,-4-6,1 0,-7-17,9 20,-35-93,37 97,1 0,-1 0,0 1,-1-1,1 1,-1 0,0 0,0 0,0 1,0-1,-1 1,1 0,-1 0,0 1,0-1,0 1,0 0,0 0,-1 1,-7-2,-10 0,1 1,-1 1,-39 3,28-1,7-1,11 0,0 1,-21 2,32-2,0 0,0 1,0-1,1 1,-1 0,0 0,1 1,-1-1,1 1,0 0,-5 5,-7 8,0 1,2 1,0 0,-18 33,30-47,-1 1,1 0,0 0,0 0,0 0,-2 10,4-13,0-1,0 1,0 0,0 0,0-1,0 1,1 0,-1-1,0 1,1 0,-1-1,1 1,0-1,0 1,-1-1,1 1,0-1,0 1,0-1,0 0,1 0,-1 0,0 1,0-1,1 0,1 1,1 0,1 0,-1 0,1 0,0-1,0 0,-1 1,1-2,0 1,6 0,9-1,19-2,-12 0,1 1,185 0,-188 4,-1 1,31 9,-32-6,0-2,40 4,-42-6,0 0,38 11,-36-7,0-2,23 3,133-6,-94-4,1855 2,-1000 0,-917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06:34:28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11466 289,'-99'0,"0"-5,-144-25,55-14,106 23,-168-22,56 41,34 2,126-1,0-3,-57-12,-14-17,60 19,-72-16,65 24,36 5,1 0,-1-2,-26-7,21 4,-1 0,1 2,-1 0,-25 0,-92 6,80 4,-91 20,-56 28,177-47,-17 6,-157 40,148-42,-98 8,35-21,42-1,-211-17,75 2,-183 14,266 4,91-1,-1-2,-40-10,9 2,-327-19,-4 28,342 2,-109 11,57-2,65-6,-1370 106,1137-97,4-20,114 2,-790-2,739 8,171-2,0-2,-45-9,31 3,-147-17,-251-1,143 8,-16 0,247 20,-168 3,211 1,-1 2,1 2,-38 13,-10 1,21-7,0-4,-1-3,-116 2,166-10,14 0,0 0,0 0,0 0,0 0,0 0,0 0,0 0,0 0,0 0,0 0,0 0,0 0,0 0,0 0,0 0,1 0,-1 0,0 0,0 0,0 0,0 0,0 0,0 0,0 0,0 0,0 0,0 1,0-1,0 0,0 0,0 0,0 0,0 0,0 0,0 0,0 0,0 0,0 0,0 0,0 0,0 0,23 4,127 6,-95-9,98 16,-96-6,1-4,0-1,69-4,48 8,-28 0,259-11,-375 3,40 6,18 2,16 0,6 0,403-8,-258-3,1337 1,-1450-11,-10 1,520 9,-315 2,5502-1,-5815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5:58:51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0,'8'1,"1"0,-1 0,10 3,11 1,0-1,115 17,-96-11,0-3,0-1,67-2,270-6,-275 2,-87 1,40 8,1-1,222-4,-158-6,-78 3,65 11,-50-6,98-3,-107-4,317 0,-352 3,1 0,-1 1,-1 1,24 8,29 5,-37-10,63 7,-88-12,0 0,-1 0,1 1,-1 0,12 6,-8-4,28 7,32 7,-41-11,44 7,-10-10,98-4,-73-3,-57 1,-5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9005-5856-4C86-AEE6-A9942AE79E19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15976-7F75-4527-8FB7-4A85EC72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5976-7F75-4527-8FB7-4A85EC72A7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5976-7F75-4527-8FB7-4A85EC72A7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26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2" y="2349235"/>
            <a:ext cx="7175351" cy="1344875"/>
          </a:xfrm>
          <a:effectLst/>
        </p:spPr>
        <p:txBody>
          <a:bodyPr>
            <a:noAutofit/>
          </a:bodyPr>
          <a:lstStyle>
            <a:lvl1pPr marL="640016" indent="-457154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075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161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57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088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8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66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6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625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91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8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947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4573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marL="0" lvl="0" indent="0" algn="ctr" defTabSz="91431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84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516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88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576" indent="-228576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2623368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339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67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63" indent="-182863">
              <a:buFont typeface="Georgia" pitchFamily="18" charset="0"/>
              <a:buChar char="*"/>
              <a:defRPr sz="16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29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32" tIns="45716" rIns="91432" bIns="45716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BCB23B-E94F-4498-9E5F-EADE505361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4/14/2024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0" y="4629150"/>
            <a:ext cx="3352801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A53978-03BE-46DE-B144-CB439FF7CC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6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fade/>
  </p:transition>
  <p:txStyles>
    <p:titleStyle>
      <a:lvl1pPr marL="320008" indent="-320008" algn="r" defTabSz="91431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76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586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878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171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750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042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764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772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494" indent="-182863" algn="l" defTabSz="91431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v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0"/>
            <a:ext cx="9139975" cy="5086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DB4-4B02-4DD7-8FAA-A564166307E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2.png"/><Relationship Id="rId18" Type="http://schemas.openxmlformats.org/officeDocument/2006/relationships/customXml" Target="../ink/ink16.xml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12" Type="http://schemas.openxmlformats.org/officeDocument/2006/relationships/customXml" Target="../ink/ink13.xml"/><Relationship Id="rId17" Type="http://schemas.openxmlformats.org/officeDocument/2006/relationships/image" Target="../media/image24.png"/><Relationship Id="rId2" Type="http://schemas.openxmlformats.org/officeDocument/2006/relationships/image" Target="../media/image16.jpeg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10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12.xml"/><Relationship Id="rId19" Type="http://schemas.openxmlformats.org/officeDocument/2006/relationships/image" Target="../media/image25.png"/><Relationship Id="rId4" Type="http://schemas.openxmlformats.org/officeDocument/2006/relationships/customXml" Target="../ink/ink9.xml"/><Relationship Id="rId9" Type="http://schemas.openxmlformats.org/officeDocument/2006/relationships/image" Target="../media/image20.png"/><Relationship Id="rId1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22.xml"/><Relationship Id="rId18" Type="http://schemas.openxmlformats.org/officeDocument/2006/relationships/image" Target="../media/image31.png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28.png"/><Relationship Id="rId17" Type="http://schemas.openxmlformats.org/officeDocument/2006/relationships/customXml" Target="../ink/ink24.xml"/><Relationship Id="rId2" Type="http://schemas.openxmlformats.org/officeDocument/2006/relationships/image" Target="../media/image26.jpe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0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7.png"/><Relationship Id="rId19" Type="http://schemas.openxmlformats.org/officeDocument/2006/relationships/customXml" Target="../ink/ink25.xml"/><Relationship Id="rId4" Type="http://schemas.openxmlformats.org/officeDocument/2006/relationships/image" Target="../media/image240.png"/><Relationship Id="rId9" Type="http://schemas.openxmlformats.org/officeDocument/2006/relationships/customXml" Target="../ink/ink20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FA6-D609-A7FD-3AD7-1E7174CE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909E-066E-1AA1-D3F7-BBBDC790F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hat is the Holy Spirit? Discover the Holy Spirit today!">
            <a:extLst>
              <a:ext uri="{FF2B5EF4-FFF2-40B4-BE49-F238E27FC236}">
                <a16:creationId xmlns:a16="http://schemas.microsoft.com/office/drawing/2014/main" id="{2F4C9DCF-3DAC-552B-292A-C2D6B917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38"/>
            <a:ext cx="9144000" cy="5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17304-7AD6-0FCA-2814-E5AE30785A7B}"/>
              </a:ext>
            </a:extLst>
          </p:cNvPr>
          <p:cNvSpPr txBox="1"/>
          <p:nvPr/>
        </p:nvSpPr>
        <p:spPr>
          <a:xfrm>
            <a:off x="762000" y="1123950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chemeClr val="accent6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順從聖靈引導</a:t>
            </a:r>
            <a:endParaRPr lang="en-US" altLang="zh-TW" sz="6000" b="1" dirty="0">
              <a:solidFill>
                <a:schemeClr val="accent6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5C999-20F0-A23D-E846-6F6A9F6DF766}"/>
              </a:ext>
            </a:extLst>
          </p:cNvPr>
          <p:cNvSpPr txBox="1"/>
          <p:nvPr/>
        </p:nvSpPr>
        <p:spPr>
          <a:xfrm>
            <a:off x="304800" y="4260822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羅馬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書第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8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章        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   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張采蓉傳道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371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55A7-9F4F-5273-4F51-73D3586F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17F9-D9F9-3D4F-00A2-42F38F7A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06F22-360D-6ACC-1B3D-F2CE689C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基督日報(香港) - 幕後的聖靈（四之一）：求主與我們同在？">
            <a:extLst>
              <a:ext uri="{FF2B5EF4-FFF2-40B4-BE49-F238E27FC236}">
                <a16:creationId xmlns:a16="http://schemas.microsoft.com/office/drawing/2014/main" id="{E0B9D5A1-9007-9395-24A1-86673D7B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575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7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30C9-9914-4BE9-083E-4FB95E0B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1B2C-B879-0C6E-E514-0E269086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580" y="812601"/>
            <a:ext cx="3352800" cy="351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歡迎聖靈</a:t>
            </a:r>
            <a:endParaRPr lang="en-US" altLang="zh-TW" sz="44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在我們身上</a:t>
            </a:r>
            <a:endParaRPr lang="en-US" altLang="zh-TW" sz="44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自由運行</a:t>
            </a:r>
            <a:endParaRPr lang="en-US" sz="44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C660B-8C1C-ED1C-2A86-258A4204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恩典教会EDF - 有好处的祝福天父乐意赐福给祂的儿女；祂就像喂养怀抱里的婴孩一样，只提供最有营养、最好的食物给我们，却不任凭我们随便抓着东西就往嘴里塞。  你们虽然不好，尚且知道拿好东西给儿女，何况你们在天上的父，岂不更把好东西给求祂的人吗？If you then ...">
            <a:extLst>
              <a:ext uri="{FF2B5EF4-FFF2-40B4-BE49-F238E27FC236}">
                <a16:creationId xmlns:a16="http://schemas.microsoft.com/office/drawing/2014/main" id="{352BB627-4BF5-B020-14BE-05658B5D3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1"/>
            <a:ext cx="424823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8077200" cy="536971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聖靈是誰？</a:t>
            </a:r>
            <a:endParaRPr lang="en-US" sz="4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1550"/>
            <a:ext cx="83820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聖靈是神</a:t>
            </a:r>
            <a:endParaRPr lang="en-US" altLang="zh-TW" sz="36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en-US" altLang="zh-TW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三位一體的第三位</a:t>
            </a:r>
            <a:endParaRPr lang="en-US" altLang="zh-TW" sz="36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en-US" altLang="zh-TW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與父、子同榮同尊</a:t>
            </a:r>
            <a:endParaRPr lang="en-US" altLang="zh-TW" sz="36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3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神的靈、基督的靈</a:t>
            </a:r>
            <a:endParaRPr lang="en-US" altLang="zh-TW" sz="36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sz="3000" dirty="0">
              <a:ea typeface="全真楷書" panose="02010609000101010101" pitchFamily="49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C73DE-178D-CCEA-E05D-1FCC90D386E8}"/>
              </a:ext>
            </a:extLst>
          </p:cNvPr>
          <p:cNvSpPr txBox="1"/>
          <p:nvPr/>
        </p:nvSpPr>
        <p:spPr>
          <a:xfrm>
            <a:off x="594360" y="3638550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</a:t>
            </a:r>
            <a:r>
              <a:rPr lang="zh-TW" altLang="en-US" sz="2800" b="1" dirty="0">
                <a:solidFill>
                  <a:srgbClr val="CC33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神的靈</a:t>
            </a:r>
            <a:r>
              <a:rPr lang="zh-TW" altLang="en-US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住在你們心裡</a:t>
            </a:r>
            <a:r>
              <a:rPr lang="en-US" altLang="zh-TW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你們就不屬肉體</a:t>
            </a:r>
            <a:r>
              <a:rPr lang="en-US" altLang="zh-TW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乃屬</a:t>
            </a:r>
            <a:endParaRPr lang="en-US" altLang="zh-TW" sz="2800" b="1" dirty="0">
              <a:solidFill>
                <a:srgbClr val="CC3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2800" b="1" dirty="0">
                <a:solidFill>
                  <a:srgbClr val="CC33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</a:t>
            </a:r>
            <a:r>
              <a:rPr lang="zh-TW" altLang="en-US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</a:t>
            </a:r>
            <a:r>
              <a:rPr lang="en-US" altLang="zh-TW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TW" altLang="en-US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人若沒有</a:t>
            </a:r>
            <a:r>
              <a:rPr lang="zh-TW" altLang="en-US" sz="2800" b="1" dirty="0">
                <a:solidFill>
                  <a:srgbClr val="CC33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基督的靈</a:t>
            </a:r>
            <a:r>
              <a:rPr lang="en-US" altLang="zh-TW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就不是屬基督的</a:t>
            </a:r>
            <a:r>
              <a:rPr lang="en-US" altLang="zh-TW" sz="28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.』</a:t>
            </a: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(</a:t>
            </a:r>
            <a:r>
              <a:rPr lang="zh-TW" altLang="en-US" sz="24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 </a:t>
            </a:r>
            <a:r>
              <a:rPr lang="en-US" altLang="zh-TW" sz="2400" b="1" dirty="0">
                <a:solidFill>
                  <a:srgbClr val="CC3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8:9)</a:t>
            </a:r>
          </a:p>
          <a:p>
            <a:pPr marL="0" indent="0">
              <a:buNone/>
            </a:pPr>
            <a:endParaRPr lang="en-US" altLang="zh-TW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0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聖靈與主耶穌</a:t>
            </a:r>
            <a:endParaRPr lang="en-US" sz="4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1150"/>
            <a:ext cx="8001000" cy="3127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馬利亞受聖靈而懷孕生子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1:35)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受洗時聖靈降臨耶穌身上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3:22)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耶穌靠聖靈趕鬼醫病行神蹟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12:28)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聖靈使耶穌從死裡復活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8:11)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3058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聖靈在信徒身上工作</a:t>
            </a:r>
            <a:endParaRPr lang="en-US" sz="4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dirty="0">
                <a:ea typeface="全真顏體" panose="02010609000101010101" pitchFamily="49" charset="-120"/>
              </a:rPr>
              <a:t>		</a:t>
            </a:r>
            <a:endParaRPr lang="en-US" altLang="zh-TW" sz="675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65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65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使人重生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為信徒禱告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使人知罪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使信徒成聖</a:t>
            </a:r>
            <a:endParaRPr lang="en-US" altLang="zh-TW" sz="14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感動信徒         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屬靈生命成長</a:t>
            </a:r>
            <a:endParaRPr lang="en-US" altLang="zh-TW" sz="14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安慰信徒              澆灌神的愛</a:t>
            </a:r>
            <a:endParaRPr lang="en-US" altLang="zh-TW" sz="14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教導信徒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賜下能力</a:t>
            </a:r>
            <a:endParaRPr lang="en-US" altLang="zh-TW" sz="14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引導信徒</a:t>
            </a:r>
            <a:r>
              <a:rPr lang="en-US" altLang="zh-TW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</a:t>
            </a:r>
            <a:r>
              <a:rPr lang="zh-TW" altLang="en-US" sz="1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賜屬靈恩賜</a:t>
            </a:r>
            <a:endParaRPr lang="en-US" altLang="zh-TW" sz="14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65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5579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9F71-564D-3169-3FB6-402BEDFF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A54C9-9B2F-7F1E-F6B0-026384727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平鎮浸信會- 今天是五旬節（聖靈降靈日），馬可樓上等候聖靈的120門徒，領受聖靈充滿後，教會被建立起來，因此今天也是教會的生日。  牧師分享，當他事奉越久、聖經越懂，越明白神的心意在「教會」。新約使徒們的書信為教會而寫；啟示錄起頭，主惦念七間教會，啟示錄最後 ...">
            <a:extLst>
              <a:ext uri="{FF2B5EF4-FFF2-40B4-BE49-F238E27FC236}">
                <a16:creationId xmlns:a16="http://schemas.microsoft.com/office/drawing/2014/main" id="{FDEA8903-7E76-E5D7-2CB6-BF0733D6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5" y="56992"/>
            <a:ext cx="7838210" cy="5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B4C24-76AF-D848-8415-328B7F06ECC8}"/>
              </a:ext>
            </a:extLst>
          </p:cNvPr>
          <p:cNvSpPr txBox="1"/>
          <p:nvPr/>
        </p:nvSpPr>
        <p:spPr>
          <a:xfrm>
            <a:off x="1371600" y="1863864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信徒要如何配合聖靈的工作？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707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16-09-21, 隨從聖靈的人心裡想著聖靈的事~ Rogery 的禱告日記">
            <a:extLst>
              <a:ext uri="{FF2B5EF4-FFF2-40B4-BE49-F238E27FC236}">
                <a16:creationId xmlns:a16="http://schemas.microsoft.com/office/drawing/2014/main" id="{ABB6A01E-DF26-85AF-3705-07632EB9B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b="6325"/>
          <a:stretch/>
        </p:blipFill>
        <p:spPr bwMode="auto">
          <a:xfrm>
            <a:off x="5181600" y="1551272"/>
            <a:ext cx="4114800" cy="2571540"/>
          </a:xfrm>
          <a:prstGeom prst="roundRect">
            <a:avLst>
              <a:gd name="adj" fmla="val 4230"/>
            </a:avLst>
          </a:prstGeom>
          <a:noFill/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Placeholder 2">
            <a:extLst>
              <a:ext uri="{FF2B5EF4-FFF2-40B4-BE49-F238E27FC236}">
                <a16:creationId xmlns:a16="http://schemas.microsoft.com/office/drawing/2014/main" id="{569E15DB-0D42-87F3-453E-0339ECAF5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959" y="2724150"/>
            <a:ext cx="3694114" cy="16222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223" name="Title 1">
            <a:extLst>
              <a:ext uri="{FF2B5EF4-FFF2-40B4-BE49-F238E27FC236}">
                <a16:creationId xmlns:a16="http://schemas.microsoft.com/office/drawing/2014/main" id="{5EC05EE3-672C-8746-71FC-4BF88A8F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57" y="20097"/>
            <a:ext cx="7879186" cy="8572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zh-TW" altLang="en-US" sz="4300" dirty="0">
                <a:solidFill>
                  <a:srgbClr val="0066FF"/>
                </a:solidFill>
              </a:rPr>
              <a:t>一、不體貼肉體、不隨從肉體</a:t>
            </a:r>
            <a:endParaRPr lang="en-US" sz="4300" dirty="0">
              <a:solidFill>
                <a:srgbClr val="0066FF"/>
              </a:solidFill>
            </a:endParaRPr>
          </a:p>
        </p:txBody>
      </p:sp>
      <p:pic>
        <p:nvPicPr>
          <p:cNvPr id="9220" name="Picture 4" descr="PPT - 三位一體的上帝PowerPoint Presentation, free download - ID:6480223">
            <a:extLst>
              <a:ext uri="{FF2B5EF4-FFF2-40B4-BE49-F238E27FC236}">
                <a16:creationId xmlns:a16="http://schemas.microsoft.com/office/drawing/2014/main" id="{D94EA886-60DB-9B7B-1CC6-7DB8A45F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3" y="1581150"/>
            <a:ext cx="5257800" cy="41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580BE-F502-D00E-2A4A-6810CC1E26C6}"/>
              </a:ext>
            </a:extLst>
          </p:cNvPr>
          <p:cNvSpPr txBox="1"/>
          <p:nvPr/>
        </p:nvSpPr>
        <p:spPr>
          <a:xfrm rot="218672">
            <a:off x="5955476" y="402586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肉體</a:t>
            </a:r>
            <a:endParaRPr 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3980D-EFD9-EA2C-B41D-D43725CED7DE}"/>
              </a:ext>
            </a:extLst>
          </p:cNvPr>
          <p:cNvSpPr txBox="1"/>
          <p:nvPr/>
        </p:nvSpPr>
        <p:spPr>
          <a:xfrm rot="218841">
            <a:off x="7543503" y="41509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聖靈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FE2C44-043B-A16D-C5A5-7BE8B647C560}"/>
                  </a:ext>
                </a:extLst>
              </p14:cNvPr>
              <p14:cNvContentPartPr/>
              <p14:nvPr/>
            </p14:nvContentPartPr>
            <p14:xfrm>
              <a:off x="3775796" y="2212246"/>
              <a:ext cx="1233360" cy="8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FE2C44-043B-A16D-C5A5-7BE8B647C5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1796" y="2104246"/>
                <a:ext cx="13410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805A1C-A935-5EF6-A4DE-B6AF021FDB23}"/>
                  </a:ext>
                </a:extLst>
              </p14:cNvPr>
              <p14:cNvContentPartPr/>
              <p14:nvPr/>
            </p14:nvContentPartPr>
            <p14:xfrm>
              <a:off x="375956" y="2588446"/>
              <a:ext cx="747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805A1C-A935-5EF6-A4DE-B6AF021FDB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316" y="2480446"/>
                <a:ext cx="855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DA099A-C6A6-D157-AF21-D9B80D742671}"/>
                  </a:ext>
                </a:extLst>
              </p14:cNvPr>
              <p14:cNvContentPartPr/>
              <p14:nvPr/>
            </p14:nvContentPartPr>
            <p14:xfrm>
              <a:off x="1120796" y="2792566"/>
              <a:ext cx="2745720" cy="166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DA099A-C6A6-D157-AF21-D9B80D7426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796" y="2684926"/>
                <a:ext cx="28533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D1DAD0-42F7-DD2C-F2F3-FA2D5ED7947F}"/>
                  </a:ext>
                </a:extLst>
              </p14:cNvPr>
              <p14:cNvContentPartPr/>
              <p14:nvPr/>
            </p14:nvContentPartPr>
            <p14:xfrm>
              <a:off x="4240196" y="2897686"/>
              <a:ext cx="974520" cy="25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D1DAD0-42F7-DD2C-F2F3-FA2D5ED794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6196" y="2790046"/>
                <a:ext cx="10821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35BDCA-240E-21C8-E0B9-D92EFE8957EE}"/>
                  </a:ext>
                </a:extLst>
              </p14:cNvPr>
              <p14:cNvContentPartPr/>
              <p14:nvPr/>
            </p14:nvContentPartPr>
            <p14:xfrm>
              <a:off x="442196" y="3006046"/>
              <a:ext cx="2846520" cy="357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35BDCA-240E-21C8-E0B9-D92EFE8957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556" y="2898046"/>
                <a:ext cx="295416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2756E1-BE69-88DB-91AD-4BB68F144736}"/>
                  </a:ext>
                </a:extLst>
              </p14:cNvPr>
              <p14:cNvContentPartPr/>
              <p14:nvPr/>
            </p14:nvContentPartPr>
            <p14:xfrm>
              <a:off x="1054196" y="2808046"/>
              <a:ext cx="2386800" cy="60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2756E1-BE69-88DB-91AD-4BB68F1447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556" y="2700406"/>
                <a:ext cx="24944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4E0958-1DFC-5102-2AE9-CEA3D51F032F}"/>
                  </a:ext>
                </a:extLst>
              </p14:cNvPr>
              <p14:cNvContentPartPr/>
              <p14:nvPr/>
            </p14:nvContentPartPr>
            <p14:xfrm>
              <a:off x="4217876" y="3281446"/>
              <a:ext cx="7920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4E0958-1DFC-5102-2AE9-CEA3D51F03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3876" y="3173446"/>
                <a:ext cx="89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9159BC6-3ADC-89E9-4C91-9393F70F00C6}"/>
                  </a:ext>
                </a:extLst>
              </p14:cNvPr>
              <p14:cNvContentPartPr/>
              <p14:nvPr/>
            </p14:nvContentPartPr>
            <p14:xfrm>
              <a:off x="353636" y="3435886"/>
              <a:ext cx="2727720" cy="254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9159BC6-3ADC-89E9-4C91-9393F70F00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9996" y="3327886"/>
                <a:ext cx="2835360" cy="4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5269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2A578-C557-424A-34D1-2AF0FA330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E86D12-D5EC-7E1C-A477-4AD5CD6E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神做的魔鬼做的他們所以不能信，因為以賽亞又說：「主叫他們瞎了眼，硬了心，免得他們眼睛看見，心裏明白，回轉過來，我就醫治他們。」(約12:40)  如果我們的福音蒙蔽，就是蒙蔽在滅亡的人身上。 此等不信之人被這世界的神弄瞎了心眼，不叫基督榮耀福音的光照著他們。…(林 ...">
            <a:extLst>
              <a:ext uri="{FF2B5EF4-FFF2-40B4-BE49-F238E27FC236}">
                <a16:creationId xmlns:a16="http://schemas.microsoft.com/office/drawing/2014/main" id="{D54E5D64-15E8-FF86-BA15-4C0CA454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16205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876833-BCD2-5901-7F31-6274B8916061}"/>
                  </a:ext>
                </a:extLst>
              </p14:cNvPr>
              <p14:cNvContentPartPr/>
              <p14:nvPr/>
            </p14:nvContentPartPr>
            <p14:xfrm>
              <a:off x="4468413" y="3671803"/>
              <a:ext cx="1761840" cy="5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876833-BCD2-5901-7F31-6274B89160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4413" y="3563803"/>
                <a:ext cx="18694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CB9AD7-E912-2479-B482-025D441F9D63}"/>
                  </a:ext>
                </a:extLst>
              </p14:cNvPr>
              <p14:cNvContentPartPr/>
              <p14:nvPr/>
            </p14:nvContentPartPr>
            <p14:xfrm>
              <a:off x="1165053" y="4099843"/>
              <a:ext cx="924840" cy="38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CB9AD7-E912-2479-B482-025D441F9D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1413" y="3991843"/>
                <a:ext cx="10324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0A1914-8DDD-847B-7E56-7C6B54E244F8}"/>
                  </a:ext>
                </a:extLst>
              </p14:cNvPr>
              <p14:cNvContentPartPr/>
              <p14:nvPr/>
            </p14:nvContentPartPr>
            <p14:xfrm>
              <a:off x="2573733" y="4084723"/>
              <a:ext cx="124992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0A1914-8DDD-847B-7E56-7C6B54E244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9733" y="3977083"/>
                <a:ext cx="1357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1EF567-9C3A-66E8-9C1C-BB3D6A718EB2}"/>
                  </a:ext>
                </a:extLst>
              </p14:cNvPr>
              <p14:cNvContentPartPr/>
              <p14:nvPr/>
            </p14:nvContentPartPr>
            <p14:xfrm>
              <a:off x="1149933" y="3995443"/>
              <a:ext cx="1039320" cy="45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1EF567-9C3A-66E8-9C1C-BB3D6A718EB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6293" y="3887803"/>
                <a:ext cx="1146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966A7A-C5C0-4512-7285-EF8438E1178A}"/>
                  </a:ext>
                </a:extLst>
              </p14:cNvPr>
              <p14:cNvContentPartPr/>
              <p14:nvPr/>
            </p14:nvContentPartPr>
            <p14:xfrm>
              <a:off x="2551413" y="3988963"/>
              <a:ext cx="1342800" cy="6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966A7A-C5C0-4512-7285-EF8438E117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7413" y="3881323"/>
                <a:ext cx="14504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A1E9FB2-0B4D-1448-5AEC-8E914479C004}"/>
                  </a:ext>
                </a:extLst>
              </p14:cNvPr>
              <p14:cNvContentPartPr/>
              <p14:nvPr/>
            </p14:nvContentPartPr>
            <p14:xfrm>
              <a:off x="3377613" y="4445803"/>
              <a:ext cx="1098000" cy="52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A1E9FB2-0B4D-1448-5AEC-8E914479C0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3613" y="4338163"/>
                <a:ext cx="12056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35A0DB-14AF-AA84-2210-6CCC4409F155}"/>
                  </a:ext>
                </a:extLst>
              </p14:cNvPr>
              <p14:cNvContentPartPr/>
              <p14:nvPr/>
            </p14:nvContentPartPr>
            <p14:xfrm>
              <a:off x="4457613" y="3516852"/>
              <a:ext cx="1843200" cy="163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35A0DB-14AF-AA84-2210-6CCC4409F1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03973" y="3408852"/>
                <a:ext cx="19508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9963AA-5923-36C1-AB39-CC45DADFFC06}"/>
                  </a:ext>
                </a:extLst>
              </p14:cNvPr>
              <p14:cNvContentPartPr/>
              <p14:nvPr/>
            </p14:nvContentPartPr>
            <p14:xfrm>
              <a:off x="1172253" y="4187532"/>
              <a:ext cx="931320" cy="30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9963AA-5923-36C1-AB39-CC45DADFFC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8613" y="4079892"/>
                <a:ext cx="10389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30E539-2CE8-CC93-2A55-BC10E92E0905}"/>
                  </a:ext>
                </a:extLst>
              </p14:cNvPr>
              <p14:cNvContentPartPr/>
              <p14:nvPr/>
            </p14:nvContentPartPr>
            <p14:xfrm>
              <a:off x="2489133" y="4143252"/>
              <a:ext cx="1249200" cy="17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30E539-2CE8-CC93-2A55-BC10E92E090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5133" y="4035612"/>
                <a:ext cx="13568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3B9780D-F8D8-1B25-DA40-7EDDE58130EF}"/>
                  </a:ext>
                </a:extLst>
              </p14:cNvPr>
              <p14:cNvContentPartPr/>
              <p14:nvPr/>
            </p14:nvContentPartPr>
            <p14:xfrm>
              <a:off x="1128333" y="4187892"/>
              <a:ext cx="1008000" cy="3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3B9780D-F8D8-1B25-DA40-7EDDE58130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4333" y="4079892"/>
                <a:ext cx="1115640" cy="2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7550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5419-964F-F24F-2D67-654E7636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保羅內心的爭戰 </a:t>
            </a:r>
            <a:r>
              <a:rPr lang="en-US" altLang="zh-TW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羅馬書第七章</a:t>
            </a:r>
            <a:r>
              <a:rPr lang="en-US" altLang="zh-TW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AA8D-4772-9704-1BE3-55D30D70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65687"/>
            <a:ext cx="8915400" cy="4194571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 startAt="14"/>
            </a:pPr>
            <a:r>
              <a:rPr lang="zh-TW" altLang="en-US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我們原曉得律法是屬乎靈的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但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我是屬乎肉體的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是已經賣給罪了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zh-TW" altLang="en-US" sz="23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buFont typeface="+mj-lt"/>
              <a:buAutoNum type="arabicPeriod" startAt="15"/>
            </a:pPr>
            <a:r>
              <a:rPr lang="zh-TW" altLang="en-US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因為我所做的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我自己不明白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我所願意的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我並不做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我所恨惡的</a:t>
            </a:r>
            <a:r>
              <a:rPr lang="en-US" altLang="zh-TW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我倒去做</a:t>
            </a:r>
            <a:r>
              <a:rPr lang="zh-TW" altLang="en-US" sz="2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3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None/>
            </a:pPr>
            <a:endParaRPr lang="en-US" altLang="zh-TW" sz="11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buFont typeface="+mj-lt"/>
              <a:buAutoNum type="arabicPeriod" startAt="18"/>
            </a:pP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我也知道在我裡頭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</a:t>
            </a:r>
            <a:r>
              <a:rPr lang="zh-TW" altLang="en-US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我肉體之中</a:t>
            </a:r>
            <a:r>
              <a:rPr lang="en-US" altLang="zh-TW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沒有良善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立志為善由得我</a:t>
            </a:r>
            <a:r>
              <a:rPr lang="en-US" altLang="zh-TW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只是行出來由不得我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l">
              <a:buFont typeface="+mj-lt"/>
              <a:buAutoNum type="arabicPeriod" startAt="19"/>
            </a:pP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故此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我所願意的善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我反不做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我所不願意的惡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我倒去做。</a:t>
            </a:r>
            <a:endParaRPr lang="en-US" altLang="zh-TW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None/>
            </a:pPr>
            <a:endParaRPr lang="en-US" altLang="zh-TW" sz="10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buFont typeface="+mj-lt"/>
              <a:buAutoNum type="arabicPeriod" startAt="22"/>
            </a:pP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因為按著我裡面的意思，我是喜歡神的律；</a:t>
            </a:r>
          </a:p>
          <a:p>
            <a:pPr algn="l">
              <a:buFont typeface="+mj-lt"/>
              <a:buAutoNum type="arabicPeriod" startAt="23"/>
            </a:pP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但我覺得肢體中另有個律和我心中的律交戰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把我擄去</a:t>
            </a:r>
            <a:r>
              <a:rPr lang="en-US" altLang="zh-TW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叫我附從那肢體中犯罪的律。</a:t>
            </a:r>
          </a:p>
          <a:p>
            <a:pPr algn="l">
              <a:buFont typeface="+mj-lt"/>
              <a:buAutoNum type="arabicPeriod" startAt="24"/>
            </a:pPr>
            <a:r>
              <a:rPr lang="zh-TW" altLang="en-US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我真是苦啊！誰能救我脫離這取死的身體呢？</a:t>
            </a:r>
          </a:p>
          <a:p>
            <a:pPr marL="0" indent="0" algn="l">
              <a:buNone/>
            </a:pPr>
            <a:endParaRPr lang="zh-TW" altLang="en-US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zh-TW" altLang="en-US" b="0" i="0" dirty="0">
              <a:solidFill>
                <a:srgbClr val="00005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2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EC2E-4BA4-9122-0324-439D640C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15BC-F217-F755-25CA-E6E0523A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61950"/>
            <a:ext cx="8229600" cy="2819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8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8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 </a:t>
            </a:r>
            <a:r>
              <a:rPr lang="en-US" altLang="zh-TW" sz="8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TW" altLang="en-US" sz="8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干 </a:t>
            </a:r>
            <a:r>
              <a:rPr lang="en-US" altLang="zh-TW" sz="8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TW" altLang="en-US" sz="8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戈</a:t>
            </a:r>
            <a:endParaRPr lang="en-US" altLang="zh-TW" sz="8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en-US" altLang="zh-TW" sz="8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8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古代兩種兵器</a:t>
            </a:r>
            <a:r>
              <a:rPr lang="en-US" altLang="zh-TW" sz="8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8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FB77D-13F4-AE26-FEEC-DAFA8640C74D}"/>
              </a:ext>
            </a:extLst>
          </p:cNvPr>
          <p:cNvSpPr txBox="1"/>
          <p:nvPr/>
        </p:nvSpPr>
        <p:spPr>
          <a:xfrm>
            <a:off x="1828800" y="3367432"/>
            <a:ext cx="6324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良心與情慾的爭戰 </a:t>
            </a:r>
            <a:r>
              <a:rPr lang="en-US" altLang="zh-TW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</a:t>
            </a:r>
            <a:r>
              <a:rPr lang="en-US" altLang="zh-TW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7:15)</a:t>
            </a:r>
          </a:p>
          <a:p>
            <a:r>
              <a:rPr lang="zh-TW" altLang="en-US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聖靈與情慾的爭戰 </a:t>
            </a:r>
            <a:r>
              <a:rPr lang="en-US" altLang="zh-TW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TW" sz="4000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5:17)</a:t>
            </a:r>
            <a:endParaRPr lang="en-US" sz="4000" dirty="0">
              <a:solidFill>
                <a:srgbClr val="3930E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8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ea typeface="全真顏體" panose="02010609000101010101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8745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ea typeface="全真楷書" panose="02010609000101010101" pitchFamily="49" charset="-120"/>
              </a:rPr>
              <a:t>	</a:t>
            </a:r>
            <a:r>
              <a:rPr lang="en-US" altLang="zh-TW" sz="5400" b="1" dirty="0">
                <a:solidFill>
                  <a:srgbClr val="0070C0"/>
                </a:solidFill>
                <a:ea typeface="全真楷書" panose="02010609000101010101" pitchFamily="49" charset="-120"/>
              </a:rPr>
              <a:t>『</a:t>
            </a:r>
            <a:r>
              <a:rPr lang="zh-TW" altLang="en-US" sz="5400" b="1" dirty="0">
                <a:solidFill>
                  <a:srgbClr val="0070C0"/>
                </a:solidFill>
                <a:ea typeface="全真楷書" panose="02010609000101010101" pitchFamily="49" charset="-120"/>
              </a:rPr>
              <a:t>凡</a:t>
            </a:r>
            <a:r>
              <a:rPr lang="zh-TW" altLang="en-US" sz="5400" b="1" dirty="0">
                <a:solidFill>
                  <a:srgbClr val="FF0000"/>
                </a:solidFill>
                <a:ea typeface="全真楷書" panose="02010609000101010101" pitchFamily="49" charset="-120"/>
              </a:rPr>
              <a:t>被神的靈引導</a:t>
            </a:r>
            <a:r>
              <a:rPr lang="zh-TW" altLang="en-US" sz="5400" b="1" dirty="0">
                <a:solidFill>
                  <a:srgbClr val="0070C0"/>
                </a:solidFill>
                <a:ea typeface="全真楷書" panose="02010609000101010101" pitchFamily="49" charset="-120"/>
              </a:rPr>
              <a:t>的，</a:t>
            </a:r>
            <a:endParaRPr lang="en-US" altLang="zh-TW" sz="5400" b="1" dirty="0">
              <a:solidFill>
                <a:srgbClr val="0070C0"/>
              </a:solidFill>
              <a:ea typeface="全真楷書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5400" b="1" dirty="0">
                <a:solidFill>
                  <a:srgbClr val="0070C0"/>
                </a:solidFill>
                <a:ea typeface="全真楷書" panose="02010609000101010101" pitchFamily="49" charset="-120"/>
              </a:rPr>
              <a:t> 	    </a:t>
            </a:r>
            <a:r>
              <a:rPr lang="zh-TW" altLang="en-US" sz="5400" b="1" dirty="0">
                <a:solidFill>
                  <a:srgbClr val="0070C0"/>
                </a:solidFill>
                <a:ea typeface="全真楷書" panose="02010609000101010101" pitchFamily="49" charset="-120"/>
              </a:rPr>
              <a:t>就是神的兒子。</a:t>
            </a:r>
            <a:r>
              <a:rPr lang="en-US" altLang="zh-TW" sz="5400" b="1" dirty="0">
                <a:solidFill>
                  <a:srgbClr val="0070C0"/>
                </a:solidFill>
                <a:ea typeface="全真楷書" panose="02010609000101010101" pitchFamily="49" charset="-120"/>
              </a:rPr>
              <a:t>』</a:t>
            </a:r>
          </a:p>
          <a:p>
            <a:pPr marL="0" indent="0">
              <a:buNone/>
            </a:pPr>
            <a:r>
              <a:rPr lang="en-US" altLang="zh-TW" sz="3600" b="1" dirty="0">
                <a:ea typeface="全真楷書" panose="02010609000101010101" pitchFamily="49" charset="-120"/>
              </a:rPr>
              <a:t>				</a:t>
            </a:r>
            <a:r>
              <a:rPr lang="en-US" altLang="zh-TW" sz="3600" b="1" dirty="0">
                <a:solidFill>
                  <a:srgbClr val="0070C0"/>
                </a:solidFill>
                <a:ea typeface="全真楷書" panose="02010609000101010101" pitchFamily="49" charset="-120"/>
              </a:rPr>
              <a:t> 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ea typeface="全真楷書" panose="02010609000101010101" pitchFamily="49" charset="-120"/>
              </a:rPr>
              <a:t>                           </a:t>
            </a:r>
            <a:r>
              <a:rPr lang="en-US" altLang="zh-TW" sz="3600" b="1" dirty="0">
                <a:solidFill>
                  <a:srgbClr val="0070C0"/>
                </a:solidFill>
                <a:ea typeface="全真楷書" panose="02010609000101010101" pitchFamily="49" charset="-120"/>
              </a:rPr>
              <a:t> </a:t>
            </a:r>
            <a:r>
              <a:rPr lang="en-US" altLang="zh-TW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羅馬書 </a:t>
            </a:r>
            <a:r>
              <a:rPr lang="en-US" altLang="zh-TW" sz="36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8:14)</a:t>
            </a:r>
          </a:p>
        </p:txBody>
      </p:sp>
    </p:spTree>
    <p:extLst>
      <p:ext uri="{BB962C8B-B14F-4D97-AF65-F5344CB8AC3E}">
        <p14:creationId xmlns:p14="http://schemas.microsoft.com/office/powerpoint/2010/main" val="144678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9A58-B85D-5AC6-2DC2-D9B23AAE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神給人的出路</a:t>
            </a:r>
            <a:endParaRPr lang="en-US" sz="4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42871-E9BE-65AF-9BDC-616D413E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00151"/>
            <a:ext cx="8458200" cy="2819400"/>
          </a:xfrm>
        </p:spPr>
        <p:txBody>
          <a:bodyPr/>
          <a:lstStyle/>
          <a:p>
            <a:pPr algn="l">
              <a:buFont typeface="+mj-lt"/>
              <a:buAutoNum type="arabicPeriod" startAt="3"/>
            </a:pPr>
            <a:r>
              <a:rPr lang="zh-TW" altLang="en-US" sz="32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律法既因肉體軟弱</a:t>
            </a:r>
            <a:r>
              <a:rPr lang="en-US" altLang="zh-TW" sz="32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有所不能行的</a:t>
            </a:r>
            <a:r>
              <a:rPr lang="en-US" altLang="zh-TW" sz="32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神就差遣自己的兒子，成為罪身的形狀，作了贖罪祭，</a:t>
            </a:r>
            <a:r>
              <a:rPr lang="zh-TW" altLang="en-US" sz="3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在肉體中定了罪案，</a:t>
            </a:r>
          </a:p>
          <a:p>
            <a:pPr algn="l">
              <a:buFont typeface="+mj-lt"/>
              <a:buAutoNum type="arabicPeriod" startAt="4"/>
            </a:pPr>
            <a:r>
              <a:rPr lang="zh-TW" altLang="en-US" sz="36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使律法的義成就在我們這 </a:t>
            </a:r>
            <a:r>
              <a:rPr lang="zh-TW" altLang="en-US" sz="36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不隨從肉體</a:t>
            </a:r>
            <a:r>
              <a:rPr lang="en-US" altLang="zh-TW" sz="36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6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只隨從聖靈的人身上。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7E754-CD42-AD33-316C-147564683B7A}"/>
              </a:ext>
            </a:extLst>
          </p:cNvPr>
          <p:cNvSpPr txBox="1"/>
          <p:nvPr/>
        </p:nvSpPr>
        <p:spPr>
          <a:xfrm>
            <a:off x="3276600" y="415647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完全的悔改！</a:t>
            </a:r>
            <a:endParaRPr lang="en-US" sz="4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4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C348-6E85-4097-F139-FB1E5C6B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92394" y="160259"/>
            <a:ext cx="8094406" cy="506491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一、不體貼肉體、不隨從肉體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96CE-AFFC-C74C-558D-40F48094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0150"/>
            <a:ext cx="8382000" cy="2560328"/>
          </a:xfrm>
        </p:spPr>
        <p:txBody>
          <a:bodyPr>
            <a:normAutofit fontScale="25000" lnSpcReduction="20000"/>
          </a:bodyPr>
          <a:lstStyle/>
          <a:p>
            <a:pPr algn="l">
              <a:buFont typeface="+mj-lt"/>
              <a:buAutoNum type="arabicPeriod" startAt="12"/>
            </a:pP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弟兄們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這樣看來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 </a:t>
            </a:r>
            <a:r>
              <a:rPr lang="zh-TW" altLang="en-US" sz="12800" b="1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並不是欠肉體的債</a:t>
            </a:r>
            <a:endParaRPr lang="en-US" altLang="zh-TW" sz="12800" b="1" i="0" dirty="0">
              <a:solidFill>
                <a:srgbClr val="FF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l">
              <a:buNone/>
            </a:pPr>
            <a:r>
              <a:rPr lang="zh-TW" altLang="en-US" sz="12800" b="1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去順從肉體活著。</a:t>
            </a:r>
            <a:endParaRPr lang="en-US" altLang="zh-TW" sz="12800" b="1" i="0" dirty="0">
              <a:solidFill>
                <a:srgbClr val="FF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l">
              <a:buNone/>
            </a:pPr>
            <a:endParaRPr lang="zh-TW" altLang="en-US" sz="4200" b="1" i="0" dirty="0">
              <a:solidFill>
                <a:srgbClr val="FF0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buFont typeface="+mj-lt"/>
              <a:buAutoNum type="arabicPeriod" startAt="13"/>
            </a:pPr>
            <a:r>
              <a:rPr lang="zh-TW" altLang="en-US" sz="112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你們若順從肉體活著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必要死</a:t>
            </a:r>
            <a:r>
              <a:rPr lang="en-US" altLang="zh-TW" sz="11200" b="1" dirty="0">
                <a:solidFill>
                  <a:srgbClr val="00005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</a:t>
            </a:r>
            <a:r>
              <a:rPr lang="zh-TW" altLang="en-US" sz="11200" b="1" dirty="0">
                <a:solidFill>
                  <a:srgbClr val="00005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若靠著聖靈</a:t>
            </a:r>
            <a:endParaRPr lang="en-US" altLang="zh-TW" sz="112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None/>
            </a:pP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治死身體的惡行，必要活著。</a:t>
            </a:r>
            <a:endParaRPr lang="en-US" altLang="zh-TW" sz="112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None/>
            </a:pPr>
            <a:endParaRPr lang="en-US" altLang="zh-TW" sz="40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None/>
            </a:pP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14.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原來體貼肉體的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就是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與神為仇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因為不服神的</a:t>
            </a:r>
            <a:endParaRPr lang="en-US" altLang="zh-TW" sz="112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None/>
            </a:pPr>
            <a:r>
              <a:rPr lang="zh-TW" altLang="en-US" sz="112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律法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也是不能服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而且屬肉體的人</a:t>
            </a:r>
            <a:r>
              <a:rPr lang="en-US" altLang="zh-TW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不能得神的 </a:t>
            </a:r>
            <a:endParaRPr lang="en-US" altLang="zh-TW" sz="11200" b="1" i="0" dirty="0">
              <a:solidFill>
                <a:srgbClr val="000050"/>
              </a:solidFill>
              <a:effectLst/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None/>
            </a:pPr>
            <a:r>
              <a:rPr lang="zh-TW" altLang="en-US" sz="11200" b="1" dirty="0">
                <a:solidFill>
                  <a:srgbClr val="00005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喜歡</a:t>
            </a:r>
            <a:r>
              <a:rPr lang="zh-TW" altLang="en-US" sz="11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1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(</a:t>
            </a:r>
            <a:r>
              <a:rPr lang="zh-TW" altLang="en-US" sz="1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 </a:t>
            </a:r>
            <a:r>
              <a:rPr lang="en-US" altLang="zh-TW" sz="1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8:12-14)</a:t>
            </a:r>
            <a:endParaRPr lang="zh-TW" altLang="en-US" sz="112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3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B965-BA7A-4996-C414-8B100F00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一、不體貼肉體、不隨從肉體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9B90-358D-E9FB-06F4-C4671A207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23" y="1276350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不</a:t>
            </a:r>
            <a:r>
              <a:rPr lang="en-US" altLang="zh-TW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隨心所欲</a:t>
            </a:r>
            <a:r>
              <a:rPr lang="en-US" altLang="zh-TW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TW" altLang="en-US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en-US" altLang="zh-TW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隨心喜好</a:t>
            </a:r>
            <a:r>
              <a:rPr lang="en-US" altLang="zh-TW" sz="51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300" b="0" i="0" dirty="0">
                <a:solidFill>
                  <a:srgbClr val="00005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zh-TW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凡屬基督耶穌的人</a:t>
            </a:r>
            <a:r>
              <a:rPr lang="en-US" altLang="zh-TW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是已經把肉體連肉體的 </a:t>
            </a:r>
            <a:endParaRPr lang="en-US" altLang="zh-TW" sz="43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3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邪情私慾同釘在十字架上了。</a:t>
            </a:r>
            <a:r>
              <a:rPr lang="en-US" altLang="zh-TW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TW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 </a:t>
            </a:r>
            <a:r>
              <a:rPr lang="en-US" altLang="zh-TW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5:24)</a:t>
            </a:r>
          </a:p>
          <a:p>
            <a:pPr marL="0" indent="0">
              <a:buNone/>
            </a:pPr>
            <a:r>
              <a:rPr lang="en-US" altLang="zh-TW" sz="43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</a:p>
          <a:p>
            <a:pPr marL="0" indent="0">
              <a:buNone/>
            </a:pP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en-US" altLang="zh-TW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43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豈不</a:t>
            </a: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知我們這受洗歸入基督耶穌的人，</a:t>
            </a:r>
            <a:endParaRPr lang="en-US" altLang="zh-TW" sz="43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3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是受洗歸入祂的死嗎？</a:t>
            </a:r>
            <a:r>
              <a:rPr lang="en-US" altLang="zh-TW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   </a:t>
            </a:r>
            <a:r>
              <a:rPr lang="zh-TW" altLang="en-US" sz="43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8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zh-TW" altLang="en-US" sz="3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8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en-US" altLang="zh-TW" sz="3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:3)</a:t>
            </a:r>
          </a:p>
          <a:p>
            <a:pPr marL="0" indent="0">
              <a:buNone/>
            </a:pPr>
            <a:endParaRPr lang="zh-TW" altLang="en-US" sz="28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5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C348-6E85-4097-F139-FB1E5C6B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92394" y="160259"/>
            <a:ext cx="8094406" cy="506491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二、隨從聖靈、戰勝情慾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96CE-AFFC-C74C-558D-40F48094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4" y="1047750"/>
            <a:ext cx="8094406" cy="1752600"/>
          </a:xfrm>
        </p:spPr>
        <p:txBody>
          <a:bodyPr>
            <a:norm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你們若順從肉體活著，必要死；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若靠著聖靈治死身體的惡行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,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必要活著。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>
                <a:solidFill>
                  <a:srgbClr val="5DCEAF">
                    <a:lumMod val="50000"/>
                  </a:srgbClr>
                </a:solidFill>
                <a:latin typeface="Trebuchet MS"/>
                <a:ea typeface="微軟正黑體" panose="020B0604030504040204" pitchFamily="34" charset="-120"/>
              </a:rPr>
              <a:t>                        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羅 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8:13)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9E033-AF7B-F657-6595-262643DEFCC3}"/>
              </a:ext>
            </a:extLst>
          </p:cNvPr>
          <p:cNvSpPr txBox="1"/>
          <p:nvPr/>
        </p:nvSpPr>
        <p:spPr>
          <a:xfrm>
            <a:off x="621890" y="280035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你們當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順著聖靈而行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就不放縱肉體的情慾了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.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                                                      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  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033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加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5:16)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                       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2016-09-21, 隨從聖靈的人心裡想著聖靈的事~ Rogery 的禱告日記">
            <a:extLst>
              <a:ext uri="{FF2B5EF4-FFF2-40B4-BE49-F238E27FC236}">
                <a16:creationId xmlns:a16="http://schemas.microsoft.com/office/drawing/2014/main" id="{2395A7E5-017D-3294-65E6-94081ED8F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b="6325"/>
          <a:stretch/>
        </p:blipFill>
        <p:spPr bwMode="auto">
          <a:xfrm>
            <a:off x="4876800" y="2430023"/>
            <a:ext cx="4114800" cy="2571540"/>
          </a:xfrm>
          <a:prstGeom prst="roundRect">
            <a:avLst>
              <a:gd name="adj" fmla="val 4230"/>
            </a:avLst>
          </a:prstGeom>
          <a:noFill/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1BA8-F748-FA4C-9535-3677203F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5979"/>
            <a:ext cx="8153400" cy="571499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rgbClr val="3930E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為何人靠自己不能勝過肉體？</a:t>
            </a:r>
            <a:endParaRPr lang="en-US" sz="3600" b="1" dirty="0">
              <a:solidFill>
                <a:srgbClr val="3930E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4166-B58B-C905-A7AB-F5EA6646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07589"/>
            <a:ext cx="8229600" cy="3394472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你們死在過犯罪惡之中，他叫你們活過來。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那時，你們在其中行事為人，隨從今世的風俗，順服空中掌權者的首領，</a:t>
            </a:r>
            <a:r>
              <a:rPr lang="zh-TW" altLang="en-US" sz="2800" b="1" dirty="0">
                <a:solidFill>
                  <a:srgbClr val="002060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就是現今在悖逆之子心中運行的邪靈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我們從前也都在他們中間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放縱肉體的私慾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隨著肉體和心中所喜好的去行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本為可怒之子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和別人一樣。                                    </a:t>
            </a:r>
            <a:endParaRPr lang="en-US" altLang="zh-TW" sz="2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</a:t>
            </a:r>
            <a:r>
              <a:rPr lang="en-US" altLang="zh-TW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弗 </a:t>
            </a:r>
            <a:r>
              <a:rPr lang="en-US" altLang="zh-TW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2:1-3)</a:t>
            </a:r>
            <a:endParaRPr lang="zh-TW" altLang="en-US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ADD31-5EDA-8261-D508-7A293094295D}"/>
              </a:ext>
            </a:extLst>
          </p:cNvPr>
          <p:cNvSpPr txBox="1"/>
          <p:nvPr/>
        </p:nvSpPr>
        <p:spPr>
          <a:xfrm>
            <a:off x="709404" y="4104412"/>
            <a:ext cx="7725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肉體私慾的背後是邪靈污鬼，力量是大過人的。</a:t>
            </a:r>
            <a:endParaRPr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惟有倚靠聖靈才能戰勝肉體背後的邪靈。</a:t>
            </a:r>
            <a:endParaRPr lang="en-US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9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B965-BA7A-4996-C414-8B100F00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二、隨從聖靈、戰勝情慾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9B90-358D-E9FB-06F4-C4671A207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351"/>
            <a:ext cx="8610600" cy="2590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體貼</a:t>
            </a:r>
            <a:r>
              <a:rPr lang="en-US" altLang="zh-TW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en-US" altLang="zh-TW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思想</a:t>
            </a:r>
            <a:r>
              <a:rPr lang="en-US" altLang="zh-TW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聖靈的意思</a:t>
            </a:r>
            <a:endParaRPr lang="en-US" altLang="zh-TW" sz="1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sz="64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因為隨從肉體的</a:t>
            </a: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體貼肉體的事；</a:t>
            </a:r>
            <a:endParaRPr lang="en-US" altLang="zh-TW" sz="12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隨從聖靈的</a:t>
            </a: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體貼聖靈的事。體貼肉體的</a:t>
            </a: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</a:p>
          <a:p>
            <a:pPr marL="0" indent="0">
              <a:buNone/>
            </a:pP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就是死</a:t>
            </a: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體貼聖靈的</a:t>
            </a: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乃是生命平安</a:t>
            </a: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』</a:t>
            </a:r>
            <a:r>
              <a:rPr lang="zh-TW" altLang="en-US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altLang="zh-TW" sz="12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</a:t>
            </a: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8:5)</a:t>
            </a:r>
            <a:r>
              <a:rPr lang="zh-TW" altLang="en-US" sz="112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en-US" altLang="zh-TW" sz="11200" b="1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zh-TW" altLang="en-US" sz="11200" b="1" i="0" dirty="0">
              <a:solidFill>
                <a:srgbClr val="0033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85FEF-F4B3-88BC-95F1-2EDBF84985AD}"/>
              </a:ext>
            </a:extLst>
          </p:cNvPr>
          <p:cNvSpPr txBox="1"/>
          <p:nvPr/>
        </p:nvSpPr>
        <p:spPr>
          <a:xfrm>
            <a:off x="228600" y="3943350"/>
            <a:ext cx="876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別人都求自己的事</a:t>
            </a:r>
            <a:r>
              <a:rPr lang="en-US" altLang="zh-TW" sz="3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並不求耶穌基督的事</a:t>
            </a:r>
            <a:r>
              <a:rPr lang="en-US" altLang="zh-TW" sz="3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.』</a:t>
            </a: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(</a:t>
            </a:r>
            <a:r>
              <a:rPr lang="zh-TW" altLang="en-US" sz="28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</a:t>
            </a:r>
            <a:r>
              <a:rPr lang="en-US" altLang="zh-TW" sz="28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2:21)</a:t>
            </a:r>
            <a:endParaRPr lang="en-US" altLang="zh-TW" sz="28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B965-BA7A-4996-C414-8B100F00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229600" cy="857250"/>
          </a:xfrm>
        </p:spPr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二、隨從聖靈、戰勝情慾</a:t>
            </a:r>
            <a:endParaRPr lang="en-US" b="1" dirty="0">
              <a:solidFill>
                <a:srgbClr val="0066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9B90-358D-E9FB-06F4-C4671A207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7696200" cy="29372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TW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TW" altLang="en-US" sz="1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願意被聖靈引導</a:t>
            </a:r>
            <a:endParaRPr lang="en-US" altLang="zh-TW" sz="1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8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8600" b="1" dirty="0"/>
              <a:t> </a:t>
            </a: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你們若被聖靈引導</a:t>
            </a: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就不在律法以下了</a:t>
            </a: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8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</a:t>
            </a:r>
            <a:r>
              <a:rPr lang="zh-TW" altLang="en-US" sz="8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 </a:t>
            </a:r>
            <a:r>
              <a:rPr lang="en-US" altLang="zh-TW" sz="8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5:18)</a:t>
            </a:r>
            <a:endParaRPr lang="en-US" altLang="zh-TW" sz="8600" b="1" i="0" dirty="0">
              <a:solidFill>
                <a:srgbClr val="00206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86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8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神賜給順從之人的聖靈</a:t>
            </a: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11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</a:t>
            </a:r>
            <a:r>
              <a:rPr lang="en-US" altLang="zh-TW" sz="9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9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</a:t>
            </a:r>
            <a:r>
              <a:rPr lang="en-US" altLang="zh-TW" sz="9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5:32)</a:t>
            </a:r>
            <a:endParaRPr lang="en-US" altLang="zh-TW" sz="9600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altLang="zh-TW" sz="8600" b="1" i="0" dirty="0">
              <a:solidFill>
                <a:srgbClr val="00206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12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112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你們當順著聖靈而行</a:t>
            </a:r>
            <a:r>
              <a:rPr lang="en-US" altLang="zh-TW" sz="112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112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11200" b="1" i="0" dirty="0">
              <a:solidFill>
                <a:srgbClr val="00206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12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就不放縱肉體的情慾了</a:t>
            </a:r>
            <a:r>
              <a:rPr lang="en-US" altLang="zh-TW" sz="112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.』</a:t>
            </a:r>
            <a:r>
              <a:rPr lang="zh-TW" altLang="en-US" sz="112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altLang="zh-TW" sz="11200" b="1" i="0" dirty="0">
              <a:solidFill>
                <a:srgbClr val="00206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86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</a:t>
            </a:r>
            <a:r>
              <a:rPr lang="en-US" altLang="zh-TW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</a:t>
            </a:r>
            <a:r>
              <a:rPr lang="en-US" altLang="zh-TW" sz="86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5:16</a:t>
            </a:r>
            <a:r>
              <a:rPr lang="en-US" altLang="zh-TW" sz="7000" b="1" i="0" dirty="0">
                <a:solidFill>
                  <a:srgbClr val="00206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TW" sz="7000" b="1" i="0" dirty="0">
              <a:solidFill>
                <a:srgbClr val="00206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zh-TW" altLang="en-US" sz="70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pic>
        <p:nvPicPr>
          <p:cNvPr id="17410" name="Picture 2" descr="与耶稣一起走, 跟随耶稣设计使用垃圾刷图形矢量.">
            <a:extLst>
              <a:ext uri="{FF2B5EF4-FFF2-40B4-BE49-F238E27FC236}">
                <a16:creationId xmlns:a16="http://schemas.microsoft.com/office/drawing/2014/main" id="{1D8A6205-2F5E-D79F-8633-7C474B9F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734532"/>
            <a:ext cx="3581400" cy="226523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2605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FA6-D609-A7FD-3AD7-1E7174CE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909E-066E-1AA1-D3F7-BBBDC790F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hat is the Holy Spirit? Discover the Holy Spirit today!">
            <a:extLst>
              <a:ext uri="{FF2B5EF4-FFF2-40B4-BE49-F238E27FC236}">
                <a16:creationId xmlns:a16="http://schemas.microsoft.com/office/drawing/2014/main" id="{2F4C9DCF-3DAC-552B-292A-C2D6B917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" y="32238"/>
            <a:ext cx="9039120" cy="5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17304-7AD6-0FCA-2814-E5AE30785A7B}"/>
              </a:ext>
            </a:extLst>
          </p:cNvPr>
          <p:cNvSpPr txBox="1"/>
          <p:nvPr/>
        </p:nvSpPr>
        <p:spPr>
          <a:xfrm>
            <a:off x="533400" y="138639"/>
            <a:ext cx="830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隨從聖靈、遵</a:t>
            </a:r>
            <a:r>
              <a:rPr lang="zh-TW" altLang="en-US" sz="3600" b="1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主旨意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3930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930E6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algn="l">
              <a:buFont typeface="+mj-lt"/>
              <a:buAutoNum type="arabicPeriod" startAt="18"/>
            </a:pP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我也知道在我裡頭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就是我肉體之中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沒有良善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立志為善由得我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只是行出來由不得我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l">
              <a:buFont typeface="+mj-lt"/>
              <a:buAutoNum type="arabicPeriod" startAt="19"/>
            </a:pP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故此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我所願意的善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我反不做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我所不願意的惡</a:t>
            </a:r>
            <a:r>
              <a:rPr lang="en-US" altLang="zh-TW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我倒去做。</a:t>
            </a:r>
            <a:endParaRPr lang="en-US" altLang="zh-TW" sz="28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buFont typeface="+mj-lt"/>
              <a:buAutoNum type="arabicPeriod" startAt="22"/>
            </a:pPr>
            <a:r>
              <a:rPr lang="zh-TW" altLang="en-US" sz="2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</a:t>
            </a:r>
            <a:r>
              <a:rPr lang="zh-TW" altLang="en-US" sz="3200" b="1" i="0" dirty="0">
                <a:solidFill>
                  <a:srgbClr val="00005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按著我裡面的意思，我是喜歡神的律</a:t>
            </a:r>
            <a:r>
              <a:rPr lang="zh-TW" altLang="en-US" sz="32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50000"/>
                </a:srgbClr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FB185-247F-8D6D-DBA4-38FEC2F007AF}"/>
              </a:ext>
            </a:extLst>
          </p:cNvPr>
          <p:cNvSpPr txBox="1"/>
          <p:nvPr/>
        </p:nvSpPr>
        <p:spPr>
          <a:xfrm>
            <a:off x="848024" y="3527202"/>
            <a:ext cx="6407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使律法的義</a:t>
            </a:r>
            <a:r>
              <a:rPr lang="en-US" altLang="zh-TW" sz="2800" b="1" dirty="0">
                <a:solidFill>
                  <a:srgbClr val="C00000"/>
                </a:solidFill>
              </a:rPr>
              <a:t>, </a:t>
            </a:r>
            <a:r>
              <a:rPr lang="zh-TW" altLang="en-US" sz="2800" b="1" dirty="0">
                <a:solidFill>
                  <a:srgbClr val="C00000"/>
                </a:solidFill>
              </a:rPr>
              <a:t>成就在我們這</a:t>
            </a:r>
            <a:r>
              <a:rPr lang="zh-TW" altLang="en-US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不隨從肉體</a:t>
            </a:r>
            <a:r>
              <a:rPr lang="en-US" altLang="zh-TW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, </a:t>
            </a:r>
          </a:p>
          <a:p>
            <a:r>
              <a:rPr lang="zh-TW" altLang="en-US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只隨從聖靈的人身上。</a:t>
            </a:r>
            <a:r>
              <a:rPr lang="zh-TW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zh-TW" sz="2800" b="1" dirty="0">
                <a:solidFill>
                  <a:srgbClr val="C00000"/>
                </a:solidFill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</a:rPr>
              <a:t>羅</a:t>
            </a:r>
            <a:r>
              <a:rPr lang="en-US" altLang="zh-TW" sz="2800" b="1" dirty="0">
                <a:solidFill>
                  <a:srgbClr val="C00000"/>
                </a:solidFill>
              </a:rPr>
              <a:t>8:4)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95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FA6-D609-A7FD-3AD7-1E7174CE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909E-066E-1AA1-D3F7-BBBDC790F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hat is the Holy Spirit? Discover the Holy Spirit today!">
            <a:extLst>
              <a:ext uri="{FF2B5EF4-FFF2-40B4-BE49-F238E27FC236}">
                <a16:creationId xmlns:a16="http://schemas.microsoft.com/office/drawing/2014/main" id="{2F4C9DCF-3DAC-552B-292A-C2D6B917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" y="32238"/>
            <a:ext cx="9039120" cy="5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17304-7AD6-0FCA-2814-E5AE30785A7B}"/>
              </a:ext>
            </a:extLst>
          </p:cNvPr>
          <p:cNvSpPr txBox="1"/>
          <p:nvPr/>
        </p:nvSpPr>
        <p:spPr>
          <a:xfrm>
            <a:off x="533400" y="176118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隨從聖靈、遵</a:t>
            </a:r>
            <a:r>
              <a:rPr lang="zh-TW" altLang="en-US" sz="3600" b="1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主旨意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3930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50000"/>
                </a:srgbClr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D89ED-BB3A-47F1-5302-404DFCEDA75D}"/>
              </a:ext>
            </a:extLst>
          </p:cNvPr>
          <p:cNvSpPr txBox="1"/>
          <p:nvPr/>
        </p:nvSpPr>
        <p:spPr>
          <a:xfrm>
            <a:off x="457200" y="127635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祂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聖靈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要將一切的事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指教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你們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並且要叫你們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想起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我對你們所說的一切話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. 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>
                <a:solidFill>
                  <a:srgbClr val="15433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約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14:26)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DA848-91ED-0E91-182A-EFACDEDF8228}"/>
              </a:ext>
            </a:extLst>
          </p:cNvPr>
          <p:cNvSpPr txBox="1"/>
          <p:nvPr/>
        </p:nvSpPr>
        <p:spPr>
          <a:xfrm>
            <a:off x="551141" y="2850093"/>
            <a:ext cx="671049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只等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真理的聖靈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來了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祂要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引導你們明白一切的真理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。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約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16:13)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726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FA6-D609-A7FD-3AD7-1E7174CE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909E-066E-1AA1-D3F7-BBBDC790F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hat is the Holy Spirit? Discover the Holy Spirit today!">
            <a:extLst>
              <a:ext uri="{FF2B5EF4-FFF2-40B4-BE49-F238E27FC236}">
                <a16:creationId xmlns:a16="http://schemas.microsoft.com/office/drawing/2014/main" id="{2F4C9DCF-3DAC-552B-292A-C2D6B917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" y="32238"/>
            <a:ext cx="9039120" cy="5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17304-7AD6-0FCA-2814-E5AE30785A7B}"/>
              </a:ext>
            </a:extLst>
          </p:cNvPr>
          <p:cNvSpPr txBox="1"/>
          <p:nvPr/>
        </p:nvSpPr>
        <p:spPr>
          <a:xfrm>
            <a:off x="533400" y="176118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rgbClr val="0033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隨從聖靈、遵</a:t>
            </a:r>
            <a:r>
              <a:rPr lang="zh-TW" altLang="en-US" sz="4000" b="1" dirty="0">
                <a:solidFill>
                  <a:srgbClr val="0033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主旨意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50000"/>
                </a:srgbClr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D89ED-BB3A-47F1-5302-404DFCEDA75D}"/>
              </a:ext>
            </a:extLst>
          </p:cNvPr>
          <p:cNvSpPr txBox="1"/>
          <p:nvPr/>
        </p:nvSpPr>
        <p:spPr>
          <a:xfrm>
            <a:off x="457200" y="127635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>
                <a:solidFill>
                  <a:srgbClr val="15433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因為預言從來沒有出於人意的，</a:t>
            </a:r>
            <a:endParaRPr lang="en-US" altLang="zh-TW" sz="3200" b="1" dirty="0">
              <a:solidFill>
                <a:srgbClr val="15433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乃是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人被聖靈感動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說出神的話來。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                                              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(</a:t>
            </a:r>
            <a:r>
              <a:rPr lang="zh-TW" altLang="en-US" sz="2400" b="1" dirty="0">
                <a:solidFill>
                  <a:srgbClr val="15433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彼後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14:26)</a:t>
            </a:r>
          </a:p>
        </p:txBody>
      </p:sp>
    </p:spTree>
    <p:extLst>
      <p:ext uri="{BB962C8B-B14F-4D97-AF65-F5344CB8AC3E}">
        <p14:creationId xmlns:p14="http://schemas.microsoft.com/office/powerpoint/2010/main" val="28752277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itle 1">
            <a:extLst>
              <a:ext uri="{FF2B5EF4-FFF2-40B4-BE49-F238E27FC236}">
                <a16:creationId xmlns:a16="http://schemas.microsoft.com/office/drawing/2014/main" id="{18202777-994D-89EC-F4D8-C812CCE9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endParaRPr lang="en-US"/>
          </a:p>
        </p:txBody>
      </p:sp>
      <p:sp>
        <p:nvSpPr>
          <p:cNvPr id="1037" name="Text Placeholder 3">
            <a:extLst>
              <a:ext uri="{FF2B5EF4-FFF2-40B4-BE49-F238E27FC236}">
                <a16:creationId xmlns:a16="http://schemas.microsoft.com/office/drawing/2014/main" id="{0BFA45F8-5361-62BF-5AC7-2AC3380F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2" name="Picture 8" descr="诗篇48:14 CUVS - 因为这神永永远远为我们的">
            <a:extLst>
              <a:ext uri="{FF2B5EF4-FFF2-40B4-BE49-F238E27FC236}">
                <a16:creationId xmlns:a16="http://schemas.microsoft.com/office/drawing/2014/main" id="{98B22C55-4CD2-EA4D-BF7A-5DAE9A43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42"/>
            <a:ext cx="7082367" cy="50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1BEEF1-0C22-DB6C-58DC-2B8CA40279D3}"/>
                  </a:ext>
                </a:extLst>
              </p14:cNvPr>
              <p14:cNvContentPartPr/>
              <p14:nvPr/>
            </p14:nvContentPartPr>
            <p14:xfrm>
              <a:off x="3577413" y="2867516"/>
              <a:ext cx="2336400" cy="22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1BEEF1-0C22-DB6C-58DC-2B8CA40279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3773" y="2759876"/>
                <a:ext cx="24440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1CDAD2-CB02-F1BA-8FF0-07B21443F88C}"/>
                  </a:ext>
                </a:extLst>
              </p14:cNvPr>
              <p14:cNvContentPartPr/>
              <p14:nvPr/>
            </p14:nvContentPartPr>
            <p14:xfrm>
              <a:off x="2286093" y="2572676"/>
              <a:ext cx="4249800" cy="4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1CDAD2-CB02-F1BA-8FF0-07B21443F8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2093" y="2465036"/>
                <a:ext cx="43574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B118F3-C546-1CCB-4731-A21499F81F15}"/>
                  </a:ext>
                </a:extLst>
              </p14:cNvPr>
              <p14:cNvContentPartPr/>
              <p14:nvPr/>
            </p14:nvContentPartPr>
            <p14:xfrm>
              <a:off x="2256573" y="2403836"/>
              <a:ext cx="4291560" cy="7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B118F3-C546-1CCB-4731-A21499F81F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2573" y="2295836"/>
                <a:ext cx="43992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0CB4BA-B6EF-2207-14BF-6895E5C77904}"/>
                  </a:ext>
                </a:extLst>
              </p14:cNvPr>
              <p14:cNvContentPartPr/>
              <p14:nvPr/>
            </p14:nvContentPartPr>
            <p14:xfrm>
              <a:off x="2307693" y="2852756"/>
              <a:ext cx="1488600" cy="9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0CB4BA-B6EF-2207-14BF-6895E5C779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4053" y="2745116"/>
                <a:ext cx="15962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11C9F8-44F7-0C49-AB40-04C5A4C2BEE6}"/>
                  </a:ext>
                </a:extLst>
              </p14:cNvPr>
              <p14:cNvContentPartPr/>
              <p14:nvPr/>
            </p14:nvContentPartPr>
            <p14:xfrm>
              <a:off x="2241453" y="3052196"/>
              <a:ext cx="3623760" cy="74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11C9F8-44F7-0C49-AB40-04C5A4C2BE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7813" y="2944196"/>
                <a:ext cx="373140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576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rgbClr val="3930E6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</a:t>
            </a:r>
            <a:r>
              <a:rPr lang="zh-TW" altLang="en-US" sz="3600" b="1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三、隨從聖靈、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遵</a:t>
            </a:r>
            <a:r>
              <a:rPr lang="zh-TW" altLang="en-US" sz="3600" b="1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主旨意</a:t>
            </a:r>
            <a:endParaRPr lang="en-US" sz="3600" b="1" dirty="0">
              <a:solidFill>
                <a:srgbClr val="3930E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077200" cy="3394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ea typeface="全真楷書" panose="02010609000101010101" pitchFamily="49" charset="-120"/>
              </a:rPr>
              <a:t>『</a:t>
            </a:r>
            <a:r>
              <a:rPr lang="zh-TW" altLang="en-US" sz="3600" b="1" dirty="0">
                <a:solidFill>
                  <a:srgbClr val="FF0000"/>
                </a:solidFill>
                <a:ea typeface="全真楷書" panose="02010609000101010101" pitchFamily="49" charset="-120"/>
              </a:rPr>
              <a:t>靠著聖靈</a:t>
            </a:r>
            <a:r>
              <a:rPr lang="zh-TW" altLang="en-US" sz="3600" b="1" dirty="0">
                <a:solidFill>
                  <a:srgbClr val="0070C0"/>
                </a:solidFill>
                <a:ea typeface="全真楷書" panose="02010609000101010101" pitchFamily="49" charset="-120"/>
              </a:rPr>
              <a:t>，隨時多方禱告祈求。</a:t>
            </a:r>
            <a:r>
              <a:rPr lang="en-US" altLang="zh-TW" sz="3600" b="1" dirty="0">
                <a:solidFill>
                  <a:srgbClr val="0070C0"/>
                </a:solidFill>
                <a:ea typeface="全真楷書" panose="02010609000101010101" pitchFamily="49" charset="-120"/>
              </a:rPr>
              <a:t>』</a:t>
            </a:r>
          </a:p>
          <a:p>
            <a:pPr marL="0" indent="0">
              <a:buNone/>
            </a:pPr>
            <a:r>
              <a:rPr lang="en-US" altLang="zh-TW" sz="3600" b="1" dirty="0">
                <a:ea typeface="全真楷書" panose="02010609000101010101" pitchFamily="49" charset="-120"/>
              </a:rPr>
              <a:t>				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</a:t>
            </a:r>
            <a:r>
              <a:rPr lang="en-US" altLang="zh-TW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弗 </a:t>
            </a:r>
            <a:r>
              <a:rPr lang="en-US" altLang="zh-TW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6:18)</a:t>
            </a:r>
            <a:endParaRPr lang="en-US" altLang="zh-TW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在聖靈裡禱告</a:t>
            </a:r>
            <a:r>
              <a:rPr lang="zh-TW" altLang="en-US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猶大書</a:t>
            </a:r>
            <a:r>
              <a:rPr lang="en-US" altLang="zh-TW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r>
              <a:rPr lang="en-US" altLang="zh-TW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12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70C0"/>
              </a:solidFill>
              <a:ea typeface="全真楷書" panose="02010609000101010101" pitchFamily="49" charset="-120"/>
            </a:endParaRPr>
          </a:p>
        </p:txBody>
      </p:sp>
      <p:pic>
        <p:nvPicPr>
          <p:cNvPr id="15362" name="Picture 2" descr="生命福音事工協會">
            <a:extLst>
              <a:ext uri="{FF2B5EF4-FFF2-40B4-BE49-F238E27FC236}">
                <a16:creationId xmlns:a16="http://schemas.microsoft.com/office/drawing/2014/main" id="{362941EB-6258-D608-8C58-B9725766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80196"/>
            <a:ext cx="3524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47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rgbClr val="3930E6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</a:t>
            </a:r>
            <a:r>
              <a:rPr lang="zh-TW" altLang="en-US" sz="3600" b="1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三、隨從聖靈、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30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遵</a:t>
            </a:r>
            <a:r>
              <a:rPr lang="zh-TW" altLang="en-US" sz="3600" b="1" dirty="0">
                <a:solidFill>
                  <a:srgbClr val="3930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主旨意</a:t>
            </a:r>
            <a:endParaRPr lang="en-US" sz="3600" b="1" dirty="0">
              <a:solidFill>
                <a:srgbClr val="3930E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428750"/>
            <a:ext cx="7581900" cy="33944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TW" sz="1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6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況且</a:t>
            </a:r>
            <a:r>
              <a:rPr lang="zh-TW" altLang="en-US" sz="46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我們的軟弱有聖靈幫助</a:t>
            </a:r>
            <a:r>
              <a:rPr lang="zh-TW" altLang="en-US" sz="46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，我們本不曉得當</a:t>
            </a:r>
            <a:endParaRPr lang="en-US" altLang="zh-TW" sz="46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6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怎樣禱告，只是聖靈親自用說不出來的歎息替</a:t>
            </a:r>
            <a:endParaRPr lang="en-US" altLang="zh-TW" sz="46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6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我們禱告。鑒察人心的，曉得聖靈的意思，因</a:t>
            </a:r>
            <a:endParaRPr lang="en-US" altLang="zh-TW" sz="46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6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為聖靈照著神的旨意替聖徒祈求。</a:t>
            </a:r>
            <a:endParaRPr lang="en-US" altLang="zh-TW" sz="46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8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</a:t>
            </a:r>
            <a:r>
              <a:rPr lang="zh-TW" altLang="en-US" sz="38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800" b="1" dirty="0">
                <a:solidFill>
                  <a:srgbClr val="000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en-US" altLang="zh-TW" sz="3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 </a:t>
            </a:r>
            <a:r>
              <a:rPr lang="en-US" altLang="zh-TW" sz="3800" b="1" i="0" dirty="0">
                <a:solidFill>
                  <a:srgbClr val="00005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8:26-27)</a:t>
            </a:r>
            <a:endParaRPr lang="zh-TW" altLang="en-US" sz="3800" b="1" i="0" dirty="0">
              <a:solidFill>
                <a:srgbClr val="000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70C0"/>
              </a:solidFill>
              <a:ea typeface="全真楷書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3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1548-F7AA-337B-06E6-2ABCF45D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EC4C2-D80C-E3C9-4E39-D4AF54FE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被圣灵带领的祷告和做的事是这样的！ – 窄门守望者博客">
            <a:extLst>
              <a:ext uri="{FF2B5EF4-FFF2-40B4-BE49-F238E27FC236}">
                <a16:creationId xmlns:a16="http://schemas.microsoft.com/office/drawing/2014/main" id="{5A7B4B5E-40AD-38BE-ADE0-EF3BD66D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65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D2A7-B341-12FF-3EEF-1A30C492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效法耶穌、順從聖靈</a:t>
            </a:r>
            <a:endParaRPr lang="en-US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25B61-3BA8-4B46-AB61-259C47520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2550"/>
            <a:ext cx="8458200" cy="324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</a:t>
            </a:r>
            <a:r>
              <a:rPr lang="zh-TW" altLang="en-US" sz="3200" b="1" dirty="0">
                <a:solidFill>
                  <a:srgbClr val="333399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被聖靈引到</a:t>
            </a:r>
            <a:r>
              <a:rPr lang="zh-TW" altLang="en-US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曠野</a:t>
            </a:r>
            <a:r>
              <a:rPr lang="en-US" altLang="zh-TW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受魔鬼的試探。</a:t>
            </a:r>
            <a:r>
              <a:rPr lang="en-US" altLang="zh-TW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 </a:t>
            </a:r>
            <a:r>
              <a:rPr lang="en-US" altLang="zh-TW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4:1)</a:t>
            </a:r>
          </a:p>
          <a:p>
            <a:pPr marL="0" indent="0">
              <a:buNone/>
            </a:pPr>
            <a:endParaRPr lang="en-US" altLang="zh-TW" sz="28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</a:t>
            </a:r>
            <a:r>
              <a:rPr lang="zh-TW" altLang="en-US" sz="3200" b="1" dirty="0">
                <a:solidFill>
                  <a:srgbClr val="333399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用聖靈給你們施洗</a:t>
            </a:r>
            <a:r>
              <a:rPr lang="zh-TW" altLang="en-US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TW" altLang="en-US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 </a:t>
            </a:r>
            <a:r>
              <a:rPr lang="en-US" altLang="zh-TW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1:8 )</a:t>
            </a:r>
          </a:p>
          <a:p>
            <a:pPr marL="0" indent="0">
              <a:buNone/>
            </a:pPr>
            <a:endParaRPr lang="en-US" sz="28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</a:t>
            </a:r>
            <a:r>
              <a:rPr lang="zh-TW" altLang="en-US" sz="3200" b="1" dirty="0">
                <a:solidFill>
                  <a:srgbClr val="333399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被聖靈感動</a:t>
            </a:r>
            <a:r>
              <a:rPr lang="zh-TW" altLang="en-US" sz="3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就歡樂。</a:t>
            </a:r>
            <a:r>
              <a:rPr lang="zh-TW" altLang="en-US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 </a:t>
            </a:r>
            <a:r>
              <a:rPr lang="en-US" altLang="zh-TW" sz="28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10:21)</a:t>
            </a:r>
            <a:endParaRPr lang="en-US" sz="28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505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C6EC-959B-3337-2225-03614A94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EE5F-4E1D-F34C-72CA-9C2E0AA85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317主的羊- 紧紧跟随主（28/2/2020） 谁值得我们跟随？ 跟党，党里会生变， 跟人，人心会改变， 跟自己的心，心也不稳定，  有时，我们会对自己也感到陌生">
            <a:extLst>
              <a:ext uri="{FF2B5EF4-FFF2-40B4-BE49-F238E27FC236}">
                <a16:creationId xmlns:a16="http://schemas.microsoft.com/office/drawing/2014/main" id="{9E189647-A92F-F07E-883B-FCDC5E5C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7350"/>
            <a:ext cx="8229600" cy="34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538FA3-EC7E-EF1C-E5F7-C8F40F53A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-933450"/>
            <a:ext cx="6586244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0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5419-964F-F24F-2D67-654E7636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5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順從聖靈引導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AA8D-4772-9704-1BE3-55D30D70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04950"/>
            <a:ext cx="6858000" cy="34325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一、不體貼肉體、不隨從肉體</a:t>
            </a:r>
            <a:endParaRPr lang="en-US" altLang="zh-TW" sz="3600" b="1" dirty="0">
              <a:solidFill>
                <a:srgbClr val="3930E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二、隨從聖靈、戰勝情慾</a:t>
            </a:r>
            <a:endParaRPr lang="en-US" altLang="zh-TW" sz="3600" b="1" dirty="0">
              <a:solidFill>
                <a:srgbClr val="3930E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三、隨從聖靈、戰勝情慾</a:t>
            </a:r>
            <a:endParaRPr lang="en-US" altLang="zh-TW" sz="3600" b="1" dirty="0">
              <a:solidFill>
                <a:srgbClr val="3930E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4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923C6087-AA90-1091-5AF1-B1C84FDB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438150"/>
            <a:ext cx="3008313" cy="87153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跟著領</a:t>
            </a:r>
            <a:r>
              <a:rPr lang="zh-TW" altLang="en-US" sz="400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隊走！</a:t>
            </a:r>
            <a:endParaRPr lang="en-US" sz="4000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122" name="Picture 2" descr="即日起中國大陸旅行社團隊遊全部暫停｜大紀元時報香港｜獨立敢言的良心媒體">
            <a:extLst>
              <a:ext uri="{FF2B5EF4-FFF2-40B4-BE49-F238E27FC236}">
                <a16:creationId xmlns:a16="http://schemas.microsoft.com/office/drawing/2014/main" id="{913A1779-DD5B-5365-7B8F-8B8CCC410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r="17352" b="-2"/>
          <a:stretch/>
        </p:blipFill>
        <p:spPr bwMode="auto">
          <a:xfrm>
            <a:off x="3575050" y="204788"/>
            <a:ext cx="5111750" cy="43898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9" name="Text Placeholder 3">
            <a:extLst>
              <a:ext uri="{FF2B5EF4-FFF2-40B4-BE49-F238E27FC236}">
                <a16:creationId xmlns:a16="http://schemas.microsoft.com/office/drawing/2014/main" id="{661EBAE5-0279-8663-B650-F13B4C643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225" y="1885950"/>
            <a:ext cx="3084514" cy="316587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我們都如羊走迷，各人偏行己路。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lang="en-US" altLang="zh-TW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以賽亞 </a:t>
            </a:r>
            <a:r>
              <a:rPr lang="en-US" altLang="zh-TW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53:6)</a:t>
            </a:r>
            <a:endParaRPr lang="en-US" sz="2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3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C6EC-959B-3337-2225-03614A94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EE5F-4E1D-F34C-72CA-9C2E0AA85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317主的羊- 紧紧跟随主（28/2/2020） 谁值得我们跟随？ 跟党，党里会生变， 跟人，人心会改变， 跟自己的心，心也不稳定，  有时，我们会对自己也感到陌生">
            <a:extLst>
              <a:ext uri="{FF2B5EF4-FFF2-40B4-BE49-F238E27FC236}">
                <a16:creationId xmlns:a16="http://schemas.microsoft.com/office/drawing/2014/main" id="{9E189647-A92F-F07E-883B-FCDC5E5C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7350"/>
            <a:ext cx="8229600" cy="34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538FA3-EC7E-EF1C-E5F7-C8F40F53A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-933450"/>
            <a:ext cx="6586244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FFA6-D609-A7FD-3AD7-1E7174CE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909E-066E-1AA1-D3F7-BBBDC790F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hat is the Holy Spirit? Discover the Holy Spirit today!">
            <a:extLst>
              <a:ext uri="{FF2B5EF4-FFF2-40B4-BE49-F238E27FC236}">
                <a16:creationId xmlns:a16="http://schemas.microsoft.com/office/drawing/2014/main" id="{2F4C9DCF-3DAC-552B-292A-C2D6B917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" y="0"/>
            <a:ext cx="9039120" cy="5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17304-7AD6-0FCA-2814-E5AE30785A7B}"/>
              </a:ext>
            </a:extLst>
          </p:cNvPr>
          <p:cNvSpPr txBox="1"/>
          <p:nvPr/>
        </p:nvSpPr>
        <p:spPr>
          <a:xfrm>
            <a:off x="533400" y="548640"/>
            <a:ext cx="464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領受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聖靈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50000"/>
                </a:srgbClr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D89ED-BB3A-47F1-5302-404DFCEDA75D}"/>
              </a:ext>
            </a:extLst>
          </p:cNvPr>
          <p:cNvSpPr txBox="1"/>
          <p:nvPr/>
        </p:nvSpPr>
        <p:spPr>
          <a:xfrm>
            <a:off x="403951" y="1733550"/>
            <a:ext cx="594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i="0" dirty="0">
                <a:solidFill>
                  <a:srgbClr val="15433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你们既听见真理的道</a:t>
            </a:r>
            <a:r>
              <a:rPr lang="en-US" altLang="zh-CN" sz="3200" b="1" i="0" dirty="0">
                <a:solidFill>
                  <a:srgbClr val="15433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 </a:t>
            </a:r>
            <a:r>
              <a:rPr lang="zh-CN" altLang="en-US" sz="3200" b="1" i="0" dirty="0">
                <a:solidFill>
                  <a:srgbClr val="15433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就是那叫你们得救的福音，也信了基督，</a:t>
            </a:r>
            <a:r>
              <a:rPr lang="zh-CN" altLang="en-US" sz="3200" b="1" i="0" dirty="0">
                <a:solidFill>
                  <a:srgbClr val="154336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既然信</a:t>
            </a:r>
            <a:r>
              <a:rPr lang="zh-TW" altLang="en-US" sz="3200" b="1" i="0" dirty="0">
                <a:solidFill>
                  <a:srgbClr val="154336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祂</a:t>
            </a:r>
            <a:r>
              <a:rPr lang="zh-CN" altLang="en-US" sz="3200" b="1" i="0" dirty="0">
                <a:solidFill>
                  <a:srgbClr val="15433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，就</a:t>
            </a:r>
            <a:r>
              <a:rPr lang="zh-CN" altLang="en-US" sz="3200" b="1" i="0" dirty="0">
                <a:solidFill>
                  <a:srgbClr val="154336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受了所应许的圣灵为印记</a:t>
            </a:r>
            <a:r>
              <a:rPr lang="zh-CN" altLang="en-US" sz="3200" b="1" i="0" dirty="0">
                <a:solidFill>
                  <a:srgbClr val="15433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CN" altLang="en-US" sz="3200" b="0" i="0" dirty="0">
                <a:solidFill>
                  <a:srgbClr val="15433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15433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弗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5433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1:13)</a:t>
            </a:r>
          </a:p>
        </p:txBody>
      </p:sp>
    </p:spTree>
    <p:extLst>
      <p:ext uri="{BB962C8B-B14F-4D97-AF65-F5344CB8AC3E}">
        <p14:creationId xmlns:p14="http://schemas.microsoft.com/office/powerpoint/2010/main" val="1670386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>
            <a:extLst>
              <a:ext uri="{FF2B5EF4-FFF2-40B4-BE49-F238E27FC236}">
                <a16:creationId xmlns:a16="http://schemas.microsoft.com/office/drawing/2014/main" id="{3E3740F2-415D-AF30-BA4D-0226F142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5979"/>
            <a:ext cx="8382000" cy="613171"/>
          </a:xfrm>
        </p:spPr>
        <p:txBody>
          <a:bodyPr/>
          <a:lstStyle/>
          <a:p>
            <a:r>
              <a:rPr lang="zh-TW" altLang="en-US" b="1" dirty="0">
                <a:solidFill>
                  <a:srgbClr val="3930E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聖靈永遠與我們同在</a:t>
            </a:r>
            <a:endParaRPr lang="en-US" dirty="0"/>
          </a:p>
        </p:txBody>
      </p:sp>
      <p:pic>
        <p:nvPicPr>
          <p:cNvPr id="8194" name="Picture 2" descr="四旬期默想系列14】（赐下圣灵）感谢天父赐下圣灵保惠师给每一个信祢的儿女。">
            <a:extLst>
              <a:ext uri="{FF2B5EF4-FFF2-40B4-BE49-F238E27FC236}">
                <a16:creationId xmlns:a16="http://schemas.microsoft.com/office/drawing/2014/main" id="{F6581352-1A1C-A039-8FFD-2DF7C342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895350"/>
            <a:ext cx="7086600" cy="4164973"/>
          </a:xfrm>
          <a:prstGeom prst="rect">
            <a:avLst/>
          </a:prstGeom>
          <a:solidFill>
            <a:srgbClr val="FFFFFF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9B58F5-718C-0024-C3F8-83F587FED932}"/>
                  </a:ext>
                </a:extLst>
              </p14:cNvPr>
              <p14:cNvContentPartPr/>
              <p14:nvPr/>
            </p14:nvContentPartPr>
            <p14:xfrm>
              <a:off x="6872493" y="2066876"/>
              <a:ext cx="762840" cy="14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9B58F5-718C-0024-C3F8-83F587FED9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8853" y="1958876"/>
                <a:ext cx="8704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E23681-F541-9326-C466-DFDA5F1CE0AC}"/>
                  </a:ext>
                </a:extLst>
              </p14:cNvPr>
              <p14:cNvContentPartPr/>
              <p14:nvPr/>
            </p14:nvContentPartPr>
            <p14:xfrm>
              <a:off x="1592733" y="2470076"/>
              <a:ext cx="1617480" cy="1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E23681-F541-9326-C466-DFDA5F1CE0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8733" y="2362436"/>
                <a:ext cx="17251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C13DE3-11CC-0DCA-7926-00C8B464CEA0}"/>
                  </a:ext>
                </a:extLst>
              </p14:cNvPr>
              <p14:cNvContentPartPr/>
              <p14:nvPr/>
            </p14:nvContentPartPr>
            <p14:xfrm>
              <a:off x="1587333" y="3413276"/>
              <a:ext cx="4127760" cy="11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C13DE3-11CC-0DCA-7926-00C8B464CE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3693" y="3305636"/>
                <a:ext cx="4235400" cy="3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93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9AFE-1328-B728-79A9-B5B1312F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46CB-7E57-D769-9235-A8A0353BC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E5C67-DE7D-26BC-E6D8-8BC441613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ristine on X: &quot;親愛的天父： 祢在起初以前就定下了救贖的道路，又差派基督耶穌來到這世界上為救贖我們釘上十架，更使聖靈 與我們同住，讓這厚恩膏抹在每一個信靠祢的人身上。 求祢聖靈常與我同住，引領我離棄分別善惡樹的樹蔭，砍碎那些捆鎖我的枝條，使我從裡到外都得 ...">
            <a:extLst>
              <a:ext uri="{FF2B5EF4-FFF2-40B4-BE49-F238E27FC236}">
                <a16:creationId xmlns:a16="http://schemas.microsoft.com/office/drawing/2014/main" id="{C09A2F9D-4450-E7E4-E35D-C889C5C0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4BC3262B-5CDE-46BF-B947-7AB271B2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你们虽然不好，尚且知道拿好东西给儿女；... - The New Life Church of Malaysia Sabah | Facebook">
            <a:extLst>
              <a:ext uri="{FF2B5EF4-FFF2-40B4-BE49-F238E27FC236}">
                <a16:creationId xmlns:a16="http://schemas.microsoft.com/office/drawing/2014/main" id="{34F37991-2C81-5331-4444-B945933B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00050"/>
            <a:ext cx="4343400" cy="4343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1" name="Text Placeholder 3">
            <a:extLst>
              <a:ext uri="{FF2B5EF4-FFF2-40B4-BE49-F238E27FC236}">
                <a16:creationId xmlns:a16="http://schemas.microsoft.com/office/drawing/2014/main" id="{B17CBC9F-6CBD-9FDE-BB12-7F37AAB20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200" y="514351"/>
            <a:ext cx="3008313" cy="25146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聖靈是天父</a:t>
            </a:r>
            <a:endParaRPr lang="en-US" altLang="zh-TW" sz="44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給人</a:t>
            </a:r>
            <a:endParaRPr lang="en-US" altLang="zh-TW" sz="44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最好的禮物</a:t>
            </a:r>
            <a:endParaRPr lang="en-US" sz="44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27BAC-9029-8BDB-62B6-F4666D15BE61}"/>
              </a:ext>
            </a:extLst>
          </p:cNvPr>
          <p:cNvSpPr txBox="1"/>
          <p:nvPr/>
        </p:nvSpPr>
        <p:spPr>
          <a:xfrm>
            <a:off x="5257800" y="3409950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基督徒已經有聖靈，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為何還要不斷向神求？</a:t>
            </a:r>
            <a:endParaRPr lang="en-US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8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2034</Words>
  <Application>Microsoft Office PowerPoint</Application>
  <PresentationFormat>On-screen Show (16:9)</PresentationFormat>
  <Paragraphs>162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DFKai-SB</vt:lpstr>
      <vt:lpstr>Microsoft JhengHei</vt:lpstr>
      <vt:lpstr>Microsoft YaHei</vt:lpstr>
      <vt:lpstr>全真楷書</vt:lpstr>
      <vt:lpstr>全真顏體</vt:lpstr>
      <vt:lpstr>Arial</vt:lpstr>
      <vt:lpstr>Calibri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跟著領隊走！</vt:lpstr>
      <vt:lpstr>PowerPoint Presentation</vt:lpstr>
      <vt:lpstr>PowerPoint Presentation</vt:lpstr>
      <vt:lpstr>聖靈永遠與我們同在</vt:lpstr>
      <vt:lpstr>PowerPoint Presentation</vt:lpstr>
      <vt:lpstr>PowerPoint Presentation</vt:lpstr>
      <vt:lpstr>PowerPoint Presentation</vt:lpstr>
      <vt:lpstr>PowerPoint Presentation</vt:lpstr>
      <vt:lpstr>  聖靈是誰？</vt:lpstr>
      <vt:lpstr>聖靈與主耶穌</vt:lpstr>
      <vt:lpstr>   聖靈在信徒身上工作</vt:lpstr>
      <vt:lpstr>PowerPoint Presentation</vt:lpstr>
      <vt:lpstr>一、不體貼肉體、不隨從肉體</vt:lpstr>
      <vt:lpstr>PowerPoint Presentation</vt:lpstr>
      <vt:lpstr>保羅內心的爭戰 (羅馬書第七章)</vt:lpstr>
      <vt:lpstr>PowerPoint Presentation</vt:lpstr>
      <vt:lpstr>神給人的出路</vt:lpstr>
      <vt:lpstr>一、不體貼肉體、不隨從肉體</vt:lpstr>
      <vt:lpstr>一、不體貼肉體、不隨從肉體</vt:lpstr>
      <vt:lpstr>二、隨從聖靈、戰勝情慾</vt:lpstr>
      <vt:lpstr>為何人靠自己不能勝過肉體？</vt:lpstr>
      <vt:lpstr>二、隨從聖靈、戰勝情慾</vt:lpstr>
      <vt:lpstr>二、隨從聖靈、戰勝情慾</vt:lpstr>
      <vt:lpstr>PowerPoint Presentation</vt:lpstr>
      <vt:lpstr>PowerPoint Presentation</vt:lpstr>
      <vt:lpstr>PowerPoint Presentation</vt:lpstr>
      <vt:lpstr>     三、隨從聖靈、遵主旨意</vt:lpstr>
      <vt:lpstr>      三、隨從聖靈、遵主旨意</vt:lpstr>
      <vt:lpstr>PowerPoint Presentation</vt:lpstr>
      <vt:lpstr>效法耶穌、順從聖靈</vt:lpstr>
      <vt:lpstr>PowerPoint Presentation</vt:lpstr>
      <vt:lpstr>     順從聖靈引導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SGV</dc:creator>
  <cp:lastModifiedBy>Julia Wong</cp:lastModifiedBy>
  <cp:revision>44</cp:revision>
  <dcterms:created xsi:type="dcterms:W3CDTF">2021-07-22T23:53:36Z</dcterms:created>
  <dcterms:modified xsi:type="dcterms:W3CDTF">2024-04-14T16:44:16Z</dcterms:modified>
</cp:coreProperties>
</file>