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handoutMasterIdLst>
    <p:handoutMasterId r:id="rId21"/>
  </p:handoutMasterIdLst>
  <p:sldIdLst>
    <p:sldId id="256" r:id="rId4"/>
    <p:sldId id="257" r:id="rId5"/>
    <p:sldId id="258" r:id="rId6"/>
    <p:sldId id="270" r:id="rId7"/>
    <p:sldId id="259" r:id="rId8"/>
    <p:sldId id="271" r:id="rId9"/>
    <p:sldId id="264" r:id="rId10"/>
    <p:sldId id="267" r:id="rId11"/>
    <p:sldId id="268" r:id="rId12"/>
    <p:sldId id="263" r:id="rId13"/>
    <p:sldId id="272" r:id="rId14"/>
    <p:sldId id="266" r:id="rId15"/>
    <p:sldId id="273" r:id="rId16"/>
    <p:sldId id="274" r:id="rId17"/>
    <p:sldId id="275" r:id="rId18"/>
    <p:sldId id="276" r:id="rId19"/>
    <p:sldId id="27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D71E9C-1A0C-4B6F-BC31-044F07C8058F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DF1951-F835-4921-BAE6-65BD7FB46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4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6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22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49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6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30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18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85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9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58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28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66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4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1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90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56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6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7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8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3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7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35B61-DC13-4B12-AB48-79382C4D2597}" type="datetimeFigureOut">
              <a:rPr lang="en-US" smtClean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6324-ADA3-474A-95D1-80D8695EB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8416" y="5571491"/>
            <a:ext cx="32624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秦黃業玲師母</a:t>
            </a:r>
            <a:endParaRPr lang="en-US" altLang="zh-TW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May </a:t>
            </a:r>
            <a:r>
              <a:rPr lang="en-US" altLang="zh-TW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26,2024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584"/>
            <a:ext cx="12246796" cy="4189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717" y="400692"/>
            <a:ext cx="115532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留下</a:t>
            </a:r>
            <a:r>
              <a:rPr lang="zh-TW" alt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不朽的傳</a:t>
            </a:r>
            <a:r>
              <a:rPr lang="zh-TW" alt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奇</a:t>
            </a:r>
            <a:endParaRPr lang="en-US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6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5880"/>
            <a:ext cx="119374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留下不朽的傳奇的兩種途徑：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375" y="2756079"/>
            <a:ext cx="6502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 </a:t>
            </a:r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透過屬靈的兒女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4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56" y="0"/>
            <a:ext cx="12041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4DBEEE"/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064" y="32648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留下不朽的傳奇</a:t>
            </a:r>
            <a:r>
              <a:rPr lang="zh-TW" altLang="en-US" sz="6000" dirty="0" smtClean="0"/>
              <a:t>的三個</a:t>
            </a:r>
            <a:r>
              <a:rPr lang="zh-TW" altLang="en-US" sz="6000" dirty="0"/>
              <a:t>必要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154546" y="1809482"/>
            <a:ext cx="12263756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zh-TW" alt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個人的委身</a:t>
            </a:r>
            <a:r>
              <a:rPr lang="en-US" altLang="zh-TW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zh-TW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altLang="zh-TW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務要在</a:t>
            </a:r>
            <a:r>
              <a:rPr lang="zh-TW" alt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靈裡成長茁壯</a:t>
            </a:r>
            <a:r>
              <a:rPr lang="en-US" altLang="zh-TW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en-US" altLang="zh-TW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zh-TW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羅馬書</a:t>
            </a:r>
            <a:r>
              <a:rPr lang="en-US" altLang="zh-TW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12:1-2)</a:t>
            </a:r>
            <a:endParaRPr lang="en-US" altLang="zh-TW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務要彼此切實相愛 </a:t>
            </a:r>
            <a:r>
              <a:rPr lang="en-US" altLang="zh-TW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(</a:t>
            </a:r>
            <a:r>
              <a:rPr lang="zh-TW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約翰福音</a:t>
            </a:r>
            <a:r>
              <a:rPr lang="en-US" altLang="zh-TW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5:12)</a:t>
            </a:r>
          </a:p>
          <a:p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0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4DBEEE"/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§§∞Í¿s∂W∂¬≈È" panose="02010609000101010101" pitchFamily="49" charset="-128"/>
                <a:ea typeface="§§∞Í¿s∂W∂¬≈È" panose="02010609000101010101" pitchFamily="49" charset="-128"/>
              </a:rPr>
              <a:t>留下不朽的傳奇</a:t>
            </a:r>
            <a:r>
              <a:rPr lang="zh-TW" altLang="en-US" sz="6000" dirty="0" smtClean="0">
                <a:latin typeface="§§∞Í¿s∂W∂¬≈È" panose="02010609000101010101" pitchFamily="49" charset="-128"/>
                <a:ea typeface="§§∞Í¿s∂W∂¬≈È" panose="02010609000101010101" pitchFamily="49" charset="-128"/>
              </a:rPr>
              <a:t>的三個</a:t>
            </a:r>
            <a:r>
              <a:rPr lang="zh-TW" altLang="en-US" sz="6000" dirty="0">
                <a:latin typeface="§§∞Í¿s∂W∂¬≈È" panose="02010609000101010101" pitchFamily="49" charset="-128"/>
                <a:ea typeface="§§∞Í¿s∂W∂¬≈È" panose="02010609000101010101" pitchFamily="49" charset="-128"/>
              </a:rPr>
              <a:t>必要</a:t>
            </a:r>
            <a:endParaRPr lang="en-US" sz="6000" dirty="0">
              <a:latin typeface="§§∞Í¿s∂W∂¬≈È" panose="02010609000101010101" pitchFamily="49" charset="-128"/>
              <a:ea typeface="§§∞Í¿s∂W∂¬≈È" panose="02010609000101010101" pitchFamily="4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4" y="1799867"/>
            <a:ext cx="11171349" cy="4351338"/>
          </a:xfrm>
        </p:spPr>
        <p:txBody>
          <a:bodyPr>
            <a:normAutofit/>
          </a:bodyPr>
          <a:lstStyle/>
          <a:p>
            <a:pPr marL="1828800" lvl="2" indent="-914400">
              <a:buAutoNum type="arabicPeriod" startAt="2"/>
            </a:pPr>
            <a:r>
              <a:rPr lang="zh-TW" altLang="en-US" sz="5400" b="1" dirty="0" smtClean="0">
                <a:latin typeface="+mj-ea"/>
                <a:ea typeface="+mj-ea"/>
              </a:rPr>
              <a:t>建立一個以基督為中心的家庭</a:t>
            </a:r>
            <a:endParaRPr lang="en-US" altLang="zh-TW" sz="5400" b="1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4800" b="1" dirty="0" smtClean="0">
                <a:latin typeface="+mj-ea"/>
                <a:ea typeface="+mj-ea"/>
              </a:rPr>
              <a:t>讓神掌管我們的價值  </a:t>
            </a:r>
            <a:endParaRPr lang="en-US" sz="4800" b="1" dirty="0">
              <a:latin typeface="+mj-ea"/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014" y="3509493"/>
            <a:ext cx="7733763" cy="32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C000"/>
            </a:gs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4DBEEE"/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r>
              <a:rPr lang="zh-TW" altLang="en-US" b="1" dirty="0" smtClean="0"/>
              <a:t>建</a:t>
            </a:r>
            <a:r>
              <a:rPr lang="zh-TW" altLang="en-US" b="1" dirty="0"/>
              <a:t>立一個以基督為中心的家庭</a:t>
            </a:r>
            <a:br>
              <a:rPr lang="zh-TW" alt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zh-TW" altLang="en-US" sz="6000" b="1" dirty="0" smtClean="0"/>
              <a:t>讓神掌管我們的憂慮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093" y="3296993"/>
            <a:ext cx="12616958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TW" dirty="0"/>
              <a:t>2</a:t>
            </a:r>
            <a:r>
              <a:rPr lang="en-US" altLang="zh-TW" b="1" dirty="0"/>
              <a:t>.  </a:t>
            </a:r>
            <a:r>
              <a:rPr lang="zh-TW" altLang="en-US" b="1" dirty="0"/>
              <a:t>建立一個以基督為中心的家庭</a:t>
            </a:r>
            <a:br>
              <a:rPr lang="zh-TW" alt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73" y="2298878"/>
            <a:ext cx="11468637" cy="382012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</a:t>
            </a:r>
            <a:r>
              <a:rPr lang="zh-TW" altLang="en-US" sz="4400" b="1" dirty="0" smtClean="0"/>
              <a:t>讓神掌管我們的爭戰</a:t>
            </a:r>
            <a:endParaRPr lang="en-US" altLang="zh-TW" sz="4400" b="1" dirty="0" smtClean="0"/>
          </a:p>
          <a:p>
            <a:pPr marL="0" indent="0">
              <a:buNone/>
            </a:pPr>
            <a:endParaRPr lang="en-US" altLang="zh-TW" sz="4400" b="1" dirty="0" smtClean="0"/>
          </a:p>
          <a:p>
            <a:pPr marL="0" indent="0">
              <a:buNone/>
            </a:pPr>
            <a:r>
              <a:rPr lang="en-US" sz="4400" b="1" dirty="0" smtClean="0"/>
              <a:t>  </a:t>
            </a:r>
            <a:r>
              <a:rPr lang="zh-TW" altLang="en-US" sz="4400" b="1" dirty="0" smtClean="0">
                <a:latin typeface="+mj-ea"/>
                <a:ea typeface="+mj-ea"/>
              </a:rPr>
              <a:t>（彼得前書５ 章８</a:t>
            </a:r>
            <a:r>
              <a:rPr lang="en-US" altLang="zh-TW" sz="4400" b="1" dirty="0" smtClean="0">
                <a:latin typeface="+mj-ea"/>
                <a:ea typeface="+mj-ea"/>
              </a:rPr>
              <a:t>—</a:t>
            </a:r>
            <a:r>
              <a:rPr lang="zh-TW" altLang="en-US" sz="4400" b="1" dirty="0" smtClean="0">
                <a:latin typeface="+mj-ea"/>
                <a:ea typeface="+mj-ea"/>
              </a:rPr>
              <a:t>１０）</a:t>
            </a:r>
            <a:endParaRPr lang="en-US" sz="4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6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/>
              <a:t>留下不朽的傳奇的三個必要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３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zh-TW" altLang="en-US" sz="8800" b="1" dirty="0" smtClean="0"/>
              <a:t>向世界出發</a:t>
            </a:r>
            <a:endParaRPr lang="en-US" altLang="zh-TW" sz="8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8800" b="1" dirty="0"/>
              <a:t> </a:t>
            </a:r>
            <a:r>
              <a:rPr lang="zh-TW" altLang="en-US" sz="8800" b="1" dirty="0" smtClean="0"/>
              <a:t>言行舉止</a:t>
            </a:r>
            <a:endParaRPr lang="en-US" altLang="zh-TW" sz="8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8800" b="1" dirty="0" smtClean="0"/>
              <a:t>開放家庭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318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9" y="1001486"/>
            <a:ext cx="10557736" cy="581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H="1" flipV="1">
            <a:off x="3565072" y="59021"/>
            <a:ext cx="8420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敦克爾</a:t>
            </a:r>
            <a:r>
              <a:rPr lang="zh-TW" altLang="en-US" sz="3600" b="1" dirty="0" smtClean="0"/>
              <a:t>克大撤</a:t>
            </a:r>
            <a:r>
              <a:rPr lang="zh-TW" altLang="en-US" sz="3600" b="1" dirty="0"/>
              <a:t>退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4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35497">
              <a:srgbClr val="4DBEEE"/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en Keller | Biography, Education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" y="114300"/>
            <a:ext cx="4377302" cy="570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70757" y="5940861"/>
            <a:ext cx="43542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b="1" dirty="0"/>
              <a:t>海倫</a:t>
            </a:r>
            <a:r>
              <a:rPr lang="en-US" altLang="zh-TW" b="1" dirty="0"/>
              <a:t>·</a:t>
            </a:r>
            <a:r>
              <a:rPr lang="zh-TW" altLang="en-US" b="1" dirty="0"/>
              <a:t>亞當斯</a:t>
            </a:r>
            <a:r>
              <a:rPr lang="en-US" altLang="zh-TW" b="1" dirty="0"/>
              <a:t>·</a:t>
            </a:r>
            <a:r>
              <a:rPr lang="zh-TW" altLang="en-US" b="1" dirty="0"/>
              <a:t>凱勒</a:t>
            </a:r>
            <a:r>
              <a:rPr lang="zh-TW" altLang="en-US" dirty="0"/>
              <a:t> （</a:t>
            </a:r>
            <a:r>
              <a:rPr lang="en-US" b="1" dirty="0"/>
              <a:t>Helen Adams Keller</a:t>
            </a:r>
            <a:r>
              <a:rPr lang="en-US" dirty="0"/>
              <a:t>，1880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27</a:t>
            </a:r>
            <a:r>
              <a:rPr lang="zh-TW" altLang="en-US" dirty="0"/>
              <a:t>日</a:t>
            </a:r>
            <a:r>
              <a:rPr lang="en-US" altLang="zh-TW" dirty="0"/>
              <a:t>-1968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日）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43" y="114300"/>
            <a:ext cx="7766957" cy="31949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V="1">
            <a:off x="4425041" y="3599961"/>
            <a:ext cx="77669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5400" dirty="0"/>
              <a:t>全世界最可悲的人是那些有視力但沒有遠見的</a:t>
            </a:r>
            <a:r>
              <a:rPr lang="zh-TW" altLang="en-US" sz="5400" dirty="0" smtClean="0"/>
              <a:t>人！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6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4DBEEE"/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681" y="2052320"/>
            <a:ext cx="957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4439" y="475488"/>
            <a:ext cx="97993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做父母的目的是什麼？</a:t>
            </a:r>
            <a:endParaRPr lang="en-US" altLang="zh-TW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9180" y="1878764"/>
            <a:ext cx="90404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養兒防老！</a:t>
            </a:r>
            <a:endParaRPr lang="en-US" altLang="zh-TW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責之所在！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傳宗接代！</a:t>
            </a:r>
            <a:endParaRPr lang="en-US" altLang="zh-TW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32"/>
            <a:ext cx="12192000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394">
              <a:srgbClr val="FFFF00"/>
            </a:gs>
            <a:gs pos="4400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4DBEEE"/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0"/>
            <a:ext cx="12006944" cy="6672943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0140041" y="0"/>
            <a:ext cx="1747157" cy="1714500"/>
          </a:xfrm>
          <a:prstGeom prst="hear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" y="5092481"/>
            <a:ext cx="1786283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99" y="1636684"/>
            <a:ext cx="3890941" cy="4836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623" y="267678"/>
            <a:ext cx="9874242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 </a:t>
            </a:r>
            <a:r>
              <a:rPr lang="zh-TW" altLang="en-US" sz="5400" dirty="0" smtClean="0"/>
              <a:t>一個留下不朽傳奇的母親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4400" dirty="0" smtClean="0"/>
              <a:t>A Mom who </a:t>
            </a:r>
            <a:r>
              <a:rPr lang="en-US" sz="4400" dirty="0" smtClean="0"/>
              <a:t>Leaving </a:t>
            </a:r>
            <a:r>
              <a:rPr lang="en-US" sz="4400" dirty="0"/>
              <a:t>a Legacy of Godliness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0916" y="6088559"/>
            <a:ext cx="6948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Sarah Edwards (1710-1758)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4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77273"/>
            <a:ext cx="1161674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/>
              <a:t>In 1900, historian A.E. </a:t>
            </a:r>
            <a:r>
              <a:rPr lang="en-US" sz="2400" dirty="0" err="1"/>
              <a:t>Winship</a:t>
            </a:r>
            <a:r>
              <a:rPr lang="en-US" sz="2400" dirty="0"/>
              <a:t> traced Sarah and Jonathan's lineage and published a study. He said, "Much of the capacity and talent, intelligence and character of the more than 1,400 of the Edwards' family is due to Mrs. Edwards."</a:t>
            </a:r>
            <a:r>
              <a:rPr lang="en-US" sz="2400" baseline="30000" dirty="0"/>
              <a:t>13</a:t>
            </a:r>
            <a:endParaRPr lang="en-US" sz="2400" dirty="0"/>
          </a:p>
          <a:p>
            <a:r>
              <a:rPr lang="en-US" sz="2400" dirty="0" err="1"/>
              <a:t>Winship</a:t>
            </a:r>
            <a:r>
              <a:rPr lang="en-US" sz="2400" dirty="0"/>
              <a:t> reports how by 1900 their descendants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thirteen </a:t>
            </a:r>
            <a:r>
              <a:rPr lang="en-US" sz="2400" dirty="0"/>
              <a:t>college </a:t>
            </a:r>
            <a:r>
              <a:rPr lang="en-US" sz="2400" dirty="0" smtClean="0"/>
              <a:t>presidents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sixty-five professors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100 </a:t>
            </a:r>
            <a:r>
              <a:rPr lang="en-US" sz="2400" dirty="0"/>
              <a:t>lawyers and a dean of a law </a:t>
            </a:r>
            <a:r>
              <a:rPr lang="en-US" sz="2400" dirty="0" smtClean="0"/>
              <a:t>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thirty judges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sixty-six </a:t>
            </a:r>
            <a:r>
              <a:rPr lang="en-US" sz="2400" dirty="0"/>
              <a:t>physicians and a dean of a medical </a:t>
            </a:r>
            <a:r>
              <a:rPr lang="en-US" sz="2400" dirty="0" smtClean="0"/>
              <a:t>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eighty </a:t>
            </a:r>
            <a:r>
              <a:rPr lang="en-US" sz="2400" dirty="0"/>
              <a:t>holders of public office, </a:t>
            </a:r>
            <a:r>
              <a:rPr lang="en-US" sz="2400" dirty="0" smtClean="0"/>
              <a:t>including:</a:t>
            </a:r>
          </a:p>
          <a:p>
            <a:r>
              <a:rPr lang="en-US" sz="2400" dirty="0" smtClean="0"/>
              <a:t>	three </a:t>
            </a:r>
            <a:r>
              <a:rPr lang="en-US" sz="2400" dirty="0"/>
              <a:t>U.S. </a:t>
            </a:r>
            <a:r>
              <a:rPr lang="en-US" sz="2400" dirty="0" smtClean="0"/>
              <a:t>Senators</a:t>
            </a:r>
          </a:p>
          <a:p>
            <a:r>
              <a:rPr lang="en-US" sz="2400" dirty="0" smtClean="0"/>
              <a:t>	mayors </a:t>
            </a:r>
            <a:r>
              <a:rPr lang="en-US" sz="2400" dirty="0"/>
              <a:t>of three large </a:t>
            </a:r>
            <a:r>
              <a:rPr lang="en-US" sz="2400" dirty="0" smtClean="0"/>
              <a:t>cities</a:t>
            </a:r>
          </a:p>
          <a:p>
            <a:r>
              <a:rPr lang="en-US" sz="2400" dirty="0" smtClean="0"/>
              <a:t>	governors </a:t>
            </a:r>
            <a:r>
              <a:rPr lang="en-US" sz="2400" dirty="0"/>
              <a:t>of three </a:t>
            </a:r>
            <a:r>
              <a:rPr lang="en-US" sz="2400" dirty="0" smtClean="0"/>
              <a:t>states</a:t>
            </a:r>
          </a:p>
          <a:p>
            <a:r>
              <a:rPr lang="en-US" sz="2400" dirty="0" smtClean="0"/>
              <a:t>	a </a:t>
            </a:r>
            <a:r>
              <a:rPr lang="en-US" sz="2400" dirty="0"/>
              <a:t>vice president of the United </a:t>
            </a:r>
            <a:r>
              <a:rPr lang="en-US" sz="2400" dirty="0" smtClean="0"/>
              <a:t>States</a:t>
            </a:r>
          </a:p>
          <a:p>
            <a:r>
              <a:rPr lang="en-US" sz="2400" dirty="0" smtClean="0"/>
              <a:t>	a </a:t>
            </a:r>
            <a:r>
              <a:rPr lang="en-US" sz="2400" dirty="0"/>
              <a:t>controller of the U.S. Treasury.</a:t>
            </a:r>
          </a:p>
          <a:p>
            <a:r>
              <a:rPr lang="en-US" sz="2400" dirty="0"/>
              <a:t>According to one biographer, the Edwards' descendants also "entered the ministry in platoons and </a:t>
            </a:r>
            <a:r>
              <a:rPr lang="en-US" sz="2400" dirty="0">
                <a:solidFill>
                  <a:srgbClr val="FF0000"/>
                </a:solidFill>
              </a:rPr>
              <a:t>sent one hundred missionaries overseas</a:t>
            </a:r>
            <a:r>
              <a:rPr lang="en-US" sz="2400" dirty="0"/>
              <a:t>, as well as stocking many mission boards with lay trustees</a:t>
            </a:r>
            <a:r>
              <a:rPr lang="en-US" sz="2400" dirty="0" smtClean="0"/>
              <a:t>."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4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81" y="608997"/>
            <a:ext cx="10912011" cy="1447115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留下不朽的傳奇的兩種途徑：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456" y="1033272"/>
            <a:ext cx="11429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altLang="zh-TW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4938" y="1782479"/>
            <a:ext cx="663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1. 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透過肉身的兒女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5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96" y="210312"/>
            <a:ext cx="11448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73" y="585452"/>
            <a:ext cx="3039616" cy="3980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425" y="4817918"/>
            <a:ext cx="64029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詹姆斯．杜布森博士（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James Dobson），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美國愛家機構（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Focus on the Family）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的創辦人與現任會長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，知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名的兒童心理學家與家庭輔導專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</a:t>
            </a:r>
            <a:r>
              <a:rPr lang="en-US" altLang="zh-TW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zh-TW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被</a:t>
            </a:r>
            <a:r>
              <a:rPr lang="en-US" altLang="zh-CN" sz="2000" dirty="0" smtClean="0"/>
              <a:t>2005</a:t>
            </a:r>
            <a:r>
              <a:rPr lang="zh-CN" altLang="en-US" sz="2000" dirty="0"/>
              <a:t>年</a:t>
            </a:r>
            <a:r>
              <a:rPr lang="zh-CN" altLang="en-US" sz="2000" dirty="0" smtClean="0"/>
              <a:t>美</a:t>
            </a:r>
            <a:r>
              <a:rPr lang="zh-TW" altLang="en-US" sz="2000" dirty="0" smtClean="0"/>
              <a:t>國</a:t>
            </a:r>
            <a:r>
              <a:rPr lang="en-US" altLang="zh-CN" sz="2000" dirty="0" smtClean="0"/>
              <a:t>《</a:t>
            </a:r>
            <a:r>
              <a:rPr lang="zh-TW" altLang="en-US" sz="2000" dirty="0"/>
              <a:t>時</a:t>
            </a:r>
            <a:r>
              <a:rPr lang="zh-CN" altLang="en-US" sz="2000" dirty="0" smtClean="0"/>
              <a:t>代</a:t>
            </a:r>
            <a:r>
              <a:rPr lang="zh-CN" altLang="en-US" sz="2000" dirty="0"/>
              <a:t>周刊</a:t>
            </a:r>
            <a:r>
              <a:rPr lang="en-US" altLang="zh-CN" sz="2000" dirty="0" smtClean="0"/>
              <a:t>》</a:t>
            </a:r>
            <a:r>
              <a:rPr lang="zh-TW" altLang="en-US" sz="2000" dirty="0" smtClean="0"/>
              <a:t>評為第二位美國福音</a:t>
            </a:r>
            <a:r>
              <a:rPr lang="zh-CN" altLang="en-US" sz="2000" dirty="0" smtClean="0"/>
              <a:t>派</a:t>
            </a:r>
            <a:r>
              <a:rPr lang="zh-CN" altLang="en-US" sz="2000" dirty="0"/>
              <a:t>最有影响力</a:t>
            </a:r>
            <a:r>
              <a:rPr lang="zh-CN" altLang="en-US" sz="2000" dirty="0" smtClean="0"/>
              <a:t>的</a:t>
            </a:r>
            <a:r>
              <a:rPr lang="zh-TW" altLang="en-US" sz="2000" dirty="0" smtClean="0"/>
              <a:t>。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8282" y="771632"/>
            <a:ext cx="7778839" cy="34778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我活著</a:t>
            </a:r>
            <a:r>
              <a:rPr lang="zh-TW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的惟一目就是竭盡所能服</a:t>
            </a:r>
            <a:r>
              <a:rPr lang="zh-TW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事耶穌基督，並</a:t>
            </a:r>
            <a:r>
              <a:rPr lang="zh-TW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盡力把最多的人帶進天</a:t>
            </a:r>
            <a:r>
              <a:rPr lang="zh-TW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堂。</a:t>
            </a:r>
          </a:p>
          <a:p>
            <a:r>
              <a:rPr lang="zh-TW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我的首要責任是盡我所能將我自己的孩子納入這個數</a:t>
            </a:r>
            <a:r>
              <a:rPr lang="zh-TW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字之內！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505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§§∞Í¿s∂W∂¬≈È</vt:lpstr>
      <vt:lpstr>標楷體</vt:lpstr>
      <vt:lpstr>新細明體</vt:lpstr>
      <vt:lpstr>宋体</vt:lpstr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留下不朽的傳奇的兩種途徑： </vt:lpstr>
      <vt:lpstr>PowerPoint Presentation</vt:lpstr>
      <vt:lpstr>PowerPoint Presentation</vt:lpstr>
      <vt:lpstr>PowerPoint Presentation</vt:lpstr>
      <vt:lpstr>留下不朽的傳奇的三個必要</vt:lpstr>
      <vt:lpstr>留下不朽的傳奇的三個必要</vt:lpstr>
      <vt:lpstr>2.  建立一個以基督為中心的家庭 </vt:lpstr>
      <vt:lpstr>2.  建立一個以基督為中心的家庭 </vt:lpstr>
      <vt:lpstr>留下不朽的傳奇的三個必要</vt:lpstr>
      <vt:lpstr>PowerPoint Presentation</vt:lpstr>
    </vt:vector>
  </TitlesOfParts>
  <Company>Chinese Christian Herald Crusades,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Chun</dc:creator>
  <cp:lastModifiedBy>Jessica Chun</cp:lastModifiedBy>
  <cp:revision>76</cp:revision>
  <cp:lastPrinted>2024-05-25T22:30:24Z</cp:lastPrinted>
  <dcterms:created xsi:type="dcterms:W3CDTF">2023-01-28T18:23:48Z</dcterms:created>
  <dcterms:modified xsi:type="dcterms:W3CDTF">2024-05-25T22:50:37Z</dcterms:modified>
</cp:coreProperties>
</file>