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</p:sldIdLst>
  <p:sldSz cy="6858000" cx="9144000"/>
  <p:notesSz cx="6858000" cy="9144000"/>
  <p:embeddedFontLst>
    <p:embeddedFont>
      <p:font typeface="Play"/>
      <p:regular r:id="rId18"/>
      <p:bold r:id="rId19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20" roundtripDataSignature="AMtx7mh1E4zycERarZkjD+aD3Meq4TP5x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customschemas.google.com/relationships/presentationmetadata" Target="metadata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5" Type="http://schemas.openxmlformats.org/officeDocument/2006/relationships/slide" Target="slides/slide1.xml"/><Relationship Id="rId19" Type="http://schemas.openxmlformats.org/officeDocument/2006/relationships/font" Target="fonts/Play-bold.fntdata"/><Relationship Id="rId6" Type="http://schemas.openxmlformats.org/officeDocument/2006/relationships/slide" Target="slides/slide2.xml"/><Relationship Id="rId18" Type="http://schemas.openxmlformats.org/officeDocument/2006/relationships/font" Target="fonts/Play-regular.fntdata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g3f63ec42a21_0_987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6" name="Google Shape;86;g3f63ec42a21_0_98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87" name="Google Shape;87;g3f63ec42a21_0_987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3f63ec42a21_0_852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2" name="Google Shape;102;g3f63ec42a21_0_85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03" name="Google Shape;103;g3f63ec42a21_0_852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2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0" name="Google Shape;120;p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“I’m happy to be here with you.”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“Thank you for sharing that.”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“Would you like to try another card?”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“That sounds important.”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“We can just sit together.”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21" name="Google Shape;121;p2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3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5" name="Google Shape;145;p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May I sit with you?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Would you like to hold my hand?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Can I read something to you?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Would you like to listen to music together?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46" name="Google Shape;146;p3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4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5" name="Google Shape;175;p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What helped you get through difficult times?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76" name="Google Shape;176;p4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g3f63ec42a21_0_10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5" name="Google Shape;205;g3f63ec42a21_0_1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06" name="Google Shape;206;g3f63ec42a21_0_1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f63ec42a21_0_0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1" name="Google Shape;211;g3f63ec42a21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12" name="Google Shape;212;g3f63ec42a21_0_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g3f63ec42a21_0_17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9" name="Google Shape;219;g3f63ec42a21_0_1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20" name="Google Shape;220;g3f63ec42a21_0_17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g3f65a218aa6_1_0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7" name="Google Shape;227;g3f65a218aa6_1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28" name="Google Shape;228;g3f65a218aa6_1_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g3f63ec42a21_0_24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5" name="Google Shape;235;g3f63ec42a21_0_2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36" name="Google Shape;236;g3f63ec42a21_0_24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g3f63ec42a21_0_38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3" name="Google Shape;243;g3f63ec42a21_0_3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44" name="Google Shape;244;g3f63ec42a21_0_38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9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g3f63ec42a21_0_838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1" name="Google Shape;251;g3f63ec42a21_0_83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52" name="Google Shape;252;g3f63ec42a21_0_838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7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g3f63ec42a21_0_31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9" name="Google Shape;259;g3f63ec42a21_0_3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60" name="Google Shape;260;g3f63ec42a21_0_31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1"/>
          <p:cNvSpPr txBox="1"/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11"/>
          <p:cNvSpPr txBox="1"/>
          <p:nvPr>
            <p:ph idx="1" type="body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8" name="Google Shape;18;p11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11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11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2"/>
          <p:cNvSpPr txBox="1"/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Play"/>
              <a:buNone/>
              <a:defRPr sz="45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12"/>
          <p:cNvSpPr txBox="1"/>
          <p:nvPr>
            <p:ph idx="1" type="subTitle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/>
            </a:lvl3pPr>
            <a:lvl4pPr lvl="3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/>
        </p:txBody>
      </p:sp>
      <p:sp>
        <p:nvSpPr>
          <p:cNvPr id="24" name="Google Shape;24;p12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12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12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3"/>
          <p:cNvSpPr txBox="1"/>
          <p:nvPr>
            <p:ph type="title"/>
          </p:nvPr>
        </p:nvSpPr>
        <p:spPr>
          <a:xfrm>
            <a:off x="623888" y="1709739"/>
            <a:ext cx="78867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Play"/>
              <a:buNone/>
              <a:defRPr sz="45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13"/>
          <p:cNvSpPr txBox="1"/>
          <p:nvPr>
            <p:ph idx="1" type="body"/>
          </p:nvPr>
        </p:nvSpPr>
        <p:spPr>
          <a:xfrm>
            <a:off x="623888" y="4589464"/>
            <a:ext cx="78867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757575"/>
              </a:buClr>
              <a:buSzPts val="1800"/>
              <a:buNone/>
              <a:defRPr sz="1800">
                <a:solidFill>
                  <a:srgbClr val="757575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500"/>
              <a:buNone/>
              <a:defRPr sz="1500">
                <a:solidFill>
                  <a:srgbClr val="757575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350"/>
              <a:buNone/>
              <a:defRPr sz="1350">
                <a:solidFill>
                  <a:srgbClr val="757575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9pPr>
          </a:lstStyle>
          <a:p/>
        </p:txBody>
      </p:sp>
      <p:sp>
        <p:nvSpPr>
          <p:cNvPr id="30" name="Google Shape;30;p13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13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13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4"/>
          <p:cNvSpPr txBox="1"/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14"/>
          <p:cNvSpPr txBox="1"/>
          <p:nvPr>
            <p:ph idx="1" type="body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14"/>
          <p:cNvSpPr txBox="1"/>
          <p:nvPr>
            <p:ph idx="2" type="body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7" name="Google Shape;37;p14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14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14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5"/>
          <p:cNvSpPr txBox="1"/>
          <p:nvPr>
            <p:ph type="title"/>
          </p:nvPr>
        </p:nvSpPr>
        <p:spPr>
          <a:xfrm>
            <a:off x="629841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15"/>
          <p:cNvSpPr txBox="1"/>
          <p:nvPr>
            <p:ph idx="1" type="body"/>
          </p:nvPr>
        </p:nvSpPr>
        <p:spPr>
          <a:xfrm>
            <a:off x="629842" y="1681163"/>
            <a:ext cx="3868340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b="1" sz="150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b="1" sz="135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9pPr>
          </a:lstStyle>
          <a:p/>
        </p:txBody>
      </p:sp>
      <p:sp>
        <p:nvSpPr>
          <p:cNvPr id="43" name="Google Shape;43;p15"/>
          <p:cNvSpPr txBox="1"/>
          <p:nvPr>
            <p:ph idx="2" type="body"/>
          </p:nvPr>
        </p:nvSpPr>
        <p:spPr>
          <a:xfrm>
            <a:off x="629842" y="2505075"/>
            <a:ext cx="3868340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15"/>
          <p:cNvSpPr txBox="1"/>
          <p:nvPr>
            <p:ph idx="3" type="body"/>
          </p:nvPr>
        </p:nvSpPr>
        <p:spPr>
          <a:xfrm>
            <a:off x="4629150" y="1681163"/>
            <a:ext cx="3887391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b="1" sz="150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b="1" sz="135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9pPr>
          </a:lstStyle>
          <a:p/>
        </p:txBody>
      </p:sp>
      <p:sp>
        <p:nvSpPr>
          <p:cNvPr id="45" name="Google Shape;45;p15"/>
          <p:cNvSpPr txBox="1"/>
          <p:nvPr>
            <p:ph idx="4" type="body"/>
          </p:nvPr>
        </p:nvSpPr>
        <p:spPr>
          <a:xfrm>
            <a:off x="4629150" y="2505075"/>
            <a:ext cx="3887391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6" name="Google Shape;46;p15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15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15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6"/>
          <p:cNvSpPr txBox="1"/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16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16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6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7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7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17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8"/>
          <p:cNvSpPr txBox="1"/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lay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8"/>
          <p:cNvSpPr txBox="1"/>
          <p:nvPr>
            <p:ph idx="1" type="body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6195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2385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indent="-32385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indent="-32385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indent="-32385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indent="-32385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indent="-32385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/>
        </p:txBody>
      </p:sp>
      <p:sp>
        <p:nvSpPr>
          <p:cNvPr id="61" name="Google Shape;61;p18"/>
          <p:cNvSpPr txBox="1"/>
          <p:nvPr>
            <p:ph idx="2" type="body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/>
        </p:txBody>
      </p:sp>
      <p:sp>
        <p:nvSpPr>
          <p:cNvPr id="62" name="Google Shape;62;p18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8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18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9"/>
          <p:cNvSpPr txBox="1"/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lay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9"/>
          <p:cNvSpPr/>
          <p:nvPr>
            <p:ph idx="2" type="pic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19"/>
          <p:cNvSpPr txBox="1"/>
          <p:nvPr>
            <p:ph idx="1" type="body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/>
        </p:txBody>
      </p:sp>
      <p:sp>
        <p:nvSpPr>
          <p:cNvPr id="69" name="Google Shape;69;p19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9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9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20"/>
          <p:cNvSpPr txBox="1"/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20"/>
          <p:cNvSpPr txBox="1"/>
          <p:nvPr>
            <p:ph idx="1" type="body"/>
          </p:nvPr>
        </p:nvSpPr>
        <p:spPr>
          <a:xfrm rot="5400000">
            <a:off x="2396331" y="57944"/>
            <a:ext cx="4351338" cy="7886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5" name="Google Shape;75;p20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20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20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21"/>
          <p:cNvSpPr txBox="1"/>
          <p:nvPr>
            <p:ph type="title"/>
          </p:nvPr>
        </p:nvSpPr>
        <p:spPr>
          <a:xfrm rot="5400000">
            <a:off x="4623594" y="2285207"/>
            <a:ext cx="5811838" cy="19716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21"/>
          <p:cNvSpPr txBox="1"/>
          <p:nvPr>
            <p:ph idx="1" type="body"/>
          </p:nvPr>
        </p:nvSpPr>
        <p:spPr>
          <a:xfrm rot="5400000">
            <a:off x="623094" y="370681"/>
            <a:ext cx="5811838" cy="58007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1" name="Google Shape;81;p21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21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21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0"/>
          <p:cNvSpPr txBox="1"/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Play"/>
              <a:buNone/>
              <a:defRPr b="0" i="0" sz="3300" u="none" cap="none" strike="noStrik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" name="Google Shape;11;p10"/>
          <p:cNvSpPr txBox="1"/>
          <p:nvPr>
            <p:ph idx="1" type="body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61950" lvl="0" marL="457200" marR="0" rt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b="0" i="0" sz="21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42900" lvl="1" marL="9144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23850" lvl="2" marL="13716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b="0" i="0" sz="15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4325" lvl="3" marL="18288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4325" lvl="4" marL="22860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14325" lvl="5" marL="27432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14325" lvl="6" marL="32004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14325" lvl="7" marL="36576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14325" lvl="8" marL="41148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2" name="Google Shape;12;p10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3" name="Google Shape;13;p10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4" name="Google Shape;14;p10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3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6.png"/><Relationship Id="rId4" Type="http://schemas.openxmlformats.org/officeDocument/2006/relationships/image" Target="../media/image8.png"/><Relationship Id="rId5" Type="http://schemas.openxmlformats.org/officeDocument/2006/relationships/image" Target="../media/image2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8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4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6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7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9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3f63ec42a21_0_987"/>
          <p:cNvSpPr txBox="1"/>
          <p:nvPr>
            <p:ph type="title"/>
          </p:nvPr>
        </p:nvSpPr>
        <p:spPr>
          <a:xfrm>
            <a:off x="562557" y="176373"/>
            <a:ext cx="7886700" cy="441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Play"/>
              <a:buNone/>
            </a:pPr>
            <a:r>
              <a:rPr lang="en-US"/>
              <a:t>💚</a:t>
            </a:r>
            <a:r>
              <a:rPr b="1" lang="en-US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Instructions</a:t>
            </a:r>
            <a:r>
              <a:rPr lang="en-US"/>
              <a:t>💙</a:t>
            </a:r>
            <a:endParaRPr b="1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90" name="Google Shape;90;g3f63ec42a21_0_987"/>
          <p:cNvGrpSpPr/>
          <p:nvPr/>
        </p:nvGrpSpPr>
        <p:grpSpPr>
          <a:xfrm>
            <a:off x="762000" y="1143000"/>
            <a:ext cx="3524400" cy="4000500"/>
            <a:chOff x="0" y="0"/>
            <a:chExt cx="3524400" cy="4000500"/>
          </a:xfrm>
        </p:grpSpPr>
        <p:sp>
          <p:nvSpPr>
            <p:cNvPr id="91" name="Google Shape;91;g3f63ec42a21_0_987"/>
            <p:cNvSpPr/>
            <p:nvPr/>
          </p:nvSpPr>
          <p:spPr>
            <a:xfrm>
              <a:off x="0" y="0"/>
              <a:ext cx="3524400" cy="4000500"/>
            </a:xfrm>
            <a:prstGeom prst="roundRect">
              <a:avLst>
                <a:gd fmla="val 3243" name="adj"/>
              </a:avLst>
            </a:prstGeom>
            <a:solidFill>
              <a:srgbClr val="FFFFFF"/>
            </a:solidFill>
            <a:ln cap="flat" cmpd="sng" w="14300">
              <a:solidFill>
                <a:srgbClr val="E2E8F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2" name="Google Shape;92;g3f63ec42a21_0_987"/>
            <p:cNvSpPr/>
            <p:nvPr/>
          </p:nvSpPr>
          <p:spPr>
            <a:xfrm>
              <a:off x="0" y="0"/>
              <a:ext cx="3524400" cy="523800"/>
            </a:xfrm>
            <a:custGeom>
              <a:rect b="b" l="l" r="r" t="t"/>
              <a:pathLst>
                <a:path extrusionOk="0" h="120000" w="120000">
                  <a:moveTo>
                    <a:pt x="0" y="26182"/>
                  </a:moveTo>
                  <a:cubicBezTo>
                    <a:pt x="0" y="19238"/>
                    <a:pt x="410" y="12579"/>
                    <a:pt x="1140" y="7669"/>
                  </a:cubicBezTo>
                  <a:cubicBezTo>
                    <a:pt x="1870" y="2758"/>
                    <a:pt x="2860" y="0"/>
                    <a:pt x="3892" y="0"/>
                  </a:cubicBezTo>
                  <a:lnTo>
                    <a:pt x="116108" y="0"/>
                  </a:lnTo>
                  <a:cubicBezTo>
                    <a:pt x="117140" y="0"/>
                    <a:pt x="118130" y="2758"/>
                    <a:pt x="118860" y="7668"/>
                  </a:cubicBezTo>
                  <a:cubicBezTo>
                    <a:pt x="119590" y="12578"/>
                    <a:pt x="120000" y="19238"/>
                    <a:pt x="120000" y="26182"/>
                  </a:cubicBezTo>
                  <a:lnTo>
                    <a:pt x="120000" y="120000"/>
                  </a:lnTo>
                  <a:lnTo>
                    <a:pt x="0" y="120000"/>
                  </a:lnTo>
                  <a:close/>
                </a:path>
              </a:pathLst>
            </a:custGeom>
            <a:solidFill>
              <a:srgbClr val="D86CCC"/>
            </a:solid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3" name="Google Shape;93;g3f63ec42a21_0_987"/>
            <p:cNvSpPr txBox="1"/>
            <p:nvPr/>
          </p:nvSpPr>
          <p:spPr>
            <a:xfrm>
              <a:off x="0" y="0"/>
              <a:ext cx="3524400" cy="5238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b="1" i="0" lang="en-US" sz="1800" u="none" cap="none" strike="noStrik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PURPOSE</a:t>
              </a:r>
              <a:endParaRPr b="1" i="0" sz="18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4" name="Google Shape;94;g3f63ec42a21_0_987"/>
            <p:cNvSpPr txBox="1"/>
            <p:nvPr/>
          </p:nvSpPr>
          <p:spPr>
            <a:xfrm>
              <a:off x="190500" y="714375"/>
              <a:ext cx="3143400" cy="3095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50"/>
                <a:buFont typeface="Arial"/>
                <a:buNone/>
              </a:pPr>
              <a:r>
                <a:rPr b="0" i="0" lang="en-US" sz="1450" u="none" cap="none" strike="noStrike">
                  <a:solidFill>
                    <a:srgbClr val="3F3F3F"/>
                  </a:solidFill>
                  <a:latin typeface="Arial"/>
                  <a:ea typeface="Arial"/>
                  <a:cs typeface="Arial"/>
                  <a:sym typeface="Arial"/>
                </a:rPr>
                <a:t>This kit includes </a:t>
              </a:r>
              <a:r>
                <a:rPr b="1" i="0" lang="en-US" sz="1450" u="none" cap="none" strike="noStrike">
                  <a:solidFill>
                    <a:srgbClr val="3F3F3F"/>
                  </a:solidFill>
                  <a:latin typeface="Arial"/>
                  <a:ea typeface="Arial"/>
                  <a:cs typeface="Arial"/>
                  <a:sym typeface="Arial"/>
                </a:rPr>
                <a:t>Conversation Prompts, Choose Your Favorite Sheets, and Games.</a:t>
              </a:r>
              <a:endParaRPr b="0" i="0" sz="145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900"/>
                </a:spcBef>
                <a:spcAft>
                  <a:spcPts val="0"/>
                </a:spcAft>
                <a:buClr>
                  <a:srgbClr val="000000"/>
                </a:buClr>
                <a:buSzPts val="1450"/>
                <a:buFont typeface="Arial"/>
                <a:buNone/>
              </a:pPr>
              <a:r>
                <a:rPr b="1" i="0" lang="en-US" sz="1450" u="none" cap="none" strike="noStrike">
                  <a:solidFill>
                    <a:srgbClr val="156082"/>
                  </a:solidFill>
                  <a:latin typeface="Arial"/>
                  <a:ea typeface="Arial"/>
                  <a:cs typeface="Arial"/>
                  <a:sym typeface="Arial"/>
                </a:rPr>
                <a:t>This kit is designed to:</a:t>
              </a:r>
              <a:endParaRPr b="1" i="0" sz="1450" u="none" cap="none" strike="noStrike">
                <a:solidFill>
                  <a:srgbClr val="156082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-320675" lvl="0" marL="457200" marR="0" rtl="0" algn="l">
                <a:lnSpc>
                  <a:spcPct val="100000"/>
                </a:lnSpc>
                <a:spcBef>
                  <a:spcPts val="900"/>
                </a:spcBef>
                <a:spcAft>
                  <a:spcPts val="0"/>
                </a:spcAft>
                <a:buClr>
                  <a:srgbClr val="3F3F3F"/>
                </a:buClr>
                <a:buSzPts val="1450"/>
                <a:buFont typeface="Arial"/>
                <a:buChar char="●"/>
              </a:pPr>
              <a:r>
                <a:rPr b="0" i="0" lang="en-US" sz="1450" u="none" cap="none" strike="noStrike">
                  <a:solidFill>
                    <a:srgbClr val="3F3F3F"/>
                  </a:solidFill>
                  <a:latin typeface="Arial"/>
                  <a:ea typeface="Arial"/>
                  <a:cs typeface="Arial"/>
                  <a:sym typeface="Arial"/>
                </a:rPr>
                <a:t>Help residents feel heard and valued</a:t>
              </a:r>
              <a:endParaRPr b="0" i="0" sz="145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-320675" lvl="0" marL="457200" marR="0" rtl="0" algn="l">
                <a:lnSpc>
                  <a:spcPct val="100000"/>
                </a:lnSpc>
                <a:spcBef>
                  <a:spcPts val="750"/>
                </a:spcBef>
                <a:spcAft>
                  <a:spcPts val="0"/>
                </a:spcAft>
                <a:buClr>
                  <a:srgbClr val="3F3F3F"/>
                </a:buClr>
                <a:buSzPts val="1450"/>
                <a:buFont typeface="Arial"/>
                <a:buChar char="●"/>
              </a:pPr>
              <a:r>
                <a:rPr b="0" i="0" lang="en-US" sz="1450" u="none" cap="none" strike="noStrike">
                  <a:solidFill>
                    <a:srgbClr val="3F3F3F"/>
                  </a:solidFill>
                  <a:latin typeface="Arial"/>
                  <a:ea typeface="Arial"/>
                  <a:cs typeface="Arial"/>
                  <a:sym typeface="Arial"/>
                </a:rPr>
                <a:t>Support meaningful one-on-one connection</a:t>
              </a:r>
              <a:endParaRPr b="0" i="0" sz="145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-320675" lvl="0" marL="457200" marR="0" rtl="0" algn="l">
                <a:lnSpc>
                  <a:spcPct val="100000"/>
                </a:lnSpc>
                <a:spcBef>
                  <a:spcPts val="750"/>
                </a:spcBef>
                <a:spcAft>
                  <a:spcPts val="0"/>
                </a:spcAft>
                <a:buClr>
                  <a:srgbClr val="3F3F3F"/>
                </a:buClr>
                <a:buSzPts val="1450"/>
                <a:buFont typeface="Arial"/>
                <a:buChar char="●"/>
              </a:pPr>
              <a:r>
                <a:rPr b="0" i="0" lang="en-US" sz="1450" u="none" cap="none" strike="noStrike">
                  <a:solidFill>
                    <a:srgbClr val="3F3F3F"/>
                  </a:solidFill>
                  <a:latin typeface="Arial"/>
                  <a:ea typeface="Arial"/>
                  <a:cs typeface="Arial"/>
                  <a:sym typeface="Arial"/>
                </a:rPr>
                <a:t>Reduce memory pressure</a:t>
              </a:r>
              <a:endParaRPr b="0" i="0" sz="145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-320675" lvl="0" marL="457200" marR="0" rtl="0" algn="l">
                <a:lnSpc>
                  <a:spcPct val="100000"/>
                </a:lnSpc>
                <a:spcBef>
                  <a:spcPts val="750"/>
                </a:spcBef>
                <a:spcAft>
                  <a:spcPts val="0"/>
                </a:spcAft>
                <a:buClr>
                  <a:srgbClr val="3F3F3F"/>
                </a:buClr>
                <a:buSzPts val="1450"/>
                <a:buFont typeface="Arial"/>
                <a:buChar char="●"/>
              </a:pPr>
              <a:r>
                <a:rPr b="0" i="0" lang="en-US" sz="1450" u="none" cap="none" strike="noStrike">
                  <a:solidFill>
                    <a:srgbClr val="3F3F3F"/>
                  </a:solidFill>
                  <a:latin typeface="Arial"/>
                  <a:ea typeface="Arial"/>
                  <a:cs typeface="Arial"/>
                  <a:sym typeface="Arial"/>
                </a:rPr>
                <a:t>Encourage gentle engagement</a:t>
              </a:r>
              <a:endParaRPr b="0" i="0" sz="145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95" name="Google Shape;95;g3f63ec42a21_0_987"/>
          <p:cNvGrpSpPr/>
          <p:nvPr/>
        </p:nvGrpSpPr>
        <p:grpSpPr>
          <a:xfrm>
            <a:off x="4857750" y="1143000"/>
            <a:ext cx="3524400" cy="4000500"/>
            <a:chOff x="0" y="0"/>
            <a:chExt cx="3524400" cy="4000500"/>
          </a:xfrm>
        </p:grpSpPr>
        <p:sp>
          <p:nvSpPr>
            <p:cNvPr id="96" name="Google Shape;96;g3f63ec42a21_0_987"/>
            <p:cNvSpPr/>
            <p:nvPr/>
          </p:nvSpPr>
          <p:spPr>
            <a:xfrm>
              <a:off x="0" y="0"/>
              <a:ext cx="3524400" cy="4000500"/>
            </a:xfrm>
            <a:prstGeom prst="roundRect">
              <a:avLst>
                <a:gd fmla="val 3243" name="adj"/>
              </a:avLst>
            </a:prstGeom>
            <a:solidFill>
              <a:srgbClr val="FFFFFF"/>
            </a:solidFill>
            <a:ln cap="flat" cmpd="sng" w="14300">
              <a:solidFill>
                <a:srgbClr val="E2E8F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7" name="Google Shape;97;g3f63ec42a21_0_987"/>
            <p:cNvSpPr/>
            <p:nvPr/>
          </p:nvSpPr>
          <p:spPr>
            <a:xfrm>
              <a:off x="0" y="0"/>
              <a:ext cx="3524400" cy="523800"/>
            </a:xfrm>
            <a:custGeom>
              <a:rect b="b" l="l" r="r" t="t"/>
              <a:pathLst>
                <a:path extrusionOk="0" h="120000" w="120000">
                  <a:moveTo>
                    <a:pt x="0" y="26182"/>
                  </a:moveTo>
                  <a:cubicBezTo>
                    <a:pt x="0" y="19238"/>
                    <a:pt x="410" y="12579"/>
                    <a:pt x="1140" y="7669"/>
                  </a:cubicBezTo>
                  <a:cubicBezTo>
                    <a:pt x="1870" y="2758"/>
                    <a:pt x="2860" y="0"/>
                    <a:pt x="3892" y="0"/>
                  </a:cubicBezTo>
                  <a:lnTo>
                    <a:pt x="116108" y="0"/>
                  </a:lnTo>
                  <a:cubicBezTo>
                    <a:pt x="117140" y="0"/>
                    <a:pt x="118130" y="2758"/>
                    <a:pt x="118860" y="7668"/>
                  </a:cubicBezTo>
                  <a:cubicBezTo>
                    <a:pt x="119590" y="12578"/>
                    <a:pt x="120000" y="19238"/>
                    <a:pt x="120000" y="26182"/>
                  </a:cubicBezTo>
                  <a:lnTo>
                    <a:pt x="120000" y="120000"/>
                  </a:lnTo>
                  <a:lnTo>
                    <a:pt x="0" y="120000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8" name="Google Shape;98;g3f63ec42a21_0_987"/>
            <p:cNvSpPr txBox="1"/>
            <p:nvPr/>
          </p:nvSpPr>
          <p:spPr>
            <a:xfrm>
              <a:off x="0" y="0"/>
              <a:ext cx="3524400" cy="5238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b="1" i="0" lang="en-US" sz="1800" u="none" cap="none" strike="noStrik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GAMES</a:t>
              </a:r>
              <a:endParaRPr b="1" i="0" sz="18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9" name="Google Shape;99;g3f63ec42a21_0_987"/>
            <p:cNvSpPr txBox="1"/>
            <p:nvPr/>
          </p:nvSpPr>
          <p:spPr>
            <a:xfrm>
              <a:off x="190500" y="714375"/>
              <a:ext cx="3143400" cy="3095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50"/>
                <a:buFont typeface="Arial"/>
                <a:buNone/>
              </a:pPr>
              <a:r>
                <a:rPr b="1" i="0" lang="en-US" sz="1450" u="none" cap="none" strike="noStrike">
                  <a:solidFill>
                    <a:srgbClr val="156082"/>
                  </a:solidFill>
                  <a:latin typeface="Arial"/>
                  <a:ea typeface="Arial"/>
                  <a:cs typeface="Arial"/>
                  <a:sym typeface="Arial"/>
                </a:rPr>
                <a:t>This kit includes the following games:</a:t>
              </a:r>
              <a:endParaRPr b="1" i="0" sz="1450" u="none" cap="none" strike="noStrike">
                <a:solidFill>
                  <a:srgbClr val="156082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-320675" lvl="0" marL="457200" marR="0" rtl="0" algn="l">
                <a:lnSpc>
                  <a:spcPct val="100000"/>
                </a:lnSpc>
                <a:spcBef>
                  <a:spcPts val="1200"/>
                </a:spcBef>
                <a:spcAft>
                  <a:spcPts val="0"/>
                </a:spcAft>
                <a:buClr>
                  <a:srgbClr val="3F3F3F"/>
                </a:buClr>
                <a:buSzPts val="1450"/>
                <a:buFont typeface="Arial"/>
                <a:buChar char="●"/>
              </a:pPr>
              <a:r>
                <a:rPr b="0" i="0" lang="en-US" sz="1450" u="none" cap="none" strike="noStrike">
                  <a:solidFill>
                    <a:srgbClr val="3F3F3F"/>
                  </a:solidFill>
                  <a:latin typeface="Arial"/>
                  <a:ea typeface="Arial"/>
                  <a:cs typeface="Arial"/>
                  <a:sym typeface="Arial"/>
                </a:rPr>
                <a:t>Matching cards</a:t>
              </a:r>
              <a:endParaRPr b="0" i="0" sz="145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-320675" lvl="0" marL="457200" marR="0" rtl="0" algn="l">
                <a:lnSpc>
                  <a:spcPct val="100000"/>
                </a:lnSpc>
                <a:spcBef>
                  <a:spcPts val="900"/>
                </a:spcBef>
                <a:spcAft>
                  <a:spcPts val="0"/>
                </a:spcAft>
                <a:buClr>
                  <a:srgbClr val="3F3F3F"/>
                </a:buClr>
                <a:buSzPts val="1450"/>
                <a:buFont typeface="Arial"/>
                <a:buChar char="●"/>
              </a:pPr>
              <a:r>
                <a:rPr b="0" i="0" lang="en-US" sz="1450" u="none" cap="none" strike="noStrike">
                  <a:solidFill>
                    <a:srgbClr val="3F3F3F"/>
                  </a:solidFill>
                  <a:latin typeface="Arial"/>
                  <a:ea typeface="Arial"/>
                  <a:cs typeface="Arial"/>
                  <a:sym typeface="Arial"/>
                </a:rPr>
                <a:t>Playing cards / UNO</a:t>
              </a:r>
              <a:endParaRPr b="0" i="0" sz="145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-320675" lvl="0" marL="457200" marR="0" rtl="0" algn="l">
                <a:lnSpc>
                  <a:spcPct val="100000"/>
                </a:lnSpc>
                <a:spcBef>
                  <a:spcPts val="900"/>
                </a:spcBef>
                <a:spcAft>
                  <a:spcPts val="0"/>
                </a:spcAft>
                <a:buClr>
                  <a:srgbClr val="3F3F3F"/>
                </a:buClr>
                <a:buSzPts val="1450"/>
                <a:buFont typeface="Arial"/>
                <a:buChar char="●"/>
              </a:pPr>
              <a:r>
                <a:rPr b="0" i="0" lang="en-US" sz="1450" u="none" cap="none" strike="noStrike">
                  <a:solidFill>
                    <a:srgbClr val="3F3F3F"/>
                  </a:solidFill>
                  <a:latin typeface="Arial"/>
                  <a:ea typeface="Arial"/>
                  <a:cs typeface="Arial"/>
                  <a:sym typeface="Arial"/>
                </a:rPr>
                <a:t>Expression brain games</a:t>
              </a:r>
              <a:endParaRPr b="0" i="0" sz="145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-320675" lvl="0" marL="457200" marR="0" rtl="0" algn="l">
                <a:lnSpc>
                  <a:spcPct val="100000"/>
                </a:lnSpc>
                <a:spcBef>
                  <a:spcPts val="900"/>
                </a:spcBef>
                <a:spcAft>
                  <a:spcPts val="0"/>
                </a:spcAft>
                <a:buClr>
                  <a:srgbClr val="3F3F3F"/>
                </a:buClr>
                <a:buSzPts val="1450"/>
                <a:buFont typeface="Arial"/>
                <a:buChar char="●"/>
              </a:pPr>
              <a:r>
                <a:rPr b="0" i="0" lang="en-US" sz="1450" u="none" cap="none" strike="noStrike">
                  <a:solidFill>
                    <a:srgbClr val="3F3F3F"/>
                  </a:solidFill>
                  <a:latin typeface="Arial"/>
                  <a:ea typeface="Arial"/>
                  <a:cs typeface="Arial"/>
                  <a:sym typeface="Arial"/>
                </a:rPr>
                <a:t>Word search</a:t>
              </a:r>
              <a:endParaRPr b="0" i="0" sz="145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-320675" lvl="0" marL="457200" marR="0" rtl="0" algn="l">
                <a:lnSpc>
                  <a:spcPct val="100000"/>
                </a:lnSpc>
                <a:spcBef>
                  <a:spcPts val="900"/>
                </a:spcBef>
                <a:spcAft>
                  <a:spcPts val="0"/>
                </a:spcAft>
                <a:buClr>
                  <a:srgbClr val="3F3F3F"/>
                </a:buClr>
                <a:buSzPts val="1450"/>
                <a:buFont typeface="Arial"/>
                <a:buChar char="●"/>
              </a:pPr>
              <a:r>
                <a:rPr b="0" i="0" lang="en-US" sz="1450" u="none" cap="none" strike="noStrike">
                  <a:solidFill>
                    <a:srgbClr val="3F3F3F"/>
                  </a:solidFill>
                  <a:latin typeface="Arial"/>
                  <a:ea typeface="Arial"/>
                  <a:cs typeface="Arial"/>
                  <a:sym typeface="Arial"/>
                </a:rPr>
                <a:t>Watercolor cards</a:t>
              </a:r>
              <a:endParaRPr b="0" i="0" sz="145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-320675" lvl="0" marL="457200" marR="0" rtl="0" algn="l">
                <a:lnSpc>
                  <a:spcPct val="100000"/>
                </a:lnSpc>
                <a:spcBef>
                  <a:spcPts val="900"/>
                </a:spcBef>
                <a:spcAft>
                  <a:spcPts val="0"/>
                </a:spcAft>
                <a:buClr>
                  <a:srgbClr val="3F3F3F"/>
                </a:buClr>
                <a:buSzPts val="1450"/>
                <a:buFont typeface="Arial"/>
                <a:buChar char="●"/>
              </a:pPr>
              <a:r>
                <a:rPr b="0" i="0" lang="en-US" sz="1450" u="none" cap="none" strike="noStrike">
                  <a:solidFill>
                    <a:srgbClr val="3F3F3F"/>
                  </a:solidFill>
                  <a:latin typeface="Arial"/>
                  <a:ea typeface="Arial"/>
                  <a:cs typeface="Arial"/>
                  <a:sym typeface="Arial"/>
                </a:rPr>
                <a:t>Puzzles</a:t>
              </a:r>
              <a:endParaRPr b="0" i="0" sz="145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-320675" lvl="0" marL="457200" marR="0" rtl="0" algn="l">
                <a:lnSpc>
                  <a:spcPct val="100000"/>
                </a:lnSpc>
                <a:spcBef>
                  <a:spcPts val="900"/>
                </a:spcBef>
                <a:spcAft>
                  <a:spcPts val="900"/>
                </a:spcAft>
                <a:buClr>
                  <a:srgbClr val="3F3F3F"/>
                </a:buClr>
                <a:buSzPts val="1450"/>
                <a:buFont typeface="Arial"/>
                <a:buChar char="●"/>
              </a:pPr>
              <a:r>
                <a:rPr b="0" i="0" lang="en-US" sz="1450" u="none" cap="none" strike="noStrike">
                  <a:solidFill>
                    <a:srgbClr val="3F3F3F"/>
                  </a:solidFill>
                  <a:latin typeface="Arial"/>
                  <a:ea typeface="Arial"/>
                  <a:cs typeface="Arial"/>
                  <a:sym typeface="Arial"/>
                </a:rPr>
                <a:t>Sensory toys</a:t>
              </a:r>
              <a:endParaRPr b="0" i="0" sz="145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5" name="Google Shape;105;g3f63ec42a21_0_852"/>
          <p:cNvGrpSpPr/>
          <p:nvPr/>
        </p:nvGrpSpPr>
        <p:grpSpPr>
          <a:xfrm>
            <a:off x="762000" y="1143000"/>
            <a:ext cx="3619500" cy="4000500"/>
            <a:chOff x="0" y="0"/>
            <a:chExt cx="3619500" cy="4000500"/>
          </a:xfrm>
        </p:grpSpPr>
        <p:sp>
          <p:nvSpPr>
            <p:cNvPr id="106" name="Google Shape;106;g3f63ec42a21_0_852"/>
            <p:cNvSpPr/>
            <p:nvPr/>
          </p:nvSpPr>
          <p:spPr>
            <a:xfrm>
              <a:off x="0" y="0"/>
              <a:ext cx="3619500" cy="4000500"/>
            </a:xfrm>
            <a:prstGeom prst="roundRect">
              <a:avLst>
                <a:gd fmla="val 3157" name="adj"/>
              </a:avLst>
            </a:prstGeom>
            <a:solidFill>
              <a:srgbClr val="FFFFFF"/>
            </a:solidFill>
            <a:ln cap="flat" cmpd="sng" w="14300">
              <a:solidFill>
                <a:srgbClr val="E2E8F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7" name="Google Shape;107;g3f63ec42a21_0_852"/>
            <p:cNvSpPr/>
            <p:nvPr/>
          </p:nvSpPr>
          <p:spPr>
            <a:xfrm>
              <a:off x="0" y="0"/>
              <a:ext cx="3619500" cy="476400"/>
            </a:xfrm>
            <a:prstGeom prst="roundRect">
              <a:avLst>
                <a:gd fmla="val 24000" name="adj"/>
              </a:avLst>
            </a:prstGeom>
            <a:solidFill>
              <a:srgbClr val="00B050"/>
            </a:solid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8" name="Google Shape;108;g3f63ec42a21_0_852"/>
            <p:cNvSpPr/>
            <p:nvPr/>
          </p:nvSpPr>
          <p:spPr>
            <a:xfrm>
              <a:off x="0" y="285750"/>
              <a:ext cx="3619500" cy="190500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9" name="Google Shape;109;g3f63ec42a21_0_852"/>
            <p:cNvSpPr txBox="1"/>
            <p:nvPr/>
          </p:nvSpPr>
          <p:spPr>
            <a:xfrm>
              <a:off x="0" y="0"/>
              <a:ext cx="3619500" cy="476400"/>
            </a:xfrm>
            <a:prstGeom prst="rect">
              <a:avLst/>
            </a:prstGeom>
            <a:solidFill>
              <a:srgbClr val="000000">
                <a:alpha val="0"/>
              </a:srgbClr>
            </a:solid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b="1" i="0" lang="en-US" sz="1800" u="none" cap="none" strike="noStrik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LEVEL A</a:t>
              </a:r>
              <a:endParaRPr b="1" i="0" sz="18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0" name="Google Shape;110;g3f63ec42a21_0_852"/>
            <p:cNvSpPr txBox="1"/>
            <p:nvPr/>
          </p:nvSpPr>
          <p:spPr>
            <a:xfrm>
              <a:off x="190500" y="666750"/>
              <a:ext cx="3238500" cy="3143400"/>
            </a:xfrm>
            <a:prstGeom prst="rect">
              <a:avLst/>
            </a:prstGeom>
            <a:solidFill>
              <a:srgbClr val="000000">
                <a:alpha val="0"/>
              </a:srgbClr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50"/>
                <a:buFont typeface="Arial"/>
                <a:buNone/>
              </a:pPr>
              <a:r>
                <a:rPr b="1" i="0" lang="en-US" sz="1450" u="none" cap="none" strike="noStrike">
                  <a:solidFill>
                    <a:srgbClr val="00B050"/>
                  </a:solidFill>
                  <a:latin typeface="Arial"/>
                  <a:ea typeface="Arial"/>
                  <a:cs typeface="Arial"/>
                  <a:sym typeface="Arial"/>
                </a:rPr>
                <a:t>Not Very Lucid</a:t>
              </a:r>
              <a:endParaRPr b="1" i="0" sz="1450" u="none" cap="none" strike="noStrike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>
                  <a:srgbClr val="000000"/>
                </a:buClr>
                <a:buSzPts val="1450"/>
                <a:buFont typeface="Arial"/>
                <a:buNone/>
              </a:pPr>
              <a:r>
                <a:rPr b="1" i="0" lang="en-US" sz="1450" u="none" cap="none" strike="noStrike">
                  <a:solidFill>
                    <a:srgbClr val="64748B"/>
                  </a:solidFill>
                  <a:latin typeface="Arial"/>
                  <a:ea typeface="Arial"/>
                  <a:cs typeface="Arial"/>
                  <a:sym typeface="Arial"/>
                </a:rPr>
                <a:t>Sensory | Present-moment | No memory pressure</a:t>
              </a:r>
              <a:endParaRPr b="1" i="0" sz="1450" u="none" cap="none" strike="noStrike">
                <a:solidFill>
                  <a:srgbClr val="64748B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-320675" lvl="0" marL="457200" marR="0" rtl="0" algn="l">
                <a:lnSpc>
                  <a:spcPct val="100000"/>
                </a:lnSpc>
                <a:spcBef>
                  <a:spcPts val="1200"/>
                </a:spcBef>
                <a:spcAft>
                  <a:spcPts val="0"/>
                </a:spcAft>
                <a:buClr>
                  <a:srgbClr val="3F3F3F"/>
                </a:buClr>
                <a:buSzPts val="1450"/>
                <a:buFont typeface="Arial"/>
                <a:buChar char="●"/>
              </a:pPr>
              <a:r>
                <a:rPr b="0" i="0" lang="en-US" sz="1450" u="none" cap="none" strike="noStrike">
                  <a:solidFill>
                    <a:srgbClr val="3F3F3F"/>
                  </a:solidFill>
                  <a:latin typeface="Arial"/>
                  <a:ea typeface="Arial"/>
                  <a:cs typeface="Arial"/>
                  <a:sym typeface="Arial"/>
                </a:rPr>
                <a:t>Use the “Choose Your Favorite…” sheets by asking the resident to point to their selections.</a:t>
              </a:r>
              <a:endParaRPr b="0" i="0" sz="145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-320675" lvl="0" marL="457200" marR="0" rtl="0" algn="l">
                <a:lnSpc>
                  <a:spcPct val="100000"/>
                </a:lnSpc>
                <a:spcBef>
                  <a:spcPts val="900"/>
                </a:spcBef>
                <a:spcAft>
                  <a:spcPts val="0"/>
                </a:spcAft>
                <a:buClr>
                  <a:srgbClr val="3F3F3F"/>
                </a:buClr>
                <a:buSzPts val="1450"/>
                <a:buFont typeface="Arial"/>
                <a:buChar char="●"/>
              </a:pPr>
              <a:r>
                <a:rPr b="0" i="0" lang="en-US" sz="1450" u="none" cap="none" strike="noStrike">
                  <a:solidFill>
                    <a:srgbClr val="3F3F3F"/>
                  </a:solidFill>
                  <a:latin typeface="Arial"/>
                  <a:ea typeface="Arial"/>
                  <a:cs typeface="Arial"/>
                  <a:sym typeface="Arial"/>
                </a:rPr>
                <a:t>If they cannot point, gently point and ask, “Is this a good choice?”</a:t>
              </a:r>
              <a:endParaRPr b="0" i="0" sz="145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-320675" lvl="0" marL="457200" marR="0" rtl="0" algn="l">
                <a:lnSpc>
                  <a:spcPct val="100000"/>
                </a:lnSpc>
                <a:spcBef>
                  <a:spcPts val="900"/>
                </a:spcBef>
                <a:spcAft>
                  <a:spcPts val="900"/>
                </a:spcAft>
                <a:buClr>
                  <a:srgbClr val="3F3F3F"/>
                </a:buClr>
                <a:buSzPts val="1450"/>
                <a:buFont typeface="Arial"/>
                <a:buChar char="●"/>
              </a:pPr>
              <a:r>
                <a:rPr b="0" i="0" lang="en-US" sz="1450" u="none" cap="none" strike="noStrike">
                  <a:solidFill>
                    <a:srgbClr val="3F3F3F"/>
                  </a:solidFill>
                  <a:latin typeface="Arial"/>
                  <a:ea typeface="Arial"/>
                  <a:cs typeface="Arial"/>
                  <a:sym typeface="Arial"/>
                </a:rPr>
                <a:t>Response to use after selections: </a:t>
              </a:r>
              <a:r>
                <a:rPr b="1" i="0" lang="en-US" sz="1450" u="none" cap="none" strike="noStrike">
                  <a:solidFill>
                    <a:srgbClr val="00B050"/>
                  </a:solidFill>
                  <a:latin typeface="Arial"/>
                  <a:ea typeface="Arial"/>
                  <a:cs typeface="Arial"/>
                  <a:sym typeface="Arial"/>
                </a:rPr>
                <a:t>“That’s a great choice.”</a:t>
              </a:r>
              <a:endParaRPr b="0" i="0" sz="145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1" name="Google Shape;111;g3f63ec42a21_0_852"/>
          <p:cNvGrpSpPr/>
          <p:nvPr/>
        </p:nvGrpSpPr>
        <p:grpSpPr>
          <a:xfrm>
            <a:off x="4762500" y="1143000"/>
            <a:ext cx="3619500" cy="4000500"/>
            <a:chOff x="0" y="0"/>
            <a:chExt cx="3619500" cy="4000500"/>
          </a:xfrm>
        </p:grpSpPr>
        <p:sp>
          <p:nvSpPr>
            <p:cNvPr id="112" name="Google Shape;112;g3f63ec42a21_0_852"/>
            <p:cNvSpPr/>
            <p:nvPr/>
          </p:nvSpPr>
          <p:spPr>
            <a:xfrm>
              <a:off x="0" y="0"/>
              <a:ext cx="3619500" cy="4000500"/>
            </a:xfrm>
            <a:prstGeom prst="roundRect">
              <a:avLst>
                <a:gd fmla="val 3157" name="adj"/>
              </a:avLst>
            </a:prstGeom>
            <a:solidFill>
              <a:srgbClr val="FFFFFF"/>
            </a:solidFill>
            <a:ln cap="flat" cmpd="sng" w="14300">
              <a:solidFill>
                <a:srgbClr val="E2E8F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" name="Google Shape;113;g3f63ec42a21_0_852"/>
            <p:cNvSpPr/>
            <p:nvPr/>
          </p:nvSpPr>
          <p:spPr>
            <a:xfrm>
              <a:off x="0" y="0"/>
              <a:ext cx="3619500" cy="476400"/>
            </a:xfrm>
            <a:prstGeom prst="roundRect">
              <a:avLst>
                <a:gd fmla="val 24000" name="adj"/>
              </a:avLst>
            </a:prstGeom>
            <a:solidFill>
              <a:srgbClr val="0070C0"/>
            </a:solid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" name="Google Shape;114;g3f63ec42a21_0_852"/>
            <p:cNvSpPr/>
            <p:nvPr/>
          </p:nvSpPr>
          <p:spPr>
            <a:xfrm>
              <a:off x="0" y="285750"/>
              <a:ext cx="3619500" cy="190500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5" name="Google Shape;115;g3f63ec42a21_0_852"/>
            <p:cNvSpPr txBox="1"/>
            <p:nvPr/>
          </p:nvSpPr>
          <p:spPr>
            <a:xfrm>
              <a:off x="0" y="0"/>
              <a:ext cx="3619500" cy="476400"/>
            </a:xfrm>
            <a:prstGeom prst="rect">
              <a:avLst/>
            </a:prstGeom>
            <a:solidFill>
              <a:srgbClr val="000000">
                <a:alpha val="0"/>
              </a:srgbClr>
            </a:solid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b="1" i="0" lang="en-US" sz="1800" u="none" cap="none" strike="noStrik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LEVEL B</a:t>
              </a:r>
              <a:endParaRPr b="1" i="0" sz="18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6" name="Google Shape;116;g3f63ec42a21_0_852"/>
            <p:cNvSpPr txBox="1"/>
            <p:nvPr/>
          </p:nvSpPr>
          <p:spPr>
            <a:xfrm>
              <a:off x="190500" y="666750"/>
              <a:ext cx="3238500" cy="3143400"/>
            </a:xfrm>
            <a:prstGeom prst="rect">
              <a:avLst/>
            </a:prstGeom>
            <a:solidFill>
              <a:srgbClr val="000000">
                <a:alpha val="0"/>
              </a:srgbClr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50"/>
                <a:buFont typeface="Arial"/>
                <a:buNone/>
              </a:pPr>
              <a:r>
                <a:rPr b="1" i="0" lang="en-US" sz="1450" u="none" cap="none" strike="noStrike">
                  <a:solidFill>
                    <a:srgbClr val="0070C0"/>
                  </a:solidFill>
                  <a:latin typeface="Arial"/>
                  <a:ea typeface="Arial"/>
                  <a:cs typeface="Arial"/>
                  <a:sym typeface="Arial"/>
                </a:rPr>
                <a:t>Lucid</a:t>
              </a:r>
              <a:endParaRPr b="1" i="0" sz="1450" u="none" cap="none" strike="noStrike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>
                  <a:srgbClr val="000000"/>
                </a:buClr>
                <a:buSzPts val="1450"/>
                <a:buFont typeface="Arial"/>
                <a:buNone/>
              </a:pPr>
              <a:r>
                <a:rPr b="1" i="0" lang="en-US" sz="1450" u="none" cap="none" strike="noStrike">
                  <a:solidFill>
                    <a:srgbClr val="64748B"/>
                  </a:solidFill>
                  <a:latin typeface="Arial"/>
                  <a:ea typeface="Arial"/>
                  <a:cs typeface="Arial"/>
                  <a:sym typeface="Arial"/>
                </a:rPr>
                <a:t>Find their story | Identity | Meaning | Wisdom</a:t>
              </a:r>
              <a:endParaRPr b="1" i="0" sz="1450" u="none" cap="none" strike="noStrike">
                <a:solidFill>
                  <a:srgbClr val="64748B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-320675" lvl="0" marL="457200" marR="0" rtl="0" algn="l">
                <a:lnSpc>
                  <a:spcPct val="100000"/>
                </a:lnSpc>
                <a:spcBef>
                  <a:spcPts val="1200"/>
                </a:spcBef>
                <a:spcAft>
                  <a:spcPts val="0"/>
                </a:spcAft>
                <a:buClr>
                  <a:srgbClr val="3F3F3F"/>
                </a:buClr>
                <a:buSzPts val="1450"/>
                <a:buFont typeface="Arial"/>
                <a:buChar char="●"/>
              </a:pPr>
              <a:r>
                <a:rPr b="0" i="0" lang="en-US" sz="1450" u="none" cap="none" strike="noStrike">
                  <a:solidFill>
                    <a:srgbClr val="3F3F3F"/>
                  </a:solidFill>
                  <a:latin typeface="Arial"/>
                  <a:ea typeface="Arial"/>
                  <a:cs typeface="Arial"/>
                  <a:sym typeface="Arial"/>
                </a:rPr>
                <a:t>Use the “Choose Your Favorite…” sheets by expanding on the questions:</a:t>
              </a:r>
              <a:endParaRPr b="0" i="0" sz="145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-320675" lvl="1" marL="914400" marR="0" rtl="0" algn="l">
                <a:lnSpc>
                  <a:spcPct val="100000"/>
                </a:lnSpc>
                <a:spcBef>
                  <a:spcPts val="900"/>
                </a:spcBef>
                <a:spcAft>
                  <a:spcPts val="0"/>
                </a:spcAft>
                <a:buClr>
                  <a:srgbClr val="3F3F3F"/>
                </a:buClr>
                <a:buSzPts val="1450"/>
                <a:buFont typeface="Arial"/>
                <a:buChar char="○"/>
              </a:pPr>
              <a:r>
                <a:rPr b="0" i="1" lang="en-US" sz="1450" u="none" cap="none" strike="noStrike">
                  <a:solidFill>
                    <a:srgbClr val="3F3F3F"/>
                  </a:solidFill>
                  <a:latin typeface="Arial"/>
                  <a:ea typeface="Arial"/>
                  <a:cs typeface="Arial"/>
                  <a:sym typeface="Arial"/>
                </a:rPr>
                <a:t>“What do you like about that?”</a:t>
              </a:r>
              <a:endParaRPr b="0" i="1" sz="145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-320675" lvl="1" marL="914400" marR="0" rtl="0" algn="l">
                <a:lnSpc>
                  <a:spcPct val="100000"/>
                </a:lnSpc>
                <a:spcBef>
                  <a:spcPts val="450"/>
                </a:spcBef>
                <a:spcAft>
                  <a:spcPts val="0"/>
                </a:spcAft>
                <a:buClr>
                  <a:srgbClr val="3F3F3F"/>
                </a:buClr>
                <a:buSzPts val="1450"/>
                <a:buFont typeface="Arial"/>
                <a:buChar char="○"/>
              </a:pPr>
              <a:r>
                <a:rPr b="0" i="1" lang="en-US" sz="1450" u="none" cap="none" strike="noStrike">
                  <a:solidFill>
                    <a:srgbClr val="3F3F3F"/>
                  </a:solidFill>
                  <a:latin typeface="Arial"/>
                  <a:ea typeface="Arial"/>
                  <a:cs typeface="Arial"/>
                  <a:sym typeface="Arial"/>
                </a:rPr>
                <a:t>“Did you ever have a pet?”</a:t>
              </a:r>
              <a:endParaRPr b="0" i="1" sz="145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-320675" lvl="1" marL="914400" marR="0" rtl="0" algn="l">
                <a:lnSpc>
                  <a:spcPct val="100000"/>
                </a:lnSpc>
                <a:spcBef>
                  <a:spcPts val="450"/>
                </a:spcBef>
                <a:spcAft>
                  <a:spcPts val="900"/>
                </a:spcAft>
                <a:buClr>
                  <a:srgbClr val="3F3F3F"/>
                </a:buClr>
                <a:buSzPts val="1450"/>
                <a:buFont typeface="Arial"/>
                <a:buChar char="○"/>
              </a:pPr>
              <a:r>
                <a:rPr b="0" i="1" lang="en-US" sz="1450" u="none" cap="none" strike="noStrike">
                  <a:solidFill>
                    <a:srgbClr val="3F3F3F"/>
                  </a:solidFill>
                  <a:latin typeface="Arial"/>
                  <a:ea typeface="Arial"/>
                  <a:cs typeface="Arial"/>
                  <a:sym typeface="Arial"/>
                </a:rPr>
                <a:t>“Did you like to dance?”</a:t>
              </a:r>
              <a:endParaRPr b="0" i="1" sz="145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17" name="Google Shape;117;g3f63ec42a21_0_852"/>
          <p:cNvSpPr txBox="1"/>
          <p:nvPr>
            <p:ph type="title"/>
          </p:nvPr>
        </p:nvSpPr>
        <p:spPr>
          <a:xfrm>
            <a:off x="571500" y="381000"/>
            <a:ext cx="8001000" cy="571500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</a:ln>
        </p:spPr>
        <p:txBody>
          <a:bodyPr anchorCtr="0" anchor="ctr" bIns="0" lIns="0" spcFirstLastPara="1" rIns="0" wrap="square" tIns="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b="1" lang="en-US" sz="3200">
                <a:solidFill>
                  <a:srgbClr val="156082"/>
                </a:solidFill>
                <a:latin typeface="Arial"/>
                <a:ea typeface="Arial"/>
                <a:cs typeface="Arial"/>
                <a:sym typeface="Arial"/>
              </a:rPr>
              <a:t>💚 Instructions (Cont’d) 💙</a:t>
            </a:r>
            <a:endParaRPr b="1" sz="3200">
              <a:solidFill>
                <a:srgbClr val="156082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"/>
          <p:cNvSpPr txBox="1"/>
          <p:nvPr>
            <p:ph type="title"/>
          </p:nvPr>
        </p:nvSpPr>
        <p:spPr>
          <a:xfrm>
            <a:off x="571500" y="381000"/>
            <a:ext cx="8001000" cy="571500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</a:ln>
        </p:spPr>
        <p:txBody>
          <a:bodyPr anchorCtr="0" anchor="ctr" bIns="0" lIns="0" spcFirstLastPara="1" rIns="0" wrap="square" tIns="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b="1" lang="en-US" sz="3200">
                <a:solidFill>
                  <a:srgbClr val="156082"/>
                </a:solidFill>
                <a:latin typeface="Arial"/>
                <a:ea typeface="Arial"/>
                <a:cs typeface="Arial"/>
                <a:sym typeface="Arial"/>
              </a:rPr>
              <a:t>💚 Instructions (Cont’d) 💙</a:t>
            </a:r>
            <a:endParaRPr b="1" sz="3200">
              <a:solidFill>
                <a:srgbClr val="15608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24" name="Google Shape;124;p2"/>
          <p:cNvGrpSpPr/>
          <p:nvPr/>
        </p:nvGrpSpPr>
        <p:grpSpPr>
          <a:xfrm>
            <a:off x="571500" y="1238250"/>
            <a:ext cx="2524200" cy="3905400"/>
            <a:chOff x="0" y="0"/>
            <a:chExt cx="2524200" cy="3905400"/>
          </a:xfrm>
        </p:grpSpPr>
        <p:sp>
          <p:nvSpPr>
            <p:cNvPr id="125" name="Google Shape;125;p2"/>
            <p:cNvSpPr/>
            <p:nvPr/>
          </p:nvSpPr>
          <p:spPr>
            <a:xfrm>
              <a:off x="0" y="0"/>
              <a:ext cx="2524200" cy="3905400"/>
            </a:xfrm>
            <a:prstGeom prst="roundRect">
              <a:avLst>
                <a:gd fmla="val 4528" name="adj"/>
              </a:avLst>
            </a:prstGeom>
            <a:solidFill>
              <a:srgbClr val="FFFFFF"/>
            </a:solidFill>
            <a:ln cap="flat" cmpd="sng" w="14300">
              <a:solidFill>
                <a:srgbClr val="E8E8E8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6" name="Google Shape;126;p2"/>
            <p:cNvSpPr/>
            <p:nvPr/>
          </p:nvSpPr>
          <p:spPr>
            <a:xfrm>
              <a:off x="0" y="0"/>
              <a:ext cx="2524200" cy="476400"/>
            </a:xfrm>
            <a:prstGeom prst="roundRect">
              <a:avLst>
                <a:gd fmla="val 24000" name="adj"/>
              </a:avLst>
            </a:prstGeom>
            <a:solidFill>
              <a:srgbClr val="D86CCC"/>
            </a:solid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7" name="Google Shape;127;p2"/>
            <p:cNvSpPr/>
            <p:nvPr/>
          </p:nvSpPr>
          <p:spPr>
            <a:xfrm>
              <a:off x="0" y="285750"/>
              <a:ext cx="2524200" cy="190500"/>
            </a:xfrm>
            <a:prstGeom prst="rect">
              <a:avLst/>
            </a:prstGeom>
            <a:solidFill>
              <a:srgbClr val="D86CCC"/>
            </a:solid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8" name="Google Shape;128;p2"/>
            <p:cNvSpPr txBox="1"/>
            <p:nvPr/>
          </p:nvSpPr>
          <p:spPr>
            <a:xfrm>
              <a:off x="0" y="0"/>
              <a:ext cx="2524200" cy="4764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600"/>
                <a:buFont typeface="Arial"/>
                <a:buNone/>
              </a:pPr>
              <a:r>
                <a:rPr b="1" i="0" lang="en-US" sz="1600" u="none" cap="none" strike="noStrik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Phrases to Use</a:t>
              </a:r>
              <a:endParaRPr b="1" i="0" sz="16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9" name="Google Shape;129;p2"/>
            <p:cNvSpPr txBox="1"/>
            <p:nvPr/>
          </p:nvSpPr>
          <p:spPr>
            <a:xfrm>
              <a:off x="142875" y="666750"/>
              <a:ext cx="2238300" cy="3095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50"/>
                <a:buFont typeface="Arial"/>
                <a:buNone/>
              </a:pPr>
              <a:r>
                <a:rPr b="0" i="1" lang="en-US" sz="1450" u="none" cap="none" strike="noStrike">
                  <a:solidFill>
                    <a:srgbClr val="333333"/>
                  </a:solidFill>
                  <a:latin typeface="Arial"/>
                  <a:ea typeface="Arial"/>
                  <a:cs typeface="Arial"/>
                  <a:sym typeface="Arial"/>
                </a:rPr>
                <a:t>“I’m happy to be here with you.”</a:t>
              </a:r>
              <a:endParaRPr b="0" i="1" sz="1450" u="none" cap="none" strike="noStrike">
                <a:solidFill>
                  <a:srgbClr val="333333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900"/>
                </a:spcBef>
                <a:spcAft>
                  <a:spcPts val="0"/>
                </a:spcAft>
                <a:buClr>
                  <a:srgbClr val="000000"/>
                </a:buClr>
                <a:buSzPts val="1450"/>
                <a:buFont typeface="Arial"/>
                <a:buNone/>
              </a:pPr>
              <a:r>
                <a:rPr b="0" i="1" lang="en-US" sz="1450" u="none" cap="none" strike="noStrike">
                  <a:solidFill>
                    <a:srgbClr val="333333"/>
                  </a:solidFill>
                  <a:latin typeface="Arial"/>
                  <a:ea typeface="Arial"/>
                  <a:cs typeface="Arial"/>
                  <a:sym typeface="Arial"/>
                </a:rPr>
                <a:t>“Thank you for sharing that.”</a:t>
              </a:r>
              <a:endParaRPr b="0" i="1" sz="1450" u="none" cap="none" strike="noStrike">
                <a:solidFill>
                  <a:srgbClr val="333333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900"/>
                </a:spcBef>
                <a:spcAft>
                  <a:spcPts val="0"/>
                </a:spcAft>
                <a:buClr>
                  <a:srgbClr val="000000"/>
                </a:buClr>
                <a:buSzPts val="1450"/>
                <a:buFont typeface="Arial"/>
                <a:buNone/>
              </a:pPr>
              <a:r>
                <a:rPr b="0" i="1" lang="en-US" sz="1450" u="none" cap="none" strike="noStrike">
                  <a:solidFill>
                    <a:srgbClr val="333333"/>
                  </a:solidFill>
                  <a:latin typeface="Arial"/>
                  <a:ea typeface="Arial"/>
                  <a:cs typeface="Arial"/>
                  <a:sym typeface="Arial"/>
                </a:rPr>
                <a:t>“That sounds important.”</a:t>
              </a:r>
              <a:endParaRPr b="0" i="1" sz="1450" u="none" cap="none" strike="noStrike">
                <a:solidFill>
                  <a:srgbClr val="333333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900"/>
                </a:spcBef>
                <a:spcAft>
                  <a:spcPts val="0"/>
                </a:spcAft>
                <a:buClr>
                  <a:srgbClr val="000000"/>
                </a:buClr>
                <a:buSzPts val="1450"/>
                <a:buFont typeface="Arial"/>
                <a:buNone/>
              </a:pPr>
              <a:r>
                <a:rPr b="0" i="1" lang="en-US" sz="1450" u="none" cap="none" strike="noStrike">
                  <a:solidFill>
                    <a:srgbClr val="333333"/>
                  </a:solidFill>
                  <a:latin typeface="Arial"/>
                  <a:ea typeface="Arial"/>
                  <a:cs typeface="Arial"/>
                  <a:sym typeface="Arial"/>
                </a:rPr>
                <a:t>“We can just sit together.”</a:t>
              </a:r>
              <a:endParaRPr b="0" i="1" sz="1450" u="none" cap="none" strike="noStrike">
                <a:solidFill>
                  <a:srgbClr val="333333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900"/>
                </a:spcBef>
                <a:spcAft>
                  <a:spcPts val="900"/>
                </a:spcAft>
                <a:buClr>
                  <a:srgbClr val="000000"/>
                </a:buClr>
                <a:buSzPts val="1450"/>
                <a:buFont typeface="Arial"/>
                <a:buNone/>
              </a:pPr>
              <a:r>
                <a:rPr b="0" i="1" lang="en-US" sz="1450" u="none" cap="none" strike="noStrike">
                  <a:solidFill>
                    <a:srgbClr val="333333"/>
                  </a:solidFill>
                  <a:latin typeface="Arial"/>
                  <a:ea typeface="Arial"/>
                  <a:cs typeface="Arial"/>
                  <a:sym typeface="Arial"/>
                </a:rPr>
                <a:t>“You have a nice smile.”</a:t>
              </a:r>
              <a:endParaRPr b="0" i="1" sz="1450" u="none" cap="none" strike="noStrike">
                <a:solidFill>
                  <a:srgbClr val="333333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30" name="Google Shape;130;p2"/>
          <p:cNvGrpSpPr/>
          <p:nvPr/>
        </p:nvGrpSpPr>
        <p:grpSpPr>
          <a:xfrm>
            <a:off x="3305175" y="1238250"/>
            <a:ext cx="2524200" cy="3905400"/>
            <a:chOff x="0" y="0"/>
            <a:chExt cx="2524200" cy="3905400"/>
          </a:xfrm>
        </p:grpSpPr>
        <p:sp>
          <p:nvSpPr>
            <p:cNvPr id="131" name="Google Shape;131;p2"/>
            <p:cNvSpPr/>
            <p:nvPr/>
          </p:nvSpPr>
          <p:spPr>
            <a:xfrm>
              <a:off x="0" y="0"/>
              <a:ext cx="2524200" cy="3905400"/>
            </a:xfrm>
            <a:prstGeom prst="roundRect">
              <a:avLst>
                <a:gd fmla="val 4528" name="adj"/>
              </a:avLst>
            </a:prstGeom>
            <a:solidFill>
              <a:srgbClr val="FFFFFF"/>
            </a:solidFill>
            <a:ln cap="flat" cmpd="sng" w="14300">
              <a:solidFill>
                <a:srgbClr val="E8E8E8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2" name="Google Shape;132;p2"/>
            <p:cNvSpPr/>
            <p:nvPr/>
          </p:nvSpPr>
          <p:spPr>
            <a:xfrm>
              <a:off x="0" y="0"/>
              <a:ext cx="2524200" cy="476400"/>
            </a:xfrm>
            <a:prstGeom prst="roundRect">
              <a:avLst>
                <a:gd fmla="val 24000" name="adj"/>
              </a:avLst>
            </a:prstGeom>
            <a:solidFill>
              <a:srgbClr val="78206E"/>
            </a:solid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3" name="Google Shape;133;p2"/>
            <p:cNvSpPr/>
            <p:nvPr/>
          </p:nvSpPr>
          <p:spPr>
            <a:xfrm>
              <a:off x="0" y="285750"/>
              <a:ext cx="2524200" cy="190500"/>
            </a:xfrm>
            <a:prstGeom prst="rect">
              <a:avLst/>
            </a:prstGeom>
            <a:solidFill>
              <a:srgbClr val="78206E"/>
            </a:solid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4" name="Google Shape;134;p2"/>
            <p:cNvSpPr txBox="1"/>
            <p:nvPr/>
          </p:nvSpPr>
          <p:spPr>
            <a:xfrm>
              <a:off x="0" y="0"/>
              <a:ext cx="2524200" cy="4764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600"/>
                <a:buFont typeface="Arial"/>
                <a:buNone/>
              </a:pPr>
              <a:r>
                <a:rPr b="1" i="0" lang="en-US" sz="1600" u="none" cap="none" strike="noStrik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Reminders</a:t>
              </a:r>
              <a:endParaRPr b="1" i="0" sz="16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5" name="Google Shape;135;p2"/>
            <p:cNvSpPr txBox="1"/>
            <p:nvPr/>
          </p:nvSpPr>
          <p:spPr>
            <a:xfrm>
              <a:off x="142875" y="666750"/>
              <a:ext cx="2238300" cy="3095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50"/>
                <a:buFont typeface="Arial"/>
                <a:buNone/>
              </a:pPr>
              <a:r>
                <a:rPr b="1" i="0" lang="en-US" sz="1450" u="none" cap="none" strike="noStrike">
                  <a:solidFill>
                    <a:srgbClr val="333333"/>
                  </a:solidFill>
                  <a:latin typeface="Arial"/>
                  <a:ea typeface="Arial"/>
                  <a:cs typeface="Arial"/>
                  <a:sym typeface="Arial"/>
                </a:rPr>
                <a:t>Connection does not require perfect conversation.</a:t>
              </a:r>
              <a:endParaRPr b="1" i="0" sz="1450" u="none" cap="none" strike="noStrike">
                <a:solidFill>
                  <a:srgbClr val="333333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900"/>
                </a:spcBef>
                <a:spcAft>
                  <a:spcPts val="0"/>
                </a:spcAft>
                <a:buClr>
                  <a:srgbClr val="000000"/>
                </a:buClr>
                <a:buSzPts val="1450"/>
                <a:buFont typeface="Arial"/>
                <a:buNone/>
              </a:pPr>
              <a:r>
                <a:rPr b="0" i="0" lang="en-US" sz="1450" u="none" cap="none" strike="noStrike">
                  <a:solidFill>
                    <a:srgbClr val="555555"/>
                  </a:solidFill>
                  <a:latin typeface="Arial"/>
                  <a:ea typeface="Arial"/>
                  <a:cs typeface="Arial"/>
                  <a:sym typeface="Arial"/>
                </a:rPr>
                <a:t>The most meaningful moments can be:</a:t>
              </a:r>
              <a:endParaRPr b="0" i="0" sz="1450" u="none" cap="none" strike="noStrike">
                <a:solidFill>
                  <a:srgbClr val="555555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-320675" lvl="0" marL="457200" marR="0" rtl="0" algn="l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>
                  <a:srgbClr val="78206E"/>
                </a:buClr>
                <a:buSzPts val="1450"/>
                <a:buFont typeface="Arial"/>
                <a:buChar char="●"/>
              </a:pPr>
              <a:r>
                <a:rPr b="0" i="0" lang="en-US" sz="1450" u="none" cap="none" strike="noStrike">
                  <a:solidFill>
                    <a:srgbClr val="333333"/>
                  </a:solidFill>
                  <a:latin typeface="Arial"/>
                  <a:ea typeface="Arial"/>
                  <a:cs typeface="Arial"/>
                  <a:sym typeface="Arial"/>
                </a:rPr>
                <a:t>A shared smile</a:t>
              </a:r>
              <a:endParaRPr b="0" i="0" sz="1450" u="none" cap="none" strike="noStrike">
                <a:solidFill>
                  <a:srgbClr val="333333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-320675" lvl="0" marL="457200" marR="0" rtl="0" algn="l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>
                  <a:srgbClr val="78206E"/>
                </a:buClr>
                <a:buSzPts val="1450"/>
                <a:buFont typeface="Arial"/>
                <a:buChar char="●"/>
              </a:pPr>
              <a:r>
                <a:rPr b="0" i="0" lang="en-US" sz="1450" u="none" cap="none" strike="noStrike">
                  <a:solidFill>
                    <a:srgbClr val="333333"/>
                  </a:solidFill>
                  <a:latin typeface="Arial"/>
                  <a:ea typeface="Arial"/>
                  <a:cs typeface="Arial"/>
                  <a:sym typeface="Arial"/>
                </a:rPr>
                <a:t>Sitting quietly together</a:t>
              </a:r>
              <a:endParaRPr b="0" i="0" sz="1450" u="none" cap="none" strike="noStrike">
                <a:solidFill>
                  <a:srgbClr val="333333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-320675" lvl="0" marL="457200" marR="0" rtl="0" algn="l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>
                  <a:srgbClr val="78206E"/>
                </a:buClr>
                <a:buSzPts val="1450"/>
                <a:buFont typeface="Arial"/>
                <a:buChar char="●"/>
              </a:pPr>
              <a:r>
                <a:rPr b="1" i="0" lang="en-US" sz="1450" u="none" cap="none" strike="noStrike">
                  <a:solidFill>
                    <a:srgbClr val="78206E"/>
                  </a:solidFill>
                  <a:latin typeface="Arial"/>
                  <a:ea typeface="Arial"/>
                  <a:cs typeface="Arial"/>
                  <a:sym typeface="Arial"/>
                </a:rPr>
                <a:t>Your presence matters.</a:t>
              </a:r>
              <a:endParaRPr b="1" i="0" sz="1450" u="none" cap="none" strike="noStrike">
                <a:solidFill>
                  <a:srgbClr val="78206E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36" name="Google Shape;136;p2"/>
          <p:cNvGrpSpPr/>
          <p:nvPr/>
        </p:nvGrpSpPr>
        <p:grpSpPr>
          <a:xfrm>
            <a:off x="6048375" y="1238250"/>
            <a:ext cx="2524200" cy="3905400"/>
            <a:chOff x="0" y="0"/>
            <a:chExt cx="2524200" cy="3905400"/>
          </a:xfrm>
        </p:grpSpPr>
        <p:sp>
          <p:nvSpPr>
            <p:cNvPr id="137" name="Google Shape;137;p2"/>
            <p:cNvSpPr/>
            <p:nvPr/>
          </p:nvSpPr>
          <p:spPr>
            <a:xfrm>
              <a:off x="0" y="0"/>
              <a:ext cx="2524200" cy="3905400"/>
            </a:xfrm>
            <a:prstGeom prst="roundRect">
              <a:avLst>
                <a:gd fmla="val 4528" name="adj"/>
              </a:avLst>
            </a:prstGeom>
            <a:solidFill>
              <a:srgbClr val="FFFFFF"/>
            </a:solidFill>
            <a:ln cap="flat" cmpd="sng" w="14300">
              <a:solidFill>
                <a:srgbClr val="E8E8E8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8" name="Google Shape;138;p2"/>
            <p:cNvSpPr/>
            <p:nvPr/>
          </p:nvSpPr>
          <p:spPr>
            <a:xfrm>
              <a:off x="0" y="0"/>
              <a:ext cx="2524200" cy="476400"/>
            </a:xfrm>
            <a:prstGeom prst="roundRect">
              <a:avLst>
                <a:gd fmla="val 24000" name="adj"/>
              </a:avLst>
            </a:prstGeom>
            <a:solidFill>
              <a:srgbClr val="00B050"/>
            </a:solid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9" name="Google Shape;139;p2"/>
            <p:cNvSpPr/>
            <p:nvPr/>
          </p:nvSpPr>
          <p:spPr>
            <a:xfrm>
              <a:off x="0" y="285750"/>
              <a:ext cx="2524200" cy="190500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0" name="Google Shape;140;p2"/>
            <p:cNvSpPr txBox="1"/>
            <p:nvPr/>
          </p:nvSpPr>
          <p:spPr>
            <a:xfrm>
              <a:off x="0" y="0"/>
              <a:ext cx="2524200" cy="4764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600"/>
                <a:buFont typeface="Arial"/>
                <a:buNone/>
              </a:pPr>
              <a:r>
                <a:rPr b="1" i="0" lang="en-US" sz="1600" u="none" cap="none" strike="noStrik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Tips</a:t>
              </a:r>
              <a:endParaRPr b="1" i="0" sz="16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1" name="Google Shape;141;p2"/>
            <p:cNvSpPr txBox="1"/>
            <p:nvPr/>
          </p:nvSpPr>
          <p:spPr>
            <a:xfrm>
              <a:off x="142875" y="666750"/>
              <a:ext cx="2238300" cy="3095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-320675" lvl="0" marL="45720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333333"/>
                </a:buClr>
                <a:buSzPts val="1450"/>
                <a:buFont typeface="Arial"/>
                <a:buChar char="●"/>
              </a:pPr>
              <a:r>
                <a:rPr b="0" i="0" lang="en-US" sz="1450" u="none" cap="none" strike="noStrike">
                  <a:solidFill>
                    <a:srgbClr val="333333"/>
                  </a:solidFill>
                  <a:latin typeface="Arial"/>
                  <a:ea typeface="Arial"/>
                  <a:cs typeface="Arial"/>
                  <a:sym typeface="Arial"/>
                </a:rPr>
                <a:t>Share something about yourself, too.</a:t>
              </a:r>
              <a:endParaRPr b="0" i="0" sz="1450" u="none" cap="none" strike="noStrike">
                <a:solidFill>
                  <a:srgbClr val="333333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-320675" lvl="0" marL="457200" marR="0" rtl="0" algn="l">
                <a:lnSpc>
                  <a:spcPct val="100000"/>
                </a:lnSpc>
                <a:spcBef>
                  <a:spcPts val="900"/>
                </a:spcBef>
                <a:spcAft>
                  <a:spcPts val="0"/>
                </a:spcAft>
                <a:buClr>
                  <a:srgbClr val="333333"/>
                </a:buClr>
                <a:buSzPts val="1450"/>
                <a:buFont typeface="Arial"/>
                <a:buChar char="●"/>
              </a:pPr>
              <a:r>
                <a:rPr b="0" i="0" lang="en-US" sz="1450" u="none" cap="none" strike="noStrike">
                  <a:solidFill>
                    <a:srgbClr val="333333"/>
                  </a:solidFill>
                  <a:latin typeface="Arial"/>
                  <a:ea typeface="Arial"/>
                  <a:cs typeface="Arial"/>
                  <a:sym typeface="Arial"/>
                </a:rPr>
                <a:t>Keep questions simple and present-focused.</a:t>
              </a:r>
              <a:endParaRPr b="0" i="0" sz="1450" u="none" cap="none" strike="noStrike">
                <a:solidFill>
                  <a:srgbClr val="333333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-320675" lvl="0" marL="457200" marR="0" rtl="0" algn="l">
                <a:lnSpc>
                  <a:spcPct val="100000"/>
                </a:lnSpc>
                <a:spcBef>
                  <a:spcPts val="900"/>
                </a:spcBef>
                <a:spcAft>
                  <a:spcPts val="0"/>
                </a:spcAft>
                <a:buClr>
                  <a:srgbClr val="333333"/>
                </a:buClr>
                <a:buSzPts val="1450"/>
                <a:buFont typeface="Arial"/>
                <a:buChar char="●"/>
              </a:pPr>
              <a:r>
                <a:rPr b="0" i="0" lang="en-US" sz="1450" u="none" cap="none" strike="noStrike">
                  <a:solidFill>
                    <a:srgbClr val="333333"/>
                  </a:solidFill>
                  <a:latin typeface="Arial"/>
                  <a:ea typeface="Arial"/>
                  <a:cs typeface="Arial"/>
                  <a:sym typeface="Arial"/>
                </a:rPr>
                <a:t>Avoid correcting or challenging memory.</a:t>
              </a:r>
              <a:endParaRPr b="0" i="0" sz="1450" u="none" cap="none" strike="noStrike">
                <a:solidFill>
                  <a:srgbClr val="333333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-320675" lvl="0" marL="457200" marR="0" rtl="0" algn="l">
                <a:lnSpc>
                  <a:spcPct val="100000"/>
                </a:lnSpc>
                <a:spcBef>
                  <a:spcPts val="900"/>
                </a:spcBef>
                <a:spcAft>
                  <a:spcPts val="0"/>
                </a:spcAft>
                <a:buClr>
                  <a:srgbClr val="333333"/>
                </a:buClr>
                <a:buSzPts val="1450"/>
                <a:buFont typeface="Arial"/>
                <a:buChar char="●"/>
              </a:pPr>
              <a:r>
                <a:rPr b="0" i="0" lang="en-US" sz="1450" u="none" cap="none" strike="noStrike">
                  <a:solidFill>
                    <a:srgbClr val="333333"/>
                  </a:solidFill>
                  <a:latin typeface="Arial"/>
                  <a:ea typeface="Arial"/>
                  <a:cs typeface="Arial"/>
                  <a:sym typeface="Arial"/>
                </a:rPr>
                <a:t>Celebrate small responses.</a:t>
              </a:r>
              <a:endParaRPr b="0" i="0" sz="1450" u="none" cap="none" strike="noStrike">
                <a:solidFill>
                  <a:srgbClr val="333333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-320675" lvl="0" marL="457200" marR="0" rtl="0" algn="l">
                <a:lnSpc>
                  <a:spcPct val="100000"/>
                </a:lnSpc>
                <a:spcBef>
                  <a:spcPts val="900"/>
                </a:spcBef>
                <a:spcAft>
                  <a:spcPts val="900"/>
                </a:spcAft>
                <a:buClr>
                  <a:srgbClr val="333333"/>
                </a:buClr>
                <a:buSzPts val="1450"/>
                <a:buFont typeface="Arial"/>
                <a:buChar char="●"/>
              </a:pPr>
              <a:r>
                <a:rPr b="0" i="0" lang="en-US" sz="1450" u="none" cap="none" strike="noStrike">
                  <a:solidFill>
                    <a:srgbClr val="333333"/>
                  </a:solidFill>
                  <a:latin typeface="Arial"/>
                  <a:ea typeface="Arial"/>
                  <a:cs typeface="Arial"/>
                  <a:sym typeface="Arial"/>
                </a:rPr>
                <a:t>Pause/stop if a resident becomes tired.</a:t>
              </a:r>
              <a:endParaRPr b="0" i="0" sz="1450" u="none" cap="none" strike="noStrike">
                <a:solidFill>
                  <a:srgbClr val="333333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42" name="Google Shape;142;p2"/>
          <p:cNvSpPr txBox="1"/>
          <p:nvPr/>
        </p:nvSpPr>
        <p:spPr>
          <a:xfrm>
            <a:off x="-1042800" y="-48950"/>
            <a:ext cx="91740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t/>
            </a:r>
            <a:endParaRPr b="0" i="0" sz="21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3"/>
          <p:cNvSpPr txBox="1"/>
          <p:nvPr>
            <p:ph type="title"/>
          </p:nvPr>
        </p:nvSpPr>
        <p:spPr>
          <a:xfrm>
            <a:off x="562557" y="176373"/>
            <a:ext cx="7886700" cy="4412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Play"/>
              <a:buNone/>
            </a:pPr>
            <a:r>
              <a:rPr lang="en-US"/>
              <a:t>💚</a:t>
            </a:r>
            <a:r>
              <a:rPr b="1" lang="en-US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Conversation Prompts</a:t>
            </a:r>
            <a:r>
              <a:rPr lang="en-US"/>
              <a:t>💚</a:t>
            </a:r>
            <a:endParaRPr b="1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49" name="Google Shape;149;p3"/>
          <p:cNvGrpSpPr/>
          <p:nvPr/>
        </p:nvGrpSpPr>
        <p:grpSpPr>
          <a:xfrm>
            <a:off x="643930" y="908696"/>
            <a:ext cx="3267575" cy="574361"/>
            <a:chOff x="2516019" y="1382577"/>
            <a:chExt cx="1512120" cy="256853"/>
          </a:xfrm>
        </p:grpSpPr>
        <p:sp>
          <p:nvSpPr>
            <p:cNvPr id="150" name="Google Shape;150;p3"/>
            <p:cNvSpPr/>
            <p:nvPr/>
          </p:nvSpPr>
          <p:spPr>
            <a:xfrm>
              <a:off x="2516019" y="1382577"/>
              <a:ext cx="1512120" cy="256853"/>
            </a:xfrm>
            <a:prstGeom prst="roundRect">
              <a:avLst>
                <a:gd fmla="val 16667" name="adj"/>
              </a:avLst>
            </a:prstGeom>
            <a:solidFill>
              <a:schemeClr val="accent6"/>
            </a:solidFill>
            <a:ln cap="flat" cmpd="sng" w="19050">
              <a:solidFill>
                <a:schemeClr val="lt2"/>
              </a:solidFill>
              <a:prstDash val="solid"/>
              <a:miter lim="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1" name="Google Shape;151;p3"/>
            <p:cNvSpPr/>
            <p:nvPr/>
          </p:nvSpPr>
          <p:spPr>
            <a:xfrm>
              <a:off x="2516019" y="1401282"/>
              <a:ext cx="1490425" cy="19730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800"/>
                <a:buFont typeface="Arial"/>
                <a:buNone/>
              </a:pPr>
              <a:r>
                <a:rPr b="1" i="0" lang="en-US" sz="2800" u="none" cap="none" strike="noStrik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FEELING BASED</a:t>
              </a:r>
              <a:endParaRPr b="1" i="0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52" name="Google Shape;152;p3"/>
          <p:cNvGrpSpPr/>
          <p:nvPr/>
        </p:nvGrpSpPr>
        <p:grpSpPr>
          <a:xfrm>
            <a:off x="5184198" y="913234"/>
            <a:ext cx="3267575" cy="574361"/>
            <a:chOff x="2516019" y="1382577"/>
            <a:chExt cx="1512120" cy="256853"/>
          </a:xfrm>
        </p:grpSpPr>
        <p:sp>
          <p:nvSpPr>
            <p:cNvPr id="153" name="Google Shape;153;p3"/>
            <p:cNvSpPr/>
            <p:nvPr/>
          </p:nvSpPr>
          <p:spPr>
            <a:xfrm>
              <a:off x="2516019" y="1382577"/>
              <a:ext cx="1512120" cy="256853"/>
            </a:xfrm>
            <a:prstGeom prst="roundRect">
              <a:avLst>
                <a:gd fmla="val 16667" name="adj"/>
              </a:avLst>
            </a:prstGeom>
            <a:solidFill>
              <a:schemeClr val="accent6"/>
            </a:solidFill>
            <a:ln cap="flat" cmpd="sng" w="19050">
              <a:solidFill>
                <a:schemeClr val="lt2"/>
              </a:solidFill>
              <a:prstDash val="solid"/>
              <a:miter lim="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4" name="Google Shape;154;p3"/>
            <p:cNvSpPr/>
            <p:nvPr/>
          </p:nvSpPr>
          <p:spPr>
            <a:xfrm>
              <a:off x="2516019" y="1401282"/>
              <a:ext cx="1490425" cy="19730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800"/>
                <a:buFont typeface="Arial"/>
                <a:buNone/>
              </a:pPr>
              <a:r>
                <a:rPr b="1" i="0" lang="en-US" sz="2800" u="none" cap="none" strike="noStrik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GENTLE PROMPTS</a:t>
              </a:r>
              <a:endParaRPr b="1" i="0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55" name="Google Shape;155;p3"/>
          <p:cNvGrpSpPr/>
          <p:nvPr/>
        </p:nvGrpSpPr>
        <p:grpSpPr>
          <a:xfrm>
            <a:off x="461050" y="1627874"/>
            <a:ext cx="3644605" cy="1794236"/>
            <a:chOff x="461050" y="1774178"/>
            <a:chExt cx="3644605" cy="1794236"/>
          </a:xfrm>
        </p:grpSpPr>
        <p:sp>
          <p:nvSpPr>
            <p:cNvPr id="156" name="Google Shape;156;p3"/>
            <p:cNvSpPr/>
            <p:nvPr/>
          </p:nvSpPr>
          <p:spPr>
            <a:xfrm>
              <a:off x="461050" y="1774178"/>
              <a:ext cx="3644605" cy="1794236"/>
            </a:xfrm>
            <a:prstGeom prst="rect">
              <a:avLst/>
            </a:prstGeom>
            <a:noFill/>
            <a:ln cap="flat" cmpd="sng" w="19050">
              <a:solidFill>
                <a:schemeClr val="accent1"/>
              </a:solidFill>
              <a:prstDash val="solid"/>
              <a:miter lim="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7" name="Google Shape;157;p3"/>
            <p:cNvSpPr txBox="1"/>
            <p:nvPr/>
          </p:nvSpPr>
          <p:spPr>
            <a:xfrm>
              <a:off x="486311" y="1784502"/>
              <a:ext cx="3427321" cy="140038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-285750" lvl="0" marL="28575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3F3F3F"/>
                </a:buClr>
                <a:buSzPts val="1400"/>
                <a:buFont typeface="Noto Sans Symbols"/>
                <a:buChar char="❖"/>
              </a:pPr>
              <a:r>
                <a:rPr b="0" i="0" lang="en-US" sz="1400" u="none" cap="none" strike="noStrike">
                  <a:solidFill>
                    <a:srgbClr val="3F3F3F"/>
                  </a:solidFill>
                  <a:latin typeface="Arial"/>
                  <a:ea typeface="Arial"/>
                  <a:cs typeface="Arial"/>
                  <a:sym typeface="Arial"/>
                </a:rPr>
                <a:t>Are you feeling okay today?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-285750" lvl="0" marL="285750" marR="0" rtl="0" algn="l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>
                  <a:srgbClr val="3F3F3F"/>
                </a:buClr>
                <a:buSzPts val="1400"/>
                <a:buFont typeface="Noto Sans Symbols"/>
                <a:buChar char="❖"/>
              </a:pPr>
              <a:r>
                <a:rPr b="0" i="0" lang="en-US" sz="1400" u="none" cap="none" strike="noStrike">
                  <a:solidFill>
                    <a:srgbClr val="3F3F3F"/>
                  </a:solidFill>
                  <a:latin typeface="Arial"/>
                  <a:ea typeface="Arial"/>
                  <a:cs typeface="Arial"/>
                  <a:sym typeface="Arial"/>
                </a:rPr>
                <a:t>Does this song make you smile?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-285750" lvl="0" marL="285750" marR="0" rtl="0" algn="l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>
                  <a:srgbClr val="3F3F3F"/>
                </a:buClr>
                <a:buSzPts val="1400"/>
                <a:buFont typeface="Noto Sans Symbols"/>
                <a:buChar char="❖"/>
              </a:pPr>
              <a:r>
                <a:rPr b="0" i="0" lang="en-US" sz="1400" u="none" cap="none" strike="noStrike">
                  <a:solidFill>
                    <a:srgbClr val="3F3F3F"/>
                  </a:solidFill>
                  <a:latin typeface="Arial"/>
                  <a:ea typeface="Arial"/>
                  <a:cs typeface="Arial"/>
                  <a:sym typeface="Arial"/>
                </a:rPr>
                <a:t>Do you feel cozy right now?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-285750" lvl="0" marL="285750" marR="0" rtl="0" algn="l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>
                  <a:srgbClr val="3F3F3F"/>
                </a:buClr>
                <a:buSzPts val="1400"/>
                <a:buFont typeface="Noto Sans Symbols"/>
                <a:buChar char="❖"/>
              </a:pPr>
              <a:r>
                <a:rPr b="0" i="0" lang="en-US" sz="1400" u="none" cap="none" strike="noStrike">
                  <a:solidFill>
                    <a:srgbClr val="3F3F3F"/>
                  </a:solidFill>
                  <a:latin typeface="Arial"/>
                  <a:ea typeface="Arial"/>
                  <a:cs typeface="Arial"/>
                  <a:sym typeface="Arial"/>
                </a:rPr>
                <a:t>Do you like when people sit and talk with you?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58" name="Google Shape;158;p3"/>
          <p:cNvGrpSpPr/>
          <p:nvPr/>
        </p:nvGrpSpPr>
        <p:grpSpPr>
          <a:xfrm>
            <a:off x="5011714" y="1627874"/>
            <a:ext cx="3644605" cy="1794236"/>
            <a:chOff x="5011714" y="1783254"/>
            <a:chExt cx="3644605" cy="1794236"/>
          </a:xfrm>
        </p:grpSpPr>
        <p:sp>
          <p:nvSpPr>
            <p:cNvPr id="159" name="Google Shape;159;p3"/>
            <p:cNvSpPr/>
            <p:nvPr/>
          </p:nvSpPr>
          <p:spPr>
            <a:xfrm>
              <a:off x="5011714" y="1783254"/>
              <a:ext cx="3644605" cy="1794236"/>
            </a:xfrm>
            <a:prstGeom prst="rect">
              <a:avLst/>
            </a:prstGeom>
            <a:noFill/>
            <a:ln cap="flat" cmpd="sng" w="19050">
              <a:solidFill>
                <a:schemeClr val="accent1"/>
              </a:solidFill>
              <a:prstDash val="solid"/>
              <a:miter lim="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0" name="Google Shape;160;p3"/>
            <p:cNvSpPr txBox="1"/>
            <p:nvPr/>
          </p:nvSpPr>
          <p:spPr>
            <a:xfrm>
              <a:off x="5036975" y="1793578"/>
              <a:ext cx="3427200" cy="1400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-285750" lvl="0" marL="28575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3F3F3F"/>
                </a:buClr>
                <a:buSzPts val="1400"/>
                <a:buFont typeface="Noto Sans Symbols"/>
                <a:buChar char="❖"/>
              </a:pPr>
              <a:r>
                <a:rPr b="0" i="0" lang="en-US" sz="1400" u="none" cap="none" strike="noStrike">
                  <a:solidFill>
                    <a:srgbClr val="3F3F3F"/>
                  </a:solidFill>
                  <a:latin typeface="Arial"/>
                  <a:ea typeface="Arial"/>
                  <a:cs typeface="Arial"/>
                  <a:sym typeface="Arial"/>
                </a:rPr>
                <a:t>May I sit with you?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-285750" lvl="0" marL="285750" marR="0" rtl="0" algn="l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>
                  <a:srgbClr val="3F3F3F"/>
                </a:buClr>
                <a:buSzPts val="1400"/>
                <a:buFont typeface="Noto Sans Symbols"/>
                <a:buChar char="❖"/>
              </a:pPr>
              <a:r>
                <a:rPr b="0" i="0" lang="en-US" sz="1400" u="none" cap="none" strike="noStrike">
                  <a:solidFill>
                    <a:srgbClr val="3F3F3F"/>
                  </a:solidFill>
                  <a:latin typeface="Arial"/>
                  <a:ea typeface="Arial"/>
                  <a:cs typeface="Arial"/>
                  <a:sym typeface="Arial"/>
                </a:rPr>
                <a:t>Would you like a sensory item?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-285750" lvl="0" marL="285750" marR="0" rtl="0" algn="l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>
                  <a:srgbClr val="3F3F3F"/>
                </a:buClr>
                <a:buSzPts val="1400"/>
                <a:buFont typeface="Noto Sans Symbols"/>
                <a:buChar char="❖"/>
              </a:pPr>
              <a:r>
                <a:rPr b="0" i="0" lang="en-US" sz="1400" u="none" cap="none" strike="noStrike">
                  <a:solidFill>
                    <a:srgbClr val="3F3F3F"/>
                  </a:solidFill>
                  <a:latin typeface="Arial"/>
                  <a:ea typeface="Arial"/>
                  <a:cs typeface="Arial"/>
                  <a:sym typeface="Arial"/>
                </a:rPr>
                <a:t>Can I read something to you?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-285750" lvl="0" marL="285750" marR="0" rtl="0" algn="l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>
                  <a:srgbClr val="3F3F3F"/>
                </a:buClr>
                <a:buSzPts val="1400"/>
                <a:buFont typeface="Noto Sans Symbols"/>
                <a:buChar char="❖"/>
              </a:pPr>
              <a:r>
                <a:rPr b="0" i="0" lang="en-US" sz="1400" u="none" cap="none" strike="noStrike">
                  <a:solidFill>
                    <a:srgbClr val="3F3F3F"/>
                  </a:solidFill>
                  <a:latin typeface="Arial"/>
                  <a:ea typeface="Arial"/>
                  <a:cs typeface="Arial"/>
                  <a:sym typeface="Arial"/>
                </a:rPr>
                <a:t>Would you like to listen to music together?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61" name="Google Shape;161;p3"/>
          <p:cNvGrpSpPr/>
          <p:nvPr/>
        </p:nvGrpSpPr>
        <p:grpSpPr>
          <a:xfrm>
            <a:off x="659170" y="3822584"/>
            <a:ext cx="3267575" cy="574361"/>
            <a:chOff x="2516019" y="1382577"/>
            <a:chExt cx="1512120" cy="256853"/>
          </a:xfrm>
        </p:grpSpPr>
        <p:sp>
          <p:nvSpPr>
            <p:cNvPr id="162" name="Google Shape;162;p3"/>
            <p:cNvSpPr/>
            <p:nvPr/>
          </p:nvSpPr>
          <p:spPr>
            <a:xfrm>
              <a:off x="2516019" y="1382577"/>
              <a:ext cx="1512120" cy="256853"/>
            </a:xfrm>
            <a:prstGeom prst="roundRect">
              <a:avLst>
                <a:gd fmla="val 16667" name="adj"/>
              </a:avLst>
            </a:prstGeom>
            <a:solidFill>
              <a:schemeClr val="accent6"/>
            </a:solidFill>
            <a:ln cap="flat" cmpd="sng" w="19050">
              <a:solidFill>
                <a:schemeClr val="lt2"/>
              </a:solidFill>
              <a:prstDash val="solid"/>
              <a:miter lim="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3" name="Google Shape;163;p3"/>
            <p:cNvSpPr/>
            <p:nvPr/>
          </p:nvSpPr>
          <p:spPr>
            <a:xfrm>
              <a:off x="2516019" y="1401282"/>
              <a:ext cx="1490425" cy="19730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800"/>
                <a:buFont typeface="Arial"/>
                <a:buNone/>
              </a:pPr>
              <a:r>
                <a:rPr b="1" i="0" lang="en-US" sz="2800" u="none" cap="none" strike="noStrik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ENGAGEMENT</a:t>
              </a:r>
              <a:endParaRPr b="1" i="0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64" name="Google Shape;164;p3"/>
          <p:cNvGrpSpPr/>
          <p:nvPr/>
        </p:nvGrpSpPr>
        <p:grpSpPr>
          <a:xfrm>
            <a:off x="5056632" y="3827122"/>
            <a:ext cx="3538397" cy="574361"/>
            <a:chOff x="2516019" y="1382577"/>
            <a:chExt cx="1512120" cy="256853"/>
          </a:xfrm>
        </p:grpSpPr>
        <p:sp>
          <p:nvSpPr>
            <p:cNvPr id="165" name="Google Shape;165;p3"/>
            <p:cNvSpPr/>
            <p:nvPr/>
          </p:nvSpPr>
          <p:spPr>
            <a:xfrm>
              <a:off x="2516019" y="1382577"/>
              <a:ext cx="1512120" cy="256853"/>
            </a:xfrm>
            <a:prstGeom prst="roundRect">
              <a:avLst>
                <a:gd fmla="val 16667" name="adj"/>
              </a:avLst>
            </a:prstGeom>
            <a:solidFill>
              <a:schemeClr val="accent6"/>
            </a:solidFill>
            <a:ln cap="flat" cmpd="sng" w="19050">
              <a:solidFill>
                <a:schemeClr val="lt2"/>
              </a:solidFill>
              <a:prstDash val="solid"/>
              <a:miter lim="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6" name="Google Shape;166;p3"/>
            <p:cNvSpPr/>
            <p:nvPr/>
          </p:nvSpPr>
          <p:spPr>
            <a:xfrm>
              <a:off x="2519927" y="1401282"/>
              <a:ext cx="1490425" cy="19730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800"/>
                <a:buFont typeface="Arial"/>
                <a:buNone/>
              </a:pPr>
              <a:r>
                <a:rPr b="1" i="0" lang="en-US" sz="2800" u="none" cap="none" strike="noStrik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GAMES</a:t>
              </a:r>
              <a:endParaRPr b="1" i="0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67" name="Google Shape;167;p3"/>
          <p:cNvGrpSpPr/>
          <p:nvPr/>
        </p:nvGrpSpPr>
        <p:grpSpPr>
          <a:xfrm>
            <a:off x="476290" y="4541762"/>
            <a:ext cx="3644605" cy="1794236"/>
            <a:chOff x="461050" y="1774178"/>
            <a:chExt cx="3644605" cy="1794236"/>
          </a:xfrm>
        </p:grpSpPr>
        <p:sp>
          <p:nvSpPr>
            <p:cNvPr id="168" name="Google Shape;168;p3"/>
            <p:cNvSpPr/>
            <p:nvPr/>
          </p:nvSpPr>
          <p:spPr>
            <a:xfrm>
              <a:off x="461050" y="1774178"/>
              <a:ext cx="3644605" cy="1794236"/>
            </a:xfrm>
            <a:prstGeom prst="rect">
              <a:avLst/>
            </a:prstGeom>
            <a:noFill/>
            <a:ln cap="flat" cmpd="sng" w="19050">
              <a:solidFill>
                <a:schemeClr val="accent1"/>
              </a:solidFill>
              <a:prstDash val="solid"/>
              <a:miter lim="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9" name="Google Shape;169;p3"/>
            <p:cNvSpPr txBox="1"/>
            <p:nvPr/>
          </p:nvSpPr>
          <p:spPr>
            <a:xfrm>
              <a:off x="486311" y="1784502"/>
              <a:ext cx="3427200" cy="10698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-285750" lvl="0" marL="28575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3F3F3F"/>
                </a:buClr>
                <a:buSzPts val="1400"/>
                <a:buFont typeface="Noto Sans Symbols"/>
                <a:buChar char="❖"/>
              </a:pPr>
              <a:r>
                <a:rPr b="0" i="0" lang="en-US" sz="1400" u="none" cap="none" strike="noStrike">
                  <a:solidFill>
                    <a:srgbClr val="3F3F3F"/>
                  </a:solidFill>
                  <a:latin typeface="Arial"/>
                  <a:ea typeface="Arial"/>
                  <a:cs typeface="Arial"/>
                  <a:sym typeface="Arial"/>
                </a:rPr>
                <a:t>Using the “Choose Your Favorite” sheets, ask the resident to point to his/her favorite from each category. </a:t>
              </a:r>
              <a:endParaRPr b="0" i="0" sz="14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-285750" lvl="0" marL="285750" marR="0" rtl="0" algn="l">
                <a:lnSpc>
                  <a:spcPct val="100000"/>
                </a:lnSpc>
                <a:spcBef>
                  <a:spcPts val="900"/>
                </a:spcBef>
                <a:spcAft>
                  <a:spcPts val="900"/>
                </a:spcAft>
                <a:buClr>
                  <a:srgbClr val="3F3F3F"/>
                </a:buClr>
                <a:buSzPts val="1400"/>
                <a:buFont typeface="Arial"/>
                <a:buChar char="❖"/>
              </a:pPr>
              <a:r>
                <a:rPr b="0" i="0" lang="en-US" sz="1400" u="none" cap="none" strike="noStrike">
                  <a:solidFill>
                    <a:srgbClr val="3F3F3F"/>
                  </a:solidFill>
                  <a:latin typeface="Arial"/>
                  <a:ea typeface="Arial"/>
                  <a:cs typeface="Arial"/>
                  <a:sym typeface="Arial"/>
                </a:rPr>
                <a:t>“Do you have a favorite hobby?”</a:t>
              </a:r>
              <a:endParaRPr b="0" i="0" sz="14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70" name="Google Shape;170;p3"/>
          <p:cNvGrpSpPr/>
          <p:nvPr/>
        </p:nvGrpSpPr>
        <p:grpSpPr>
          <a:xfrm>
            <a:off x="5026954" y="4541762"/>
            <a:ext cx="3644605" cy="1842124"/>
            <a:chOff x="5011714" y="1783254"/>
            <a:chExt cx="3644605" cy="1842124"/>
          </a:xfrm>
        </p:grpSpPr>
        <p:sp>
          <p:nvSpPr>
            <p:cNvPr id="171" name="Google Shape;171;p3"/>
            <p:cNvSpPr/>
            <p:nvPr/>
          </p:nvSpPr>
          <p:spPr>
            <a:xfrm>
              <a:off x="5011714" y="1783254"/>
              <a:ext cx="3644605" cy="1794236"/>
            </a:xfrm>
            <a:prstGeom prst="rect">
              <a:avLst/>
            </a:prstGeom>
            <a:noFill/>
            <a:ln cap="flat" cmpd="sng" w="19050">
              <a:solidFill>
                <a:schemeClr val="accent1"/>
              </a:solidFill>
              <a:prstDash val="solid"/>
              <a:miter lim="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2" name="Google Shape;172;p3"/>
            <p:cNvSpPr txBox="1"/>
            <p:nvPr/>
          </p:nvSpPr>
          <p:spPr>
            <a:xfrm>
              <a:off x="5036975" y="1793578"/>
              <a:ext cx="3615600" cy="18318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-285750" lvl="0" marL="28575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3F3F3F"/>
                </a:buClr>
                <a:buSzPts val="1400"/>
                <a:buFont typeface="Noto Sans Symbols"/>
                <a:buChar char="❖"/>
              </a:pPr>
              <a:r>
                <a:rPr b="0" i="0" lang="en-US" sz="1400" u="none" cap="none" strike="noStrike">
                  <a:solidFill>
                    <a:srgbClr val="3F3F3F"/>
                  </a:solidFill>
                  <a:latin typeface="Arial"/>
                  <a:ea typeface="Arial"/>
                  <a:cs typeface="Arial"/>
                  <a:sym typeface="Arial"/>
                </a:rPr>
                <a:t>Would you like to complete a puzzle together?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-285750" lvl="0" marL="285750" marR="0" rtl="0" algn="l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>
                  <a:srgbClr val="3F3F3F"/>
                </a:buClr>
                <a:buSzPts val="1400"/>
                <a:buFont typeface="Noto Sans Symbols"/>
                <a:buChar char="❖"/>
              </a:pPr>
              <a:r>
                <a:rPr b="0" i="0" lang="en-US" sz="1400" u="none" cap="none" strike="noStrike">
                  <a:solidFill>
                    <a:srgbClr val="3F3F3F"/>
                  </a:solidFill>
                  <a:latin typeface="Arial"/>
                  <a:ea typeface="Arial"/>
                  <a:cs typeface="Arial"/>
                  <a:sym typeface="Arial"/>
                </a:rPr>
                <a:t>Use the memory cards to ask questions around animals, cars, etc. </a:t>
              </a:r>
              <a:endParaRPr b="0" i="0" sz="14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-285750" lvl="0" marL="285750" marR="0" rtl="0" algn="l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>
                  <a:srgbClr val="3F3F3F"/>
                </a:buClr>
                <a:buSzPts val="1400"/>
                <a:buFont typeface="Arial"/>
                <a:buChar char="❖"/>
              </a:pPr>
              <a:r>
                <a:rPr b="0" i="0" lang="en-US" sz="1400" u="none" cap="none" strike="noStrike">
                  <a:solidFill>
                    <a:srgbClr val="3F3F3F"/>
                  </a:solidFill>
                  <a:latin typeface="Arial"/>
                  <a:ea typeface="Arial"/>
                  <a:cs typeface="Arial"/>
                  <a:sym typeface="Arial"/>
                </a:rPr>
                <a:t>Would you like to play UNO or a card game?</a:t>
              </a:r>
              <a:endParaRPr b="0" i="0" sz="14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-196850" lvl="0" marL="285750" marR="0" rtl="0" algn="l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Noto Sans Symbols"/>
                <a:buNone/>
              </a:pPr>
              <a:r>
                <a:t/>
              </a:r>
              <a:endParaRPr b="0" i="0" sz="14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4"/>
          <p:cNvSpPr txBox="1"/>
          <p:nvPr>
            <p:ph type="title"/>
          </p:nvPr>
        </p:nvSpPr>
        <p:spPr>
          <a:xfrm>
            <a:off x="562557" y="176373"/>
            <a:ext cx="7886700" cy="4412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Play"/>
              <a:buNone/>
            </a:pPr>
            <a:r>
              <a:rPr lang="en-US"/>
              <a:t>💙</a:t>
            </a:r>
            <a:r>
              <a:rPr b="1" lang="en-US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Conversation Prompts</a:t>
            </a:r>
            <a:r>
              <a:rPr lang="en-US"/>
              <a:t>💙</a:t>
            </a:r>
            <a:endParaRPr b="1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79" name="Google Shape;179;p4"/>
          <p:cNvGrpSpPr/>
          <p:nvPr/>
        </p:nvGrpSpPr>
        <p:grpSpPr>
          <a:xfrm>
            <a:off x="643930" y="908696"/>
            <a:ext cx="3267575" cy="574361"/>
            <a:chOff x="2516019" y="1382577"/>
            <a:chExt cx="1512120" cy="256853"/>
          </a:xfrm>
        </p:grpSpPr>
        <p:sp>
          <p:nvSpPr>
            <p:cNvPr id="180" name="Google Shape;180;p4"/>
            <p:cNvSpPr/>
            <p:nvPr/>
          </p:nvSpPr>
          <p:spPr>
            <a:xfrm>
              <a:off x="2516019" y="1382577"/>
              <a:ext cx="1512120" cy="256853"/>
            </a:xfrm>
            <a:prstGeom prst="roundRect">
              <a:avLst>
                <a:gd fmla="val 16667" name="adj"/>
              </a:avLst>
            </a:prstGeom>
            <a:solidFill>
              <a:srgbClr val="0070C0"/>
            </a:solidFill>
            <a:ln cap="flat" cmpd="sng" w="19050">
              <a:solidFill>
                <a:schemeClr val="lt2"/>
              </a:solidFill>
              <a:prstDash val="solid"/>
              <a:miter lim="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1" name="Google Shape;181;p4"/>
            <p:cNvSpPr/>
            <p:nvPr/>
          </p:nvSpPr>
          <p:spPr>
            <a:xfrm>
              <a:off x="2516019" y="1401282"/>
              <a:ext cx="1490425" cy="19730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800"/>
                <a:buFont typeface="Arial"/>
                <a:buNone/>
              </a:pPr>
              <a:r>
                <a:rPr b="1" i="0" lang="en-US" sz="2800" u="none" cap="none" strike="noStrik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LIFE &amp; IDENTITY</a:t>
              </a:r>
              <a:endParaRPr b="1" i="0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82" name="Google Shape;182;p4"/>
          <p:cNvGrpSpPr/>
          <p:nvPr/>
        </p:nvGrpSpPr>
        <p:grpSpPr>
          <a:xfrm>
            <a:off x="5184198" y="913234"/>
            <a:ext cx="3267575" cy="574361"/>
            <a:chOff x="2516019" y="1382577"/>
            <a:chExt cx="1512120" cy="256853"/>
          </a:xfrm>
        </p:grpSpPr>
        <p:sp>
          <p:nvSpPr>
            <p:cNvPr id="183" name="Google Shape;183;p4"/>
            <p:cNvSpPr/>
            <p:nvPr/>
          </p:nvSpPr>
          <p:spPr>
            <a:xfrm>
              <a:off x="2516019" y="1382577"/>
              <a:ext cx="1512120" cy="256853"/>
            </a:xfrm>
            <a:prstGeom prst="roundRect">
              <a:avLst>
                <a:gd fmla="val 16667" name="adj"/>
              </a:avLst>
            </a:prstGeom>
            <a:solidFill>
              <a:srgbClr val="0070C0"/>
            </a:solidFill>
            <a:ln cap="flat" cmpd="sng" w="19050">
              <a:solidFill>
                <a:schemeClr val="lt2"/>
              </a:solidFill>
              <a:prstDash val="solid"/>
              <a:miter lim="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4" name="Google Shape;184;p4"/>
            <p:cNvSpPr/>
            <p:nvPr/>
          </p:nvSpPr>
          <p:spPr>
            <a:xfrm>
              <a:off x="2516019" y="1401282"/>
              <a:ext cx="1490425" cy="19730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800"/>
                <a:buFont typeface="Arial"/>
                <a:buNone/>
              </a:pPr>
              <a:r>
                <a:rPr b="1" i="0" lang="en-US" sz="2800" u="none" cap="none" strike="noStrik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RELATIONSHIPS</a:t>
              </a:r>
              <a:endParaRPr b="1" i="0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85" name="Google Shape;185;p4"/>
          <p:cNvGrpSpPr/>
          <p:nvPr/>
        </p:nvGrpSpPr>
        <p:grpSpPr>
          <a:xfrm>
            <a:off x="461050" y="1627874"/>
            <a:ext cx="3644605" cy="1794236"/>
            <a:chOff x="461050" y="1774178"/>
            <a:chExt cx="3644605" cy="1794236"/>
          </a:xfrm>
        </p:grpSpPr>
        <p:sp>
          <p:nvSpPr>
            <p:cNvPr id="186" name="Google Shape;186;p4"/>
            <p:cNvSpPr/>
            <p:nvPr/>
          </p:nvSpPr>
          <p:spPr>
            <a:xfrm>
              <a:off x="461050" y="1774178"/>
              <a:ext cx="3644605" cy="1794236"/>
            </a:xfrm>
            <a:prstGeom prst="rect">
              <a:avLst/>
            </a:prstGeom>
            <a:noFill/>
            <a:ln cap="flat" cmpd="sng" w="19050">
              <a:solidFill>
                <a:schemeClr val="accent1"/>
              </a:solidFill>
              <a:prstDash val="solid"/>
              <a:miter lim="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7" name="Google Shape;187;p4"/>
            <p:cNvSpPr txBox="1"/>
            <p:nvPr/>
          </p:nvSpPr>
          <p:spPr>
            <a:xfrm>
              <a:off x="486311" y="1784502"/>
              <a:ext cx="3427321" cy="140038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-285750" lvl="0" marL="28575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3F3F3F"/>
                </a:buClr>
                <a:buSzPts val="1400"/>
                <a:buFont typeface="Noto Sans Symbols"/>
                <a:buChar char="❖"/>
              </a:pPr>
              <a:r>
                <a:rPr b="0" i="0" lang="en-US" sz="1400" u="none" cap="none" strike="noStrike">
                  <a:solidFill>
                    <a:srgbClr val="3F3F3F"/>
                  </a:solidFill>
                  <a:latin typeface="Arial"/>
                  <a:ea typeface="Arial"/>
                  <a:cs typeface="Arial"/>
                  <a:sym typeface="Arial"/>
                </a:rPr>
                <a:t>What is something you are proud of?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-285750" lvl="0" marL="285750" marR="0" rtl="0" algn="l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>
                  <a:srgbClr val="3F3F3F"/>
                </a:buClr>
                <a:buSzPts val="1400"/>
                <a:buFont typeface="Noto Sans Symbols"/>
                <a:buChar char="❖"/>
              </a:pPr>
              <a:r>
                <a:rPr b="0" i="0" lang="en-US" sz="1400" u="none" cap="none" strike="noStrike">
                  <a:solidFill>
                    <a:srgbClr val="3F3F3F"/>
                  </a:solidFill>
                  <a:latin typeface="Arial"/>
                  <a:ea typeface="Arial"/>
                  <a:cs typeface="Arial"/>
                  <a:sym typeface="Arial"/>
                </a:rPr>
                <a:t>What kind of child were you?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-285750" lvl="0" marL="285750" marR="0" rtl="0" algn="l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>
                  <a:srgbClr val="3F3F3F"/>
                </a:buClr>
                <a:buSzPts val="1400"/>
                <a:buFont typeface="Noto Sans Symbols"/>
                <a:buChar char="❖"/>
              </a:pPr>
              <a:r>
                <a:rPr b="0" i="0" lang="en-US" sz="1400" u="none" cap="none" strike="noStrike">
                  <a:solidFill>
                    <a:srgbClr val="3F3F3F"/>
                  </a:solidFill>
                  <a:latin typeface="Arial"/>
                  <a:ea typeface="Arial"/>
                  <a:cs typeface="Arial"/>
                  <a:sym typeface="Arial"/>
                </a:rPr>
                <a:t>What did you enjoy most about adulthood?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-285750" lvl="0" marL="285750" marR="0" rtl="0" algn="l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>
                  <a:srgbClr val="3F3F3F"/>
                </a:buClr>
                <a:buSzPts val="1400"/>
                <a:buFont typeface="Noto Sans Symbols"/>
                <a:buChar char="❖"/>
              </a:pPr>
              <a:r>
                <a:rPr b="0" i="0" lang="en-US" sz="1400" u="none" cap="none" strike="noStrike">
                  <a:solidFill>
                    <a:srgbClr val="3F3F3F"/>
                  </a:solidFill>
                  <a:latin typeface="Arial"/>
                  <a:ea typeface="Arial"/>
                  <a:cs typeface="Arial"/>
                  <a:sym typeface="Arial"/>
                </a:rPr>
                <a:t>What was a turning point in your life?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88" name="Google Shape;188;p4"/>
          <p:cNvGrpSpPr/>
          <p:nvPr/>
        </p:nvGrpSpPr>
        <p:grpSpPr>
          <a:xfrm>
            <a:off x="5011714" y="1627874"/>
            <a:ext cx="3644605" cy="1794236"/>
            <a:chOff x="5011714" y="1783254"/>
            <a:chExt cx="3644605" cy="1794236"/>
          </a:xfrm>
        </p:grpSpPr>
        <p:sp>
          <p:nvSpPr>
            <p:cNvPr id="189" name="Google Shape;189;p4"/>
            <p:cNvSpPr/>
            <p:nvPr/>
          </p:nvSpPr>
          <p:spPr>
            <a:xfrm>
              <a:off x="5011714" y="1783254"/>
              <a:ext cx="3644605" cy="1794236"/>
            </a:xfrm>
            <a:prstGeom prst="rect">
              <a:avLst/>
            </a:prstGeom>
            <a:noFill/>
            <a:ln cap="flat" cmpd="sng" w="19050">
              <a:solidFill>
                <a:schemeClr val="accent1"/>
              </a:solidFill>
              <a:prstDash val="solid"/>
              <a:miter lim="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0" name="Google Shape;190;p4"/>
            <p:cNvSpPr txBox="1"/>
            <p:nvPr/>
          </p:nvSpPr>
          <p:spPr>
            <a:xfrm>
              <a:off x="5036975" y="1793578"/>
              <a:ext cx="3427321" cy="140038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-285750" lvl="0" marL="28575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3F3F3F"/>
                </a:buClr>
                <a:buSzPts val="1400"/>
                <a:buFont typeface="Noto Sans Symbols"/>
                <a:buChar char="❖"/>
              </a:pPr>
              <a:r>
                <a:rPr b="0" i="0" lang="en-US" sz="1400" u="none" cap="none" strike="noStrike">
                  <a:solidFill>
                    <a:srgbClr val="3F3F3F"/>
                  </a:solidFill>
                  <a:latin typeface="Arial"/>
                  <a:ea typeface="Arial"/>
                  <a:cs typeface="Arial"/>
                  <a:sym typeface="Arial"/>
                </a:rPr>
                <a:t>Who influenced you most?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-285750" lvl="0" marL="285750" marR="0" rtl="0" algn="l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>
                  <a:srgbClr val="3F3F3F"/>
                </a:buClr>
                <a:buSzPts val="1400"/>
                <a:buFont typeface="Noto Sans Symbols"/>
                <a:buChar char="❖"/>
              </a:pPr>
              <a:r>
                <a:rPr b="0" i="0" lang="en-US" sz="1400" u="none" cap="none" strike="noStrike">
                  <a:solidFill>
                    <a:srgbClr val="3F3F3F"/>
                  </a:solidFill>
                  <a:latin typeface="Arial"/>
                  <a:ea typeface="Arial"/>
                  <a:cs typeface="Arial"/>
                  <a:sym typeface="Arial"/>
                </a:rPr>
                <a:t>What makes a lasting friendship?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-285750" lvl="0" marL="285750" marR="0" rtl="0" algn="l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>
                  <a:srgbClr val="3F3F3F"/>
                </a:buClr>
                <a:buSzPts val="1400"/>
                <a:buFont typeface="Noto Sans Symbols"/>
                <a:buChar char="❖"/>
              </a:pPr>
              <a:r>
                <a:rPr b="0" i="0" lang="en-US" sz="1400" u="none" cap="none" strike="noStrike">
                  <a:solidFill>
                    <a:srgbClr val="3F3F3F"/>
                  </a:solidFill>
                  <a:latin typeface="Arial"/>
                  <a:ea typeface="Arial"/>
                  <a:cs typeface="Arial"/>
                  <a:sym typeface="Arial"/>
                </a:rPr>
                <a:t>What makes someone trustworthy?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-285750" lvl="0" marL="285750" marR="0" rtl="0" algn="l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>
                  <a:srgbClr val="3F3F3F"/>
                </a:buClr>
                <a:buSzPts val="1400"/>
                <a:buFont typeface="Noto Sans Symbols"/>
                <a:buChar char="❖"/>
              </a:pPr>
              <a:r>
                <a:rPr b="0" i="0" lang="en-US" sz="1400" u="none" cap="none" strike="noStrike">
                  <a:solidFill>
                    <a:srgbClr val="3F3F3F"/>
                  </a:solidFill>
                  <a:latin typeface="Arial"/>
                  <a:ea typeface="Arial"/>
                  <a:cs typeface="Arial"/>
                  <a:sym typeface="Arial"/>
                </a:rPr>
                <a:t>What advice would you give young people about relationships?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91" name="Google Shape;191;p4"/>
          <p:cNvGrpSpPr/>
          <p:nvPr/>
        </p:nvGrpSpPr>
        <p:grpSpPr>
          <a:xfrm>
            <a:off x="659170" y="3822584"/>
            <a:ext cx="3267575" cy="574361"/>
            <a:chOff x="2516019" y="1382577"/>
            <a:chExt cx="1512120" cy="256853"/>
          </a:xfrm>
        </p:grpSpPr>
        <p:sp>
          <p:nvSpPr>
            <p:cNvPr id="192" name="Google Shape;192;p4"/>
            <p:cNvSpPr/>
            <p:nvPr/>
          </p:nvSpPr>
          <p:spPr>
            <a:xfrm>
              <a:off x="2516019" y="1382577"/>
              <a:ext cx="1512120" cy="256853"/>
            </a:xfrm>
            <a:prstGeom prst="roundRect">
              <a:avLst>
                <a:gd fmla="val 16667" name="adj"/>
              </a:avLst>
            </a:prstGeom>
            <a:solidFill>
              <a:srgbClr val="0070C0"/>
            </a:solidFill>
            <a:ln cap="flat" cmpd="sng" w="19050">
              <a:solidFill>
                <a:schemeClr val="lt2"/>
              </a:solidFill>
              <a:prstDash val="solid"/>
              <a:miter lim="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3" name="Google Shape;193;p4"/>
            <p:cNvSpPr/>
            <p:nvPr/>
          </p:nvSpPr>
          <p:spPr>
            <a:xfrm>
              <a:off x="2516019" y="1401282"/>
              <a:ext cx="1490425" cy="19730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800"/>
                <a:buFont typeface="Arial"/>
                <a:buNone/>
              </a:pPr>
              <a:r>
                <a:rPr b="1" i="0" lang="en-US" sz="2800" u="none" cap="none" strike="noStrik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CULTURE</a:t>
              </a:r>
              <a:endParaRPr b="1" i="0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94" name="Google Shape;194;p4"/>
          <p:cNvGrpSpPr/>
          <p:nvPr/>
        </p:nvGrpSpPr>
        <p:grpSpPr>
          <a:xfrm>
            <a:off x="5056632" y="3827122"/>
            <a:ext cx="3538397" cy="574361"/>
            <a:chOff x="2516019" y="1382577"/>
            <a:chExt cx="1512120" cy="256853"/>
          </a:xfrm>
        </p:grpSpPr>
        <p:sp>
          <p:nvSpPr>
            <p:cNvPr id="195" name="Google Shape;195;p4"/>
            <p:cNvSpPr/>
            <p:nvPr/>
          </p:nvSpPr>
          <p:spPr>
            <a:xfrm>
              <a:off x="2516019" y="1382577"/>
              <a:ext cx="1512120" cy="256853"/>
            </a:xfrm>
            <a:prstGeom prst="roundRect">
              <a:avLst>
                <a:gd fmla="val 16667" name="adj"/>
              </a:avLst>
            </a:prstGeom>
            <a:solidFill>
              <a:srgbClr val="0070C0"/>
            </a:solidFill>
            <a:ln cap="flat" cmpd="sng" w="19050">
              <a:solidFill>
                <a:schemeClr val="lt2"/>
              </a:solidFill>
              <a:prstDash val="solid"/>
              <a:miter lim="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6" name="Google Shape;196;p4"/>
            <p:cNvSpPr/>
            <p:nvPr/>
          </p:nvSpPr>
          <p:spPr>
            <a:xfrm>
              <a:off x="2519927" y="1401282"/>
              <a:ext cx="1490425" cy="19730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800"/>
                <a:buFont typeface="Arial"/>
                <a:buNone/>
              </a:pPr>
              <a:r>
                <a:rPr b="1" i="0" lang="en-US" sz="2800" u="none" cap="none" strike="noStrik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SHARING WISDOM</a:t>
              </a:r>
              <a:endParaRPr b="1" i="0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97" name="Google Shape;197;p4"/>
          <p:cNvGrpSpPr/>
          <p:nvPr/>
        </p:nvGrpSpPr>
        <p:grpSpPr>
          <a:xfrm>
            <a:off x="476290" y="4541762"/>
            <a:ext cx="3644605" cy="1794236"/>
            <a:chOff x="461050" y="1774178"/>
            <a:chExt cx="3644605" cy="1794236"/>
          </a:xfrm>
        </p:grpSpPr>
        <p:sp>
          <p:nvSpPr>
            <p:cNvPr id="198" name="Google Shape;198;p4"/>
            <p:cNvSpPr/>
            <p:nvPr/>
          </p:nvSpPr>
          <p:spPr>
            <a:xfrm>
              <a:off x="461050" y="1774178"/>
              <a:ext cx="3644605" cy="1794236"/>
            </a:xfrm>
            <a:prstGeom prst="rect">
              <a:avLst/>
            </a:prstGeom>
            <a:noFill/>
            <a:ln cap="flat" cmpd="sng" w="19050">
              <a:solidFill>
                <a:schemeClr val="accent1"/>
              </a:solidFill>
              <a:prstDash val="solid"/>
              <a:miter lim="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9" name="Google Shape;199;p4"/>
            <p:cNvSpPr txBox="1"/>
            <p:nvPr/>
          </p:nvSpPr>
          <p:spPr>
            <a:xfrm>
              <a:off x="486311" y="1784502"/>
              <a:ext cx="3427321" cy="161582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-285750" lvl="0" marL="28575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3F3F3F"/>
                </a:buClr>
                <a:buSzPts val="1400"/>
                <a:buFont typeface="Noto Sans Symbols"/>
                <a:buChar char="❖"/>
              </a:pPr>
              <a:r>
                <a:rPr b="0" i="0" lang="en-US" sz="1400" u="none" cap="none" strike="noStrike">
                  <a:solidFill>
                    <a:srgbClr val="3F3F3F"/>
                  </a:solidFill>
                  <a:latin typeface="Arial"/>
                  <a:ea typeface="Arial"/>
                  <a:cs typeface="Arial"/>
                  <a:sym typeface="Arial"/>
                </a:rPr>
                <a:t>What was the best thing about growing up in your time?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-285750" lvl="0" marL="285750" marR="0" rtl="0" algn="l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>
                  <a:srgbClr val="3F3F3F"/>
                </a:buClr>
                <a:buSzPts val="1400"/>
                <a:buFont typeface="Noto Sans Symbols"/>
                <a:buChar char="❖"/>
              </a:pPr>
              <a:r>
                <a:rPr b="0" i="0" lang="en-US" sz="1400" u="none" cap="none" strike="noStrike">
                  <a:solidFill>
                    <a:srgbClr val="3F3F3F"/>
                  </a:solidFill>
                  <a:latin typeface="Arial"/>
                  <a:ea typeface="Arial"/>
                  <a:cs typeface="Arial"/>
                  <a:sym typeface="Arial"/>
                </a:rPr>
                <a:t>What do young people today get right?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-285750" lvl="0" marL="285750" marR="0" rtl="0" algn="l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>
                  <a:srgbClr val="3F3F3F"/>
                </a:buClr>
                <a:buSzPts val="1400"/>
                <a:buFont typeface="Noto Sans Symbols"/>
                <a:buChar char="❖"/>
              </a:pPr>
              <a:r>
                <a:rPr b="0" i="0" lang="en-US" sz="1400" u="none" cap="none" strike="noStrike">
                  <a:solidFill>
                    <a:srgbClr val="3F3F3F"/>
                  </a:solidFill>
                  <a:latin typeface="Arial"/>
                  <a:ea typeface="Arial"/>
                  <a:cs typeface="Arial"/>
                  <a:sym typeface="Arial"/>
                </a:rPr>
                <a:t>What do you wish people understood about your generation?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-285750" lvl="0" marL="285750" marR="0" rtl="0" algn="l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>
                  <a:srgbClr val="3F3F3F"/>
                </a:buClr>
                <a:buSzPts val="1400"/>
                <a:buFont typeface="Noto Sans Symbols"/>
                <a:buChar char="❖"/>
              </a:pPr>
              <a:r>
                <a:rPr b="0" i="0" lang="en-US" sz="1400" u="none" cap="none" strike="noStrike">
                  <a:solidFill>
                    <a:srgbClr val="3F3F3F"/>
                  </a:solidFill>
                  <a:latin typeface="Arial"/>
                  <a:ea typeface="Arial"/>
                  <a:cs typeface="Arial"/>
                  <a:sym typeface="Arial"/>
                </a:rPr>
                <a:t>What song takes you back instantly?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00" name="Google Shape;200;p4"/>
          <p:cNvGrpSpPr/>
          <p:nvPr/>
        </p:nvGrpSpPr>
        <p:grpSpPr>
          <a:xfrm>
            <a:off x="5026954" y="4541762"/>
            <a:ext cx="3644605" cy="1918539"/>
            <a:chOff x="5011714" y="1783254"/>
            <a:chExt cx="3644605" cy="1918539"/>
          </a:xfrm>
        </p:grpSpPr>
        <p:sp>
          <p:nvSpPr>
            <p:cNvPr id="201" name="Google Shape;201;p4"/>
            <p:cNvSpPr/>
            <p:nvPr/>
          </p:nvSpPr>
          <p:spPr>
            <a:xfrm>
              <a:off x="5011714" y="1783254"/>
              <a:ext cx="3644605" cy="1794236"/>
            </a:xfrm>
            <a:prstGeom prst="rect">
              <a:avLst/>
            </a:prstGeom>
            <a:noFill/>
            <a:ln cap="flat" cmpd="sng" w="19050">
              <a:solidFill>
                <a:schemeClr val="accent1"/>
              </a:solidFill>
              <a:prstDash val="solid"/>
              <a:miter lim="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2" name="Google Shape;202;p4"/>
            <p:cNvSpPr txBox="1"/>
            <p:nvPr/>
          </p:nvSpPr>
          <p:spPr>
            <a:xfrm>
              <a:off x="5036975" y="1793578"/>
              <a:ext cx="3615495" cy="190821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-285750" lvl="0" marL="28575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3F3F3F"/>
                </a:buClr>
                <a:buSzPts val="1400"/>
                <a:buFont typeface="Noto Sans Symbols"/>
                <a:buChar char="❖"/>
              </a:pPr>
              <a:r>
                <a:rPr b="0" i="0" lang="en-US" sz="1400" u="none" cap="none" strike="noStrike">
                  <a:solidFill>
                    <a:srgbClr val="3F3F3F"/>
                  </a:solidFill>
                  <a:latin typeface="Arial"/>
                  <a:ea typeface="Arial"/>
                  <a:cs typeface="Arial"/>
                  <a:sym typeface="Arial"/>
                </a:rPr>
                <a:t>What does a good life mean to you?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-285750" lvl="0" marL="285750" marR="0" rtl="0" algn="l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>
                  <a:srgbClr val="3F3F3F"/>
                </a:buClr>
                <a:buSzPts val="1400"/>
                <a:buFont typeface="Noto Sans Symbols"/>
                <a:buChar char="❖"/>
              </a:pPr>
              <a:r>
                <a:rPr b="0" i="0" lang="en-US" sz="1400" u="none" cap="none" strike="noStrike">
                  <a:solidFill>
                    <a:srgbClr val="3F3F3F"/>
                  </a:solidFill>
                  <a:latin typeface="Arial"/>
                  <a:ea typeface="Arial"/>
                  <a:cs typeface="Arial"/>
                  <a:sym typeface="Arial"/>
                </a:rPr>
                <a:t>What is more important: success or kindness?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-285750" lvl="0" marL="285750" marR="0" rtl="0" algn="l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>
                  <a:srgbClr val="3F3F3F"/>
                </a:buClr>
                <a:buSzPts val="1400"/>
                <a:buFont typeface="Noto Sans Symbols"/>
                <a:buChar char="❖"/>
              </a:pPr>
              <a:r>
                <a:rPr b="0" i="0" lang="en-US" sz="1400" u="none" cap="none" strike="noStrike">
                  <a:solidFill>
                    <a:srgbClr val="3F3F3F"/>
                  </a:solidFill>
                  <a:latin typeface="Arial"/>
                  <a:ea typeface="Arial"/>
                  <a:cs typeface="Arial"/>
                  <a:sym typeface="Arial"/>
                </a:rPr>
                <a:t>What challenge made you stronger?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-285750" lvl="0" marL="285750" marR="0" rtl="0" algn="l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>
                  <a:srgbClr val="3F3F3F"/>
                </a:buClr>
                <a:buSzPts val="1400"/>
                <a:buFont typeface="Noto Sans Symbols"/>
                <a:buChar char="❖"/>
              </a:pPr>
              <a:r>
                <a:rPr b="0" i="0" lang="en-US" sz="1400" u="none" cap="none" strike="noStrike">
                  <a:solidFill>
                    <a:srgbClr val="3F3F3F"/>
                  </a:solidFill>
                  <a:latin typeface="Arial"/>
                  <a:ea typeface="Arial"/>
                  <a:cs typeface="Arial"/>
                  <a:sym typeface="Arial"/>
                </a:rPr>
                <a:t>What do you hope people remember about you?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-196850" lvl="0" marL="285750" marR="0" rtl="0" algn="l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Noto Sans Symbols"/>
                <a:buNone/>
              </a:pPr>
              <a:r>
                <a:t/>
              </a:r>
              <a:endParaRPr b="0" i="0" sz="14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8" name="Google Shape;208;g3f63ec42a21_0_10"/>
          <p:cNvPicPr preferRelativeResize="0"/>
          <p:nvPr/>
        </p:nvPicPr>
        <p:blipFill rotWithShape="1">
          <a:blip r:embed="rId3">
            <a:alphaModFix/>
          </a:blip>
          <a:srcRect b="0" l="10" r="20" t="0"/>
          <a:stretch/>
        </p:blipFill>
        <p:spPr>
          <a:xfrm>
            <a:off x="152400" y="152400"/>
            <a:ext cx="8737601" cy="655503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4" name="Google Shape;214;g3f63ec42a21_0_0" title="2D4306DA-BBC7-4DE3-9897-BAE4C49D385F.png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2400" y="152400"/>
            <a:ext cx="8737601" cy="65532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15" name="Google Shape;215;g3f63ec42a21_0_0" title="14417C2E-7787-480C-8A74-24CA7B3684B2.png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0" y="0"/>
            <a:ext cx="9144001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6" name="Google Shape;216;g3f63ec42a21_0_0" title="90DB3494-15A1-4140-BE66-766A054AEDF7.png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0" y="0"/>
            <a:ext cx="9144001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g3f63ec42a21_0_17"/>
          <p:cNvSpPr txBox="1"/>
          <p:nvPr>
            <p:ph type="title"/>
          </p:nvPr>
        </p:nvSpPr>
        <p:spPr>
          <a:xfrm>
            <a:off x="628650" y="365126"/>
            <a:ext cx="78867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</p:txBody>
      </p:sp>
      <p:sp>
        <p:nvSpPr>
          <p:cNvPr id="223" name="Google Shape;223;g3f63ec42a21_0_17"/>
          <p:cNvSpPr txBox="1"/>
          <p:nvPr>
            <p:ph idx="1" type="body"/>
          </p:nvPr>
        </p:nvSpPr>
        <p:spPr>
          <a:xfrm>
            <a:off x="628650" y="1825625"/>
            <a:ext cx="7886700" cy="435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</p:txBody>
      </p:sp>
      <p:pic>
        <p:nvPicPr>
          <p:cNvPr id="224" name="Google Shape;224;g3f63ec42a21_0_17" title="14417C2E-7787-480C-8A74-24CA7B3684B2.png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1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g3f65a218aa6_1_0"/>
          <p:cNvSpPr txBox="1"/>
          <p:nvPr>
            <p:ph type="title"/>
          </p:nvPr>
        </p:nvSpPr>
        <p:spPr>
          <a:xfrm>
            <a:off x="628650" y="365126"/>
            <a:ext cx="78867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</p:txBody>
      </p:sp>
      <p:sp>
        <p:nvSpPr>
          <p:cNvPr id="231" name="Google Shape;231;g3f65a218aa6_1_0"/>
          <p:cNvSpPr txBox="1"/>
          <p:nvPr>
            <p:ph idx="1" type="body"/>
          </p:nvPr>
        </p:nvSpPr>
        <p:spPr>
          <a:xfrm>
            <a:off x="628650" y="1825625"/>
            <a:ext cx="7886700" cy="435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</p:txBody>
      </p:sp>
      <p:pic>
        <p:nvPicPr>
          <p:cNvPr id="232" name="Google Shape;232;g3f65a218aa6_1_0" title="A5E116DE-A972-49BE-BC2E-5B6EF02829E4.png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1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g3f63ec42a21_0_24"/>
          <p:cNvSpPr txBox="1"/>
          <p:nvPr>
            <p:ph type="title"/>
          </p:nvPr>
        </p:nvSpPr>
        <p:spPr>
          <a:xfrm>
            <a:off x="628650" y="365126"/>
            <a:ext cx="78867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</p:txBody>
      </p:sp>
      <p:sp>
        <p:nvSpPr>
          <p:cNvPr id="239" name="Google Shape;239;g3f63ec42a21_0_24"/>
          <p:cNvSpPr txBox="1"/>
          <p:nvPr>
            <p:ph idx="1" type="body"/>
          </p:nvPr>
        </p:nvSpPr>
        <p:spPr>
          <a:xfrm>
            <a:off x="628650" y="1825625"/>
            <a:ext cx="7886700" cy="435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</p:txBody>
      </p:sp>
      <p:pic>
        <p:nvPicPr>
          <p:cNvPr id="240" name="Google Shape;240;g3f63ec42a21_0_24" title="2D4306DA-BBC7-4DE3-9897-BAE4C49D385F.png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1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5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g3f63ec42a21_0_38"/>
          <p:cNvSpPr txBox="1"/>
          <p:nvPr>
            <p:ph type="title"/>
          </p:nvPr>
        </p:nvSpPr>
        <p:spPr>
          <a:xfrm>
            <a:off x="628650" y="365126"/>
            <a:ext cx="78867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</p:txBody>
      </p:sp>
      <p:sp>
        <p:nvSpPr>
          <p:cNvPr id="247" name="Google Shape;247;g3f63ec42a21_0_38"/>
          <p:cNvSpPr txBox="1"/>
          <p:nvPr>
            <p:ph idx="1" type="body"/>
          </p:nvPr>
        </p:nvSpPr>
        <p:spPr>
          <a:xfrm>
            <a:off x="628650" y="1825625"/>
            <a:ext cx="7886700" cy="435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</p:txBody>
      </p:sp>
      <p:pic>
        <p:nvPicPr>
          <p:cNvPr id="248" name="Google Shape;248;g3f63ec42a21_0_38" title="75E632D9-8620-4C2B-9AC3-4359DCF27990.png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1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g3f63ec42a21_0_838"/>
          <p:cNvSpPr txBox="1"/>
          <p:nvPr>
            <p:ph type="title"/>
          </p:nvPr>
        </p:nvSpPr>
        <p:spPr>
          <a:xfrm>
            <a:off x="628650" y="365126"/>
            <a:ext cx="78867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</p:txBody>
      </p:sp>
      <p:sp>
        <p:nvSpPr>
          <p:cNvPr id="255" name="Google Shape;255;g3f63ec42a21_0_838"/>
          <p:cNvSpPr txBox="1"/>
          <p:nvPr>
            <p:ph idx="1" type="body"/>
          </p:nvPr>
        </p:nvSpPr>
        <p:spPr>
          <a:xfrm>
            <a:off x="628650" y="1825625"/>
            <a:ext cx="7886700" cy="435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</p:txBody>
      </p:sp>
      <p:pic>
        <p:nvPicPr>
          <p:cNvPr id="256" name="Google Shape;256;g3f63ec42a21_0_838" title="2512D3DE-BAC6-4339-97C6-1479034CBF2D.png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1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g3f63ec42a21_0_31"/>
          <p:cNvSpPr txBox="1"/>
          <p:nvPr>
            <p:ph type="title"/>
          </p:nvPr>
        </p:nvSpPr>
        <p:spPr>
          <a:xfrm>
            <a:off x="628650" y="365126"/>
            <a:ext cx="78867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</p:txBody>
      </p:sp>
      <p:sp>
        <p:nvSpPr>
          <p:cNvPr id="263" name="Google Shape;263;g3f63ec42a21_0_31"/>
          <p:cNvSpPr txBox="1"/>
          <p:nvPr>
            <p:ph idx="1" type="body"/>
          </p:nvPr>
        </p:nvSpPr>
        <p:spPr>
          <a:xfrm>
            <a:off x="628650" y="1825625"/>
            <a:ext cx="7886700" cy="435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</p:txBody>
      </p:sp>
      <p:pic>
        <p:nvPicPr>
          <p:cNvPr id="264" name="Google Shape;264;g3f63ec42a21_0_31" title="00C08B78-DDDD-44EF-9D60-A162C32D8E88.png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1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2018-06-29T04:15:29Z</dcterms:created>
  <dc:creator>adssd</dc:creator>
</cp:coreProperties>
</file>