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</p:sldIdLst>
  <p:sldSz cy="9144000" cx="6858000"/>
  <p:notesSz cx="6858000" cy="9144000"/>
  <p:embeddedFontLst>
    <p:embeddedFont>
      <p:font typeface="Play"/>
      <p:regular r:id="rId9"/>
      <p:bold r:id="rId10"/>
    </p:embeddedFont>
    <p:embeddedFont>
      <p:font typeface="Open Sans"/>
      <p:regular r:id="rId11"/>
      <p:bold r:id="rId12"/>
      <p:italic r:id="rId13"/>
      <p:boldItalic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5" roundtripDataSignature="AMtx7mgXIls4t2h/Nb3H2EQcLik/h9rPr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OpenSans-regular.fntdata"/><Relationship Id="rId10" Type="http://schemas.openxmlformats.org/officeDocument/2006/relationships/font" Target="fonts/Play-bold.fntdata"/><Relationship Id="rId13" Type="http://schemas.openxmlformats.org/officeDocument/2006/relationships/font" Target="fonts/OpenSans-italic.fntdata"/><Relationship Id="rId12" Type="http://schemas.openxmlformats.org/officeDocument/2006/relationships/font" Target="fonts/OpenSans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font" Target="fonts/Play-regular.fntdata"/><Relationship Id="rId15" Type="http://customschemas.google.com/relationships/presentationmetadata" Target="metadata"/><Relationship Id="rId14" Type="http://schemas.openxmlformats.org/officeDocument/2006/relationships/font" Target="fonts/OpenSans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/>
          <p:nvPr>
            <p:ph type="ctrTitle"/>
          </p:nvPr>
        </p:nvSpPr>
        <p:spPr>
          <a:xfrm>
            <a:off x="514350" y="1496484"/>
            <a:ext cx="5829300" cy="318346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7"/>
          <p:cNvSpPr txBox="1"/>
          <p:nvPr>
            <p:ph idx="1" type="subTitle"/>
          </p:nvPr>
        </p:nvSpPr>
        <p:spPr>
          <a:xfrm>
            <a:off x="857250" y="4802717"/>
            <a:ext cx="5143500" cy="22076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7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7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7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8"/>
          <p:cNvSpPr txBox="1"/>
          <p:nvPr>
            <p:ph idx="1" type="body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8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8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8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9"/>
          <p:cNvSpPr txBox="1"/>
          <p:nvPr>
            <p:ph type="title"/>
          </p:nvPr>
        </p:nvSpPr>
        <p:spPr>
          <a:xfrm>
            <a:off x="467916" y="2279653"/>
            <a:ext cx="5915025" cy="38036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9"/>
          <p:cNvSpPr txBox="1"/>
          <p:nvPr>
            <p:ph idx="1" type="body"/>
          </p:nvPr>
        </p:nvSpPr>
        <p:spPr>
          <a:xfrm>
            <a:off x="467916" y="6119286"/>
            <a:ext cx="5915025" cy="20002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26" name="Google Shape;26;p9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9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9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0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0"/>
          <p:cNvSpPr txBox="1"/>
          <p:nvPr>
            <p:ph idx="1" type="body"/>
          </p:nvPr>
        </p:nvSpPr>
        <p:spPr>
          <a:xfrm>
            <a:off x="471488" y="2434167"/>
            <a:ext cx="2914650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0"/>
          <p:cNvSpPr txBox="1"/>
          <p:nvPr>
            <p:ph idx="2" type="body"/>
          </p:nvPr>
        </p:nvSpPr>
        <p:spPr>
          <a:xfrm>
            <a:off x="3471863" y="2434167"/>
            <a:ext cx="2914650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10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0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0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/>
          <p:nvPr>
            <p:ph type="title"/>
          </p:nvPr>
        </p:nvSpPr>
        <p:spPr>
          <a:xfrm>
            <a:off x="472381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1"/>
          <p:cNvSpPr txBox="1"/>
          <p:nvPr>
            <p:ph idx="1" type="body"/>
          </p:nvPr>
        </p:nvSpPr>
        <p:spPr>
          <a:xfrm>
            <a:off x="472381" y="2241551"/>
            <a:ext cx="2901255" cy="10985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11"/>
          <p:cNvSpPr txBox="1"/>
          <p:nvPr>
            <p:ph idx="2" type="body"/>
          </p:nvPr>
        </p:nvSpPr>
        <p:spPr>
          <a:xfrm>
            <a:off x="472381" y="3340100"/>
            <a:ext cx="2901255" cy="4912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3" type="body"/>
          </p:nvPr>
        </p:nvSpPr>
        <p:spPr>
          <a:xfrm>
            <a:off x="3471863" y="2241551"/>
            <a:ext cx="2915543" cy="109854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11"/>
          <p:cNvSpPr txBox="1"/>
          <p:nvPr>
            <p:ph idx="4" type="body"/>
          </p:nvPr>
        </p:nvSpPr>
        <p:spPr>
          <a:xfrm>
            <a:off x="3471863" y="3340100"/>
            <a:ext cx="2915543" cy="4912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2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title"/>
          </p:nvPr>
        </p:nvSpPr>
        <p:spPr>
          <a:xfrm>
            <a:off x="472381" y="609600"/>
            <a:ext cx="2211884" cy="2133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4"/>
          <p:cNvSpPr txBox="1"/>
          <p:nvPr>
            <p:ph idx="1" type="body"/>
          </p:nvPr>
        </p:nvSpPr>
        <p:spPr>
          <a:xfrm>
            <a:off x="2915543" y="1316569"/>
            <a:ext cx="3471863" cy="64981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4"/>
          <p:cNvSpPr txBox="1"/>
          <p:nvPr>
            <p:ph idx="2" type="body"/>
          </p:nvPr>
        </p:nvSpPr>
        <p:spPr>
          <a:xfrm>
            <a:off x="472381" y="2743200"/>
            <a:ext cx="2211884" cy="50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14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4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/>
          <p:nvPr>
            <p:ph type="title"/>
          </p:nvPr>
        </p:nvSpPr>
        <p:spPr>
          <a:xfrm>
            <a:off x="472381" y="609600"/>
            <a:ext cx="2211884" cy="2133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5"/>
          <p:cNvSpPr/>
          <p:nvPr>
            <p:ph idx="2" type="pic"/>
          </p:nvPr>
        </p:nvSpPr>
        <p:spPr>
          <a:xfrm>
            <a:off x="2915543" y="1316569"/>
            <a:ext cx="3471863" cy="6498167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5"/>
          <p:cNvSpPr txBox="1"/>
          <p:nvPr>
            <p:ph idx="1" type="body"/>
          </p:nvPr>
        </p:nvSpPr>
        <p:spPr>
          <a:xfrm>
            <a:off x="472381" y="2743200"/>
            <a:ext cx="2211884" cy="50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5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5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5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" type="body"/>
          </p:nvPr>
        </p:nvSpPr>
        <p:spPr>
          <a:xfrm rot="5400000">
            <a:off x="528108" y="2377546"/>
            <a:ext cx="5801784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6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6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6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>
            <p:ph type="title"/>
          </p:nvPr>
        </p:nvSpPr>
        <p:spPr>
          <a:xfrm rot="5400000">
            <a:off x="1772577" y="3622015"/>
            <a:ext cx="774911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" type="body"/>
          </p:nvPr>
        </p:nvSpPr>
        <p:spPr>
          <a:xfrm rot="5400000">
            <a:off x="-1227798" y="2186121"/>
            <a:ext cx="774911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7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7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7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/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b="0" i="0" sz="33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6"/>
          <p:cNvSpPr txBox="1"/>
          <p:nvPr>
            <p:ph idx="1" type="body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6"/>
          <p:cNvSpPr txBox="1"/>
          <p:nvPr>
            <p:ph idx="10" type="dt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6"/>
          <p:cNvSpPr txBox="1"/>
          <p:nvPr>
            <p:ph idx="11" type="ftr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6"/>
          <p:cNvSpPr txBox="1"/>
          <p:nvPr>
            <p:ph idx="12" type="sldNum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9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22777" l="13579" r="24952" t="64028"/>
          <a:stretch/>
        </p:blipFill>
        <p:spPr>
          <a:xfrm>
            <a:off x="3557150" y="7862644"/>
            <a:ext cx="2720108" cy="67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 rotWithShape="1">
          <a:blip r:embed="rId4">
            <a:alphaModFix/>
          </a:blip>
          <a:srcRect b="22777" l="13579" r="24952" t="64028"/>
          <a:stretch/>
        </p:blipFill>
        <p:spPr>
          <a:xfrm>
            <a:off x="3557150" y="6604783"/>
            <a:ext cx="2720108" cy="67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"/>
          <p:cNvPicPr preferRelativeResize="0"/>
          <p:nvPr/>
        </p:nvPicPr>
        <p:blipFill rotWithShape="1">
          <a:blip r:embed="rId5">
            <a:alphaModFix/>
          </a:blip>
          <a:srcRect b="22777" l="13579" r="24952" t="64028"/>
          <a:stretch/>
        </p:blipFill>
        <p:spPr>
          <a:xfrm>
            <a:off x="373219" y="4041943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 txBox="1"/>
          <p:nvPr/>
        </p:nvSpPr>
        <p:spPr>
          <a:xfrm flipH="1">
            <a:off x="455813" y="4602808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Pink</a:t>
            </a:r>
            <a:endParaRPr b="1" i="0" sz="105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480196" y="4195339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Color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6">
            <a:alphaModFix/>
          </a:blip>
          <a:srcRect b="22777" l="13579" r="24952" t="64028"/>
          <a:stretch/>
        </p:blipFill>
        <p:spPr>
          <a:xfrm>
            <a:off x="373219" y="6604783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 flipH="1">
            <a:off x="455813" y="7172831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Carbonara &amp; Mussels</a:t>
            </a:r>
            <a:endParaRPr/>
          </a:p>
        </p:txBody>
      </p:sp>
      <p:sp>
        <p:nvSpPr>
          <p:cNvPr id="91" name="Google Shape;91;p1"/>
          <p:cNvSpPr/>
          <p:nvPr/>
        </p:nvSpPr>
        <p:spPr>
          <a:xfrm>
            <a:off x="480196" y="6765363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Food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2" name="Google Shape;92;p1"/>
          <p:cNvPicPr preferRelativeResize="0"/>
          <p:nvPr/>
        </p:nvPicPr>
        <p:blipFill rotWithShape="1">
          <a:blip r:embed="rId3">
            <a:alphaModFix/>
          </a:blip>
          <a:srcRect b="22777" l="13579" r="24952" t="64028"/>
          <a:stretch/>
        </p:blipFill>
        <p:spPr>
          <a:xfrm>
            <a:off x="373219" y="5297706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"/>
          <p:cNvSpPr txBox="1"/>
          <p:nvPr/>
        </p:nvSpPr>
        <p:spPr>
          <a:xfrm flipH="1">
            <a:off x="455813" y="5858571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Dog &amp; Hamster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480196" y="5451102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Animal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5" name="Google Shape;95;p1"/>
          <p:cNvPicPr preferRelativeResize="0"/>
          <p:nvPr/>
        </p:nvPicPr>
        <p:blipFill rotWithShape="1">
          <a:blip r:embed="rId7">
            <a:alphaModFix/>
          </a:blip>
          <a:srcRect b="22777" l="13579" r="24952" t="64028"/>
          <a:stretch/>
        </p:blipFill>
        <p:spPr>
          <a:xfrm>
            <a:off x="373219" y="7867730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"/>
          <p:cNvSpPr txBox="1"/>
          <p:nvPr/>
        </p:nvSpPr>
        <p:spPr>
          <a:xfrm flipH="1">
            <a:off x="455813" y="8428594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Chocolate Anything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"/>
          <p:cNvSpPr/>
          <p:nvPr/>
        </p:nvSpPr>
        <p:spPr>
          <a:xfrm>
            <a:off x="480196" y="8021126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Dessert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8" name="Google Shape;98;p1"/>
          <p:cNvPicPr preferRelativeResize="0"/>
          <p:nvPr/>
        </p:nvPicPr>
        <p:blipFill rotWithShape="1">
          <a:blip r:embed="rId4">
            <a:alphaModFix/>
          </a:blip>
          <a:srcRect b="22777" l="13579" r="24952" t="64028"/>
          <a:stretch/>
        </p:blipFill>
        <p:spPr>
          <a:xfrm>
            <a:off x="3557150" y="4041943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"/>
          <p:cNvSpPr txBox="1"/>
          <p:nvPr/>
        </p:nvSpPr>
        <p:spPr>
          <a:xfrm flipH="1">
            <a:off x="3618113" y="4602807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Coffee</a:t>
            </a:r>
            <a:endParaRPr/>
          </a:p>
        </p:txBody>
      </p:sp>
      <p:sp>
        <p:nvSpPr>
          <p:cNvPr id="100" name="Google Shape;100;p1"/>
          <p:cNvSpPr/>
          <p:nvPr/>
        </p:nvSpPr>
        <p:spPr>
          <a:xfrm>
            <a:off x="3605920" y="4195339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Coffee or Tea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1" name="Google Shape;101;p1"/>
          <p:cNvPicPr preferRelativeResize="0"/>
          <p:nvPr/>
        </p:nvPicPr>
        <p:blipFill rotWithShape="1">
          <a:blip r:embed="rId5">
            <a:alphaModFix/>
          </a:blip>
          <a:srcRect b="22777" l="13579" r="24952" t="64028"/>
          <a:stretch/>
        </p:blipFill>
        <p:spPr>
          <a:xfrm>
            <a:off x="3557150" y="5297706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"/>
          <p:cNvSpPr txBox="1"/>
          <p:nvPr/>
        </p:nvSpPr>
        <p:spPr>
          <a:xfrm flipH="1">
            <a:off x="3618113" y="5858570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Rock and Pop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"/>
          <p:cNvSpPr/>
          <p:nvPr/>
        </p:nvSpPr>
        <p:spPr>
          <a:xfrm>
            <a:off x="3618112" y="5451102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Music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4" name="Google Shape;104;p1"/>
          <p:cNvSpPr txBox="1"/>
          <p:nvPr/>
        </p:nvSpPr>
        <p:spPr>
          <a:xfrm flipH="1">
            <a:off x="3571918" y="7158463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Summer</a:t>
            </a:r>
            <a:endParaRPr/>
          </a:p>
        </p:txBody>
      </p:sp>
      <p:sp>
        <p:nvSpPr>
          <p:cNvPr id="105" name="Google Shape;105;p1"/>
          <p:cNvSpPr/>
          <p:nvPr/>
        </p:nvSpPr>
        <p:spPr>
          <a:xfrm>
            <a:off x="3596301" y="6775379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Season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6" name="Google Shape;106;p1"/>
          <p:cNvSpPr txBox="1"/>
          <p:nvPr/>
        </p:nvSpPr>
        <p:spPr>
          <a:xfrm flipH="1">
            <a:off x="3571918" y="8414226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Beach</a:t>
            </a:r>
            <a:endParaRPr/>
          </a:p>
        </p:txBody>
      </p:sp>
      <p:sp>
        <p:nvSpPr>
          <p:cNvPr id="107" name="Google Shape;107;p1"/>
          <p:cNvSpPr/>
          <p:nvPr/>
        </p:nvSpPr>
        <p:spPr>
          <a:xfrm>
            <a:off x="3596301" y="8006758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Landscape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8" name="Google Shape;108;p1"/>
          <p:cNvSpPr txBox="1"/>
          <p:nvPr/>
        </p:nvSpPr>
        <p:spPr>
          <a:xfrm flipH="1">
            <a:off x="455813" y="2840031"/>
            <a:ext cx="28904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Birthday: June 13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Zodiac Sign: Gemini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Age: 11</a:t>
            </a:r>
            <a:endParaRPr/>
          </a:p>
        </p:txBody>
      </p:sp>
      <p:sp>
        <p:nvSpPr>
          <p:cNvPr id="109" name="Google Shape;109;p1"/>
          <p:cNvSpPr txBox="1"/>
          <p:nvPr/>
        </p:nvSpPr>
        <p:spPr>
          <a:xfrm flipH="1">
            <a:off x="3024566" y="483534"/>
            <a:ext cx="2731582" cy="10772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Hi there, I’m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Ana DeMola</a:t>
            </a:r>
            <a:endParaRPr b="1" i="0" sz="32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1"/>
          <p:cNvPicPr preferRelativeResize="0"/>
          <p:nvPr/>
        </p:nvPicPr>
        <p:blipFill rotWithShape="1">
          <a:blip r:embed="rId8">
            <a:alphaModFix/>
          </a:blip>
          <a:srcRect b="10082" l="0" r="0" t="10082"/>
          <a:stretch/>
        </p:blipFill>
        <p:spPr>
          <a:xfrm>
            <a:off x="455813" y="387924"/>
            <a:ext cx="2250521" cy="2246419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1176"/>
              </a:srgbClr>
            </a:outerShdw>
          </a:effectLst>
        </p:spPr>
      </p:pic>
      <p:grpSp>
        <p:nvGrpSpPr>
          <p:cNvPr id="111" name="Google Shape;111;p1"/>
          <p:cNvGrpSpPr/>
          <p:nvPr/>
        </p:nvGrpSpPr>
        <p:grpSpPr>
          <a:xfrm flipH="1">
            <a:off x="2636922" y="-78685"/>
            <a:ext cx="4213876" cy="4467035"/>
            <a:chOff x="2562855" y="2246750"/>
            <a:chExt cx="4987077" cy="4467035"/>
          </a:xfrm>
        </p:grpSpPr>
        <p:grpSp>
          <p:nvGrpSpPr>
            <p:cNvPr id="112" name="Google Shape;112;p1"/>
            <p:cNvGrpSpPr/>
            <p:nvPr/>
          </p:nvGrpSpPr>
          <p:grpSpPr>
            <a:xfrm flipH="1" rot="-2388038">
              <a:off x="2717093" y="2521130"/>
              <a:ext cx="1187320" cy="911716"/>
              <a:chOff x="9158151" y="5673926"/>
              <a:chExt cx="1543072" cy="1184890"/>
            </a:xfrm>
          </p:grpSpPr>
          <p:sp>
            <p:nvSpPr>
              <p:cNvPr id="113" name="Google Shape;113;p1"/>
              <p:cNvSpPr/>
              <p:nvPr/>
            </p:nvSpPr>
            <p:spPr>
              <a:xfrm>
                <a:off x="9158151" y="5673926"/>
                <a:ext cx="1543072" cy="1184890"/>
              </a:xfrm>
              <a:custGeom>
                <a:rect b="b" l="l" r="r" t="t"/>
                <a:pathLst>
                  <a:path extrusionOk="0" h="1184890" w="1543072">
                    <a:moveTo>
                      <a:pt x="704516" y="944266"/>
                    </a:moveTo>
                    <a:cubicBezTo>
                      <a:pt x="660534" y="1010656"/>
                      <a:pt x="617605" y="1075566"/>
                      <a:pt x="557805" y="1126768"/>
                    </a:cubicBezTo>
                    <a:cubicBezTo>
                      <a:pt x="477485" y="1195510"/>
                      <a:pt x="393615" y="1203641"/>
                      <a:pt x="312929" y="1149216"/>
                    </a:cubicBezTo>
                    <a:cubicBezTo>
                      <a:pt x="255279" y="1110322"/>
                      <a:pt x="238570" y="1049387"/>
                      <a:pt x="233237" y="985795"/>
                    </a:cubicBezTo>
                    <a:cubicBezTo>
                      <a:pt x="223909" y="874307"/>
                      <a:pt x="242301" y="768011"/>
                      <a:pt x="304919" y="672379"/>
                    </a:cubicBezTo>
                    <a:cubicBezTo>
                      <a:pt x="309563" y="665282"/>
                      <a:pt x="313254" y="657557"/>
                      <a:pt x="318222" y="648614"/>
                    </a:cubicBezTo>
                    <a:cubicBezTo>
                      <a:pt x="241652" y="617913"/>
                      <a:pt x="172200" y="578148"/>
                      <a:pt x="112705" y="522870"/>
                    </a:cubicBezTo>
                    <a:cubicBezTo>
                      <a:pt x="45970" y="460881"/>
                      <a:pt x="61" y="387657"/>
                      <a:pt x="0" y="293283"/>
                    </a:cubicBezTo>
                    <a:cubicBezTo>
                      <a:pt x="-81" y="172021"/>
                      <a:pt x="101572" y="84928"/>
                      <a:pt x="221171" y="107315"/>
                    </a:cubicBezTo>
                    <a:cubicBezTo>
                      <a:pt x="381083" y="137245"/>
                      <a:pt x="526293" y="204527"/>
                      <a:pt x="662318" y="292533"/>
                    </a:cubicBezTo>
                    <a:cubicBezTo>
                      <a:pt x="671625" y="298556"/>
                      <a:pt x="680589" y="305085"/>
                      <a:pt x="690545" y="311959"/>
                    </a:cubicBezTo>
                    <a:cubicBezTo>
                      <a:pt x="705936" y="292675"/>
                      <a:pt x="711472" y="267956"/>
                      <a:pt x="730087" y="252099"/>
                    </a:cubicBezTo>
                    <a:cubicBezTo>
                      <a:pt x="740287" y="243420"/>
                      <a:pt x="733575" y="233869"/>
                      <a:pt x="731263" y="224481"/>
                    </a:cubicBezTo>
                    <a:cubicBezTo>
                      <a:pt x="721002" y="182972"/>
                      <a:pt x="706666" y="142882"/>
                      <a:pt x="688780" y="104110"/>
                    </a:cubicBezTo>
                    <a:cubicBezTo>
                      <a:pt x="681704" y="88781"/>
                      <a:pt x="676816" y="71240"/>
                      <a:pt x="652727" y="72416"/>
                    </a:cubicBezTo>
                    <a:cubicBezTo>
                      <a:pt x="641554" y="72964"/>
                      <a:pt x="632935" y="62358"/>
                      <a:pt x="631597" y="49563"/>
                    </a:cubicBezTo>
                    <a:cubicBezTo>
                      <a:pt x="630583" y="39972"/>
                      <a:pt x="634841" y="32610"/>
                      <a:pt x="642729" y="27217"/>
                    </a:cubicBezTo>
                    <a:cubicBezTo>
                      <a:pt x="654410" y="19248"/>
                      <a:pt x="664792" y="24398"/>
                      <a:pt x="673694" y="31657"/>
                    </a:cubicBezTo>
                    <a:cubicBezTo>
                      <a:pt x="701840" y="54612"/>
                      <a:pt x="717900" y="86063"/>
                      <a:pt x="730756" y="118893"/>
                    </a:cubicBezTo>
                    <a:cubicBezTo>
                      <a:pt x="744850" y="154866"/>
                      <a:pt x="756833" y="191671"/>
                      <a:pt x="769872" y="228536"/>
                    </a:cubicBezTo>
                    <a:cubicBezTo>
                      <a:pt x="786541" y="220283"/>
                      <a:pt x="791002" y="204791"/>
                      <a:pt x="796031" y="191346"/>
                    </a:cubicBezTo>
                    <a:cubicBezTo>
                      <a:pt x="822007" y="121813"/>
                      <a:pt x="869761" y="67408"/>
                      <a:pt x="918023" y="13407"/>
                    </a:cubicBezTo>
                    <a:cubicBezTo>
                      <a:pt x="924654" y="6006"/>
                      <a:pt x="933454" y="-5086"/>
                      <a:pt x="946838" y="2599"/>
                    </a:cubicBezTo>
                    <a:cubicBezTo>
                      <a:pt x="955516" y="7588"/>
                      <a:pt x="964216" y="13428"/>
                      <a:pt x="965189" y="24824"/>
                    </a:cubicBezTo>
                    <a:cubicBezTo>
                      <a:pt x="966305" y="37842"/>
                      <a:pt x="959208" y="49563"/>
                      <a:pt x="948034" y="50699"/>
                    </a:cubicBezTo>
                    <a:cubicBezTo>
                      <a:pt x="911047" y="54490"/>
                      <a:pt x="898272" y="86104"/>
                      <a:pt x="878582" y="108774"/>
                    </a:cubicBezTo>
                    <a:cubicBezTo>
                      <a:pt x="864023" y="125544"/>
                      <a:pt x="853742" y="146370"/>
                      <a:pt x="843198" y="166263"/>
                    </a:cubicBezTo>
                    <a:cubicBezTo>
                      <a:pt x="825718" y="199235"/>
                      <a:pt x="801851" y="232429"/>
                      <a:pt x="848449" y="263617"/>
                    </a:cubicBezTo>
                    <a:cubicBezTo>
                      <a:pt x="858466" y="270308"/>
                      <a:pt x="861711" y="287119"/>
                      <a:pt x="868545" y="300158"/>
                    </a:cubicBezTo>
                    <a:cubicBezTo>
                      <a:pt x="972449" y="223162"/>
                      <a:pt x="1081545" y="157645"/>
                      <a:pt x="1206578" y="123050"/>
                    </a:cubicBezTo>
                    <a:cubicBezTo>
                      <a:pt x="1284932" y="101373"/>
                      <a:pt x="1364523" y="92248"/>
                      <a:pt x="1444925" y="108998"/>
                    </a:cubicBezTo>
                    <a:cubicBezTo>
                      <a:pt x="1523421" y="125341"/>
                      <a:pt x="1551749" y="167804"/>
                      <a:pt x="1540819" y="247780"/>
                    </a:cubicBezTo>
                    <a:cubicBezTo>
                      <a:pt x="1530235" y="325221"/>
                      <a:pt x="1491625" y="389300"/>
                      <a:pt x="1443587" y="448410"/>
                    </a:cubicBezTo>
                    <a:cubicBezTo>
                      <a:pt x="1384354" y="521289"/>
                      <a:pt x="1312368" y="579770"/>
                      <a:pt x="1232310" y="628133"/>
                    </a:cubicBezTo>
                    <a:cubicBezTo>
                      <a:pt x="1213553" y="639468"/>
                      <a:pt x="1208606" y="647174"/>
                      <a:pt x="1227728" y="661490"/>
                    </a:cubicBezTo>
                    <a:cubicBezTo>
                      <a:pt x="1233710" y="665972"/>
                      <a:pt x="1238536" y="671974"/>
                      <a:pt x="1243849" y="677307"/>
                    </a:cubicBezTo>
                    <a:cubicBezTo>
                      <a:pt x="1369714" y="803578"/>
                      <a:pt x="1366064" y="1002789"/>
                      <a:pt x="1235576" y="1126646"/>
                    </a:cubicBezTo>
                    <a:cubicBezTo>
                      <a:pt x="1172674" y="1186364"/>
                      <a:pt x="1098740" y="1191840"/>
                      <a:pt x="1026794" y="1142098"/>
                    </a:cubicBezTo>
                    <a:cubicBezTo>
                      <a:pt x="978228" y="1108518"/>
                      <a:pt x="944547" y="1061595"/>
                      <a:pt x="911940" y="1013779"/>
                    </a:cubicBezTo>
                    <a:cubicBezTo>
                      <a:pt x="889572" y="980990"/>
                      <a:pt x="867572" y="947937"/>
                      <a:pt x="843380" y="912004"/>
                    </a:cubicBezTo>
                    <a:cubicBezTo>
                      <a:pt x="825941" y="943192"/>
                      <a:pt x="817810" y="977157"/>
                      <a:pt x="782992" y="988432"/>
                    </a:cubicBezTo>
                    <a:cubicBezTo>
                      <a:pt x="742639" y="1001450"/>
                      <a:pt x="723274" y="974278"/>
                      <a:pt x="704516" y="944266"/>
                    </a:cubicBezTo>
                    <a:close/>
                  </a:path>
                </a:pathLst>
              </a:custGeom>
              <a:solidFill>
                <a:srgbClr val="262626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114;p1"/>
              <p:cNvSpPr/>
              <p:nvPr/>
            </p:nvSpPr>
            <p:spPr>
              <a:xfrm>
                <a:off x="9189549" y="5807921"/>
                <a:ext cx="1481201" cy="1018074"/>
              </a:xfrm>
              <a:custGeom>
                <a:rect b="b" l="l" r="r" t="t"/>
                <a:pathLst>
                  <a:path extrusionOk="0" h="1018074" w="1481201">
                    <a:moveTo>
                      <a:pt x="703636" y="334064"/>
                    </a:moveTo>
                    <a:cubicBezTo>
                      <a:pt x="648359" y="441355"/>
                      <a:pt x="641281" y="557203"/>
                      <a:pt x="649473" y="674957"/>
                    </a:cubicBezTo>
                    <a:cubicBezTo>
                      <a:pt x="651379" y="702413"/>
                      <a:pt x="655253" y="729768"/>
                      <a:pt x="658822" y="757083"/>
                    </a:cubicBezTo>
                    <a:cubicBezTo>
                      <a:pt x="659815" y="764707"/>
                      <a:pt x="661255" y="771865"/>
                      <a:pt x="656490" y="778679"/>
                    </a:cubicBezTo>
                    <a:cubicBezTo>
                      <a:pt x="609161" y="846326"/>
                      <a:pt x="566294" y="917582"/>
                      <a:pt x="501749" y="971400"/>
                    </a:cubicBezTo>
                    <a:cubicBezTo>
                      <a:pt x="451176" y="1013558"/>
                      <a:pt x="396202" y="1032153"/>
                      <a:pt x="331211" y="1006055"/>
                    </a:cubicBezTo>
                    <a:cubicBezTo>
                      <a:pt x="263503" y="978862"/>
                      <a:pt x="243529" y="921151"/>
                      <a:pt x="233533" y="856992"/>
                    </a:cubicBezTo>
                    <a:cubicBezTo>
                      <a:pt x="230653" y="838519"/>
                      <a:pt x="231505" y="819458"/>
                      <a:pt x="230714" y="802262"/>
                    </a:cubicBezTo>
                    <a:cubicBezTo>
                      <a:pt x="232539" y="702880"/>
                      <a:pt x="257015" y="612643"/>
                      <a:pt x="315902" y="532890"/>
                    </a:cubicBezTo>
                    <a:cubicBezTo>
                      <a:pt x="337944" y="503020"/>
                      <a:pt x="334436" y="495882"/>
                      <a:pt x="299193" y="482438"/>
                    </a:cubicBezTo>
                    <a:cubicBezTo>
                      <a:pt x="187745" y="439916"/>
                      <a:pt x="90026" y="379264"/>
                      <a:pt x="29820" y="271669"/>
                    </a:cubicBezTo>
                    <a:cubicBezTo>
                      <a:pt x="9400" y="235169"/>
                      <a:pt x="-2929" y="195221"/>
                      <a:pt x="600" y="152719"/>
                    </a:cubicBezTo>
                    <a:cubicBezTo>
                      <a:pt x="9928" y="40197"/>
                      <a:pt x="97042" y="-20840"/>
                      <a:pt x="216073" y="9658"/>
                    </a:cubicBezTo>
                    <a:cubicBezTo>
                      <a:pt x="361060" y="46807"/>
                      <a:pt x="498018" y="105086"/>
                      <a:pt x="622342" y="190233"/>
                    </a:cubicBezTo>
                    <a:cubicBezTo>
                      <a:pt x="642093" y="203758"/>
                      <a:pt x="658782" y="217284"/>
                      <a:pt x="656632" y="246728"/>
                    </a:cubicBezTo>
                    <a:cubicBezTo>
                      <a:pt x="654928" y="270229"/>
                      <a:pt x="670543" y="290041"/>
                      <a:pt x="692281" y="300119"/>
                    </a:cubicBezTo>
                    <a:cubicBezTo>
                      <a:pt x="710226" y="308474"/>
                      <a:pt x="714160" y="313645"/>
                      <a:pt x="703636" y="334064"/>
                    </a:cubicBezTo>
                    <a:close/>
                    <a:moveTo>
                      <a:pt x="1408679" y="6312"/>
                    </a:moveTo>
                    <a:cubicBezTo>
                      <a:pt x="1382704" y="776"/>
                      <a:pt x="1356545" y="-968"/>
                      <a:pt x="1330143" y="492"/>
                    </a:cubicBezTo>
                    <a:cubicBezTo>
                      <a:pt x="1313840" y="492"/>
                      <a:pt x="1297516" y="168"/>
                      <a:pt x="1281233" y="634"/>
                    </a:cubicBezTo>
                    <a:cubicBezTo>
                      <a:pt x="1273771" y="858"/>
                      <a:pt x="1266349" y="2581"/>
                      <a:pt x="1258928" y="3798"/>
                    </a:cubicBezTo>
                    <a:cubicBezTo>
                      <a:pt x="1104978" y="29084"/>
                      <a:pt x="973799" y="102531"/>
                      <a:pt x="852274" y="196296"/>
                    </a:cubicBezTo>
                    <a:cubicBezTo>
                      <a:pt x="844365" y="202400"/>
                      <a:pt x="835321" y="207794"/>
                      <a:pt x="836518" y="219900"/>
                    </a:cubicBezTo>
                    <a:cubicBezTo>
                      <a:pt x="840289" y="257759"/>
                      <a:pt x="819281" y="281160"/>
                      <a:pt x="789574" y="298781"/>
                    </a:cubicBezTo>
                    <a:cubicBezTo>
                      <a:pt x="777083" y="306202"/>
                      <a:pt x="775643" y="312570"/>
                      <a:pt x="783754" y="325305"/>
                    </a:cubicBezTo>
                    <a:cubicBezTo>
                      <a:pt x="855275" y="437482"/>
                      <a:pt x="856815" y="560529"/>
                      <a:pt x="832219" y="684852"/>
                    </a:cubicBezTo>
                    <a:cubicBezTo>
                      <a:pt x="824473" y="723989"/>
                      <a:pt x="829136" y="751831"/>
                      <a:pt x="852638" y="783039"/>
                    </a:cubicBezTo>
                    <a:cubicBezTo>
                      <a:pt x="896297" y="840953"/>
                      <a:pt x="930911" y="905578"/>
                      <a:pt x="983330" y="957064"/>
                    </a:cubicBezTo>
                    <a:cubicBezTo>
                      <a:pt x="1051139" y="1023656"/>
                      <a:pt x="1122355" y="1026982"/>
                      <a:pt x="1184710" y="965986"/>
                    </a:cubicBezTo>
                    <a:cubicBezTo>
                      <a:pt x="1298611" y="854559"/>
                      <a:pt x="1302160" y="679398"/>
                      <a:pt x="1192497" y="565699"/>
                    </a:cubicBezTo>
                    <a:cubicBezTo>
                      <a:pt x="1180370" y="553127"/>
                      <a:pt x="1166602" y="542096"/>
                      <a:pt x="1153401" y="530578"/>
                    </a:cubicBezTo>
                    <a:cubicBezTo>
                      <a:pt x="1123714" y="504683"/>
                      <a:pt x="1123714" y="496328"/>
                      <a:pt x="1159545" y="478910"/>
                    </a:cubicBezTo>
                    <a:cubicBezTo>
                      <a:pt x="1210727" y="454009"/>
                      <a:pt x="1256859" y="421686"/>
                      <a:pt x="1298692" y="384029"/>
                    </a:cubicBezTo>
                    <a:cubicBezTo>
                      <a:pt x="1382562" y="308514"/>
                      <a:pt x="1456293" y="225192"/>
                      <a:pt x="1478355" y="109243"/>
                    </a:cubicBezTo>
                    <a:cubicBezTo>
                      <a:pt x="1489711" y="49808"/>
                      <a:pt x="1467202" y="18803"/>
                      <a:pt x="1408679" y="6312"/>
                    </a:cubicBezTo>
                    <a:close/>
                  </a:path>
                </a:pathLst>
              </a:custGeom>
              <a:solidFill>
                <a:srgbClr val="0B769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" name="Google Shape;115;p1"/>
              <p:cNvSpPr/>
              <p:nvPr/>
            </p:nvSpPr>
            <p:spPr>
              <a:xfrm>
                <a:off x="9865788" y="5936020"/>
                <a:ext cx="137113" cy="698868"/>
              </a:xfrm>
              <a:custGeom>
                <a:rect b="b" l="l" r="r" t="t"/>
                <a:pathLst>
                  <a:path extrusionOk="0" h="698868" w="137113">
                    <a:moveTo>
                      <a:pt x="135742" y="425129"/>
                    </a:moveTo>
                    <a:cubicBezTo>
                      <a:pt x="139513" y="508837"/>
                      <a:pt x="123372" y="584068"/>
                      <a:pt x="93747" y="656440"/>
                    </a:cubicBezTo>
                    <a:cubicBezTo>
                      <a:pt x="86508" y="674163"/>
                      <a:pt x="80951" y="699348"/>
                      <a:pt x="56759" y="698861"/>
                    </a:cubicBezTo>
                    <a:cubicBezTo>
                      <a:pt x="34190" y="698415"/>
                      <a:pt x="29709" y="673392"/>
                      <a:pt x="24943" y="656906"/>
                    </a:cubicBezTo>
                    <a:cubicBezTo>
                      <a:pt x="3631" y="583216"/>
                      <a:pt x="-4317" y="507316"/>
                      <a:pt x="2232" y="430990"/>
                    </a:cubicBezTo>
                    <a:cubicBezTo>
                      <a:pt x="7322" y="371596"/>
                      <a:pt x="14135" y="311918"/>
                      <a:pt x="37029" y="255707"/>
                    </a:cubicBezTo>
                    <a:cubicBezTo>
                      <a:pt x="44025" y="238511"/>
                      <a:pt x="47330" y="214827"/>
                      <a:pt x="68987" y="214361"/>
                    </a:cubicBezTo>
                    <a:cubicBezTo>
                      <a:pt x="88089" y="213955"/>
                      <a:pt x="95024" y="236991"/>
                      <a:pt x="101898" y="251834"/>
                    </a:cubicBezTo>
                    <a:cubicBezTo>
                      <a:pt x="127935" y="308126"/>
                      <a:pt x="141684" y="367459"/>
                      <a:pt x="135742" y="425129"/>
                    </a:cubicBezTo>
                    <a:close/>
                    <a:moveTo>
                      <a:pt x="62701" y="150708"/>
                    </a:moveTo>
                    <a:cubicBezTo>
                      <a:pt x="100600" y="151276"/>
                      <a:pt x="127530" y="120677"/>
                      <a:pt x="128442" y="76045"/>
                    </a:cubicBezTo>
                    <a:cubicBezTo>
                      <a:pt x="129355" y="31291"/>
                      <a:pt x="109644" y="327"/>
                      <a:pt x="80018" y="3"/>
                    </a:cubicBezTo>
                    <a:cubicBezTo>
                      <a:pt x="46823" y="-383"/>
                      <a:pt x="16042" y="43093"/>
                      <a:pt x="15129" y="91638"/>
                    </a:cubicBezTo>
                    <a:cubicBezTo>
                      <a:pt x="14277" y="135682"/>
                      <a:pt x="25937" y="150160"/>
                      <a:pt x="62701" y="150708"/>
                    </a:cubicBezTo>
                    <a:close/>
                  </a:path>
                </a:pathLst>
              </a:custGeom>
              <a:solidFill>
                <a:srgbClr val="EBE04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" name="Google Shape;116;p1"/>
              <p:cNvSpPr/>
              <p:nvPr/>
            </p:nvSpPr>
            <p:spPr>
              <a:xfrm>
                <a:off x="9496547" y="6393237"/>
                <a:ext cx="273256" cy="340461"/>
              </a:xfrm>
              <a:custGeom>
                <a:rect b="b" l="l" r="r" t="t"/>
                <a:pathLst>
                  <a:path extrusionOk="0" h="340461" w="273256">
                    <a:moveTo>
                      <a:pt x="273045" y="86599"/>
                    </a:moveTo>
                    <a:cubicBezTo>
                      <a:pt x="272274" y="184460"/>
                      <a:pt x="199821" y="300126"/>
                      <a:pt x="120858" y="332185"/>
                    </a:cubicBezTo>
                    <a:cubicBezTo>
                      <a:pt x="61079" y="356458"/>
                      <a:pt x="8742" y="325696"/>
                      <a:pt x="1158" y="261455"/>
                    </a:cubicBezTo>
                    <a:cubicBezTo>
                      <a:pt x="-911" y="243935"/>
                      <a:pt x="-546" y="226273"/>
                      <a:pt x="5051" y="209280"/>
                    </a:cubicBezTo>
                    <a:cubicBezTo>
                      <a:pt x="31493" y="129020"/>
                      <a:pt x="81377" y="66240"/>
                      <a:pt x="150545" y="19012"/>
                    </a:cubicBezTo>
                    <a:cubicBezTo>
                      <a:pt x="176116" y="1553"/>
                      <a:pt x="205863" y="-8038"/>
                      <a:pt x="235611" y="8711"/>
                    </a:cubicBezTo>
                    <a:cubicBezTo>
                      <a:pt x="266332" y="26008"/>
                      <a:pt x="274768" y="55797"/>
                      <a:pt x="273045" y="86599"/>
                    </a:cubicBezTo>
                    <a:close/>
                  </a:path>
                </a:pathLst>
              </a:custGeom>
              <a:solidFill>
                <a:srgbClr val="09040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" name="Google Shape;117;p1"/>
              <p:cNvSpPr/>
              <p:nvPr/>
            </p:nvSpPr>
            <p:spPr>
              <a:xfrm>
                <a:off x="9405729" y="5955001"/>
                <a:ext cx="310524" cy="272240"/>
              </a:xfrm>
              <a:custGeom>
                <a:rect b="b" l="l" r="r" t="t"/>
                <a:pathLst>
                  <a:path extrusionOk="0" h="272240" w="310524">
                    <a:moveTo>
                      <a:pt x="56" y="101391"/>
                    </a:moveTo>
                    <a:cubicBezTo>
                      <a:pt x="56" y="38895"/>
                      <a:pt x="28709" y="3834"/>
                      <a:pt x="91023" y="427"/>
                    </a:cubicBezTo>
                    <a:cubicBezTo>
                      <a:pt x="172277" y="-4014"/>
                      <a:pt x="241141" y="26160"/>
                      <a:pt x="289849" y="92367"/>
                    </a:cubicBezTo>
                    <a:cubicBezTo>
                      <a:pt x="333953" y="152329"/>
                      <a:pt x="304266" y="241633"/>
                      <a:pt x="231428" y="263554"/>
                    </a:cubicBezTo>
                    <a:cubicBezTo>
                      <a:pt x="106961" y="301007"/>
                      <a:pt x="-2843" y="211865"/>
                      <a:pt x="56" y="101391"/>
                    </a:cubicBezTo>
                    <a:close/>
                  </a:path>
                </a:pathLst>
              </a:custGeom>
              <a:solidFill>
                <a:srgbClr val="0A040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" name="Google Shape;118;p1"/>
              <p:cNvSpPr/>
              <p:nvPr/>
            </p:nvSpPr>
            <p:spPr>
              <a:xfrm>
                <a:off x="10149376" y="5913961"/>
                <a:ext cx="358292" cy="306622"/>
              </a:xfrm>
              <a:custGeom>
                <a:rect b="b" l="l" r="r" t="t"/>
                <a:pathLst>
                  <a:path extrusionOk="0" h="306622" w="358292">
                    <a:moveTo>
                      <a:pt x="87683" y="306622"/>
                    </a:moveTo>
                    <a:cubicBezTo>
                      <a:pt x="18575" y="306419"/>
                      <a:pt x="-18473" y="260530"/>
                      <a:pt x="9248" y="198358"/>
                    </a:cubicBezTo>
                    <a:cubicBezTo>
                      <a:pt x="56820" y="91737"/>
                      <a:pt x="139858" y="21129"/>
                      <a:pt x="256537" y="1966"/>
                    </a:cubicBezTo>
                    <a:cubicBezTo>
                      <a:pt x="338765" y="-11539"/>
                      <a:pt x="378874" y="46213"/>
                      <a:pt x="347788" y="123472"/>
                    </a:cubicBezTo>
                    <a:cubicBezTo>
                      <a:pt x="308712" y="220562"/>
                      <a:pt x="186112" y="306906"/>
                      <a:pt x="87683" y="306622"/>
                    </a:cubicBezTo>
                    <a:close/>
                  </a:path>
                </a:pathLst>
              </a:custGeom>
              <a:solidFill>
                <a:srgbClr val="0C030A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9" name="Google Shape;119;p1"/>
              <p:cNvSpPr/>
              <p:nvPr/>
            </p:nvSpPr>
            <p:spPr>
              <a:xfrm>
                <a:off x="10140278" y="6398392"/>
                <a:ext cx="238974" cy="292463"/>
              </a:xfrm>
              <a:custGeom>
                <a:rect b="b" l="l" r="r" t="t"/>
                <a:pathLst>
                  <a:path extrusionOk="0" h="292463" w="238974">
                    <a:moveTo>
                      <a:pt x="144110" y="292457"/>
                    </a:moveTo>
                    <a:cubicBezTo>
                      <a:pt x="63910" y="291727"/>
                      <a:pt x="-6231" y="201834"/>
                      <a:pt x="440" y="108272"/>
                    </a:cubicBezTo>
                    <a:cubicBezTo>
                      <a:pt x="704" y="104521"/>
                      <a:pt x="1576" y="100830"/>
                      <a:pt x="2062" y="97099"/>
                    </a:cubicBezTo>
                    <a:cubicBezTo>
                      <a:pt x="6766" y="60943"/>
                      <a:pt x="7679" y="20205"/>
                      <a:pt x="48134" y="5179"/>
                    </a:cubicBezTo>
                    <a:cubicBezTo>
                      <a:pt x="88183" y="-9705"/>
                      <a:pt x="124014" y="9843"/>
                      <a:pt x="155911" y="33994"/>
                    </a:cubicBezTo>
                    <a:cubicBezTo>
                      <a:pt x="221855" y="83939"/>
                      <a:pt x="251866" y="157811"/>
                      <a:pt x="233799" y="223958"/>
                    </a:cubicBezTo>
                    <a:cubicBezTo>
                      <a:pt x="220739" y="271733"/>
                      <a:pt x="193019" y="292903"/>
                      <a:pt x="144110" y="292457"/>
                    </a:cubicBezTo>
                    <a:close/>
                  </a:path>
                </a:pathLst>
              </a:custGeom>
              <a:solidFill>
                <a:srgbClr val="0A040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0" name="Google Shape;120;p1"/>
              <p:cNvSpPr/>
              <p:nvPr/>
            </p:nvSpPr>
            <p:spPr>
              <a:xfrm>
                <a:off x="9528643" y="6424686"/>
                <a:ext cx="209260" cy="278215"/>
              </a:xfrm>
              <a:custGeom>
                <a:rect b="b" l="l" r="r" t="t"/>
                <a:pathLst>
                  <a:path extrusionOk="0" h="278215" w="209260">
                    <a:moveTo>
                      <a:pt x="209193" y="73725"/>
                    </a:moveTo>
                    <a:cubicBezTo>
                      <a:pt x="195688" y="146766"/>
                      <a:pt x="165291" y="224471"/>
                      <a:pt x="82800" y="268738"/>
                    </a:cubicBezTo>
                    <a:cubicBezTo>
                      <a:pt x="35634" y="294045"/>
                      <a:pt x="-7132" y="266345"/>
                      <a:pt x="999" y="213257"/>
                    </a:cubicBezTo>
                    <a:cubicBezTo>
                      <a:pt x="15113" y="121337"/>
                      <a:pt x="68180" y="52494"/>
                      <a:pt x="148866" y="8126"/>
                    </a:cubicBezTo>
                    <a:cubicBezTo>
                      <a:pt x="188246" y="-13511"/>
                      <a:pt x="210653" y="7964"/>
                      <a:pt x="209193" y="7372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1" name="Google Shape;121;p1"/>
              <p:cNvSpPr/>
              <p:nvPr/>
            </p:nvSpPr>
            <p:spPr>
              <a:xfrm>
                <a:off x="9435904" y="5986007"/>
                <a:ext cx="249510" cy="212677"/>
              </a:xfrm>
              <a:custGeom>
                <a:rect b="b" l="l" r="r" t="t"/>
                <a:pathLst>
                  <a:path extrusionOk="0" h="212677" w="249510">
                    <a:moveTo>
                      <a:pt x="78408" y="61"/>
                    </a:moveTo>
                    <a:cubicBezTo>
                      <a:pt x="133706" y="1805"/>
                      <a:pt x="180893" y="23644"/>
                      <a:pt x="219745" y="61605"/>
                    </a:cubicBezTo>
                    <a:cubicBezTo>
                      <a:pt x="269568" y="110292"/>
                      <a:pt x="254725" y="180150"/>
                      <a:pt x="191032" y="204361"/>
                    </a:cubicBezTo>
                    <a:cubicBezTo>
                      <a:pt x="105803" y="236766"/>
                      <a:pt x="4171" y="170152"/>
                      <a:pt x="175" y="79287"/>
                    </a:cubicBezTo>
                    <a:cubicBezTo>
                      <a:pt x="-2298" y="22509"/>
                      <a:pt x="21265" y="-1378"/>
                      <a:pt x="78408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" name="Google Shape;122;p1"/>
              <p:cNvSpPr/>
              <p:nvPr/>
            </p:nvSpPr>
            <p:spPr>
              <a:xfrm>
                <a:off x="10181116" y="5944447"/>
                <a:ext cx="295366" cy="242642"/>
              </a:xfrm>
              <a:custGeom>
                <a:rect b="b" l="l" r="r" t="t"/>
                <a:pathLst>
                  <a:path extrusionOk="0" h="242642" w="295366">
                    <a:moveTo>
                      <a:pt x="52962" y="242636"/>
                    </a:moveTo>
                    <a:cubicBezTo>
                      <a:pt x="8208" y="242231"/>
                      <a:pt x="-11766" y="217918"/>
                      <a:pt x="7073" y="177504"/>
                    </a:cubicBezTo>
                    <a:cubicBezTo>
                      <a:pt x="51340" y="82502"/>
                      <a:pt x="126085" y="21060"/>
                      <a:pt x="229745" y="1694"/>
                    </a:cubicBezTo>
                    <a:cubicBezTo>
                      <a:pt x="282934" y="-8242"/>
                      <a:pt x="307734" y="26656"/>
                      <a:pt x="289342" y="76824"/>
                    </a:cubicBezTo>
                    <a:cubicBezTo>
                      <a:pt x="258093" y="162052"/>
                      <a:pt x="142043" y="243448"/>
                      <a:pt x="52962" y="2426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3" name="Google Shape;123;p1"/>
              <p:cNvSpPr/>
              <p:nvPr/>
            </p:nvSpPr>
            <p:spPr>
              <a:xfrm>
                <a:off x="10173190" y="6429991"/>
                <a:ext cx="175609" cy="232152"/>
              </a:xfrm>
              <a:custGeom>
                <a:rect b="b" l="l" r="r" t="t"/>
                <a:pathLst>
                  <a:path extrusionOk="0" h="232152" w="175609">
                    <a:moveTo>
                      <a:pt x="14" y="81317"/>
                    </a:moveTo>
                    <a:cubicBezTo>
                      <a:pt x="2183" y="53333"/>
                      <a:pt x="-3170" y="18516"/>
                      <a:pt x="26902" y="4625"/>
                    </a:cubicBezTo>
                    <a:cubicBezTo>
                      <a:pt x="57056" y="-9305"/>
                      <a:pt x="85039" y="10891"/>
                      <a:pt x="108987" y="29973"/>
                    </a:cubicBezTo>
                    <a:cubicBezTo>
                      <a:pt x="150313" y="62904"/>
                      <a:pt x="174890" y="105346"/>
                      <a:pt x="175600" y="159102"/>
                    </a:cubicBezTo>
                    <a:cubicBezTo>
                      <a:pt x="176411" y="219795"/>
                      <a:pt x="125939" y="250353"/>
                      <a:pt x="72629" y="220707"/>
                    </a:cubicBezTo>
                    <a:cubicBezTo>
                      <a:pt x="18628" y="190675"/>
                      <a:pt x="-595" y="141035"/>
                      <a:pt x="14" y="813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4" name="Google Shape;124;p1"/>
            <p:cNvSpPr/>
            <p:nvPr/>
          </p:nvSpPr>
          <p:spPr>
            <a:xfrm flipH="1" rot="-9203948">
              <a:off x="2916237" y="4146793"/>
              <a:ext cx="4503579" cy="1645809"/>
            </a:xfrm>
            <a:custGeom>
              <a:rect b="b" l="l" r="r" t="t"/>
              <a:pathLst>
                <a:path extrusionOk="0" h="648407" w="1774296">
                  <a:moveTo>
                    <a:pt x="0" y="648042"/>
                  </a:moveTo>
                  <a:cubicBezTo>
                    <a:pt x="181456" y="634596"/>
                    <a:pt x="331539" y="348716"/>
                    <a:pt x="348373" y="181042"/>
                  </a:cubicBezTo>
                  <a:cubicBezTo>
                    <a:pt x="355796" y="47435"/>
                    <a:pt x="181697" y="100600"/>
                    <a:pt x="214954" y="199574"/>
                  </a:cubicBezTo>
                  <a:cubicBezTo>
                    <a:pt x="327686" y="535070"/>
                    <a:pt x="521926" y="655988"/>
                    <a:pt x="756045" y="648042"/>
                  </a:cubicBezTo>
                  <a:cubicBezTo>
                    <a:pt x="996208" y="639883"/>
                    <a:pt x="1315833" y="388804"/>
                    <a:pt x="1278606" y="151393"/>
                  </a:cubicBezTo>
                  <a:cubicBezTo>
                    <a:pt x="1251260" y="-23017"/>
                    <a:pt x="1093556" y="-13054"/>
                    <a:pt x="993236" y="17966"/>
                  </a:cubicBezTo>
                  <a:cubicBezTo>
                    <a:pt x="932917" y="36617"/>
                    <a:pt x="891650" y="118119"/>
                    <a:pt x="896877" y="181042"/>
                  </a:cubicBezTo>
                  <a:cubicBezTo>
                    <a:pt x="907840" y="312988"/>
                    <a:pt x="1026169" y="445670"/>
                    <a:pt x="1152599" y="484960"/>
                  </a:cubicBezTo>
                  <a:cubicBezTo>
                    <a:pt x="1370599" y="552705"/>
                    <a:pt x="1773506" y="392391"/>
                    <a:pt x="1774296" y="229225"/>
                  </a:cubicBezTo>
                </a:path>
              </a:pathLst>
            </a:custGeom>
            <a:noFill/>
            <a:ln cap="flat" cmpd="sng" w="19050">
              <a:solidFill>
                <a:srgbClr val="113152">
                  <a:alpha val="27843"/>
                </a:srgbClr>
              </a:solidFill>
              <a:prstDash val="dash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5" name="Google Shape;125;p1"/>
          <p:cNvGrpSpPr/>
          <p:nvPr/>
        </p:nvGrpSpPr>
        <p:grpSpPr>
          <a:xfrm rot="212729">
            <a:off x="5135733" y="2681178"/>
            <a:ext cx="695864" cy="908551"/>
            <a:chOff x="98150" y="4045083"/>
            <a:chExt cx="2154358" cy="2812827"/>
          </a:xfrm>
        </p:grpSpPr>
        <p:sp>
          <p:nvSpPr>
            <p:cNvPr id="126" name="Google Shape;126;p1"/>
            <p:cNvSpPr/>
            <p:nvPr/>
          </p:nvSpPr>
          <p:spPr>
            <a:xfrm>
              <a:off x="98150" y="4045083"/>
              <a:ext cx="2154358" cy="2783737"/>
            </a:xfrm>
            <a:custGeom>
              <a:rect b="b" l="l" r="r" t="t"/>
              <a:pathLst>
                <a:path extrusionOk="0" h="2783737" w="2154358">
                  <a:moveTo>
                    <a:pt x="626241" y="2769949"/>
                  </a:moveTo>
                  <a:cubicBezTo>
                    <a:pt x="601790" y="2789611"/>
                    <a:pt x="579253" y="2789659"/>
                    <a:pt x="562602" y="2760875"/>
                  </a:cubicBezTo>
                  <a:cubicBezTo>
                    <a:pt x="485084" y="2626854"/>
                    <a:pt x="392870" y="2502412"/>
                    <a:pt x="310234" y="2371764"/>
                  </a:cubicBezTo>
                  <a:cubicBezTo>
                    <a:pt x="297773" y="2352062"/>
                    <a:pt x="273874" y="2328147"/>
                    <a:pt x="296892" y="2303000"/>
                  </a:cubicBezTo>
                  <a:cubicBezTo>
                    <a:pt x="322080" y="2275481"/>
                    <a:pt x="357679" y="2278917"/>
                    <a:pt x="387192" y="2292933"/>
                  </a:cubicBezTo>
                  <a:cubicBezTo>
                    <a:pt x="429447" y="2313003"/>
                    <a:pt x="468554" y="2339680"/>
                    <a:pt x="514333" y="2358781"/>
                  </a:cubicBezTo>
                  <a:cubicBezTo>
                    <a:pt x="471693" y="2294983"/>
                    <a:pt x="428982" y="2231232"/>
                    <a:pt x="386447" y="2167369"/>
                  </a:cubicBezTo>
                  <a:cubicBezTo>
                    <a:pt x="354363" y="2119196"/>
                    <a:pt x="324594" y="2069725"/>
                    <a:pt x="305509" y="2014688"/>
                  </a:cubicBezTo>
                  <a:cubicBezTo>
                    <a:pt x="299567" y="1997541"/>
                    <a:pt x="288098" y="1979537"/>
                    <a:pt x="305757" y="1962782"/>
                  </a:cubicBezTo>
                  <a:cubicBezTo>
                    <a:pt x="321094" y="1948230"/>
                    <a:pt x="340420" y="1949400"/>
                    <a:pt x="358768" y="1954005"/>
                  </a:cubicBezTo>
                  <a:cubicBezTo>
                    <a:pt x="411571" y="1967251"/>
                    <a:pt x="452192" y="2000937"/>
                    <a:pt x="492436" y="2035303"/>
                  </a:cubicBezTo>
                  <a:cubicBezTo>
                    <a:pt x="507637" y="2048285"/>
                    <a:pt x="519082" y="2066353"/>
                    <a:pt x="549820" y="2075948"/>
                  </a:cubicBezTo>
                  <a:cubicBezTo>
                    <a:pt x="470260" y="1805681"/>
                    <a:pt x="609654" y="1577548"/>
                    <a:pt x="685490" y="1326862"/>
                  </a:cubicBezTo>
                  <a:cubicBezTo>
                    <a:pt x="637565" y="1350224"/>
                    <a:pt x="601093" y="1366626"/>
                    <a:pt x="558662" y="1353700"/>
                  </a:cubicBezTo>
                  <a:cubicBezTo>
                    <a:pt x="497962" y="1335207"/>
                    <a:pt x="471493" y="1284968"/>
                    <a:pt x="497610" y="1227328"/>
                  </a:cubicBezTo>
                  <a:cubicBezTo>
                    <a:pt x="512266" y="1194980"/>
                    <a:pt x="530999" y="1164193"/>
                    <a:pt x="550429" y="1134360"/>
                  </a:cubicBezTo>
                  <a:cubicBezTo>
                    <a:pt x="581679" y="1086380"/>
                    <a:pt x="599451" y="1034097"/>
                    <a:pt x="609086" y="970587"/>
                  </a:cubicBezTo>
                  <a:cubicBezTo>
                    <a:pt x="515742" y="987222"/>
                    <a:pt x="424745" y="981519"/>
                    <a:pt x="333700" y="974760"/>
                  </a:cubicBezTo>
                  <a:cubicBezTo>
                    <a:pt x="287770" y="971348"/>
                    <a:pt x="242407" y="964765"/>
                    <a:pt x="198118" y="952431"/>
                  </a:cubicBezTo>
                  <a:cubicBezTo>
                    <a:pt x="25983" y="904474"/>
                    <a:pt x="-43726" y="759289"/>
                    <a:pt x="27882" y="594730"/>
                  </a:cubicBezTo>
                  <a:cubicBezTo>
                    <a:pt x="68855" y="500570"/>
                    <a:pt x="138108" y="427153"/>
                    <a:pt x="215602" y="362785"/>
                  </a:cubicBezTo>
                  <a:cubicBezTo>
                    <a:pt x="318868" y="277010"/>
                    <a:pt x="424153" y="193326"/>
                    <a:pt x="537422" y="120765"/>
                  </a:cubicBezTo>
                  <a:cubicBezTo>
                    <a:pt x="851098" y="-80186"/>
                    <a:pt x="1212082" y="-27407"/>
                    <a:pt x="1435706" y="257108"/>
                  </a:cubicBezTo>
                  <a:cubicBezTo>
                    <a:pt x="1499601" y="338398"/>
                    <a:pt x="1574796" y="410831"/>
                    <a:pt x="1645258" y="486907"/>
                  </a:cubicBezTo>
                  <a:cubicBezTo>
                    <a:pt x="1682547" y="527176"/>
                    <a:pt x="1715168" y="569847"/>
                    <a:pt x="1731650" y="623434"/>
                  </a:cubicBezTo>
                  <a:cubicBezTo>
                    <a:pt x="1773048" y="758088"/>
                    <a:pt x="1708592" y="861434"/>
                    <a:pt x="1568917" y="882882"/>
                  </a:cubicBezTo>
                  <a:cubicBezTo>
                    <a:pt x="1467477" y="898459"/>
                    <a:pt x="1365091" y="889473"/>
                    <a:pt x="1263195" y="893213"/>
                  </a:cubicBezTo>
                  <a:cubicBezTo>
                    <a:pt x="1215662" y="894959"/>
                    <a:pt x="1212530" y="910040"/>
                    <a:pt x="1231367" y="946681"/>
                  </a:cubicBezTo>
                  <a:cubicBezTo>
                    <a:pt x="1253888" y="990481"/>
                    <a:pt x="1275048" y="1035010"/>
                    <a:pt x="1295623" y="1079772"/>
                  </a:cubicBezTo>
                  <a:cubicBezTo>
                    <a:pt x="1310495" y="1112128"/>
                    <a:pt x="1326769" y="1144396"/>
                    <a:pt x="1336660" y="1178377"/>
                  </a:cubicBezTo>
                  <a:cubicBezTo>
                    <a:pt x="1369873" y="1292536"/>
                    <a:pt x="1318928" y="1352274"/>
                    <a:pt x="1197442" y="1338186"/>
                  </a:cubicBezTo>
                  <a:cubicBezTo>
                    <a:pt x="1199957" y="1385062"/>
                    <a:pt x="1217616" y="1427061"/>
                    <a:pt x="1233137" y="1468779"/>
                  </a:cubicBezTo>
                  <a:cubicBezTo>
                    <a:pt x="1264532" y="1553169"/>
                    <a:pt x="1300660" y="1635812"/>
                    <a:pt x="1331767" y="1720306"/>
                  </a:cubicBezTo>
                  <a:cubicBezTo>
                    <a:pt x="1384081" y="1862415"/>
                    <a:pt x="1439206" y="2004004"/>
                    <a:pt x="1444708" y="2158407"/>
                  </a:cubicBezTo>
                  <a:cubicBezTo>
                    <a:pt x="1445461" y="2179623"/>
                    <a:pt x="1451403" y="2200654"/>
                    <a:pt x="1456176" y="2229110"/>
                  </a:cubicBezTo>
                  <a:cubicBezTo>
                    <a:pt x="1485849" y="2175418"/>
                    <a:pt x="1510789" y="2127549"/>
                    <a:pt x="1538251" y="2081178"/>
                  </a:cubicBezTo>
                  <a:cubicBezTo>
                    <a:pt x="1591142" y="1991855"/>
                    <a:pt x="1657648" y="1915995"/>
                    <a:pt x="1753778" y="1870504"/>
                  </a:cubicBezTo>
                  <a:cubicBezTo>
                    <a:pt x="1774177" y="1860854"/>
                    <a:pt x="1795120" y="1848255"/>
                    <a:pt x="1814165" y="1869055"/>
                  </a:cubicBezTo>
                  <a:cubicBezTo>
                    <a:pt x="1831136" y="1887587"/>
                    <a:pt x="1819980" y="1908106"/>
                    <a:pt x="1809584" y="1925541"/>
                  </a:cubicBezTo>
                  <a:cubicBezTo>
                    <a:pt x="1755124" y="2016922"/>
                    <a:pt x="1745121" y="2120758"/>
                    <a:pt x="1720758" y="2227148"/>
                  </a:cubicBezTo>
                  <a:cubicBezTo>
                    <a:pt x="1820957" y="2166304"/>
                    <a:pt x="1919290" y="2116994"/>
                    <a:pt x="2028539" y="2093335"/>
                  </a:cubicBezTo>
                  <a:cubicBezTo>
                    <a:pt x="2070762" y="2084197"/>
                    <a:pt x="2123604" y="2071511"/>
                    <a:pt x="2147158" y="2109145"/>
                  </a:cubicBezTo>
                  <a:cubicBezTo>
                    <a:pt x="2172514" y="2149662"/>
                    <a:pt x="2124838" y="2182811"/>
                    <a:pt x="2097960" y="2209880"/>
                  </a:cubicBezTo>
                  <a:cubicBezTo>
                    <a:pt x="1959206" y="2349635"/>
                    <a:pt x="1850806" y="2512392"/>
                    <a:pt x="1739867" y="2673370"/>
                  </a:cubicBezTo>
                  <a:cubicBezTo>
                    <a:pt x="1720437" y="2701569"/>
                    <a:pt x="1703018" y="2733501"/>
                    <a:pt x="1659362" y="2716810"/>
                  </a:cubicBezTo>
                  <a:cubicBezTo>
                    <a:pt x="1622985" y="2698478"/>
                    <a:pt x="1640549" y="2669014"/>
                    <a:pt x="1648638" y="2646196"/>
                  </a:cubicBezTo>
                  <a:cubicBezTo>
                    <a:pt x="1674362" y="2573644"/>
                    <a:pt x="1712364" y="2507010"/>
                    <a:pt x="1759745" y="2446366"/>
                  </a:cubicBezTo>
                  <a:cubicBezTo>
                    <a:pt x="1819059" y="2370458"/>
                    <a:pt x="1887158" y="2301798"/>
                    <a:pt x="1942243" y="2225289"/>
                  </a:cubicBezTo>
                  <a:cubicBezTo>
                    <a:pt x="1850261" y="2252464"/>
                    <a:pt x="1766512" y="2298058"/>
                    <a:pt x="1701176" y="2373830"/>
                  </a:cubicBezTo>
                  <a:cubicBezTo>
                    <a:pt x="1694537" y="2381535"/>
                    <a:pt x="1686752" y="2388262"/>
                    <a:pt x="1678807" y="2394701"/>
                  </a:cubicBezTo>
                  <a:cubicBezTo>
                    <a:pt x="1665176" y="2405737"/>
                    <a:pt x="1650472" y="2414996"/>
                    <a:pt x="1632244" y="2408365"/>
                  </a:cubicBezTo>
                  <a:cubicBezTo>
                    <a:pt x="1611669" y="2400876"/>
                    <a:pt x="1606687" y="2382760"/>
                    <a:pt x="1604997" y="2363250"/>
                  </a:cubicBezTo>
                  <a:cubicBezTo>
                    <a:pt x="1603219" y="2342692"/>
                    <a:pt x="1606247" y="2322581"/>
                    <a:pt x="1610307" y="2302487"/>
                  </a:cubicBezTo>
                  <a:cubicBezTo>
                    <a:pt x="1626101" y="2224465"/>
                    <a:pt x="1640581" y="2146146"/>
                    <a:pt x="1664792" y="2067451"/>
                  </a:cubicBezTo>
                  <a:cubicBezTo>
                    <a:pt x="1574468" y="2185117"/>
                    <a:pt x="1513047" y="2314372"/>
                    <a:pt x="1470016" y="2453014"/>
                  </a:cubicBezTo>
                  <a:cubicBezTo>
                    <a:pt x="1461975" y="2478907"/>
                    <a:pt x="1455175" y="2505600"/>
                    <a:pt x="1438973" y="2528145"/>
                  </a:cubicBezTo>
                  <a:cubicBezTo>
                    <a:pt x="1427537" y="2544059"/>
                    <a:pt x="1413025" y="2556480"/>
                    <a:pt x="1391985" y="2552676"/>
                  </a:cubicBezTo>
                  <a:cubicBezTo>
                    <a:pt x="1369464" y="2548608"/>
                    <a:pt x="1357467" y="2532366"/>
                    <a:pt x="1352085" y="2511038"/>
                  </a:cubicBezTo>
                  <a:cubicBezTo>
                    <a:pt x="1348729" y="2497751"/>
                    <a:pt x="1347464" y="2483888"/>
                    <a:pt x="1349026" y="2470473"/>
                  </a:cubicBezTo>
                  <a:cubicBezTo>
                    <a:pt x="1359261" y="2382600"/>
                    <a:pt x="1360126" y="2294302"/>
                    <a:pt x="1359173" y="2214229"/>
                  </a:cubicBezTo>
                  <a:cubicBezTo>
                    <a:pt x="1344012" y="2292180"/>
                    <a:pt x="1304713" y="2370362"/>
                    <a:pt x="1270851" y="2450547"/>
                  </a:cubicBezTo>
                  <a:cubicBezTo>
                    <a:pt x="1265557" y="2463081"/>
                    <a:pt x="1258589" y="2474910"/>
                    <a:pt x="1249043" y="2484841"/>
                  </a:cubicBezTo>
                  <a:cubicBezTo>
                    <a:pt x="1213259" y="2522051"/>
                    <a:pt x="1157557" y="2513289"/>
                    <a:pt x="1143638" y="2463778"/>
                  </a:cubicBezTo>
                  <a:cubicBezTo>
                    <a:pt x="1102192" y="2316399"/>
                    <a:pt x="1050567" y="2172439"/>
                    <a:pt x="1004524" y="2042367"/>
                  </a:cubicBezTo>
                  <a:cubicBezTo>
                    <a:pt x="1029167" y="2173792"/>
                    <a:pt x="1032931" y="2321644"/>
                    <a:pt x="1027173" y="2469921"/>
                  </a:cubicBezTo>
                  <a:cubicBezTo>
                    <a:pt x="1026124" y="2496990"/>
                    <a:pt x="1020446" y="2524004"/>
                    <a:pt x="1009850" y="2549336"/>
                  </a:cubicBezTo>
                  <a:cubicBezTo>
                    <a:pt x="1002682" y="2566468"/>
                    <a:pt x="989403" y="2576079"/>
                    <a:pt x="970342" y="2576607"/>
                  </a:cubicBezTo>
                  <a:cubicBezTo>
                    <a:pt x="951809" y="2577120"/>
                    <a:pt x="933661" y="2571209"/>
                    <a:pt x="928560" y="2553493"/>
                  </a:cubicBezTo>
                  <a:cubicBezTo>
                    <a:pt x="898991" y="2450844"/>
                    <a:pt x="816900" y="2388326"/>
                    <a:pt x="743835" y="2322990"/>
                  </a:cubicBezTo>
                  <a:cubicBezTo>
                    <a:pt x="666189" y="2253569"/>
                    <a:pt x="588022" y="2181000"/>
                    <a:pt x="490066" y="2139731"/>
                  </a:cubicBezTo>
                  <a:cubicBezTo>
                    <a:pt x="596608" y="2292340"/>
                    <a:pt x="700251" y="2447280"/>
                    <a:pt x="783623" y="2614737"/>
                  </a:cubicBezTo>
                  <a:cubicBezTo>
                    <a:pt x="808707" y="2665129"/>
                    <a:pt x="807273" y="2698422"/>
                    <a:pt x="779138" y="2709763"/>
                  </a:cubicBezTo>
                  <a:cubicBezTo>
                    <a:pt x="735986" y="2727165"/>
                    <a:pt x="719312" y="2690101"/>
                    <a:pt x="698120" y="2665177"/>
                  </a:cubicBezTo>
                  <a:cubicBezTo>
                    <a:pt x="684922" y="2649648"/>
                    <a:pt x="676208" y="2630803"/>
                    <a:pt x="665500" y="2613432"/>
                  </a:cubicBezTo>
                  <a:cubicBezTo>
                    <a:pt x="607964" y="2520048"/>
                    <a:pt x="569129" y="2483960"/>
                    <a:pt x="465591" y="2429364"/>
                  </a:cubicBezTo>
                  <a:cubicBezTo>
                    <a:pt x="497722" y="2477353"/>
                    <a:pt x="526939" y="2521137"/>
                    <a:pt x="553896" y="2566283"/>
                  </a:cubicBezTo>
                  <a:cubicBezTo>
                    <a:pt x="581855" y="2613095"/>
                    <a:pt x="603431" y="2663183"/>
                    <a:pt x="623774" y="2713686"/>
                  </a:cubicBezTo>
                  <a:cubicBezTo>
                    <a:pt x="631086" y="2731795"/>
                    <a:pt x="645190" y="2750376"/>
                    <a:pt x="626241" y="2769949"/>
                  </a:cubicBezTo>
                  <a:close/>
                </a:path>
              </a:pathLst>
            </a:custGeom>
            <a:solidFill>
              <a:srgbClr val="17477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"/>
            <p:cNvSpPr/>
            <p:nvPr/>
          </p:nvSpPr>
          <p:spPr>
            <a:xfrm>
              <a:off x="527628" y="6028664"/>
              <a:ext cx="1560529" cy="829246"/>
            </a:xfrm>
            <a:custGeom>
              <a:rect b="b" l="l" r="r" t="t"/>
              <a:pathLst>
                <a:path extrusionOk="0" h="829246" w="1560529">
                  <a:moveTo>
                    <a:pt x="196762" y="786367"/>
                  </a:moveTo>
                  <a:cubicBezTo>
                    <a:pt x="170597" y="680842"/>
                    <a:pt x="113958" y="590238"/>
                    <a:pt x="56383" y="500122"/>
                  </a:cubicBezTo>
                  <a:cubicBezTo>
                    <a:pt x="40869" y="475847"/>
                    <a:pt x="24707" y="451989"/>
                    <a:pt x="0" y="414531"/>
                  </a:cubicBezTo>
                  <a:cubicBezTo>
                    <a:pt x="83789" y="451885"/>
                    <a:pt x="149285" y="489631"/>
                    <a:pt x="197491" y="551756"/>
                  </a:cubicBezTo>
                  <a:cubicBezTo>
                    <a:pt x="222422" y="583887"/>
                    <a:pt x="241275" y="620776"/>
                    <a:pt x="266535" y="652603"/>
                  </a:cubicBezTo>
                  <a:cubicBezTo>
                    <a:pt x="287943" y="679577"/>
                    <a:pt x="303849" y="736712"/>
                    <a:pt x="344742" y="714047"/>
                  </a:cubicBezTo>
                  <a:cubicBezTo>
                    <a:pt x="387982" y="690085"/>
                    <a:pt x="348114" y="646693"/>
                    <a:pt x="332032" y="617100"/>
                  </a:cubicBezTo>
                  <a:cubicBezTo>
                    <a:pt x="276090" y="514138"/>
                    <a:pt x="220556" y="410799"/>
                    <a:pt x="152225" y="315029"/>
                  </a:cubicBezTo>
                  <a:cubicBezTo>
                    <a:pt x="109153" y="254658"/>
                    <a:pt x="68692" y="192413"/>
                    <a:pt x="20999" y="122063"/>
                  </a:cubicBezTo>
                  <a:cubicBezTo>
                    <a:pt x="160105" y="179191"/>
                    <a:pt x="259311" y="273959"/>
                    <a:pt x="362850" y="362394"/>
                  </a:cubicBezTo>
                  <a:cubicBezTo>
                    <a:pt x="410783" y="403335"/>
                    <a:pt x="442322" y="460038"/>
                    <a:pt x="492466" y="498937"/>
                  </a:cubicBezTo>
                  <a:cubicBezTo>
                    <a:pt x="510838" y="513193"/>
                    <a:pt x="502285" y="533471"/>
                    <a:pt x="504775" y="551091"/>
                  </a:cubicBezTo>
                  <a:cubicBezTo>
                    <a:pt x="507138" y="567845"/>
                    <a:pt x="511807" y="580612"/>
                    <a:pt x="531165" y="582662"/>
                  </a:cubicBezTo>
                  <a:cubicBezTo>
                    <a:pt x="550458" y="584704"/>
                    <a:pt x="566420" y="578714"/>
                    <a:pt x="570857" y="559292"/>
                  </a:cubicBezTo>
                  <a:cubicBezTo>
                    <a:pt x="577248" y="531285"/>
                    <a:pt x="581957" y="502669"/>
                    <a:pt x="584496" y="474061"/>
                  </a:cubicBezTo>
                  <a:cubicBezTo>
                    <a:pt x="598303" y="318937"/>
                    <a:pt x="573908" y="165671"/>
                    <a:pt x="558387" y="0"/>
                  </a:cubicBezTo>
                  <a:cubicBezTo>
                    <a:pt x="595804" y="61076"/>
                    <a:pt x="609411" y="119629"/>
                    <a:pt x="629898" y="174842"/>
                  </a:cubicBezTo>
                  <a:cubicBezTo>
                    <a:pt x="664729" y="268698"/>
                    <a:pt x="697757" y="363331"/>
                    <a:pt x="720871" y="461047"/>
                  </a:cubicBezTo>
                  <a:cubicBezTo>
                    <a:pt x="726349" y="484201"/>
                    <a:pt x="731923" y="508668"/>
                    <a:pt x="761996" y="512776"/>
                  </a:cubicBezTo>
                  <a:cubicBezTo>
                    <a:pt x="794857" y="517269"/>
                    <a:pt x="812629" y="498000"/>
                    <a:pt x="824754" y="471458"/>
                  </a:cubicBezTo>
                  <a:cubicBezTo>
                    <a:pt x="858656" y="397272"/>
                    <a:pt x="890787" y="322381"/>
                    <a:pt x="912924" y="243622"/>
                  </a:cubicBezTo>
                  <a:cubicBezTo>
                    <a:pt x="918362" y="224272"/>
                    <a:pt x="924577" y="205139"/>
                    <a:pt x="935212" y="186375"/>
                  </a:cubicBezTo>
                  <a:cubicBezTo>
                    <a:pt x="943390" y="266247"/>
                    <a:pt x="944863" y="345663"/>
                    <a:pt x="938352" y="425311"/>
                  </a:cubicBezTo>
                  <a:cubicBezTo>
                    <a:pt x="935725" y="457411"/>
                    <a:pt x="934356" y="489639"/>
                    <a:pt x="933563" y="521842"/>
                  </a:cubicBezTo>
                  <a:cubicBezTo>
                    <a:pt x="933106" y="540431"/>
                    <a:pt x="941251" y="555896"/>
                    <a:pt x="960272" y="560533"/>
                  </a:cubicBezTo>
                  <a:cubicBezTo>
                    <a:pt x="979734" y="565275"/>
                    <a:pt x="993757" y="553582"/>
                    <a:pt x="1001294" y="537412"/>
                  </a:cubicBezTo>
                  <a:cubicBezTo>
                    <a:pt x="1011273" y="515996"/>
                    <a:pt x="1019250" y="493475"/>
                    <a:pt x="1026265" y="470866"/>
                  </a:cubicBezTo>
                  <a:cubicBezTo>
                    <a:pt x="1070907" y="326898"/>
                    <a:pt x="1132199" y="191452"/>
                    <a:pt x="1227889" y="73449"/>
                  </a:cubicBezTo>
                  <a:cubicBezTo>
                    <a:pt x="1235225" y="64407"/>
                    <a:pt x="1243778" y="56350"/>
                    <a:pt x="1255263" y="49383"/>
                  </a:cubicBezTo>
                  <a:cubicBezTo>
                    <a:pt x="1231677" y="140908"/>
                    <a:pt x="1209260" y="231929"/>
                    <a:pt x="1194476" y="324608"/>
                  </a:cubicBezTo>
                  <a:cubicBezTo>
                    <a:pt x="1193138" y="332977"/>
                    <a:pt x="1189919" y="341154"/>
                    <a:pt x="1189422" y="349532"/>
                  </a:cubicBezTo>
                  <a:cubicBezTo>
                    <a:pt x="1188069" y="372509"/>
                    <a:pt x="1176856" y="400932"/>
                    <a:pt x="1203734" y="414075"/>
                  </a:cubicBezTo>
                  <a:cubicBezTo>
                    <a:pt x="1229627" y="426737"/>
                    <a:pt x="1243458" y="400468"/>
                    <a:pt x="1256753" y="384618"/>
                  </a:cubicBezTo>
                  <a:cubicBezTo>
                    <a:pt x="1333318" y="293293"/>
                    <a:pt x="1435895" y="248203"/>
                    <a:pt x="1560529" y="211290"/>
                  </a:cubicBezTo>
                  <a:cubicBezTo>
                    <a:pt x="1492246" y="291267"/>
                    <a:pt x="1433188" y="361296"/>
                    <a:pt x="1373178" y="430485"/>
                  </a:cubicBezTo>
                  <a:cubicBezTo>
                    <a:pt x="1318109" y="493979"/>
                    <a:pt x="1274540" y="564657"/>
                    <a:pt x="1240679" y="641191"/>
                  </a:cubicBezTo>
                  <a:cubicBezTo>
                    <a:pt x="1227913" y="670038"/>
                    <a:pt x="1213169" y="700232"/>
                    <a:pt x="1229899" y="733244"/>
                  </a:cubicBezTo>
                  <a:cubicBezTo>
                    <a:pt x="1089039" y="797260"/>
                    <a:pt x="937063" y="803402"/>
                    <a:pt x="786808" y="815199"/>
                  </a:cubicBezTo>
                  <a:cubicBezTo>
                    <a:pt x="702314" y="821831"/>
                    <a:pt x="617212" y="819132"/>
                    <a:pt x="532318" y="825483"/>
                  </a:cubicBezTo>
                  <a:cubicBezTo>
                    <a:pt x="418632" y="833988"/>
                    <a:pt x="304914" y="830881"/>
                    <a:pt x="196762" y="786367"/>
                  </a:cubicBezTo>
                  <a:close/>
                </a:path>
              </a:pathLst>
            </a:custGeom>
            <a:solidFill>
              <a:srgbClr val="3A7D2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"/>
            <p:cNvSpPr/>
            <p:nvPr/>
          </p:nvSpPr>
          <p:spPr>
            <a:xfrm>
              <a:off x="187533" y="4132445"/>
              <a:ext cx="1557302" cy="807107"/>
            </a:xfrm>
            <a:custGeom>
              <a:rect b="b" l="l" r="r" t="t"/>
              <a:pathLst>
                <a:path extrusionOk="0" h="807107" w="1557302">
                  <a:moveTo>
                    <a:pt x="1065788" y="726154"/>
                  </a:moveTo>
                  <a:cubicBezTo>
                    <a:pt x="883546" y="749148"/>
                    <a:pt x="701376" y="772654"/>
                    <a:pt x="519030" y="794791"/>
                  </a:cubicBezTo>
                  <a:cubicBezTo>
                    <a:pt x="470696" y="800661"/>
                    <a:pt x="422491" y="812955"/>
                    <a:pt x="373132" y="803864"/>
                  </a:cubicBezTo>
                  <a:cubicBezTo>
                    <a:pt x="371578" y="786061"/>
                    <a:pt x="386211" y="777315"/>
                    <a:pt x="394868" y="765294"/>
                  </a:cubicBezTo>
                  <a:cubicBezTo>
                    <a:pt x="437211" y="706540"/>
                    <a:pt x="422170" y="618787"/>
                    <a:pt x="362176" y="575347"/>
                  </a:cubicBezTo>
                  <a:cubicBezTo>
                    <a:pt x="299651" y="530073"/>
                    <a:pt x="214620" y="539612"/>
                    <a:pt x="170091" y="596891"/>
                  </a:cubicBezTo>
                  <a:cubicBezTo>
                    <a:pt x="132874" y="644768"/>
                    <a:pt x="140162" y="700950"/>
                    <a:pt x="188071" y="753192"/>
                  </a:cubicBezTo>
                  <a:cubicBezTo>
                    <a:pt x="199324" y="765462"/>
                    <a:pt x="224359" y="768625"/>
                    <a:pt x="218641" y="793885"/>
                  </a:cubicBezTo>
                  <a:cubicBezTo>
                    <a:pt x="175009" y="798154"/>
                    <a:pt x="134011" y="785428"/>
                    <a:pt x="95200" y="769138"/>
                  </a:cubicBezTo>
                  <a:cubicBezTo>
                    <a:pt x="9826" y="733323"/>
                    <a:pt x="-22122" y="643487"/>
                    <a:pt x="15752" y="552042"/>
                  </a:cubicBezTo>
                  <a:cubicBezTo>
                    <a:pt x="32050" y="512678"/>
                    <a:pt x="52689" y="475012"/>
                    <a:pt x="82234" y="444338"/>
                  </a:cubicBezTo>
                  <a:cubicBezTo>
                    <a:pt x="233425" y="287380"/>
                    <a:pt x="397143" y="145535"/>
                    <a:pt x="595539" y="51110"/>
                  </a:cubicBezTo>
                  <a:cubicBezTo>
                    <a:pt x="668403" y="16432"/>
                    <a:pt x="747355" y="-6497"/>
                    <a:pt x="830976" y="1648"/>
                  </a:cubicBezTo>
                  <a:cubicBezTo>
                    <a:pt x="830311" y="46737"/>
                    <a:pt x="809271" y="89304"/>
                    <a:pt x="816792" y="135780"/>
                  </a:cubicBezTo>
                  <a:cubicBezTo>
                    <a:pt x="826082" y="193148"/>
                    <a:pt x="852271" y="238878"/>
                    <a:pt x="904649" y="264691"/>
                  </a:cubicBezTo>
                  <a:cubicBezTo>
                    <a:pt x="958173" y="291064"/>
                    <a:pt x="1010487" y="282295"/>
                    <a:pt x="1057971" y="247104"/>
                  </a:cubicBezTo>
                  <a:cubicBezTo>
                    <a:pt x="1111462" y="207460"/>
                    <a:pt x="1123524" y="158181"/>
                    <a:pt x="1096910" y="95888"/>
                  </a:cubicBezTo>
                  <a:cubicBezTo>
                    <a:pt x="1092025" y="84451"/>
                    <a:pt x="1079691" y="73183"/>
                    <a:pt x="1092217" y="59207"/>
                  </a:cubicBezTo>
                  <a:cubicBezTo>
                    <a:pt x="1164001" y="91315"/>
                    <a:pt x="1225557" y="136749"/>
                    <a:pt x="1276005" y="197488"/>
                  </a:cubicBezTo>
                  <a:cubicBezTo>
                    <a:pt x="1331803" y="264675"/>
                    <a:pt x="1396050" y="324790"/>
                    <a:pt x="1444063" y="398495"/>
                  </a:cubicBezTo>
                  <a:cubicBezTo>
                    <a:pt x="1429303" y="415258"/>
                    <a:pt x="1406670" y="420455"/>
                    <a:pt x="1390596" y="435857"/>
                  </a:cubicBezTo>
                  <a:cubicBezTo>
                    <a:pt x="1348797" y="475909"/>
                    <a:pt x="1337080" y="533885"/>
                    <a:pt x="1363406" y="577918"/>
                  </a:cubicBezTo>
                  <a:cubicBezTo>
                    <a:pt x="1389723" y="621951"/>
                    <a:pt x="1446466" y="638761"/>
                    <a:pt x="1501607" y="621046"/>
                  </a:cubicBezTo>
                  <a:cubicBezTo>
                    <a:pt x="1519587" y="615271"/>
                    <a:pt x="1533722" y="594464"/>
                    <a:pt x="1556452" y="605549"/>
                  </a:cubicBezTo>
                  <a:cubicBezTo>
                    <a:pt x="1562290" y="665207"/>
                    <a:pt x="1538440" y="698804"/>
                    <a:pt x="1474337" y="708335"/>
                  </a:cubicBezTo>
                  <a:cubicBezTo>
                    <a:pt x="1419388" y="716512"/>
                    <a:pt x="1363358" y="718794"/>
                    <a:pt x="1307704" y="720564"/>
                  </a:cubicBezTo>
                  <a:cubicBezTo>
                    <a:pt x="1235159" y="722871"/>
                    <a:pt x="1162519" y="722102"/>
                    <a:pt x="1089919" y="722654"/>
                  </a:cubicBezTo>
                  <a:cubicBezTo>
                    <a:pt x="1087724" y="695576"/>
                    <a:pt x="1115403" y="684909"/>
                    <a:pt x="1122539" y="661915"/>
                  </a:cubicBezTo>
                  <a:cubicBezTo>
                    <a:pt x="1149144" y="576228"/>
                    <a:pt x="1065820" y="461229"/>
                    <a:pt x="976000" y="461910"/>
                  </a:cubicBezTo>
                  <a:cubicBezTo>
                    <a:pt x="916382" y="462358"/>
                    <a:pt x="869867" y="508705"/>
                    <a:pt x="868641" y="568892"/>
                  </a:cubicBezTo>
                  <a:cubicBezTo>
                    <a:pt x="867120" y="643343"/>
                    <a:pt x="924848" y="704570"/>
                    <a:pt x="1000051" y="709832"/>
                  </a:cubicBezTo>
                  <a:cubicBezTo>
                    <a:pt x="1022580" y="711418"/>
                    <a:pt x="1048489" y="702408"/>
                    <a:pt x="1065788" y="726154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"/>
            <p:cNvSpPr/>
            <p:nvPr/>
          </p:nvSpPr>
          <p:spPr>
            <a:xfrm>
              <a:off x="712530" y="5337827"/>
              <a:ext cx="684886" cy="1087444"/>
            </a:xfrm>
            <a:custGeom>
              <a:rect b="b" l="l" r="r" t="t"/>
              <a:pathLst>
                <a:path extrusionOk="0" h="1087444" w="684886">
                  <a:moveTo>
                    <a:pt x="595668" y="1037990"/>
                  </a:moveTo>
                  <a:cubicBezTo>
                    <a:pt x="550410" y="878301"/>
                    <a:pt x="488076" y="735439"/>
                    <a:pt x="431021" y="590574"/>
                  </a:cubicBezTo>
                  <a:cubicBezTo>
                    <a:pt x="419208" y="560581"/>
                    <a:pt x="406025" y="531092"/>
                    <a:pt x="392707" y="501724"/>
                  </a:cubicBezTo>
                  <a:cubicBezTo>
                    <a:pt x="383633" y="481718"/>
                    <a:pt x="369008" y="467830"/>
                    <a:pt x="345230" y="470609"/>
                  </a:cubicBezTo>
                  <a:cubicBezTo>
                    <a:pt x="322949" y="473212"/>
                    <a:pt x="308429" y="486739"/>
                    <a:pt x="300765" y="507627"/>
                  </a:cubicBezTo>
                  <a:cubicBezTo>
                    <a:pt x="291875" y="531861"/>
                    <a:pt x="289288" y="557025"/>
                    <a:pt x="288615" y="582702"/>
                  </a:cubicBezTo>
                  <a:cubicBezTo>
                    <a:pt x="285308" y="708825"/>
                    <a:pt x="298546" y="833828"/>
                    <a:pt x="312226" y="958895"/>
                  </a:cubicBezTo>
                  <a:cubicBezTo>
                    <a:pt x="316759" y="1000364"/>
                    <a:pt x="316935" y="1042323"/>
                    <a:pt x="313515" y="1087445"/>
                  </a:cubicBezTo>
                  <a:cubicBezTo>
                    <a:pt x="247546" y="1006427"/>
                    <a:pt x="154523" y="959559"/>
                    <a:pt x="83636" y="889313"/>
                  </a:cubicBezTo>
                  <a:cubicBezTo>
                    <a:pt x="22288" y="828518"/>
                    <a:pt x="10892" y="738202"/>
                    <a:pt x="2434" y="652659"/>
                  </a:cubicBezTo>
                  <a:cubicBezTo>
                    <a:pt x="-11045" y="516284"/>
                    <a:pt x="33917" y="390977"/>
                    <a:pt x="76644" y="265462"/>
                  </a:cubicBezTo>
                  <a:cubicBezTo>
                    <a:pt x="93591" y="215671"/>
                    <a:pt x="114775" y="167377"/>
                    <a:pt x="126956" y="115896"/>
                  </a:cubicBezTo>
                  <a:cubicBezTo>
                    <a:pt x="130384" y="101400"/>
                    <a:pt x="129703" y="80817"/>
                    <a:pt x="157854" y="89243"/>
                  </a:cubicBezTo>
                  <a:cubicBezTo>
                    <a:pt x="214782" y="106278"/>
                    <a:pt x="257493" y="80705"/>
                    <a:pt x="289536" y="35984"/>
                  </a:cubicBezTo>
                  <a:cubicBezTo>
                    <a:pt x="301934" y="18677"/>
                    <a:pt x="308493" y="15417"/>
                    <a:pt x="328283" y="27342"/>
                  </a:cubicBezTo>
                  <a:cubicBezTo>
                    <a:pt x="398265" y="69509"/>
                    <a:pt x="433424" y="63134"/>
                    <a:pt x="490519" y="0"/>
                  </a:cubicBezTo>
                  <a:cubicBezTo>
                    <a:pt x="506937" y="160458"/>
                    <a:pt x="580995" y="299500"/>
                    <a:pt x="630298" y="446479"/>
                  </a:cubicBezTo>
                  <a:cubicBezTo>
                    <a:pt x="710034" y="684182"/>
                    <a:pt x="705662" y="796947"/>
                    <a:pt x="595668" y="10379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"/>
            <p:cNvSpPr/>
            <p:nvPr/>
          </p:nvSpPr>
          <p:spPr>
            <a:xfrm>
              <a:off x="672917" y="4945099"/>
              <a:ext cx="688349" cy="401339"/>
            </a:xfrm>
            <a:custGeom>
              <a:rect b="b" l="l" r="r" t="t"/>
              <a:pathLst>
                <a:path extrusionOk="0" h="401339" w="688349">
                  <a:moveTo>
                    <a:pt x="305051" y="162633"/>
                  </a:moveTo>
                  <a:cubicBezTo>
                    <a:pt x="300934" y="206058"/>
                    <a:pt x="297250" y="241200"/>
                    <a:pt x="294375" y="276407"/>
                  </a:cubicBezTo>
                  <a:cubicBezTo>
                    <a:pt x="291580" y="310645"/>
                    <a:pt x="286582" y="344251"/>
                    <a:pt x="265759" y="372818"/>
                  </a:cubicBezTo>
                  <a:cubicBezTo>
                    <a:pt x="255964" y="386257"/>
                    <a:pt x="246450" y="403741"/>
                    <a:pt x="226548" y="401065"/>
                  </a:cubicBezTo>
                  <a:cubicBezTo>
                    <a:pt x="205132" y="398183"/>
                    <a:pt x="204299" y="377295"/>
                    <a:pt x="200759" y="361582"/>
                  </a:cubicBezTo>
                  <a:cubicBezTo>
                    <a:pt x="188754" y="308323"/>
                    <a:pt x="183812" y="254511"/>
                    <a:pt x="201160" y="192595"/>
                  </a:cubicBezTo>
                  <a:cubicBezTo>
                    <a:pt x="151849" y="212617"/>
                    <a:pt x="143015" y="251348"/>
                    <a:pt x="136984" y="284552"/>
                  </a:cubicBezTo>
                  <a:cubicBezTo>
                    <a:pt x="125580" y="347374"/>
                    <a:pt x="75749" y="355983"/>
                    <a:pt x="29914" y="370207"/>
                  </a:cubicBezTo>
                  <a:cubicBezTo>
                    <a:pt x="5623" y="377744"/>
                    <a:pt x="-8537" y="364249"/>
                    <a:pt x="5655" y="339654"/>
                  </a:cubicBezTo>
                  <a:cubicBezTo>
                    <a:pt x="52979" y="257619"/>
                    <a:pt x="86352" y="171227"/>
                    <a:pt x="94922" y="76273"/>
                  </a:cubicBezTo>
                  <a:cubicBezTo>
                    <a:pt x="96387" y="59992"/>
                    <a:pt x="108513" y="58222"/>
                    <a:pt x="120350" y="57389"/>
                  </a:cubicBezTo>
                  <a:cubicBezTo>
                    <a:pt x="252889" y="48050"/>
                    <a:pt x="382240" y="16455"/>
                    <a:pt x="513914" y="806"/>
                  </a:cubicBezTo>
                  <a:cubicBezTo>
                    <a:pt x="546991" y="-3126"/>
                    <a:pt x="562088" y="7069"/>
                    <a:pt x="574189" y="37190"/>
                  </a:cubicBezTo>
                  <a:cubicBezTo>
                    <a:pt x="600138" y="101790"/>
                    <a:pt x="630275" y="164700"/>
                    <a:pt x="658370" y="228442"/>
                  </a:cubicBezTo>
                  <a:cubicBezTo>
                    <a:pt x="665210" y="243964"/>
                    <a:pt x="672170" y="259669"/>
                    <a:pt x="676623" y="275967"/>
                  </a:cubicBezTo>
                  <a:cubicBezTo>
                    <a:pt x="683158" y="299913"/>
                    <a:pt x="699640" y="330676"/>
                    <a:pt x="676126" y="347134"/>
                  </a:cubicBezTo>
                  <a:cubicBezTo>
                    <a:pt x="650361" y="365170"/>
                    <a:pt x="630563" y="334960"/>
                    <a:pt x="612712" y="318958"/>
                  </a:cubicBezTo>
                  <a:cubicBezTo>
                    <a:pt x="572123" y="282582"/>
                    <a:pt x="535026" y="242810"/>
                    <a:pt x="507299" y="195197"/>
                  </a:cubicBezTo>
                  <a:cubicBezTo>
                    <a:pt x="500595" y="183689"/>
                    <a:pt x="493227" y="168239"/>
                    <a:pt x="476553" y="176713"/>
                  </a:cubicBezTo>
                  <a:cubicBezTo>
                    <a:pt x="462673" y="183761"/>
                    <a:pt x="472012" y="197968"/>
                    <a:pt x="473365" y="208925"/>
                  </a:cubicBezTo>
                  <a:cubicBezTo>
                    <a:pt x="478307" y="248697"/>
                    <a:pt x="498409" y="288204"/>
                    <a:pt x="478523" y="328377"/>
                  </a:cubicBezTo>
                  <a:cubicBezTo>
                    <a:pt x="470122" y="345348"/>
                    <a:pt x="467719" y="370952"/>
                    <a:pt x="440545" y="370504"/>
                  </a:cubicBezTo>
                  <a:cubicBezTo>
                    <a:pt x="418520" y="370143"/>
                    <a:pt x="409166" y="351523"/>
                    <a:pt x="400621" y="335257"/>
                  </a:cubicBezTo>
                  <a:cubicBezTo>
                    <a:pt x="382456" y="300698"/>
                    <a:pt x="366359" y="265059"/>
                    <a:pt x="348619" y="230268"/>
                  </a:cubicBezTo>
                  <a:cubicBezTo>
                    <a:pt x="338031" y="209509"/>
                    <a:pt x="331872" y="185907"/>
                    <a:pt x="305051" y="16263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1"/>
            <p:cNvSpPr/>
            <p:nvPr/>
          </p:nvSpPr>
          <p:spPr>
            <a:xfrm>
              <a:off x="321702" y="4129275"/>
              <a:ext cx="1423847" cy="809217"/>
            </a:xfrm>
            <a:custGeom>
              <a:rect b="b" l="l" r="r" t="t"/>
              <a:pathLst>
                <a:path extrusionOk="0" h="809217" w="1423847">
                  <a:moveTo>
                    <a:pt x="800065" y="292977"/>
                  </a:moveTo>
                  <a:cubicBezTo>
                    <a:pt x="734513" y="279706"/>
                    <a:pt x="683344" y="225078"/>
                    <a:pt x="669929" y="153783"/>
                  </a:cubicBezTo>
                  <a:cubicBezTo>
                    <a:pt x="659982" y="100916"/>
                    <a:pt x="662697" y="49884"/>
                    <a:pt x="696839" y="4802"/>
                  </a:cubicBezTo>
                  <a:cubicBezTo>
                    <a:pt x="791808" y="-11961"/>
                    <a:pt x="876718" y="17063"/>
                    <a:pt x="958048" y="62377"/>
                  </a:cubicBezTo>
                  <a:cubicBezTo>
                    <a:pt x="996179" y="114499"/>
                    <a:pt x="1010354" y="169568"/>
                    <a:pt x="968332" y="225214"/>
                  </a:cubicBezTo>
                  <a:cubicBezTo>
                    <a:pt x="926654" y="280403"/>
                    <a:pt x="870784" y="307297"/>
                    <a:pt x="800065" y="292977"/>
                  </a:cubicBezTo>
                  <a:close/>
                  <a:moveTo>
                    <a:pt x="60470" y="558359"/>
                  </a:moveTo>
                  <a:cubicBezTo>
                    <a:pt x="9349" y="586959"/>
                    <a:pt x="-11658" y="645832"/>
                    <a:pt x="6346" y="701974"/>
                  </a:cubicBezTo>
                  <a:cubicBezTo>
                    <a:pt x="20033" y="744654"/>
                    <a:pt x="48424" y="773598"/>
                    <a:pt x="84464" y="797064"/>
                  </a:cubicBezTo>
                  <a:cubicBezTo>
                    <a:pt x="135176" y="812537"/>
                    <a:pt x="187058" y="809886"/>
                    <a:pt x="238963" y="807043"/>
                  </a:cubicBezTo>
                  <a:cubicBezTo>
                    <a:pt x="309033" y="746424"/>
                    <a:pt x="319621" y="673799"/>
                    <a:pt x="269021" y="600959"/>
                  </a:cubicBezTo>
                  <a:cubicBezTo>
                    <a:pt x="223338" y="535190"/>
                    <a:pt x="134367" y="517017"/>
                    <a:pt x="60470" y="558359"/>
                  </a:cubicBezTo>
                  <a:close/>
                  <a:moveTo>
                    <a:pt x="920543" y="473777"/>
                  </a:moveTo>
                  <a:cubicBezTo>
                    <a:pt x="864144" y="439075"/>
                    <a:pt x="797310" y="443464"/>
                    <a:pt x="756321" y="484557"/>
                  </a:cubicBezTo>
                  <a:cubicBezTo>
                    <a:pt x="712552" y="528454"/>
                    <a:pt x="708772" y="594695"/>
                    <a:pt x="742137" y="653152"/>
                  </a:cubicBezTo>
                  <a:cubicBezTo>
                    <a:pt x="785833" y="729717"/>
                    <a:pt x="856496" y="733778"/>
                    <a:pt x="931611" y="729325"/>
                  </a:cubicBezTo>
                  <a:cubicBezTo>
                    <a:pt x="939652" y="728155"/>
                    <a:pt x="947693" y="726994"/>
                    <a:pt x="955718" y="725825"/>
                  </a:cubicBezTo>
                  <a:cubicBezTo>
                    <a:pt x="1032058" y="659663"/>
                    <a:pt x="1014159" y="531385"/>
                    <a:pt x="920543" y="473777"/>
                  </a:cubicBezTo>
                  <a:close/>
                  <a:moveTo>
                    <a:pt x="1309886" y="401674"/>
                  </a:moveTo>
                  <a:cubicBezTo>
                    <a:pt x="1243365" y="411292"/>
                    <a:pt x="1198835" y="467146"/>
                    <a:pt x="1201590" y="537504"/>
                  </a:cubicBezTo>
                  <a:cubicBezTo>
                    <a:pt x="1204025" y="599741"/>
                    <a:pt x="1251702" y="641956"/>
                    <a:pt x="1319809" y="645247"/>
                  </a:cubicBezTo>
                  <a:cubicBezTo>
                    <a:pt x="1359742" y="647178"/>
                    <a:pt x="1391144" y="629326"/>
                    <a:pt x="1422283" y="608719"/>
                  </a:cubicBezTo>
                  <a:cubicBezTo>
                    <a:pt x="1434504" y="512733"/>
                    <a:pt x="1373068" y="456726"/>
                    <a:pt x="1309886" y="401674"/>
                  </a:cubicBezTo>
                  <a:close/>
                  <a:moveTo>
                    <a:pt x="396130" y="214690"/>
                  </a:moveTo>
                  <a:cubicBezTo>
                    <a:pt x="317130" y="213353"/>
                    <a:pt x="262005" y="276423"/>
                    <a:pt x="261957" y="368196"/>
                  </a:cubicBezTo>
                  <a:cubicBezTo>
                    <a:pt x="261925" y="434494"/>
                    <a:pt x="313622" y="486832"/>
                    <a:pt x="380552" y="488241"/>
                  </a:cubicBezTo>
                  <a:cubicBezTo>
                    <a:pt x="459984" y="489915"/>
                    <a:pt x="519699" y="430674"/>
                    <a:pt x="518938" y="350969"/>
                  </a:cubicBezTo>
                  <a:cubicBezTo>
                    <a:pt x="518217" y="274861"/>
                    <a:pt x="465038" y="215852"/>
                    <a:pt x="396130" y="2146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2" name="Google Shape;132;p1"/>
          <p:cNvGrpSpPr/>
          <p:nvPr/>
        </p:nvGrpSpPr>
        <p:grpSpPr>
          <a:xfrm>
            <a:off x="455519" y="1560752"/>
            <a:ext cx="625753" cy="1131386"/>
            <a:chOff x="8451164" y="-11"/>
            <a:chExt cx="1050370" cy="1778786"/>
          </a:xfrm>
        </p:grpSpPr>
        <p:sp>
          <p:nvSpPr>
            <p:cNvPr id="133" name="Google Shape;133;p1"/>
            <p:cNvSpPr/>
            <p:nvPr/>
          </p:nvSpPr>
          <p:spPr>
            <a:xfrm>
              <a:off x="8451164" y="-11"/>
              <a:ext cx="1050370" cy="1778786"/>
            </a:xfrm>
            <a:custGeom>
              <a:rect b="b" l="l" r="r" t="t"/>
              <a:pathLst>
                <a:path extrusionOk="0" h="1778786" w="1050370">
                  <a:moveTo>
                    <a:pt x="483238" y="1494395"/>
                  </a:moveTo>
                  <a:cubicBezTo>
                    <a:pt x="299317" y="1598826"/>
                    <a:pt x="62552" y="1462051"/>
                    <a:pt x="40368" y="1232971"/>
                  </a:cubicBezTo>
                  <a:cubicBezTo>
                    <a:pt x="36860" y="1196856"/>
                    <a:pt x="38036" y="1160295"/>
                    <a:pt x="35278" y="1124079"/>
                  </a:cubicBezTo>
                  <a:cubicBezTo>
                    <a:pt x="33676" y="1103111"/>
                    <a:pt x="48317" y="1098285"/>
                    <a:pt x="62086" y="1093561"/>
                  </a:cubicBezTo>
                  <a:cubicBezTo>
                    <a:pt x="98951" y="1080907"/>
                    <a:pt x="136262" y="1083543"/>
                    <a:pt x="173249" y="1093926"/>
                  </a:cubicBezTo>
                  <a:cubicBezTo>
                    <a:pt x="300189" y="1129574"/>
                    <a:pt x="402289" y="1199006"/>
                    <a:pt x="476607" y="1323330"/>
                  </a:cubicBezTo>
                  <a:cubicBezTo>
                    <a:pt x="477317" y="1101611"/>
                    <a:pt x="478108" y="889747"/>
                    <a:pt x="494574" y="666953"/>
                  </a:cubicBezTo>
                  <a:cubicBezTo>
                    <a:pt x="458033" y="714038"/>
                    <a:pt x="426419" y="750214"/>
                    <a:pt x="388540" y="780266"/>
                  </a:cubicBezTo>
                  <a:cubicBezTo>
                    <a:pt x="362848" y="800646"/>
                    <a:pt x="335554" y="818267"/>
                    <a:pt x="305015" y="830373"/>
                  </a:cubicBezTo>
                  <a:cubicBezTo>
                    <a:pt x="218935" y="864521"/>
                    <a:pt x="147030" y="815753"/>
                    <a:pt x="145894" y="722657"/>
                  </a:cubicBezTo>
                  <a:cubicBezTo>
                    <a:pt x="145185" y="664885"/>
                    <a:pt x="167936" y="611959"/>
                    <a:pt x="226641" y="539040"/>
                  </a:cubicBezTo>
                  <a:cubicBezTo>
                    <a:pt x="169174" y="546259"/>
                    <a:pt x="115072" y="555303"/>
                    <a:pt x="64519" y="527015"/>
                  </a:cubicBezTo>
                  <a:cubicBezTo>
                    <a:pt x="15021" y="499295"/>
                    <a:pt x="-6616" y="453082"/>
                    <a:pt x="1759" y="389754"/>
                  </a:cubicBezTo>
                  <a:cubicBezTo>
                    <a:pt x="16501" y="278042"/>
                    <a:pt x="97572" y="223109"/>
                    <a:pt x="218874" y="245719"/>
                  </a:cubicBezTo>
                  <a:cubicBezTo>
                    <a:pt x="204295" y="207394"/>
                    <a:pt x="194581" y="169677"/>
                    <a:pt x="197056" y="129730"/>
                  </a:cubicBezTo>
                  <a:cubicBezTo>
                    <a:pt x="202389" y="43062"/>
                    <a:pt x="275227" y="1837"/>
                    <a:pt x="351979" y="42595"/>
                  </a:cubicBezTo>
                  <a:cubicBezTo>
                    <a:pt x="377671" y="56242"/>
                    <a:pt x="400930" y="73519"/>
                    <a:pt x="420762" y="94547"/>
                  </a:cubicBezTo>
                  <a:cubicBezTo>
                    <a:pt x="439478" y="114420"/>
                    <a:pt x="456046" y="136300"/>
                    <a:pt x="475756" y="159923"/>
                  </a:cubicBezTo>
                  <a:cubicBezTo>
                    <a:pt x="498771" y="114582"/>
                    <a:pt x="527870" y="75669"/>
                    <a:pt x="566905" y="45008"/>
                  </a:cubicBezTo>
                  <a:cubicBezTo>
                    <a:pt x="573819" y="39594"/>
                    <a:pt x="580572" y="33835"/>
                    <a:pt x="588075" y="29313"/>
                  </a:cubicBezTo>
                  <a:cubicBezTo>
                    <a:pt x="625427" y="6784"/>
                    <a:pt x="664442" y="-13940"/>
                    <a:pt x="707411" y="12158"/>
                  </a:cubicBezTo>
                  <a:cubicBezTo>
                    <a:pt x="748352" y="36999"/>
                    <a:pt x="744479" y="79886"/>
                    <a:pt x="743242" y="120199"/>
                  </a:cubicBezTo>
                  <a:cubicBezTo>
                    <a:pt x="742836" y="133745"/>
                    <a:pt x="740281" y="147209"/>
                    <a:pt x="738355" y="163918"/>
                  </a:cubicBezTo>
                  <a:cubicBezTo>
                    <a:pt x="791645" y="145181"/>
                    <a:pt x="843111" y="139706"/>
                    <a:pt x="895387" y="154266"/>
                  </a:cubicBezTo>
                  <a:cubicBezTo>
                    <a:pt x="965326" y="173753"/>
                    <a:pt x="985989" y="222156"/>
                    <a:pt x="952023" y="286762"/>
                  </a:cubicBezTo>
                  <a:cubicBezTo>
                    <a:pt x="929839" y="328981"/>
                    <a:pt x="891656" y="360533"/>
                    <a:pt x="811517" y="401677"/>
                  </a:cubicBezTo>
                  <a:cubicBezTo>
                    <a:pt x="839806" y="412201"/>
                    <a:pt x="865194" y="423172"/>
                    <a:pt x="886586" y="441361"/>
                  </a:cubicBezTo>
                  <a:cubicBezTo>
                    <a:pt x="932212" y="480153"/>
                    <a:pt x="936795" y="535451"/>
                    <a:pt x="897314" y="580529"/>
                  </a:cubicBezTo>
                  <a:cubicBezTo>
                    <a:pt x="864909" y="617536"/>
                    <a:pt x="822650" y="634245"/>
                    <a:pt x="774754" y="638929"/>
                  </a:cubicBezTo>
                  <a:cubicBezTo>
                    <a:pt x="693013" y="646898"/>
                    <a:pt x="614761" y="636678"/>
                    <a:pt x="540381" y="588356"/>
                  </a:cubicBezTo>
                  <a:cubicBezTo>
                    <a:pt x="524139" y="702703"/>
                    <a:pt x="519576" y="812265"/>
                    <a:pt x="515723" y="921969"/>
                  </a:cubicBezTo>
                  <a:cubicBezTo>
                    <a:pt x="529533" y="926409"/>
                    <a:pt x="529877" y="913715"/>
                    <a:pt x="534420" y="908119"/>
                  </a:cubicBezTo>
                  <a:cubicBezTo>
                    <a:pt x="612895" y="811332"/>
                    <a:pt x="721889" y="773858"/>
                    <a:pt x="838487" y="751289"/>
                  </a:cubicBezTo>
                  <a:cubicBezTo>
                    <a:pt x="873224" y="744557"/>
                    <a:pt x="907939" y="743583"/>
                    <a:pt x="943142" y="751005"/>
                  </a:cubicBezTo>
                  <a:cubicBezTo>
                    <a:pt x="1034129" y="770188"/>
                    <a:pt x="1074685" y="849759"/>
                    <a:pt x="1035407" y="934054"/>
                  </a:cubicBezTo>
                  <a:cubicBezTo>
                    <a:pt x="1026322" y="953521"/>
                    <a:pt x="1015331" y="972075"/>
                    <a:pt x="1000062" y="987040"/>
                  </a:cubicBezTo>
                  <a:cubicBezTo>
                    <a:pt x="880665" y="1103963"/>
                    <a:pt x="739288" y="1167474"/>
                    <a:pt x="570068" y="1158774"/>
                  </a:cubicBezTo>
                  <a:cubicBezTo>
                    <a:pt x="510228" y="1155712"/>
                    <a:pt x="510147" y="1153299"/>
                    <a:pt x="509457" y="1215573"/>
                  </a:cubicBezTo>
                  <a:cubicBezTo>
                    <a:pt x="507916" y="1357559"/>
                    <a:pt x="511647" y="1499261"/>
                    <a:pt x="537036" y="1639483"/>
                  </a:cubicBezTo>
                  <a:cubicBezTo>
                    <a:pt x="543991" y="1677869"/>
                    <a:pt x="552873" y="1715911"/>
                    <a:pt x="581099" y="1745577"/>
                  </a:cubicBezTo>
                  <a:cubicBezTo>
                    <a:pt x="590285" y="1755230"/>
                    <a:pt x="593570" y="1765673"/>
                    <a:pt x="582397" y="1774717"/>
                  </a:cubicBezTo>
                  <a:cubicBezTo>
                    <a:pt x="570818" y="1784065"/>
                    <a:pt x="561369" y="1775487"/>
                    <a:pt x="553156" y="1767255"/>
                  </a:cubicBezTo>
                  <a:cubicBezTo>
                    <a:pt x="532007" y="1746084"/>
                    <a:pt x="522090" y="1719054"/>
                    <a:pt x="514223" y="1691070"/>
                  </a:cubicBezTo>
                  <a:cubicBezTo>
                    <a:pt x="496074" y="1626830"/>
                    <a:pt x="492262" y="1560298"/>
                    <a:pt x="483238" y="1494395"/>
                  </a:cubicBez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134;p1"/>
            <p:cNvSpPr/>
            <p:nvPr/>
          </p:nvSpPr>
          <p:spPr>
            <a:xfrm>
              <a:off x="8496366" y="45643"/>
              <a:ext cx="877077" cy="752990"/>
            </a:xfrm>
            <a:custGeom>
              <a:rect b="b" l="l" r="r" t="t"/>
              <a:pathLst>
                <a:path extrusionOk="0" h="775807" w="903654">
                  <a:moveTo>
                    <a:pt x="691943" y="574164"/>
                  </a:moveTo>
                  <a:cubicBezTo>
                    <a:pt x="630603" y="577064"/>
                    <a:pt x="574190" y="554272"/>
                    <a:pt x="519094" y="525497"/>
                  </a:cubicBezTo>
                  <a:cubicBezTo>
                    <a:pt x="478153" y="504124"/>
                    <a:pt x="482635" y="507490"/>
                    <a:pt x="465764" y="548066"/>
                  </a:cubicBezTo>
                  <a:cubicBezTo>
                    <a:pt x="423484" y="649841"/>
                    <a:pt x="354113" y="730183"/>
                    <a:pt x="248891" y="769380"/>
                  </a:cubicBezTo>
                  <a:cubicBezTo>
                    <a:pt x="185502" y="792983"/>
                    <a:pt x="141519" y="749143"/>
                    <a:pt x="147521" y="677805"/>
                  </a:cubicBezTo>
                  <a:cubicBezTo>
                    <a:pt x="153077" y="611759"/>
                    <a:pt x="186942" y="560659"/>
                    <a:pt x="231837" y="515196"/>
                  </a:cubicBezTo>
                  <a:cubicBezTo>
                    <a:pt x="239705" y="507227"/>
                    <a:pt x="249316" y="500859"/>
                    <a:pt x="256394" y="492322"/>
                  </a:cubicBezTo>
                  <a:cubicBezTo>
                    <a:pt x="262822" y="484556"/>
                    <a:pt x="274867" y="477966"/>
                    <a:pt x="264728" y="463730"/>
                  </a:cubicBezTo>
                  <a:cubicBezTo>
                    <a:pt x="256110" y="451625"/>
                    <a:pt x="245504" y="453632"/>
                    <a:pt x="234575" y="456187"/>
                  </a:cubicBezTo>
                  <a:cubicBezTo>
                    <a:pt x="211458" y="461561"/>
                    <a:pt x="188564" y="467928"/>
                    <a:pt x="165488" y="473464"/>
                  </a:cubicBezTo>
                  <a:cubicBezTo>
                    <a:pt x="143283" y="478797"/>
                    <a:pt x="120673" y="479304"/>
                    <a:pt x="98084" y="477134"/>
                  </a:cubicBezTo>
                  <a:cubicBezTo>
                    <a:pt x="20622" y="469692"/>
                    <a:pt x="-18859" y="407256"/>
                    <a:pt x="8841" y="334377"/>
                  </a:cubicBezTo>
                  <a:cubicBezTo>
                    <a:pt x="52986" y="218205"/>
                    <a:pt x="124242" y="214271"/>
                    <a:pt x="239279" y="273381"/>
                  </a:cubicBezTo>
                  <a:cubicBezTo>
                    <a:pt x="246944" y="277315"/>
                    <a:pt x="253088" y="284149"/>
                    <a:pt x="260226" y="289198"/>
                  </a:cubicBezTo>
                  <a:cubicBezTo>
                    <a:pt x="268743" y="295201"/>
                    <a:pt x="277442" y="293984"/>
                    <a:pt x="283647" y="286238"/>
                  </a:cubicBezTo>
                  <a:cubicBezTo>
                    <a:pt x="289082" y="279465"/>
                    <a:pt x="286648" y="271536"/>
                    <a:pt x="280910" y="265818"/>
                  </a:cubicBezTo>
                  <a:cubicBezTo>
                    <a:pt x="272048" y="256997"/>
                    <a:pt x="262437" y="248926"/>
                    <a:pt x="253088" y="240612"/>
                  </a:cubicBezTo>
                  <a:cubicBezTo>
                    <a:pt x="204665" y="197542"/>
                    <a:pt x="182744" y="116856"/>
                    <a:pt x="205759" y="66141"/>
                  </a:cubicBezTo>
                  <a:cubicBezTo>
                    <a:pt x="224882" y="23963"/>
                    <a:pt x="256718" y="11613"/>
                    <a:pt x="297274" y="33980"/>
                  </a:cubicBezTo>
                  <a:cubicBezTo>
                    <a:pt x="354661" y="65634"/>
                    <a:pt x="398380" y="110651"/>
                    <a:pt x="424944" y="171728"/>
                  </a:cubicBezTo>
                  <a:cubicBezTo>
                    <a:pt x="429871" y="183063"/>
                    <a:pt x="430744" y="203909"/>
                    <a:pt x="447432" y="201780"/>
                  </a:cubicBezTo>
                  <a:cubicBezTo>
                    <a:pt x="461931" y="199935"/>
                    <a:pt x="461931" y="180650"/>
                    <a:pt x="466250" y="167814"/>
                  </a:cubicBezTo>
                  <a:cubicBezTo>
                    <a:pt x="490462" y="95889"/>
                    <a:pt x="533999" y="39780"/>
                    <a:pt x="603937" y="7903"/>
                  </a:cubicBezTo>
                  <a:cubicBezTo>
                    <a:pt x="647373" y="-11889"/>
                    <a:pt x="674423" y="6321"/>
                    <a:pt x="678215" y="53264"/>
                  </a:cubicBezTo>
                  <a:cubicBezTo>
                    <a:pt x="681764" y="97126"/>
                    <a:pt x="671301" y="137560"/>
                    <a:pt x="652300" y="176635"/>
                  </a:cubicBezTo>
                  <a:cubicBezTo>
                    <a:pt x="645994" y="189613"/>
                    <a:pt x="634679" y="206991"/>
                    <a:pt x="651814" y="216867"/>
                  </a:cubicBezTo>
                  <a:cubicBezTo>
                    <a:pt x="670915" y="227878"/>
                    <a:pt x="675376" y="207559"/>
                    <a:pt x="682900" y="194967"/>
                  </a:cubicBezTo>
                  <a:cubicBezTo>
                    <a:pt x="706503" y="155506"/>
                    <a:pt x="748134" y="149990"/>
                    <a:pt x="787331" y="146442"/>
                  </a:cubicBezTo>
                  <a:cubicBezTo>
                    <a:pt x="828232" y="142731"/>
                    <a:pt x="877994" y="140013"/>
                    <a:pt x="897866" y="183165"/>
                  </a:cubicBezTo>
                  <a:cubicBezTo>
                    <a:pt x="918834" y="228669"/>
                    <a:pt x="878359" y="259045"/>
                    <a:pt x="847962" y="286400"/>
                  </a:cubicBezTo>
                  <a:cubicBezTo>
                    <a:pt x="807974" y="322373"/>
                    <a:pt x="758151" y="339893"/>
                    <a:pt x="707598" y="355710"/>
                  </a:cubicBezTo>
                  <a:cubicBezTo>
                    <a:pt x="695330" y="359542"/>
                    <a:pt x="673349" y="355345"/>
                    <a:pt x="675924" y="378867"/>
                  </a:cubicBezTo>
                  <a:cubicBezTo>
                    <a:pt x="678560" y="402957"/>
                    <a:pt x="698534" y="393102"/>
                    <a:pt x="711654" y="393772"/>
                  </a:cubicBezTo>
                  <a:cubicBezTo>
                    <a:pt x="749695" y="395678"/>
                    <a:pt x="786479" y="402106"/>
                    <a:pt x="818924" y="423053"/>
                  </a:cubicBezTo>
                  <a:cubicBezTo>
                    <a:pt x="871930" y="457262"/>
                    <a:pt x="873269" y="501772"/>
                    <a:pt x="822534" y="540381"/>
                  </a:cubicBezTo>
                  <a:cubicBezTo>
                    <a:pt x="784695" y="569237"/>
                    <a:pt x="740327" y="575158"/>
                    <a:pt x="691943" y="574164"/>
                  </a:cubicBezTo>
                  <a:close/>
                </a:path>
              </a:pathLst>
            </a:custGeom>
            <a:solidFill>
              <a:srgbClr val="D86CCC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1"/>
            <p:cNvSpPr/>
            <p:nvPr/>
          </p:nvSpPr>
          <p:spPr>
            <a:xfrm>
              <a:off x="8969500" y="784538"/>
              <a:ext cx="491990" cy="338197"/>
            </a:xfrm>
            <a:custGeom>
              <a:rect b="b" l="l" r="r" t="t"/>
              <a:pathLst>
                <a:path extrusionOk="0" h="348445" w="506899">
                  <a:moveTo>
                    <a:pt x="92260" y="348445"/>
                  </a:moveTo>
                  <a:cubicBezTo>
                    <a:pt x="88205" y="347918"/>
                    <a:pt x="73280" y="346377"/>
                    <a:pt x="58498" y="344045"/>
                  </a:cubicBezTo>
                  <a:cubicBezTo>
                    <a:pt x="-7609" y="333683"/>
                    <a:pt x="-5398" y="346843"/>
                    <a:pt x="6586" y="264332"/>
                  </a:cubicBezTo>
                  <a:cubicBezTo>
                    <a:pt x="23802" y="145808"/>
                    <a:pt x="102399" y="78444"/>
                    <a:pt x="209021" y="38537"/>
                  </a:cubicBezTo>
                  <a:cubicBezTo>
                    <a:pt x="271497" y="15157"/>
                    <a:pt x="335210" y="-2769"/>
                    <a:pt x="403182" y="354"/>
                  </a:cubicBezTo>
                  <a:cubicBezTo>
                    <a:pt x="494798" y="4572"/>
                    <a:pt x="533590" y="75666"/>
                    <a:pt x="487315" y="154953"/>
                  </a:cubicBezTo>
                  <a:cubicBezTo>
                    <a:pt x="461785" y="198713"/>
                    <a:pt x="421737" y="226737"/>
                    <a:pt x="381606" y="254842"/>
                  </a:cubicBezTo>
                  <a:cubicBezTo>
                    <a:pt x="310431" y="304706"/>
                    <a:pt x="180307" y="348445"/>
                    <a:pt x="92260" y="348445"/>
                  </a:cubicBezTo>
                  <a:close/>
                </a:path>
              </a:pathLst>
            </a:custGeom>
            <a:solidFill>
              <a:srgbClr val="3A7D2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1"/>
            <p:cNvSpPr/>
            <p:nvPr/>
          </p:nvSpPr>
          <p:spPr>
            <a:xfrm>
              <a:off x="8526781" y="1123777"/>
              <a:ext cx="393332" cy="369247"/>
            </a:xfrm>
            <a:custGeom>
              <a:rect b="b" l="l" r="r" t="t"/>
              <a:pathLst>
                <a:path extrusionOk="0" h="380435" w="405249">
                  <a:moveTo>
                    <a:pt x="112" y="61303"/>
                  </a:moveTo>
                  <a:cubicBezTo>
                    <a:pt x="-557" y="-1924"/>
                    <a:pt x="-233" y="-2228"/>
                    <a:pt x="61595" y="1098"/>
                  </a:cubicBezTo>
                  <a:cubicBezTo>
                    <a:pt x="208022" y="8966"/>
                    <a:pt x="374443" y="155271"/>
                    <a:pt x="403522" y="298859"/>
                  </a:cubicBezTo>
                  <a:cubicBezTo>
                    <a:pt x="409139" y="326640"/>
                    <a:pt x="401129" y="341382"/>
                    <a:pt x="378458" y="353569"/>
                  </a:cubicBezTo>
                  <a:cubicBezTo>
                    <a:pt x="288870" y="401770"/>
                    <a:pt x="205183" y="380174"/>
                    <a:pt x="127377" y="327877"/>
                  </a:cubicBezTo>
                  <a:cubicBezTo>
                    <a:pt x="33631" y="264873"/>
                    <a:pt x="2018" y="169486"/>
                    <a:pt x="112" y="61303"/>
                  </a:cubicBezTo>
                  <a:close/>
                </a:path>
              </a:pathLst>
            </a:custGeom>
            <a:solidFill>
              <a:srgbClr val="3A7D2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" name="Google Shape;137;p1"/>
            <p:cNvSpPr/>
            <p:nvPr/>
          </p:nvSpPr>
          <p:spPr>
            <a:xfrm>
              <a:off x="8815875" y="295849"/>
              <a:ext cx="278437" cy="220316"/>
            </a:xfrm>
            <a:custGeom>
              <a:rect b="b" l="l" r="r" t="t"/>
              <a:pathLst>
                <a:path extrusionOk="0" h="220316" w="278437">
                  <a:moveTo>
                    <a:pt x="124389" y="220123"/>
                  </a:moveTo>
                  <a:cubicBezTo>
                    <a:pt x="118123" y="220123"/>
                    <a:pt x="111837" y="220609"/>
                    <a:pt x="105632" y="220042"/>
                  </a:cubicBezTo>
                  <a:cubicBezTo>
                    <a:pt x="50374" y="214952"/>
                    <a:pt x="11927" y="188063"/>
                    <a:pt x="2012" y="147812"/>
                  </a:cubicBezTo>
                  <a:cubicBezTo>
                    <a:pt x="-7012" y="111149"/>
                    <a:pt x="14746" y="67653"/>
                    <a:pt x="58729" y="38250"/>
                  </a:cubicBezTo>
                  <a:cubicBezTo>
                    <a:pt x="99143" y="11219"/>
                    <a:pt x="142862" y="-5408"/>
                    <a:pt x="192908" y="1608"/>
                  </a:cubicBezTo>
                  <a:cubicBezTo>
                    <a:pt x="266821" y="11990"/>
                    <a:pt x="299165" y="75338"/>
                    <a:pt x="264530" y="142337"/>
                  </a:cubicBezTo>
                  <a:cubicBezTo>
                    <a:pt x="240075" y="189625"/>
                    <a:pt x="184067" y="220893"/>
                    <a:pt x="124389" y="22012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2"/>
          <p:cNvPicPr preferRelativeResize="0"/>
          <p:nvPr/>
        </p:nvPicPr>
        <p:blipFill rotWithShape="1">
          <a:blip r:embed="rId3">
            <a:alphaModFix/>
          </a:blip>
          <a:srcRect b="22777" l="13579" r="24952" t="64028"/>
          <a:stretch/>
        </p:blipFill>
        <p:spPr>
          <a:xfrm>
            <a:off x="3557150" y="7813876"/>
            <a:ext cx="2720108" cy="67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"/>
          <p:cNvPicPr preferRelativeResize="0"/>
          <p:nvPr/>
        </p:nvPicPr>
        <p:blipFill rotWithShape="1">
          <a:blip r:embed="rId4">
            <a:alphaModFix/>
          </a:blip>
          <a:srcRect b="22777" l="13579" r="24952" t="64028"/>
          <a:stretch/>
        </p:blipFill>
        <p:spPr>
          <a:xfrm>
            <a:off x="3557150" y="6470671"/>
            <a:ext cx="2720108" cy="67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"/>
          <p:cNvPicPr preferRelativeResize="0"/>
          <p:nvPr/>
        </p:nvPicPr>
        <p:blipFill rotWithShape="1">
          <a:blip r:embed="rId5">
            <a:alphaModFix/>
          </a:blip>
          <a:srcRect b="22777" l="13579" r="24952" t="64028"/>
          <a:stretch/>
        </p:blipFill>
        <p:spPr>
          <a:xfrm>
            <a:off x="373219" y="4041943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"/>
          <p:cNvSpPr txBox="1"/>
          <p:nvPr/>
        </p:nvSpPr>
        <p:spPr>
          <a:xfrm flipH="1">
            <a:off x="455813" y="4602808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Blue</a:t>
            </a:r>
            <a:endParaRPr b="1" i="0" sz="105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2"/>
          <p:cNvSpPr/>
          <p:nvPr/>
        </p:nvSpPr>
        <p:spPr>
          <a:xfrm>
            <a:off x="480196" y="4195339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Color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47" name="Google Shape;147;p2"/>
          <p:cNvPicPr preferRelativeResize="0"/>
          <p:nvPr/>
        </p:nvPicPr>
        <p:blipFill rotWithShape="1">
          <a:blip r:embed="rId6">
            <a:alphaModFix/>
          </a:blip>
          <a:srcRect b="22777" l="13579" r="24952" t="64028"/>
          <a:stretch/>
        </p:blipFill>
        <p:spPr>
          <a:xfrm>
            <a:off x="373219" y="6470671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"/>
          <p:cNvSpPr txBox="1"/>
          <p:nvPr/>
        </p:nvSpPr>
        <p:spPr>
          <a:xfrm flipH="1">
            <a:off x="455813" y="7037529"/>
            <a:ext cx="2890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Though I don’t like cooking, I love a good Prime Rib!</a:t>
            </a:r>
            <a:endParaRPr/>
          </a:p>
        </p:txBody>
      </p:sp>
      <p:sp>
        <p:nvSpPr>
          <p:cNvPr id="149" name="Google Shape;149;p2"/>
          <p:cNvSpPr/>
          <p:nvPr/>
        </p:nvSpPr>
        <p:spPr>
          <a:xfrm>
            <a:off x="480196" y="6631251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Food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0" name="Google Shape;150;p2"/>
          <p:cNvPicPr preferRelativeResize="0"/>
          <p:nvPr/>
        </p:nvPicPr>
        <p:blipFill rotWithShape="1">
          <a:blip r:embed="rId3">
            <a:alphaModFix/>
          </a:blip>
          <a:srcRect b="22777" l="13579" r="24952" t="64028"/>
          <a:stretch/>
        </p:blipFill>
        <p:spPr>
          <a:xfrm>
            <a:off x="373219" y="5297706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"/>
          <p:cNvSpPr txBox="1"/>
          <p:nvPr/>
        </p:nvSpPr>
        <p:spPr>
          <a:xfrm flipH="1">
            <a:off x="455813" y="5931723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Dog</a:t>
            </a:r>
            <a:endParaRPr/>
          </a:p>
        </p:txBody>
      </p:sp>
      <p:sp>
        <p:nvSpPr>
          <p:cNvPr id="152" name="Google Shape;152;p2"/>
          <p:cNvSpPr/>
          <p:nvPr/>
        </p:nvSpPr>
        <p:spPr>
          <a:xfrm>
            <a:off x="480196" y="5451102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Animal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3" name="Google Shape;153;p2"/>
          <p:cNvPicPr preferRelativeResize="0"/>
          <p:nvPr/>
        </p:nvPicPr>
        <p:blipFill rotWithShape="1">
          <a:blip r:embed="rId7">
            <a:alphaModFix/>
          </a:blip>
          <a:srcRect b="22777" l="13579" r="24952" t="64028"/>
          <a:stretch/>
        </p:blipFill>
        <p:spPr>
          <a:xfrm>
            <a:off x="373219" y="7818962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"/>
          <p:cNvSpPr txBox="1"/>
          <p:nvPr/>
        </p:nvSpPr>
        <p:spPr>
          <a:xfrm flipH="1">
            <a:off x="455813" y="8440786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Cookies</a:t>
            </a:r>
            <a:endParaRPr/>
          </a:p>
        </p:txBody>
      </p:sp>
      <p:sp>
        <p:nvSpPr>
          <p:cNvPr id="155" name="Google Shape;155;p2"/>
          <p:cNvSpPr/>
          <p:nvPr/>
        </p:nvSpPr>
        <p:spPr>
          <a:xfrm>
            <a:off x="480196" y="7972358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Dessert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6" name="Google Shape;156;p2"/>
          <p:cNvPicPr preferRelativeResize="0"/>
          <p:nvPr/>
        </p:nvPicPr>
        <p:blipFill rotWithShape="1">
          <a:blip r:embed="rId4">
            <a:alphaModFix/>
          </a:blip>
          <a:srcRect b="22777" l="13579" r="24952" t="64028"/>
          <a:stretch/>
        </p:blipFill>
        <p:spPr>
          <a:xfrm>
            <a:off x="3557150" y="4041943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2"/>
          <p:cNvSpPr txBox="1"/>
          <p:nvPr/>
        </p:nvSpPr>
        <p:spPr>
          <a:xfrm flipH="1">
            <a:off x="3618113" y="4602807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Coffee</a:t>
            </a:r>
            <a:endParaRPr/>
          </a:p>
        </p:txBody>
      </p:sp>
      <p:sp>
        <p:nvSpPr>
          <p:cNvPr id="158" name="Google Shape;158;p2"/>
          <p:cNvSpPr/>
          <p:nvPr/>
        </p:nvSpPr>
        <p:spPr>
          <a:xfrm>
            <a:off x="3605920" y="4195339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Coffee or Tea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9" name="Google Shape;159;p2"/>
          <p:cNvPicPr preferRelativeResize="0"/>
          <p:nvPr/>
        </p:nvPicPr>
        <p:blipFill rotWithShape="1">
          <a:blip r:embed="rId5">
            <a:alphaModFix/>
          </a:blip>
          <a:srcRect b="22777" l="13579" r="24952" t="64028"/>
          <a:stretch/>
        </p:blipFill>
        <p:spPr>
          <a:xfrm>
            <a:off x="3557150" y="5297706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"/>
          <p:cNvSpPr txBox="1"/>
          <p:nvPr/>
        </p:nvSpPr>
        <p:spPr>
          <a:xfrm flipH="1">
            <a:off x="3618113" y="5919530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Rock and Roll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2"/>
          <p:cNvSpPr/>
          <p:nvPr/>
        </p:nvSpPr>
        <p:spPr>
          <a:xfrm>
            <a:off x="3618112" y="5451102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Music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2" name="Google Shape;162;p2"/>
          <p:cNvSpPr txBox="1"/>
          <p:nvPr/>
        </p:nvSpPr>
        <p:spPr>
          <a:xfrm flipH="1">
            <a:off x="3571918" y="6985394"/>
            <a:ext cx="28904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Summer </a:t>
            </a: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is my favorite season and</a:t>
            </a: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I prefer to indoors during the winter</a:t>
            </a:r>
            <a:endParaRPr/>
          </a:p>
        </p:txBody>
      </p:sp>
      <p:sp>
        <p:nvSpPr>
          <p:cNvPr id="163" name="Google Shape;163;p2"/>
          <p:cNvSpPr/>
          <p:nvPr/>
        </p:nvSpPr>
        <p:spPr>
          <a:xfrm>
            <a:off x="3596301" y="6641267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Season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4" name="Google Shape;164;p2"/>
          <p:cNvSpPr txBox="1"/>
          <p:nvPr/>
        </p:nvSpPr>
        <p:spPr>
          <a:xfrm flipH="1">
            <a:off x="3571918" y="8339884"/>
            <a:ext cx="2890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 enjoy the San Francisco climate</a:t>
            </a:r>
            <a:endParaRPr/>
          </a:p>
        </p:txBody>
      </p:sp>
      <p:sp>
        <p:nvSpPr>
          <p:cNvPr id="165" name="Google Shape;165;p2"/>
          <p:cNvSpPr/>
          <p:nvPr/>
        </p:nvSpPr>
        <p:spPr>
          <a:xfrm>
            <a:off x="3596301" y="7957990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Landscape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6" name="Google Shape;166;p2"/>
          <p:cNvSpPr txBox="1"/>
          <p:nvPr/>
        </p:nvSpPr>
        <p:spPr>
          <a:xfrm flipH="1">
            <a:off x="455813" y="2963142"/>
            <a:ext cx="2890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 spent a good amount of time in San Francisco </a:t>
            </a:r>
            <a:endParaRPr/>
          </a:p>
        </p:txBody>
      </p:sp>
      <p:sp>
        <p:nvSpPr>
          <p:cNvPr id="167" name="Google Shape;167;p2"/>
          <p:cNvSpPr txBox="1"/>
          <p:nvPr/>
        </p:nvSpPr>
        <p:spPr>
          <a:xfrm flipH="1">
            <a:off x="3024566" y="483534"/>
            <a:ext cx="2731582" cy="10772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Hi there,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I’m </a:t>
            </a:r>
            <a:r>
              <a:rPr b="1" lang="en-US" sz="32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Theodore</a:t>
            </a:r>
            <a:endParaRPr b="1" i="0" sz="32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8" name="Google Shape;168;p2"/>
          <p:cNvGrpSpPr/>
          <p:nvPr/>
        </p:nvGrpSpPr>
        <p:grpSpPr>
          <a:xfrm rot="212729">
            <a:off x="5135733" y="2681178"/>
            <a:ext cx="695864" cy="908551"/>
            <a:chOff x="98150" y="4045083"/>
            <a:chExt cx="2154358" cy="2812827"/>
          </a:xfrm>
        </p:grpSpPr>
        <p:sp>
          <p:nvSpPr>
            <p:cNvPr id="169" name="Google Shape;169;p2"/>
            <p:cNvSpPr/>
            <p:nvPr/>
          </p:nvSpPr>
          <p:spPr>
            <a:xfrm>
              <a:off x="98150" y="4045083"/>
              <a:ext cx="2154358" cy="2783737"/>
            </a:xfrm>
            <a:custGeom>
              <a:rect b="b" l="l" r="r" t="t"/>
              <a:pathLst>
                <a:path extrusionOk="0" h="2783737" w="2154358">
                  <a:moveTo>
                    <a:pt x="626241" y="2769949"/>
                  </a:moveTo>
                  <a:cubicBezTo>
                    <a:pt x="601790" y="2789611"/>
                    <a:pt x="579253" y="2789659"/>
                    <a:pt x="562602" y="2760875"/>
                  </a:cubicBezTo>
                  <a:cubicBezTo>
                    <a:pt x="485084" y="2626854"/>
                    <a:pt x="392870" y="2502412"/>
                    <a:pt x="310234" y="2371764"/>
                  </a:cubicBezTo>
                  <a:cubicBezTo>
                    <a:pt x="297773" y="2352062"/>
                    <a:pt x="273874" y="2328147"/>
                    <a:pt x="296892" y="2303000"/>
                  </a:cubicBezTo>
                  <a:cubicBezTo>
                    <a:pt x="322080" y="2275481"/>
                    <a:pt x="357679" y="2278917"/>
                    <a:pt x="387192" y="2292933"/>
                  </a:cubicBezTo>
                  <a:cubicBezTo>
                    <a:pt x="429447" y="2313003"/>
                    <a:pt x="468554" y="2339680"/>
                    <a:pt x="514333" y="2358781"/>
                  </a:cubicBezTo>
                  <a:cubicBezTo>
                    <a:pt x="471693" y="2294983"/>
                    <a:pt x="428982" y="2231232"/>
                    <a:pt x="386447" y="2167369"/>
                  </a:cubicBezTo>
                  <a:cubicBezTo>
                    <a:pt x="354363" y="2119196"/>
                    <a:pt x="324594" y="2069725"/>
                    <a:pt x="305509" y="2014688"/>
                  </a:cubicBezTo>
                  <a:cubicBezTo>
                    <a:pt x="299567" y="1997541"/>
                    <a:pt x="288098" y="1979537"/>
                    <a:pt x="305757" y="1962782"/>
                  </a:cubicBezTo>
                  <a:cubicBezTo>
                    <a:pt x="321094" y="1948230"/>
                    <a:pt x="340420" y="1949400"/>
                    <a:pt x="358768" y="1954005"/>
                  </a:cubicBezTo>
                  <a:cubicBezTo>
                    <a:pt x="411571" y="1967251"/>
                    <a:pt x="452192" y="2000937"/>
                    <a:pt x="492436" y="2035303"/>
                  </a:cubicBezTo>
                  <a:cubicBezTo>
                    <a:pt x="507637" y="2048285"/>
                    <a:pt x="519082" y="2066353"/>
                    <a:pt x="549820" y="2075948"/>
                  </a:cubicBezTo>
                  <a:cubicBezTo>
                    <a:pt x="470260" y="1805681"/>
                    <a:pt x="609654" y="1577548"/>
                    <a:pt x="685490" y="1326862"/>
                  </a:cubicBezTo>
                  <a:cubicBezTo>
                    <a:pt x="637565" y="1350224"/>
                    <a:pt x="601093" y="1366626"/>
                    <a:pt x="558662" y="1353700"/>
                  </a:cubicBezTo>
                  <a:cubicBezTo>
                    <a:pt x="497962" y="1335207"/>
                    <a:pt x="471493" y="1284968"/>
                    <a:pt x="497610" y="1227328"/>
                  </a:cubicBezTo>
                  <a:cubicBezTo>
                    <a:pt x="512266" y="1194980"/>
                    <a:pt x="530999" y="1164193"/>
                    <a:pt x="550429" y="1134360"/>
                  </a:cubicBezTo>
                  <a:cubicBezTo>
                    <a:pt x="581679" y="1086380"/>
                    <a:pt x="599451" y="1034097"/>
                    <a:pt x="609086" y="970587"/>
                  </a:cubicBezTo>
                  <a:cubicBezTo>
                    <a:pt x="515742" y="987222"/>
                    <a:pt x="424745" y="981519"/>
                    <a:pt x="333700" y="974760"/>
                  </a:cubicBezTo>
                  <a:cubicBezTo>
                    <a:pt x="287770" y="971348"/>
                    <a:pt x="242407" y="964765"/>
                    <a:pt x="198118" y="952431"/>
                  </a:cubicBezTo>
                  <a:cubicBezTo>
                    <a:pt x="25983" y="904474"/>
                    <a:pt x="-43726" y="759289"/>
                    <a:pt x="27882" y="594730"/>
                  </a:cubicBezTo>
                  <a:cubicBezTo>
                    <a:pt x="68855" y="500570"/>
                    <a:pt x="138108" y="427153"/>
                    <a:pt x="215602" y="362785"/>
                  </a:cubicBezTo>
                  <a:cubicBezTo>
                    <a:pt x="318868" y="277010"/>
                    <a:pt x="424153" y="193326"/>
                    <a:pt x="537422" y="120765"/>
                  </a:cubicBezTo>
                  <a:cubicBezTo>
                    <a:pt x="851098" y="-80186"/>
                    <a:pt x="1212082" y="-27407"/>
                    <a:pt x="1435706" y="257108"/>
                  </a:cubicBezTo>
                  <a:cubicBezTo>
                    <a:pt x="1499601" y="338398"/>
                    <a:pt x="1574796" y="410831"/>
                    <a:pt x="1645258" y="486907"/>
                  </a:cubicBezTo>
                  <a:cubicBezTo>
                    <a:pt x="1682547" y="527176"/>
                    <a:pt x="1715168" y="569847"/>
                    <a:pt x="1731650" y="623434"/>
                  </a:cubicBezTo>
                  <a:cubicBezTo>
                    <a:pt x="1773048" y="758088"/>
                    <a:pt x="1708592" y="861434"/>
                    <a:pt x="1568917" y="882882"/>
                  </a:cubicBezTo>
                  <a:cubicBezTo>
                    <a:pt x="1467477" y="898459"/>
                    <a:pt x="1365091" y="889473"/>
                    <a:pt x="1263195" y="893213"/>
                  </a:cubicBezTo>
                  <a:cubicBezTo>
                    <a:pt x="1215662" y="894959"/>
                    <a:pt x="1212530" y="910040"/>
                    <a:pt x="1231367" y="946681"/>
                  </a:cubicBezTo>
                  <a:cubicBezTo>
                    <a:pt x="1253888" y="990481"/>
                    <a:pt x="1275048" y="1035010"/>
                    <a:pt x="1295623" y="1079772"/>
                  </a:cubicBezTo>
                  <a:cubicBezTo>
                    <a:pt x="1310495" y="1112128"/>
                    <a:pt x="1326769" y="1144396"/>
                    <a:pt x="1336660" y="1178377"/>
                  </a:cubicBezTo>
                  <a:cubicBezTo>
                    <a:pt x="1369873" y="1292536"/>
                    <a:pt x="1318928" y="1352274"/>
                    <a:pt x="1197442" y="1338186"/>
                  </a:cubicBezTo>
                  <a:cubicBezTo>
                    <a:pt x="1199957" y="1385062"/>
                    <a:pt x="1217616" y="1427061"/>
                    <a:pt x="1233137" y="1468779"/>
                  </a:cubicBezTo>
                  <a:cubicBezTo>
                    <a:pt x="1264532" y="1553169"/>
                    <a:pt x="1300660" y="1635812"/>
                    <a:pt x="1331767" y="1720306"/>
                  </a:cubicBezTo>
                  <a:cubicBezTo>
                    <a:pt x="1384081" y="1862415"/>
                    <a:pt x="1439206" y="2004004"/>
                    <a:pt x="1444708" y="2158407"/>
                  </a:cubicBezTo>
                  <a:cubicBezTo>
                    <a:pt x="1445461" y="2179623"/>
                    <a:pt x="1451403" y="2200654"/>
                    <a:pt x="1456176" y="2229110"/>
                  </a:cubicBezTo>
                  <a:cubicBezTo>
                    <a:pt x="1485849" y="2175418"/>
                    <a:pt x="1510789" y="2127549"/>
                    <a:pt x="1538251" y="2081178"/>
                  </a:cubicBezTo>
                  <a:cubicBezTo>
                    <a:pt x="1591142" y="1991855"/>
                    <a:pt x="1657648" y="1915995"/>
                    <a:pt x="1753778" y="1870504"/>
                  </a:cubicBezTo>
                  <a:cubicBezTo>
                    <a:pt x="1774177" y="1860854"/>
                    <a:pt x="1795120" y="1848255"/>
                    <a:pt x="1814165" y="1869055"/>
                  </a:cubicBezTo>
                  <a:cubicBezTo>
                    <a:pt x="1831136" y="1887587"/>
                    <a:pt x="1819980" y="1908106"/>
                    <a:pt x="1809584" y="1925541"/>
                  </a:cubicBezTo>
                  <a:cubicBezTo>
                    <a:pt x="1755124" y="2016922"/>
                    <a:pt x="1745121" y="2120758"/>
                    <a:pt x="1720758" y="2227148"/>
                  </a:cubicBezTo>
                  <a:cubicBezTo>
                    <a:pt x="1820957" y="2166304"/>
                    <a:pt x="1919290" y="2116994"/>
                    <a:pt x="2028539" y="2093335"/>
                  </a:cubicBezTo>
                  <a:cubicBezTo>
                    <a:pt x="2070762" y="2084197"/>
                    <a:pt x="2123604" y="2071511"/>
                    <a:pt x="2147158" y="2109145"/>
                  </a:cubicBezTo>
                  <a:cubicBezTo>
                    <a:pt x="2172514" y="2149662"/>
                    <a:pt x="2124838" y="2182811"/>
                    <a:pt x="2097960" y="2209880"/>
                  </a:cubicBezTo>
                  <a:cubicBezTo>
                    <a:pt x="1959206" y="2349635"/>
                    <a:pt x="1850806" y="2512392"/>
                    <a:pt x="1739867" y="2673370"/>
                  </a:cubicBezTo>
                  <a:cubicBezTo>
                    <a:pt x="1720437" y="2701569"/>
                    <a:pt x="1703018" y="2733501"/>
                    <a:pt x="1659362" y="2716810"/>
                  </a:cubicBezTo>
                  <a:cubicBezTo>
                    <a:pt x="1622985" y="2698478"/>
                    <a:pt x="1640549" y="2669014"/>
                    <a:pt x="1648638" y="2646196"/>
                  </a:cubicBezTo>
                  <a:cubicBezTo>
                    <a:pt x="1674362" y="2573644"/>
                    <a:pt x="1712364" y="2507010"/>
                    <a:pt x="1759745" y="2446366"/>
                  </a:cubicBezTo>
                  <a:cubicBezTo>
                    <a:pt x="1819059" y="2370458"/>
                    <a:pt x="1887158" y="2301798"/>
                    <a:pt x="1942243" y="2225289"/>
                  </a:cubicBezTo>
                  <a:cubicBezTo>
                    <a:pt x="1850261" y="2252464"/>
                    <a:pt x="1766512" y="2298058"/>
                    <a:pt x="1701176" y="2373830"/>
                  </a:cubicBezTo>
                  <a:cubicBezTo>
                    <a:pt x="1694537" y="2381535"/>
                    <a:pt x="1686752" y="2388262"/>
                    <a:pt x="1678807" y="2394701"/>
                  </a:cubicBezTo>
                  <a:cubicBezTo>
                    <a:pt x="1665176" y="2405737"/>
                    <a:pt x="1650472" y="2414996"/>
                    <a:pt x="1632244" y="2408365"/>
                  </a:cubicBezTo>
                  <a:cubicBezTo>
                    <a:pt x="1611669" y="2400876"/>
                    <a:pt x="1606687" y="2382760"/>
                    <a:pt x="1604997" y="2363250"/>
                  </a:cubicBezTo>
                  <a:cubicBezTo>
                    <a:pt x="1603219" y="2342692"/>
                    <a:pt x="1606247" y="2322581"/>
                    <a:pt x="1610307" y="2302487"/>
                  </a:cubicBezTo>
                  <a:cubicBezTo>
                    <a:pt x="1626101" y="2224465"/>
                    <a:pt x="1640581" y="2146146"/>
                    <a:pt x="1664792" y="2067451"/>
                  </a:cubicBezTo>
                  <a:cubicBezTo>
                    <a:pt x="1574468" y="2185117"/>
                    <a:pt x="1513047" y="2314372"/>
                    <a:pt x="1470016" y="2453014"/>
                  </a:cubicBezTo>
                  <a:cubicBezTo>
                    <a:pt x="1461975" y="2478907"/>
                    <a:pt x="1455175" y="2505600"/>
                    <a:pt x="1438973" y="2528145"/>
                  </a:cubicBezTo>
                  <a:cubicBezTo>
                    <a:pt x="1427537" y="2544059"/>
                    <a:pt x="1413025" y="2556480"/>
                    <a:pt x="1391985" y="2552676"/>
                  </a:cubicBezTo>
                  <a:cubicBezTo>
                    <a:pt x="1369464" y="2548608"/>
                    <a:pt x="1357467" y="2532366"/>
                    <a:pt x="1352085" y="2511038"/>
                  </a:cubicBezTo>
                  <a:cubicBezTo>
                    <a:pt x="1348729" y="2497751"/>
                    <a:pt x="1347464" y="2483888"/>
                    <a:pt x="1349026" y="2470473"/>
                  </a:cubicBezTo>
                  <a:cubicBezTo>
                    <a:pt x="1359261" y="2382600"/>
                    <a:pt x="1360126" y="2294302"/>
                    <a:pt x="1359173" y="2214229"/>
                  </a:cubicBezTo>
                  <a:cubicBezTo>
                    <a:pt x="1344012" y="2292180"/>
                    <a:pt x="1304713" y="2370362"/>
                    <a:pt x="1270851" y="2450547"/>
                  </a:cubicBezTo>
                  <a:cubicBezTo>
                    <a:pt x="1265557" y="2463081"/>
                    <a:pt x="1258589" y="2474910"/>
                    <a:pt x="1249043" y="2484841"/>
                  </a:cubicBezTo>
                  <a:cubicBezTo>
                    <a:pt x="1213259" y="2522051"/>
                    <a:pt x="1157557" y="2513289"/>
                    <a:pt x="1143638" y="2463778"/>
                  </a:cubicBezTo>
                  <a:cubicBezTo>
                    <a:pt x="1102192" y="2316399"/>
                    <a:pt x="1050567" y="2172439"/>
                    <a:pt x="1004524" y="2042367"/>
                  </a:cubicBezTo>
                  <a:cubicBezTo>
                    <a:pt x="1029167" y="2173792"/>
                    <a:pt x="1032931" y="2321644"/>
                    <a:pt x="1027173" y="2469921"/>
                  </a:cubicBezTo>
                  <a:cubicBezTo>
                    <a:pt x="1026124" y="2496990"/>
                    <a:pt x="1020446" y="2524004"/>
                    <a:pt x="1009850" y="2549336"/>
                  </a:cubicBezTo>
                  <a:cubicBezTo>
                    <a:pt x="1002682" y="2566468"/>
                    <a:pt x="989403" y="2576079"/>
                    <a:pt x="970342" y="2576607"/>
                  </a:cubicBezTo>
                  <a:cubicBezTo>
                    <a:pt x="951809" y="2577120"/>
                    <a:pt x="933661" y="2571209"/>
                    <a:pt x="928560" y="2553493"/>
                  </a:cubicBezTo>
                  <a:cubicBezTo>
                    <a:pt x="898991" y="2450844"/>
                    <a:pt x="816900" y="2388326"/>
                    <a:pt x="743835" y="2322990"/>
                  </a:cubicBezTo>
                  <a:cubicBezTo>
                    <a:pt x="666189" y="2253569"/>
                    <a:pt x="588022" y="2181000"/>
                    <a:pt x="490066" y="2139731"/>
                  </a:cubicBezTo>
                  <a:cubicBezTo>
                    <a:pt x="596608" y="2292340"/>
                    <a:pt x="700251" y="2447280"/>
                    <a:pt x="783623" y="2614737"/>
                  </a:cubicBezTo>
                  <a:cubicBezTo>
                    <a:pt x="808707" y="2665129"/>
                    <a:pt x="807273" y="2698422"/>
                    <a:pt x="779138" y="2709763"/>
                  </a:cubicBezTo>
                  <a:cubicBezTo>
                    <a:pt x="735986" y="2727165"/>
                    <a:pt x="719312" y="2690101"/>
                    <a:pt x="698120" y="2665177"/>
                  </a:cubicBezTo>
                  <a:cubicBezTo>
                    <a:pt x="684922" y="2649648"/>
                    <a:pt x="676208" y="2630803"/>
                    <a:pt x="665500" y="2613432"/>
                  </a:cubicBezTo>
                  <a:cubicBezTo>
                    <a:pt x="607964" y="2520048"/>
                    <a:pt x="569129" y="2483960"/>
                    <a:pt x="465591" y="2429364"/>
                  </a:cubicBezTo>
                  <a:cubicBezTo>
                    <a:pt x="497722" y="2477353"/>
                    <a:pt x="526939" y="2521137"/>
                    <a:pt x="553896" y="2566283"/>
                  </a:cubicBezTo>
                  <a:cubicBezTo>
                    <a:pt x="581855" y="2613095"/>
                    <a:pt x="603431" y="2663183"/>
                    <a:pt x="623774" y="2713686"/>
                  </a:cubicBezTo>
                  <a:cubicBezTo>
                    <a:pt x="631086" y="2731795"/>
                    <a:pt x="645190" y="2750376"/>
                    <a:pt x="626241" y="2769949"/>
                  </a:cubicBezTo>
                  <a:close/>
                </a:path>
              </a:pathLst>
            </a:custGeom>
            <a:solidFill>
              <a:srgbClr val="17477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527628" y="6028664"/>
              <a:ext cx="1560529" cy="829246"/>
            </a:xfrm>
            <a:custGeom>
              <a:rect b="b" l="l" r="r" t="t"/>
              <a:pathLst>
                <a:path extrusionOk="0" h="829246" w="1560529">
                  <a:moveTo>
                    <a:pt x="196762" y="786367"/>
                  </a:moveTo>
                  <a:cubicBezTo>
                    <a:pt x="170597" y="680842"/>
                    <a:pt x="113958" y="590238"/>
                    <a:pt x="56383" y="500122"/>
                  </a:cubicBezTo>
                  <a:cubicBezTo>
                    <a:pt x="40869" y="475847"/>
                    <a:pt x="24707" y="451989"/>
                    <a:pt x="0" y="414531"/>
                  </a:cubicBezTo>
                  <a:cubicBezTo>
                    <a:pt x="83789" y="451885"/>
                    <a:pt x="149285" y="489631"/>
                    <a:pt x="197491" y="551756"/>
                  </a:cubicBezTo>
                  <a:cubicBezTo>
                    <a:pt x="222422" y="583887"/>
                    <a:pt x="241275" y="620776"/>
                    <a:pt x="266535" y="652603"/>
                  </a:cubicBezTo>
                  <a:cubicBezTo>
                    <a:pt x="287943" y="679577"/>
                    <a:pt x="303849" y="736712"/>
                    <a:pt x="344742" y="714047"/>
                  </a:cubicBezTo>
                  <a:cubicBezTo>
                    <a:pt x="387982" y="690085"/>
                    <a:pt x="348114" y="646693"/>
                    <a:pt x="332032" y="617100"/>
                  </a:cubicBezTo>
                  <a:cubicBezTo>
                    <a:pt x="276090" y="514138"/>
                    <a:pt x="220556" y="410799"/>
                    <a:pt x="152225" y="315029"/>
                  </a:cubicBezTo>
                  <a:cubicBezTo>
                    <a:pt x="109153" y="254658"/>
                    <a:pt x="68692" y="192413"/>
                    <a:pt x="20999" y="122063"/>
                  </a:cubicBezTo>
                  <a:cubicBezTo>
                    <a:pt x="160105" y="179191"/>
                    <a:pt x="259311" y="273959"/>
                    <a:pt x="362850" y="362394"/>
                  </a:cubicBezTo>
                  <a:cubicBezTo>
                    <a:pt x="410783" y="403335"/>
                    <a:pt x="442322" y="460038"/>
                    <a:pt x="492466" y="498937"/>
                  </a:cubicBezTo>
                  <a:cubicBezTo>
                    <a:pt x="510838" y="513193"/>
                    <a:pt x="502285" y="533471"/>
                    <a:pt x="504775" y="551091"/>
                  </a:cubicBezTo>
                  <a:cubicBezTo>
                    <a:pt x="507138" y="567845"/>
                    <a:pt x="511807" y="580612"/>
                    <a:pt x="531165" y="582662"/>
                  </a:cubicBezTo>
                  <a:cubicBezTo>
                    <a:pt x="550458" y="584704"/>
                    <a:pt x="566420" y="578714"/>
                    <a:pt x="570857" y="559292"/>
                  </a:cubicBezTo>
                  <a:cubicBezTo>
                    <a:pt x="577248" y="531285"/>
                    <a:pt x="581957" y="502669"/>
                    <a:pt x="584496" y="474061"/>
                  </a:cubicBezTo>
                  <a:cubicBezTo>
                    <a:pt x="598303" y="318937"/>
                    <a:pt x="573908" y="165671"/>
                    <a:pt x="558387" y="0"/>
                  </a:cubicBezTo>
                  <a:cubicBezTo>
                    <a:pt x="595804" y="61076"/>
                    <a:pt x="609411" y="119629"/>
                    <a:pt x="629898" y="174842"/>
                  </a:cubicBezTo>
                  <a:cubicBezTo>
                    <a:pt x="664729" y="268698"/>
                    <a:pt x="697757" y="363331"/>
                    <a:pt x="720871" y="461047"/>
                  </a:cubicBezTo>
                  <a:cubicBezTo>
                    <a:pt x="726349" y="484201"/>
                    <a:pt x="731923" y="508668"/>
                    <a:pt x="761996" y="512776"/>
                  </a:cubicBezTo>
                  <a:cubicBezTo>
                    <a:pt x="794857" y="517269"/>
                    <a:pt x="812629" y="498000"/>
                    <a:pt x="824754" y="471458"/>
                  </a:cubicBezTo>
                  <a:cubicBezTo>
                    <a:pt x="858656" y="397272"/>
                    <a:pt x="890787" y="322381"/>
                    <a:pt x="912924" y="243622"/>
                  </a:cubicBezTo>
                  <a:cubicBezTo>
                    <a:pt x="918362" y="224272"/>
                    <a:pt x="924577" y="205139"/>
                    <a:pt x="935212" y="186375"/>
                  </a:cubicBezTo>
                  <a:cubicBezTo>
                    <a:pt x="943390" y="266247"/>
                    <a:pt x="944863" y="345663"/>
                    <a:pt x="938352" y="425311"/>
                  </a:cubicBezTo>
                  <a:cubicBezTo>
                    <a:pt x="935725" y="457411"/>
                    <a:pt x="934356" y="489639"/>
                    <a:pt x="933563" y="521842"/>
                  </a:cubicBezTo>
                  <a:cubicBezTo>
                    <a:pt x="933106" y="540431"/>
                    <a:pt x="941251" y="555896"/>
                    <a:pt x="960272" y="560533"/>
                  </a:cubicBezTo>
                  <a:cubicBezTo>
                    <a:pt x="979734" y="565275"/>
                    <a:pt x="993757" y="553582"/>
                    <a:pt x="1001294" y="537412"/>
                  </a:cubicBezTo>
                  <a:cubicBezTo>
                    <a:pt x="1011273" y="515996"/>
                    <a:pt x="1019250" y="493475"/>
                    <a:pt x="1026265" y="470866"/>
                  </a:cubicBezTo>
                  <a:cubicBezTo>
                    <a:pt x="1070907" y="326898"/>
                    <a:pt x="1132199" y="191452"/>
                    <a:pt x="1227889" y="73449"/>
                  </a:cubicBezTo>
                  <a:cubicBezTo>
                    <a:pt x="1235225" y="64407"/>
                    <a:pt x="1243778" y="56350"/>
                    <a:pt x="1255263" y="49383"/>
                  </a:cubicBezTo>
                  <a:cubicBezTo>
                    <a:pt x="1231677" y="140908"/>
                    <a:pt x="1209260" y="231929"/>
                    <a:pt x="1194476" y="324608"/>
                  </a:cubicBezTo>
                  <a:cubicBezTo>
                    <a:pt x="1193138" y="332977"/>
                    <a:pt x="1189919" y="341154"/>
                    <a:pt x="1189422" y="349532"/>
                  </a:cubicBezTo>
                  <a:cubicBezTo>
                    <a:pt x="1188069" y="372509"/>
                    <a:pt x="1176856" y="400932"/>
                    <a:pt x="1203734" y="414075"/>
                  </a:cubicBezTo>
                  <a:cubicBezTo>
                    <a:pt x="1229627" y="426737"/>
                    <a:pt x="1243458" y="400468"/>
                    <a:pt x="1256753" y="384618"/>
                  </a:cubicBezTo>
                  <a:cubicBezTo>
                    <a:pt x="1333318" y="293293"/>
                    <a:pt x="1435895" y="248203"/>
                    <a:pt x="1560529" y="211290"/>
                  </a:cubicBezTo>
                  <a:cubicBezTo>
                    <a:pt x="1492246" y="291267"/>
                    <a:pt x="1433188" y="361296"/>
                    <a:pt x="1373178" y="430485"/>
                  </a:cubicBezTo>
                  <a:cubicBezTo>
                    <a:pt x="1318109" y="493979"/>
                    <a:pt x="1274540" y="564657"/>
                    <a:pt x="1240679" y="641191"/>
                  </a:cubicBezTo>
                  <a:cubicBezTo>
                    <a:pt x="1227913" y="670038"/>
                    <a:pt x="1213169" y="700232"/>
                    <a:pt x="1229899" y="733244"/>
                  </a:cubicBezTo>
                  <a:cubicBezTo>
                    <a:pt x="1089039" y="797260"/>
                    <a:pt x="937063" y="803402"/>
                    <a:pt x="786808" y="815199"/>
                  </a:cubicBezTo>
                  <a:cubicBezTo>
                    <a:pt x="702314" y="821831"/>
                    <a:pt x="617212" y="819132"/>
                    <a:pt x="532318" y="825483"/>
                  </a:cubicBezTo>
                  <a:cubicBezTo>
                    <a:pt x="418632" y="833988"/>
                    <a:pt x="304914" y="830881"/>
                    <a:pt x="196762" y="786367"/>
                  </a:cubicBezTo>
                  <a:close/>
                </a:path>
              </a:pathLst>
            </a:custGeom>
            <a:solidFill>
              <a:srgbClr val="3A7D2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187533" y="4132445"/>
              <a:ext cx="1557302" cy="807107"/>
            </a:xfrm>
            <a:custGeom>
              <a:rect b="b" l="l" r="r" t="t"/>
              <a:pathLst>
                <a:path extrusionOk="0" h="807107" w="1557302">
                  <a:moveTo>
                    <a:pt x="1065788" y="726154"/>
                  </a:moveTo>
                  <a:cubicBezTo>
                    <a:pt x="883546" y="749148"/>
                    <a:pt x="701376" y="772654"/>
                    <a:pt x="519030" y="794791"/>
                  </a:cubicBezTo>
                  <a:cubicBezTo>
                    <a:pt x="470696" y="800661"/>
                    <a:pt x="422491" y="812955"/>
                    <a:pt x="373132" y="803864"/>
                  </a:cubicBezTo>
                  <a:cubicBezTo>
                    <a:pt x="371578" y="786061"/>
                    <a:pt x="386211" y="777315"/>
                    <a:pt x="394868" y="765294"/>
                  </a:cubicBezTo>
                  <a:cubicBezTo>
                    <a:pt x="437211" y="706540"/>
                    <a:pt x="422170" y="618787"/>
                    <a:pt x="362176" y="575347"/>
                  </a:cubicBezTo>
                  <a:cubicBezTo>
                    <a:pt x="299651" y="530073"/>
                    <a:pt x="214620" y="539612"/>
                    <a:pt x="170091" y="596891"/>
                  </a:cubicBezTo>
                  <a:cubicBezTo>
                    <a:pt x="132874" y="644768"/>
                    <a:pt x="140162" y="700950"/>
                    <a:pt x="188071" y="753192"/>
                  </a:cubicBezTo>
                  <a:cubicBezTo>
                    <a:pt x="199324" y="765462"/>
                    <a:pt x="224359" y="768625"/>
                    <a:pt x="218641" y="793885"/>
                  </a:cubicBezTo>
                  <a:cubicBezTo>
                    <a:pt x="175009" y="798154"/>
                    <a:pt x="134011" y="785428"/>
                    <a:pt x="95200" y="769138"/>
                  </a:cubicBezTo>
                  <a:cubicBezTo>
                    <a:pt x="9826" y="733323"/>
                    <a:pt x="-22122" y="643487"/>
                    <a:pt x="15752" y="552042"/>
                  </a:cubicBezTo>
                  <a:cubicBezTo>
                    <a:pt x="32050" y="512678"/>
                    <a:pt x="52689" y="475012"/>
                    <a:pt x="82234" y="444338"/>
                  </a:cubicBezTo>
                  <a:cubicBezTo>
                    <a:pt x="233425" y="287380"/>
                    <a:pt x="397143" y="145535"/>
                    <a:pt x="595539" y="51110"/>
                  </a:cubicBezTo>
                  <a:cubicBezTo>
                    <a:pt x="668403" y="16432"/>
                    <a:pt x="747355" y="-6497"/>
                    <a:pt x="830976" y="1648"/>
                  </a:cubicBezTo>
                  <a:cubicBezTo>
                    <a:pt x="830311" y="46737"/>
                    <a:pt x="809271" y="89304"/>
                    <a:pt x="816792" y="135780"/>
                  </a:cubicBezTo>
                  <a:cubicBezTo>
                    <a:pt x="826082" y="193148"/>
                    <a:pt x="852271" y="238878"/>
                    <a:pt x="904649" y="264691"/>
                  </a:cubicBezTo>
                  <a:cubicBezTo>
                    <a:pt x="958173" y="291064"/>
                    <a:pt x="1010487" y="282295"/>
                    <a:pt x="1057971" y="247104"/>
                  </a:cubicBezTo>
                  <a:cubicBezTo>
                    <a:pt x="1111462" y="207460"/>
                    <a:pt x="1123524" y="158181"/>
                    <a:pt x="1096910" y="95888"/>
                  </a:cubicBezTo>
                  <a:cubicBezTo>
                    <a:pt x="1092025" y="84451"/>
                    <a:pt x="1079691" y="73183"/>
                    <a:pt x="1092217" y="59207"/>
                  </a:cubicBezTo>
                  <a:cubicBezTo>
                    <a:pt x="1164001" y="91315"/>
                    <a:pt x="1225557" y="136749"/>
                    <a:pt x="1276005" y="197488"/>
                  </a:cubicBezTo>
                  <a:cubicBezTo>
                    <a:pt x="1331803" y="264675"/>
                    <a:pt x="1396050" y="324790"/>
                    <a:pt x="1444063" y="398495"/>
                  </a:cubicBezTo>
                  <a:cubicBezTo>
                    <a:pt x="1429303" y="415258"/>
                    <a:pt x="1406670" y="420455"/>
                    <a:pt x="1390596" y="435857"/>
                  </a:cubicBezTo>
                  <a:cubicBezTo>
                    <a:pt x="1348797" y="475909"/>
                    <a:pt x="1337080" y="533885"/>
                    <a:pt x="1363406" y="577918"/>
                  </a:cubicBezTo>
                  <a:cubicBezTo>
                    <a:pt x="1389723" y="621951"/>
                    <a:pt x="1446466" y="638761"/>
                    <a:pt x="1501607" y="621046"/>
                  </a:cubicBezTo>
                  <a:cubicBezTo>
                    <a:pt x="1519587" y="615271"/>
                    <a:pt x="1533722" y="594464"/>
                    <a:pt x="1556452" y="605549"/>
                  </a:cubicBezTo>
                  <a:cubicBezTo>
                    <a:pt x="1562290" y="665207"/>
                    <a:pt x="1538440" y="698804"/>
                    <a:pt x="1474337" y="708335"/>
                  </a:cubicBezTo>
                  <a:cubicBezTo>
                    <a:pt x="1419388" y="716512"/>
                    <a:pt x="1363358" y="718794"/>
                    <a:pt x="1307704" y="720564"/>
                  </a:cubicBezTo>
                  <a:cubicBezTo>
                    <a:pt x="1235159" y="722871"/>
                    <a:pt x="1162519" y="722102"/>
                    <a:pt x="1089919" y="722654"/>
                  </a:cubicBezTo>
                  <a:cubicBezTo>
                    <a:pt x="1087724" y="695576"/>
                    <a:pt x="1115403" y="684909"/>
                    <a:pt x="1122539" y="661915"/>
                  </a:cubicBezTo>
                  <a:cubicBezTo>
                    <a:pt x="1149144" y="576228"/>
                    <a:pt x="1065820" y="461229"/>
                    <a:pt x="976000" y="461910"/>
                  </a:cubicBezTo>
                  <a:cubicBezTo>
                    <a:pt x="916382" y="462358"/>
                    <a:pt x="869867" y="508705"/>
                    <a:pt x="868641" y="568892"/>
                  </a:cubicBezTo>
                  <a:cubicBezTo>
                    <a:pt x="867120" y="643343"/>
                    <a:pt x="924848" y="704570"/>
                    <a:pt x="1000051" y="709832"/>
                  </a:cubicBezTo>
                  <a:cubicBezTo>
                    <a:pt x="1022580" y="711418"/>
                    <a:pt x="1048489" y="702408"/>
                    <a:pt x="1065788" y="726154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712530" y="5337827"/>
              <a:ext cx="684886" cy="1087444"/>
            </a:xfrm>
            <a:custGeom>
              <a:rect b="b" l="l" r="r" t="t"/>
              <a:pathLst>
                <a:path extrusionOk="0" h="1087444" w="684886">
                  <a:moveTo>
                    <a:pt x="595668" y="1037990"/>
                  </a:moveTo>
                  <a:cubicBezTo>
                    <a:pt x="550410" y="878301"/>
                    <a:pt x="488076" y="735439"/>
                    <a:pt x="431021" y="590574"/>
                  </a:cubicBezTo>
                  <a:cubicBezTo>
                    <a:pt x="419208" y="560581"/>
                    <a:pt x="406025" y="531092"/>
                    <a:pt x="392707" y="501724"/>
                  </a:cubicBezTo>
                  <a:cubicBezTo>
                    <a:pt x="383633" y="481718"/>
                    <a:pt x="369008" y="467830"/>
                    <a:pt x="345230" y="470609"/>
                  </a:cubicBezTo>
                  <a:cubicBezTo>
                    <a:pt x="322949" y="473212"/>
                    <a:pt x="308429" y="486739"/>
                    <a:pt x="300765" y="507627"/>
                  </a:cubicBezTo>
                  <a:cubicBezTo>
                    <a:pt x="291875" y="531861"/>
                    <a:pt x="289288" y="557025"/>
                    <a:pt x="288615" y="582702"/>
                  </a:cubicBezTo>
                  <a:cubicBezTo>
                    <a:pt x="285308" y="708825"/>
                    <a:pt x="298546" y="833828"/>
                    <a:pt x="312226" y="958895"/>
                  </a:cubicBezTo>
                  <a:cubicBezTo>
                    <a:pt x="316759" y="1000364"/>
                    <a:pt x="316935" y="1042323"/>
                    <a:pt x="313515" y="1087445"/>
                  </a:cubicBezTo>
                  <a:cubicBezTo>
                    <a:pt x="247546" y="1006427"/>
                    <a:pt x="154523" y="959559"/>
                    <a:pt x="83636" y="889313"/>
                  </a:cubicBezTo>
                  <a:cubicBezTo>
                    <a:pt x="22288" y="828518"/>
                    <a:pt x="10892" y="738202"/>
                    <a:pt x="2434" y="652659"/>
                  </a:cubicBezTo>
                  <a:cubicBezTo>
                    <a:pt x="-11045" y="516284"/>
                    <a:pt x="33917" y="390977"/>
                    <a:pt x="76644" y="265462"/>
                  </a:cubicBezTo>
                  <a:cubicBezTo>
                    <a:pt x="93591" y="215671"/>
                    <a:pt x="114775" y="167377"/>
                    <a:pt x="126956" y="115896"/>
                  </a:cubicBezTo>
                  <a:cubicBezTo>
                    <a:pt x="130384" y="101400"/>
                    <a:pt x="129703" y="80817"/>
                    <a:pt x="157854" y="89243"/>
                  </a:cubicBezTo>
                  <a:cubicBezTo>
                    <a:pt x="214782" y="106278"/>
                    <a:pt x="257493" y="80705"/>
                    <a:pt x="289536" y="35984"/>
                  </a:cubicBezTo>
                  <a:cubicBezTo>
                    <a:pt x="301934" y="18677"/>
                    <a:pt x="308493" y="15417"/>
                    <a:pt x="328283" y="27342"/>
                  </a:cubicBezTo>
                  <a:cubicBezTo>
                    <a:pt x="398265" y="69509"/>
                    <a:pt x="433424" y="63134"/>
                    <a:pt x="490519" y="0"/>
                  </a:cubicBezTo>
                  <a:cubicBezTo>
                    <a:pt x="506937" y="160458"/>
                    <a:pt x="580995" y="299500"/>
                    <a:pt x="630298" y="446479"/>
                  </a:cubicBezTo>
                  <a:cubicBezTo>
                    <a:pt x="710034" y="684182"/>
                    <a:pt x="705662" y="796947"/>
                    <a:pt x="595668" y="10379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672917" y="4945099"/>
              <a:ext cx="688349" cy="401339"/>
            </a:xfrm>
            <a:custGeom>
              <a:rect b="b" l="l" r="r" t="t"/>
              <a:pathLst>
                <a:path extrusionOk="0" h="401339" w="688349">
                  <a:moveTo>
                    <a:pt x="305051" y="162633"/>
                  </a:moveTo>
                  <a:cubicBezTo>
                    <a:pt x="300934" y="206058"/>
                    <a:pt x="297250" y="241200"/>
                    <a:pt x="294375" y="276407"/>
                  </a:cubicBezTo>
                  <a:cubicBezTo>
                    <a:pt x="291580" y="310645"/>
                    <a:pt x="286582" y="344251"/>
                    <a:pt x="265759" y="372818"/>
                  </a:cubicBezTo>
                  <a:cubicBezTo>
                    <a:pt x="255964" y="386257"/>
                    <a:pt x="246450" y="403741"/>
                    <a:pt x="226548" y="401065"/>
                  </a:cubicBezTo>
                  <a:cubicBezTo>
                    <a:pt x="205132" y="398183"/>
                    <a:pt x="204299" y="377295"/>
                    <a:pt x="200759" y="361582"/>
                  </a:cubicBezTo>
                  <a:cubicBezTo>
                    <a:pt x="188754" y="308323"/>
                    <a:pt x="183812" y="254511"/>
                    <a:pt x="201160" y="192595"/>
                  </a:cubicBezTo>
                  <a:cubicBezTo>
                    <a:pt x="151849" y="212617"/>
                    <a:pt x="143015" y="251348"/>
                    <a:pt x="136984" y="284552"/>
                  </a:cubicBezTo>
                  <a:cubicBezTo>
                    <a:pt x="125580" y="347374"/>
                    <a:pt x="75749" y="355983"/>
                    <a:pt x="29914" y="370207"/>
                  </a:cubicBezTo>
                  <a:cubicBezTo>
                    <a:pt x="5623" y="377744"/>
                    <a:pt x="-8537" y="364249"/>
                    <a:pt x="5655" y="339654"/>
                  </a:cubicBezTo>
                  <a:cubicBezTo>
                    <a:pt x="52979" y="257619"/>
                    <a:pt x="86352" y="171227"/>
                    <a:pt x="94922" y="76273"/>
                  </a:cubicBezTo>
                  <a:cubicBezTo>
                    <a:pt x="96387" y="59992"/>
                    <a:pt x="108513" y="58222"/>
                    <a:pt x="120350" y="57389"/>
                  </a:cubicBezTo>
                  <a:cubicBezTo>
                    <a:pt x="252889" y="48050"/>
                    <a:pt x="382240" y="16455"/>
                    <a:pt x="513914" y="806"/>
                  </a:cubicBezTo>
                  <a:cubicBezTo>
                    <a:pt x="546991" y="-3126"/>
                    <a:pt x="562088" y="7069"/>
                    <a:pt x="574189" y="37190"/>
                  </a:cubicBezTo>
                  <a:cubicBezTo>
                    <a:pt x="600138" y="101790"/>
                    <a:pt x="630275" y="164700"/>
                    <a:pt x="658370" y="228442"/>
                  </a:cubicBezTo>
                  <a:cubicBezTo>
                    <a:pt x="665210" y="243964"/>
                    <a:pt x="672170" y="259669"/>
                    <a:pt x="676623" y="275967"/>
                  </a:cubicBezTo>
                  <a:cubicBezTo>
                    <a:pt x="683158" y="299913"/>
                    <a:pt x="699640" y="330676"/>
                    <a:pt x="676126" y="347134"/>
                  </a:cubicBezTo>
                  <a:cubicBezTo>
                    <a:pt x="650361" y="365170"/>
                    <a:pt x="630563" y="334960"/>
                    <a:pt x="612712" y="318958"/>
                  </a:cubicBezTo>
                  <a:cubicBezTo>
                    <a:pt x="572123" y="282582"/>
                    <a:pt x="535026" y="242810"/>
                    <a:pt x="507299" y="195197"/>
                  </a:cubicBezTo>
                  <a:cubicBezTo>
                    <a:pt x="500595" y="183689"/>
                    <a:pt x="493227" y="168239"/>
                    <a:pt x="476553" y="176713"/>
                  </a:cubicBezTo>
                  <a:cubicBezTo>
                    <a:pt x="462673" y="183761"/>
                    <a:pt x="472012" y="197968"/>
                    <a:pt x="473365" y="208925"/>
                  </a:cubicBezTo>
                  <a:cubicBezTo>
                    <a:pt x="478307" y="248697"/>
                    <a:pt x="498409" y="288204"/>
                    <a:pt x="478523" y="328377"/>
                  </a:cubicBezTo>
                  <a:cubicBezTo>
                    <a:pt x="470122" y="345348"/>
                    <a:pt x="467719" y="370952"/>
                    <a:pt x="440545" y="370504"/>
                  </a:cubicBezTo>
                  <a:cubicBezTo>
                    <a:pt x="418520" y="370143"/>
                    <a:pt x="409166" y="351523"/>
                    <a:pt x="400621" y="335257"/>
                  </a:cubicBezTo>
                  <a:cubicBezTo>
                    <a:pt x="382456" y="300698"/>
                    <a:pt x="366359" y="265059"/>
                    <a:pt x="348619" y="230268"/>
                  </a:cubicBezTo>
                  <a:cubicBezTo>
                    <a:pt x="338031" y="209509"/>
                    <a:pt x="331872" y="185907"/>
                    <a:pt x="305051" y="16263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321702" y="4129275"/>
              <a:ext cx="1423847" cy="809217"/>
            </a:xfrm>
            <a:custGeom>
              <a:rect b="b" l="l" r="r" t="t"/>
              <a:pathLst>
                <a:path extrusionOk="0" h="809217" w="1423847">
                  <a:moveTo>
                    <a:pt x="800065" y="292977"/>
                  </a:moveTo>
                  <a:cubicBezTo>
                    <a:pt x="734513" y="279706"/>
                    <a:pt x="683344" y="225078"/>
                    <a:pt x="669929" y="153783"/>
                  </a:cubicBezTo>
                  <a:cubicBezTo>
                    <a:pt x="659982" y="100916"/>
                    <a:pt x="662697" y="49884"/>
                    <a:pt x="696839" y="4802"/>
                  </a:cubicBezTo>
                  <a:cubicBezTo>
                    <a:pt x="791808" y="-11961"/>
                    <a:pt x="876718" y="17063"/>
                    <a:pt x="958048" y="62377"/>
                  </a:cubicBezTo>
                  <a:cubicBezTo>
                    <a:pt x="996179" y="114499"/>
                    <a:pt x="1010354" y="169568"/>
                    <a:pt x="968332" y="225214"/>
                  </a:cubicBezTo>
                  <a:cubicBezTo>
                    <a:pt x="926654" y="280403"/>
                    <a:pt x="870784" y="307297"/>
                    <a:pt x="800065" y="292977"/>
                  </a:cubicBezTo>
                  <a:close/>
                  <a:moveTo>
                    <a:pt x="60470" y="558359"/>
                  </a:moveTo>
                  <a:cubicBezTo>
                    <a:pt x="9349" y="586959"/>
                    <a:pt x="-11658" y="645832"/>
                    <a:pt x="6346" y="701974"/>
                  </a:cubicBezTo>
                  <a:cubicBezTo>
                    <a:pt x="20033" y="744654"/>
                    <a:pt x="48424" y="773598"/>
                    <a:pt x="84464" y="797064"/>
                  </a:cubicBezTo>
                  <a:cubicBezTo>
                    <a:pt x="135176" y="812537"/>
                    <a:pt x="187058" y="809886"/>
                    <a:pt x="238963" y="807043"/>
                  </a:cubicBezTo>
                  <a:cubicBezTo>
                    <a:pt x="309033" y="746424"/>
                    <a:pt x="319621" y="673799"/>
                    <a:pt x="269021" y="600959"/>
                  </a:cubicBezTo>
                  <a:cubicBezTo>
                    <a:pt x="223338" y="535190"/>
                    <a:pt x="134367" y="517017"/>
                    <a:pt x="60470" y="558359"/>
                  </a:cubicBezTo>
                  <a:close/>
                  <a:moveTo>
                    <a:pt x="920543" y="473777"/>
                  </a:moveTo>
                  <a:cubicBezTo>
                    <a:pt x="864144" y="439075"/>
                    <a:pt x="797310" y="443464"/>
                    <a:pt x="756321" y="484557"/>
                  </a:cubicBezTo>
                  <a:cubicBezTo>
                    <a:pt x="712552" y="528454"/>
                    <a:pt x="708772" y="594695"/>
                    <a:pt x="742137" y="653152"/>
                  </a:cubicBezTo>
                  <a:cubicBezTo>
                    <a:pt x="785833" y="729717"/>
                    <a:pt x="856496" y="733778"/>
                    <a:pt x="931611" y="729325"/>
                  </a:cubicBezTo>
                  <a:cubicBezTo>
                    <a:pt x="939652" y="728155"/>
                    <a:pt x="947693" y="726994"/>
                    <a:pt x="955718" y="725825"/>
                  </a:cubicBezTo>
                  <a:cubicBezTo>
                    <a:pt x="1032058" y="659663"/>
                    <a:pt x="1014159" y="531385"/>
                    <a:pt x="920543" y="473777"/>
                  </a:cubicBezTo>
                  <a:close/>
                  <a:moveTo>
                    <a:pt x="1309886" y="401674"/>
                  </a:moveTo>
                  <a:cubicBezTo>
                    <a:pt x="1243365" y="411292"/>
                    <a:pt x="1198835" y="467146"/>
                    <a:pt x="1201590" y="537504"/>
                  </a:cubicBezTo>
                  <a:cubicBezTo>
                    <a:pt x="1204025" y="599741"/>
                    <a:pt x="1251702" y="641956"/>
                    <a:pt x="1319809" y="645247"/>
                  </a:cubicBezTo>
                  <a:cubicBezTo>
                    <a:pt x="1359742" y="647178"/>
                    <a:pt x="1391144" y="629326"/>
                    <a:pt x="1422283" y="608719"/>
                  </a:cubicBezTo>
                  <a:cubicBezTo>
                    <a:pt x="1434504" y="512733"/>
                    <a:pt x="1373068" y="456726"/>
                    <a:pt x="1309886" y="401674"/>
                  </a:cubicBezTo>
                  <a:close/>
                  <a:moveTo>
                    <a:pt x="396130" y="214690"/>
                  </a:moveTo>
                  <a:cubicBezTo>
                    <a:pt x="317130" y="213353"/>
                    <a:pt x="262005" y="276423"/>
                    <a:pt x="261957" y="368196"/>
                  </a:cubicBezTo>
                  <a:cubicBezTo>
                    <a:pt x="261925" y="434494"/>
                    <a:pt x="313622" y="486832"/>
                    <a:pt x="380552" y="488241"/>
                  </a:cubicBezTo>
                  <a:cubicBezTo>
                    <a:pt x="459984" y="489915"/>
                    <a:pt x="519699" y="430674"/>
                    <a:pt x="518938" y="350969"/>
                  </a:cubicBezTo>
                  <a:cubicBezTo>
                    <a:pt x="518217" y="274861"/>
                    <a:pt x="465038" y="215852"/>
                    <a:pt x="396130" y="2146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A person sitting in front of a red bridge&#10;&#10;AI-generated content may be incorrect." id="175" name="Google Shape;175;p2"/>
          <p:cNvPicPr preferRelativeResize="0"/>
          <p:nvPr/>
        </p:nvPicPr>
        <p:blipFill rotWithShape="1">
          <a:blip r:embed="rId8">
            <a:alphaModFix/>
          </a:blip>
          <a:srcRect b="17659" l="0" r="0" t="9268"/>
          <a:stretch/>
        </p:blipFill>
        <p:spPr>
          <a:xfrm>
            <a:off x="431193" y="340087"/>
            <a:ext cx="2360728" cy="25885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gle Shape;180;p3"/>
          <p:cNvPicPr preferRelativeResize="0"/>
          <p:nvPr/>
        </p:nvPicPr>
        <p:blipFill rotWithShape="1">
          <a:blip r:embed="rId3">
            <a:alphaModFix/>
          </a:blip>
          <a:srcRect b="22777" l="13579" r="24952" t="64028"/>
          <a:stretch/>
        </p:blipFill>
        <p:spPr>
          <a:xfrm>
            <a:off x="3557150" y="7862644"/>
            <a:ext cx="2720108" cy="67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3"/>
          <p:cNvPicPr preferRelativeResize="0"/>
          <p:nvPr/>
        </p:nvPicPr>
        <p:blipFill rotWithShape="1">
          <a:blip r:embed="rId4">
            <a:alphaModFix/>
          </a:blip>
          <a:srcRect b="22777" l="13579" r="24952" t="64028"/>
          <a:stretch/>
        </p:blipFill>
        <p:spPr>
          <a:xfrm>
            <a:off x="3557150" y="6604783"/>
            <a:ext cx="2720108" cy="67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3"/>
          <p:cNvPicPr preferRelativeResize="0"/>
          <p:nvPr/>
        </p:nvPicPr>
        <p:blipFill rotWithShape="1">
          <a:blip r:embed="rId5">
            <a:alphaModFix/>
          </a:blip>
          <a:srcRect b="22777" l="13579" r="24952" t="64028"/>
          <a:stretch/>
        </p:blipFill>
        <p:spPr>
          <a:xfrm>
            <a:off x="373219" y="4041943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3"/>
          <p:cNvSpPr txBox="1"/>
          <p:nvPr/>
        </p:nvSpPr>
        <p:spPr>
          <a:xfrm flipH="1">
            <a:off x="455813" y="4602808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Purple</a:t>
            </a:r>
            <a:endParaRPr b="1" i="0" sz="105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3"/>
          <p:cNvSpPr/>
          <p:nvPr/>
        </p:nvSpPr>
        <p:spPr>
          <a:xfrm>
            <a:off x="480196" y="4195339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Color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85" name="Google Shape;185;p3"/>
          <p:cNvPicPr preferRelativeResize="0"/>
          <p:nvPr/>
        </p:nvPicPr>
        <p:blipFill rotWithShape="1">
          <a:blip r:embed="rId6">
            <a:alphaModFix/>
          </a:blip>
          <a:srcRect b="22777" l="13579" r="24952" t="64028"/>
          <a:stretch/>
        </p:blipFill>
        <p:spPr>
          <a:xfrm>
            <a:off x="373219" y="6604783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3"/>
          <p:cNvSpPr txBox="1"/>
          <p:nvPr/>
        </p:nvSpPr>
        <p:spPr>
          <a:xfrm flipH="1">
            <a:off x="455813" y="7135065"/>
            <a:ext cx="2890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I’m not picky, I’ll eat anything!</a:t>
            </a:r>
            <a:endParaRPr/>
          </a:p>
        </p:txBody>
      </p:sp>
      <p:sp>
        <p:nvSpPr>
          <p:cNvPr id="187" name="Google Shape;187;p3"/>
          <p:cNvSpPr/>
          <p:nvPr/>
        </p:nvSpPr>
        <p:spPr>
          <a:xfrm>
            <a:off x="480196" y="6765363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Food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88" name="Google Shape;188;p3"/>
          <p:cNvPicPr preferRelativeResize="0"/>
          <p:nvPr/>
        </p:nvPicPr>
        <p:blipFill rotWithShape="1">
          <a:blip r:embed="rId3">
            <a:alphaModFix/>
          </a:blip>
          <a:srcRect b="22777" l="13579" r="24952" t="64028"/>
          <a:stretch/>
        </p:blipFill>
        <p:spPr>
          <a:xfrm>
            <a:off x="373219" y="5297706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3"/>
          <p:cNvSpPr txBox="1"/>
          <p:nvPr/>
        </p:nvSpPr>
        <p:spPr>
          <a:xfrm flipH="1">
            <a:off x="455813" y="5968299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Dog</a:t>
            </a:r>
            <a:endParaRPr/>
          </a:p>
        </p:txBody>
      </p:sp>
      <p:sp>
        <p:nvSpPr>
          <p:cNvPr id="190" name="Google Shape;190;p3"/>
          <p:cNvSpPr/>
          <p:nvPr/>
        </p:nvSpPr>
        <p:spPr>
          <a:xfrm>
            <a:off x="480196" y="5451102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Animal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91" name="Google Shape;191;p3"/>
          <p:cNvPicPr preferRelativeResize="0"/>
          <p:nvPr/>
        </p:nvPicPr>
        <p:blipFill rotWithShape="1">
          <a:blip r:embed="rId7">
            <a:alphaModFix/>
          </a:blip>
          <a:srcRect b="22777" l="13579" r="24952" t="64028"/>
          <a:stretch/>
        </p:blipFill>
        <p:spPr>
          <a:xfrm>
            <a:off x="373219" y="7867730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3"/>
          <p:cNvSpPr txBox="1"/>
          <p:nvPr/>
        </p:nvSpPr>
        <p:spPr>
          <a:xfrm flipH="1">
            <a:off x="455813" y="8489554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Chocolate cake</a:t>
            </a:r>
            <a:endParaRPr/>
          </a:p>
        </p:txBody>
      </p:sp>
      <p:sp>
        <p:nvSpPr>
          <p:cNvPr id="193" name="Google Shape;193;p3"/>
          <p:cNvSpPr/>
          <p:nvPr/>
        </p:nvSpPr>
        <p:spPr>
          <a:xfrm>
            <a:off x="480196" y="8021126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Dessert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94" name="Google Shape;194;p3"/>
          <p:cNvPicPr preferRelativeResize="0"/>
          <p:nvPr/>
        </p:nvPicPr>
        <p:blipFill rotWithShape="1">
          <a:blip r:embed="rId4">
            <a:alphaModFix/>
          </a:blip>
          <a:srcRect b="22777" l="13579" r="24952" t="64028"/>
          <a:stretch/>
        </p:blipFill>
        <p:spPr>
          <a:xfrm>
            <a:off x="3557150" y="4041943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3"/>
          <p:cNvSpPr txBox="1"/>
          <p:nvPr/>
        </p:nvSpPr>
        <p:spPr>
          <a:xfrm flipH="1">
            <a:off x="3618113" y="4651575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Coffee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3"/>
          <p:cNvSpPr/>
          <p:nvPr/>
        </p:nvSpPr>
        <p:spPr>
          <a:xfrm>
            <a:off x="3605920" y="4195339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Coffee or Tea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97" name="Google Shape;197;p3"/>
          <p:cNvPicPr preferRelativeResize="0"/>
          <p:nvPr/>
        </p:nvPicPr>
        <p:blipFill rotWithShape="1">
          <a:blip r:embed="rId5">
            <a:alphaModFix/>
          </a:blip>
          <a:srcRect b="22777" l="13579" r="24952" t="64028"/>
          <a:stretch/>
        </p:blipFill>
        <p:spPr>
          <a:xfrm>
            <a:off x="3557150" y="5297706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3"/>
          <p:cNvSpPr txBox="1"/>
          <p:nvPr/>
        </p:nvSpPr>
        <p:spPr>
          <a:xfrm flipH="1">
            <a:off x="3618113" y="5956106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 enjoy country music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3"/>
          <p:cNvSpPr/>
          <p:nvPr/>
        </p:nvSpPr>
        <p:spPr>
          <a:xfrm>
            <a:off x="3618112" y="5451102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Music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0" name="Google Shape;200;p3"/>
          <p:cNvSpPr txBox="1"/>
          <p:nvPr/>
        </p:nvSpPr>
        <p:spPr>
          <a:xfrm flipH="1">
            <a:off x="3571918" y="7353535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Summer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3"/>
          <p:cNvSpPr/>
          <p:nvPr/>
        </p:nvSpPr>
        <p:spPr>
          <a:xfrm>
            <a:off x="3596301" y="6775379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Season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2" name="Google Shape;202;p3"/>
          <p:cNvSpPr txBox="1"/>
          <p:nvPr/>
        </p:nvSpPr>
        <p:spPr>
          <a:xfrm flipH="1">
            <a:off x="3571918" y="8487378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Beach</a:t>
            </a:r>
            <a:endParaRPr/>
          </a:p>
        </p:txBody>
      </p:sp>
      <p:sp>
        <p:nvSpPr>
          <p:cNvPr id="203" name="Google Shape;203;p3"/>
          <p:cNvSpPr/>
          <p:nvPr/>
        </p:nvSpPr>
        <p:spPr>
          <a:xfrm>
            <a:off x="3596301" y="8006758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Landscape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4" name="Google Shape;204;p3"/>
          <p:cNvSpPr txBox="1"/>
          <p:nvPr/>
        </p:nvSpPr>
        <p:spPr>
          <a:xfrm flipH="1">
            <a:off x="455813" y="2840031"/>
            <a:ext cx="28904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 love country musi</a:t>
            </a: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 and the beach on a hot summer day! 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3"/>
          <p:cNvSpPr txBox="1"/>
          <p:nvPr/>
        </p:nvSpPr>
        <p:spPr>
          <a:xfrm flipH="1">
            <a:off x="3219074" y="545217"/>
            <a:ext cx="2731582" cy="10772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Hi there,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I’m </a:t>
            </a:r>
            <a:r>
              <a:rPr b="1" lang="en-US" sz="32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Billie</a:t>
            </a:r>
            <a:endParaRPr b="1" i="0" sz="32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6" name="Google Shape;206;p3"/>
          <p:cNvGrpSpPr/>
          <p:nvPr/>
        </p:nvGrpSpPr>
        <p:grpSpPr>
          <a:xfrm flipH="1">
            <a:off x="2636922" y="-78685"/>
            <a:ext cx="4213876" cy="4467035"/>
            <a:chOff x="2562855" y="2246750"/>
            <a:chExt cx="4987077" cy="4467035"/>
          </a:xfrm>
        </p:grpSpPr>
        <p:grpSp>
          <p:nvGrpSpPr>
            <p:cNvPr id="207" name="Google Shape;207;p3"/>
            <p:cNvGrpSpPr/>
            <p:nvPr/>
          </p:nvGrpSpPr>
          <p:grpSpPr>
            <a:xfrm flipH="1" rot="-2388038">
              <a:off x="2717093" y="2521130"/>
              <a:ext cx="1187320" cy="911716"/>
              <a:chOff x="9158151" y="5673926"/>
              <a:chExt cx="1543072" cy="1184890"/>
            </a:xfrm>
          </p:grpSpPr>
          <p:sp>
            <p:nvSpPr>
              <p:cNvPr id="208" name="Google Shape;208;p3"/>
              <p:cNvSpPr/>
              <p:nvPr/>
            </p:nvSpPr>
            <p:spPr>
              <a:xfrm>
                <a:off x="9158151" y="5673926"/>
                <a:ext cx="1543072" cy="1184890"/>
              </a:xfrm>
              <a:custGeom>
                <a:rect b="b" l="l" r="r" t="t"/>
                <a:pathLst>
                  <a:path extrusionOk="0" h="1184890" w="1543072">
                    <a:moveTo>
                      <a:pt x="704516" y="944266"/>
                    </a:moveTo>
                    <a:cubicBezTo>
                      <a:pt x="660534" y="1010656"/>
                      <a:pt x="617605" y="1075566"/>
                      <a:pt x="557805" y="1126768"/>
                    </a:cubicBezTo>
                    <a:cubicBezTo>
                      <a:pt x="477485" y="1195510"/>
                      <a:pt x="393615" y="1203641"/>
                      <a:pt x="312929" y="1149216"/>
                    </a:cubicBezTo>
                    <a:cubicBezTo>
                      <a:pt x="255279" y="1110322"/>
                      <a:pt x="238570" y="1049387"/>
                      <a:pt x="233237" y="985795"/>
                    </a:cubicBezTo>
                    <a:cubicBezTo>
                      <a:pt x="223909" y="874307"/>
                      <a:pt x="242301" y="768011"/>
                      <a:pt x="304919" y="672379"/>
                    </a:cubicBezTo>
                    <a:cubicBezTo>
                      <a:pt x="309563" y="665282"/>
                      <a:pt x="313254" y="657557"/>
                      <a:pt x="318222" y="648614"/>
                    </a:cubicBezTo>
                    <a:cubicBezTo>
                      <a:pt x="241652" y="617913"/>
                      <a:pt x="172200" y="578148"/>
                      <a:pt x="112705" y="522870"/>
                    </a:cubicBezTo>
                    <a:cubicBezTo>
                      <a:pt x="45970" y="460881"/>
                      <a:pt x="61" y="387657"/>
                      <a:pt x="0" y="293283"/>
                    </a:cubicBezTo>
                    <a:cubicBezTo>
                      <a:pt x="-81" y="172021"/>
                      <a:pt x="101572" y="84928"/>
                      <a:pt x="221171" y="107315"/>
                    </a:cubicBezTo>
                    <a:cubicBezTo>
                      <a:pt x="381083" y="137245"/>
                      <a:pt x="526293" y="204527"/>
                      <a:pt x="662318" y="292533"/>
                    </a:cubicBezTo>
                    <a:cubicBezTo>
                      <a:pt x="671625" y="298556"/>
                      <a:pt x="680589" y="305085"/>
                      <a:pt x="690545" y="311959"/>
                    </a:cubicBezTo>
                    <a:cubicBezTo>
                      <a:pt x="705936" y="292675"/>
                      <a:pt x="711472" y="267956"/>
                      <a:pt x="730087" y="252099"/>
                    </a:cubicBezTo>
                    <a:cubicBezTo>
                      <a:pt x="740287" y="243420"/>
                      <a:pt x="733575" y="233869"/>
                      <a:pt x="731263" y="224481"/>
                    </a:cubicBezTo>
                    <a:cubicBezTo>
                      <a:pt x="721002" y="182972"/>
                      <a:pt x="706666" y="142882"/>
                      <a:pt x="688780" y="104110"/>
                    </a:cubicBezTo>
                    <a:cubicBezTo>
                      <a:pt x="681704" y="88781"/>
                      <a:pt x="676816" y="71240"/>
                      <a:pt x="652727" y="72416"/>
                    </a:cubicBezTo>
                    <a:cubicBezTo>
                      <a:pt x="641554" y="72964"/>
                      <a:pt x="632935" y="62358"/>
                      <a:pt x="631597" y="49563"/>
                    </a:cubicBezTo>
                    <a:cubicBezTo>
                      <a:pt x="630583" y="39972"/>
                      <a:pt x="634841" y="32610"/>
                      <a:pt x="642729" y="27217"/>
                    </a:cubicBezTo>
                    <a:cubicBezTo>
                      <a:pt x="654410" y="19248"/>
                      <a:pt x="664792" y="24398"/>
                      <a:pt x="673694" y="31657"/>
                    </a:cubicBezTo>
                    <a:cubicBezTo>
                      <a:pt x="701840" y="54612"/>
                      <a:pt x="717900" y="86063"/>
                      <a:pt x="730756" y="118893"/>
                    </a:cubicBezTo>
                    <a:cubicBezTo>
                      <a:pt x="744850" y="154866"/>
                      <a:pt x="756833" y="191671"/>
                      <a:pt x="769872" y="228536"/>
                    </a:cubicBezTo>
                    <a:cubicBezTo>
                      <a:pt x="786541" y="220283"/>
                      <a:pt x="791002" y="204791"/>
                      <a:pt x="796031" y="191346"/>
                    </a:cubicBezTo>
                    <a:cubicBezTo>
                      <a:pt x="822007" y="121813"/>
                      <a:pt x="869761" y="67408"/>
                      <a:pt x="918023" y="13407"/>
                    </a:cubicBezTo>
                    <a:cubicBezTo>
                      <a:pt x="924654" y="6006"/>
                      <a:pt x="933454" y="-5086"/>
                      <a:pt x="946838" y="2599"/>
                    </a:cubicBezTo>
                    <a:cubicBezTo>
                      <a:pt x="955516" y="7588"/>
                      <a:pt x="964216" y="13428"/>
                      <a:pt x="965189" y="24824"/>
                    </a:cubicBezTo>
                    <a:cubicBezTo>
                      <a:pt x="966305" y="37842"/>
                      <a:pt x="959208" y="49563"/>
                      <a:pt x="948034" y="50699"/>
                    </a:cubicBezTo>
                    <a:cubicBezTo>
                      <a:pt x="911047" y="54490"/>
                      <a:pt x="898272" y="86104"/>
                      <a:pt x="878582" y="108774"/>
                    </a:cubicBezTo>
                    <a:cubicBezTo>
                      <a:pt x="864023" y="125544"/>
                      <a:pt x="853742" y="146370"/>
                      <a:pt x="843198" y="166263"/>
                    </a:cubicBezTo>
                    <a:cubicBezTo>
                      <a:pt x="825718" y="199235"/>
                      <a:pt x="801851" y="232429"/>
                      <a:pt x="848449" y="263617"/>
                    </a:cubicBezTo>
                    <a:cubicBezTo>
                      <a:pt x="858466" y="270308"/>
                      <a:pt x="861711" y="287119"/>
                      <a:pt x="868545" y="300158"/>
                    </a:cubicBezTo>
                    <a:cubicBezTo>
                      <a:pt x="972449" y="223162"/>
                      <a:pt x="1081545" y="157645"/>
                      <a:pt x="1206578" y="123050"/>
                    </a:cubicBezTo>
                    <a:cubicBezTo>
                      <a:pt x="1284932" y="101373"/>
                      <a:pt x="1364523" y="92248"/>
                      <a:pt x="1444925" y="108998"/>
                    </a:cubicBezTo>
                    <a:cubicBezTo>
                      <a:pt x="1523421" y="125341"/>
                      <a:pt x="1551749" y="167804"/>
                      <a:pt x="1540819" y="247780"/>
                    </a:cubicBezTo>
                    <a:cubicBezTo>
                      <a:pt x="1530235" y="325221"/>
                      <a:pt x="1491625" y="389300"/>
                      <a:pt x="1443587" y="448410"/>
                    </a:cubicBezTo>
                    <a:cubicBezTo>
                      <a:pt x="1384354" y="521289"/>
                      <a:pt x="1312368" y="579770"/>
                      <a:pt x="1232310" y="628133"/>
                    </a:cubicBezTo>
                    <a:cubicBezTo>
                      <a:pt x="1213553" y="639468"/>
                      <a:pt x="1208606" y="647174"/>
                      <a:pt x="1227728" y="661490"/>
                    </a:cubicBezTo>
                    <a:cubicBezTo>
                      <a:pt x="1233710" y="665972"/>
                      <a:pt x="1238536" y="671974"/>
                      <a:pt x="1243849" y="677307"/>
                    </a:cubicBezTo>
                    <a:cubicBezTo>
                      <a:pt x="1369714" y="803578"/>
                      <a:pt x="1366064" y="1002789"/>
                      <a:pt x="1235576" y="1126646"/>
                    </a:cubicBezTo>
                    <a:cubicBezTo>
                      <a:pt x="1172674" y="1186364"/>
                      <a:pt x="1098740" y="1191840"/>
                      <a:pt x="1026794" y="1142098"/>
                    </a:cubicBezTo>
                    <a:cubicBezTo>
                      <a:pt x="978228" y="1108518"/>
                      <a:pt x="944547" y="1061595"/>
                      <a:pt x="911940" y="1013779"/>
                    </a:cubicBezTo>
                    <a:cubicBezTo>
                      <a:pt x="889572" y="980990"/>
                      <a:pt x="867572" y="947937"/>
                      <a:pt x="843380" y="912004"/>
                    </a:cubicBezTo>
                    <a:cubicBezTo>
                      <a:pt x="825941" y="943192"/>
                      <a:pt x="817810" y="977157"/>
                      <a:pt x="782992" y="988432"/>
                    </a:cubicBezTo>
                    <a:cubicBezTo>
                      <a:pt x="742639" y="1001450"/>
                      <a:pt x="723274" y="974278"/>
                      <a:pt x="704516" y="944266"/>
                    </a:cubicBezTo>
                    <a:close/>
                  </a:path>
                </a:pathLst>
              </a:custGeom>
              <a:solidFill>
                <a:srgbClr val="262626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09" name="Google Shape;209;p3"/>
              <p:cNvSpPr/>
              <p:nvPr/>
            </p:nvSpPr>
            <p:spPr>
              <a:xfrm>
                <a:off x="9189549" y="5807921"/>
                <a:ext cx="1481201" cy="1018074"/>
              </a:xfrm>
              <a:custGeom>
                <a:rect b="b" l="l" r="r" t="t"/>
                <a:pathLst>
                  <a:path extrusionOk="0" h="1018074" w="1481201">
                    <a:moveTo>
                      <a:pt x="703636" y="334064"/>
                    </a:moveTo>
                    <a:cubicBezTo>
                      <a:pt x="648359" y="441355"/>
                      <a:pt x="641281" y="557203"/>
                      <a:pt x="649473" y="674957"/>
                    </a:cubicBezTo>
                    <a:cubicBezTo>
                      <a:pt x="651379" y="702413"/>
                      <a:pt x="655253" y="729768"/>
                      <a:pt x="658822" y="757083"/>
                    </a:cubicBezTo>
                    <a:cubicBezTo>
                      <a:pt x="659815" y="764707"/>
                      <a:pt x="661255" y="771865"/>
                      <a:pt x="656490" y="778679"/>
                    </a:cubicBezTo>
                    <a:cubicBezTo>
                      <a:pt x="609161" y="846326"/>
                      <a:pt x="566294" y="917582"/>
                      <a:pt x="501749" y="971400"/>
                    </a:cubicBezTo>
                    <a:cubicBezTo>
                      <a:pt x="451176" y="1013558"/>
                      <a:pt x="396202" y="1032153"/>
                      <a:pt x="331211" y="1006055"/>
                    </a:cubicBezTo>
                    <a:cubicBezTo>
                      <a:pt x="263503" y="978862"/>
                      <a:pt x="243529" y="921151"/>
                      <a:pt x="233533" y="856992"/>
                    </a:cubicBezTo>
                    <a:cubicBezTo>
                      <a:pt x="230653" y="838519"/>
                      <a:pt x="231505" y="819458"/>
                      <a:pt x="230714" y="802262"/>
                    </a:cubicBezTo>
                    <a:cubicBezTo>
                      <a:pt x="232539" y="702880"/>
                      <a:pt x="257015" y="612643"/>
                      <a:pt x="315902" y="532890"/>
                    </a:cubicBezTo>
                    <a:cubicBezTo>
                      <a:pt x="337944" y="503020"/>
                      <a:pt x="334436" y="495882"/>
                      <a:pt x="299193" y="482438"/>
                    </a:cubicBezTo>
                    <a:cubicBezTo>
                      <a:pt x="187745" y="439916"/>
                      <a:pt x="90026" y="379264"/>
                      <a:pt x="29820" y="271669"/>
                    </a:cubicBezTo>
                    <a:cubicBezTo>
                      <a:pt x="9400" y="235169"/>
                      <a:pt x="-2929" y="195221"/>
                      <a:pt x="600" y="152719"/>
                    </a:cubicBezTo>
                    <a:cubicBezTo>
                      <a:pt x="9928" y="40197"/>
                      <a:pt x="97042" y="-20840"/>
                      <a:pt x="216073" y="9658"/>
                    </a:cubicBezTo>
                    <a:cubicBezTo>
                      <a:pt x="361060" y="46807"/>
                      <a:pt x="498018" y="105086"/>
                      <a:pt x="622342" y="190233"/>
                    </a:cubicBezTo>
                    <a:cubicBezTo>
                      <a:pt x="642093" y="203758"/>
                      <a:pt x="658782" y="217284"/>
                      <a:pt x="656632" y="246728"/>
                    </a:cubicBezTo>
                    <a:cubicBezTo>
                      <a:pt x="654928" y="270229"/>
                      <a:pt x="670543" y="290041"/>
                      <a:pt x="692281" y="300119"/>
                    </a:cubicBezTo>
                    <a:cubicBezTo>
                      <a:pt x="710226" y="308474"/>
                      <a:pt x="714160" y="313645"/>
                      <a:pt x="703636" y="334064"/>
                    </a:cubicBezTo>
                    <a:close/>
                    <a:moveTo>
                      <a:pt x="1408679" y="6312"/>
                    </a:moveTo>
                    <a:cubicBezTo>
                      <a:pt x="1382704" y="776"/>
                      <a:pt x="1356545" y="-968"/>
                      <a:pt x="1330143" y="492"/>
                    </a:cubicBezTo>
                    <a:cubicBezTo>
                      <a:pt x="1313840" y="492"/>
                      <a:pt x="1297516" y="168"/>
                      <a:pt x="1281233" y="634"/>
                    </a:cubicBezTo>
                    <a:cubicBezTo>
                      <a:pt x="1273771" y="858"/>
                      <a:pt x="1266349" y="2581"/>
                      <a:pt x="1258928" y="3798"/>
                    </a:cubicBezTo>
                    <a:cubicBezTo>
                      <a:pt x="1104978" y="29084"/>
                      <a:pt x="973799" y="102531"/>
                      <a:pt x="852274" y="196296"/>
                    </a:cubicBezTo>
                    <a:cubicBezTo>
                      <a:pt x="844365" y="202400"/>
                      <a:pt x="835321" y="207794"/>
                      <a:pt x="836518" y="219900"/>
                    </a:cubicBezTo>
                    <a:cubicBezTo>
                      <a:pt x="840289" y="257759"/>
                      <a:pt x="819281" y="281160"/>
                      <a:pt x="789574" y="298781"/>
                    </a:cubicBezTo>
                    <a:cubicBezTo>
                      <a:pt x="777083" y="306202"/>
                      <a:pt x="775643" y="312570"/>
                      <a:pt x="783754" y="325305"/>
                    </a:cubicBezTo>
                    <a:cubicBezTo>
                      <a:pt x="855275" y="437482"/>
                      <a:pt x="856815" y="560529"/>
                      <a:pt x="832219" y="684852"/>
                    </a:cubicBezTo>
                    <a:cubicBezTo>
                      <a:pt x="824473" y="723989"/>
                      <a:pt x="829136" y="751831"/>
                      <a:pt x="852638" y="783039"/>
                    </a:cubicBezTo>
                    <a:cubicBezTo>
                      <a:pt x="896297" y="840953"/>
                      <a:pt x="930911" y="905578"/>
                      <a:pt x="983330" y="957064"/>
                    </a:cubicBezTo>
                    <a:cubicBezTo>
                      <a:pt x="1051139" y="1023656"/>
                      <a:pt x="1122355" y="1026982"/>
                      <a:pt x="1184710" y="965986"/>
                    </a:cubicBezTo>
                    <a:cubicBezTo>
                      <a:pt x="1298611" y="854559"/>
                      <a:pt x="1302160" y="679398"/>
                      <a:pt x="1192497" y="565699"/>
                    </a:cubicBezTo>
                    <a:cubicBezTo>
                      <a:pt x="1180370" y="553127"/>
                      <a:pt x="1166602" y="542096"/>
                      <a:pt x="1153401" y="530578"/>
                    </a:cubicBezTo>
                    <a:cubicBezTo>
                      <a:pt x="1123714" y="504683"/>
                      <a:pt x="1123714" y="496328"/>
                      <a:pt x="1159545" y="478910"/>
                    </a:cubicBezTo>
                    <a:cubicBezTo>
                      <a:pt x="1210727" y="454009"/>
                      <a:pt x="1256859" y="421686"/>
                      <a:pt x="1298692" y="384029"/>
                    </a:cubicBezTo>
                    <a:cubicBezTo>
                      <a:pt x="1382562" y="308514"/>
                      <a:pt x="1456293" y="225192"/>
                      <a:pt x="1478355" y="109243"/>
                    </a:cubicBezTo>
                    <a:cubicBezTo>
                      <a:pt x="1489711" y="49808"/>
                      <a:pt x="1467202" y="18803"/>
                      <a:pt x="1408679" y="6312"/>
                    </a:cubicBezTo>
                    <a:close/>
                  </a:path>
                </a:pathLst>
              </a:custGeom>
              <a:solidFill>
                <a:srgbClr val="0B769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0" name="Google Shape;210;p3"/>
              <p:cNvSpPr/>
              <p:nvPr/>
            </p:nvSpPr>
            <p:spPr>
              <a:xfrm>
                <a:off x="9865788" y="5936020"/>
                <a:ext cx="137113" cy="698868"/>
              </a:xfrm>
              <a:custGeom>
                <a:rect b="b" l="l" r="r" t="t"/>
                <a:pathLst>
                  <a:path extrusionOk="0" h="698868" w="137113">
                    <a:moveTo>
                      <a:pt x="135742" y="425129"/>
                    </a:moveTo>
                    <a:cubicBezTo>
                      <a:pt x="139513" y="508837"/>
                      <a:pt x="123372" y="584068"/>
                      <a:pt x="93747" y="656440"/>
                    </a:cubicBezTo>
                    <a:cubicBezTo>
                      <a:pt x="86508" y="674163"/>
                      <a:pt x="80951" y="699348"/>
                      <a:pt x="56759" y="698861"/>
                    </a:cubicBezTo>
                    <a:cubicBezTo>
                      <a:pt x="34190" y="698415"/>
                      <a:pt x="29709" y="673392"/>
                      <a:pt x="24943" y="656906"/>
                    </a:cubicBezTo>
                    <a:cubicBezTo>
                      <a:pt x="3631" y="583216"/>
                      <a:pt x="-4317" y="507316"/>
                      <a:pt x="2232" y="430990"/>
                    </a:cubicBezTo>
                    <a:cubicBezTo>
                      <a:pt x="7322" y="371596"/>
                      <a:pt x="14135" y="311918"/>
                      <a:pt x="37029" y="255707"/>
                    </a:cubicBezTo>
                    <a:cubicBezTo>
                      <a:pt x="44025" y="238511"/>
                      <a:pt x="47330" y="214827"/>
                      <a:pt x="68987" y="214361"/>
                    </a:cubicBezTo>
                    <a:cubicBezTo>
                      <a:pt x="88089" y="213955"/>
                      <a:pt x="95024" y="236991"/>
                      <a:pt x="101898" y="251834"/>
                    </a:cubicBezTo>
                    <a:cubicBezTo>
                      <a:pt x="127935" y="308126"/>
                      <a:pt x="141684" y="367459"/>
                      <a:pt x="135742" y="425129"/>
                    </a:cubicBezTo>
                    <a:close/>
                    <a:moveTo>
                      <a:pt x="62701" y="150708"/>
                    </a:moveTo>
                    <a:cubicBezTo>
                      <a:pt x="100600" y="151276"/>
                      <a:pt x="127530" y="120677"/>
                      <a:pt x="128442" y="76045"/>
                    </a:cubicBezTo>
                    <a:cubicBezTo>
                      <a:pt x="129355" y="31291"/>
                      <a:pt x="109644" y="327"/>
                      <a:pt x="80018" y="3"/>
                    </a:cubicBezTo>
                    <a:cubicBezTo>
                      <a:pt x="46823" y="-383"/>
                      <a:pt x="16042" y="43093"/>
                      <a:pt x="15129" y="91638"/>
                    </a:cubicBezTo>
                    <a:cubicBezTo>
                      <a:pt x="14277" y="135682"/>
                      <a:pt x="25937" y="150160"/>
                      <a:pt x="62701" y="150708"/>
                    </a:cubicBezTo>
                    <a:close/>
                  </a:path>
                </a:pathLst>
              </a:custGeom>
              <a:solidFill>
                <a:srgbClr val="EBE04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1" name="Google Shape;211;p3"/>
              <p:cNvSpPr/>
              <p:nvPr/>
            </p:nvSpPr>
            <p:spPr>
              <a:xfrm>
                <a:off x="9496547" y="6393237"/>
                <a:ext cx="273256" cy="340461"/>
              </a:xfrm>
              <a:custGeom>
                <a:rect b="b" l="l" r="r" t="t"/>
                <a:pathLst>
                  <a:path extrusionOk="0" h="340461" w="273256">
                    <a:moveTo>
                      <a:pt x="273045" y="86599"/>
                    </a:moveTo>
                    <a:cubicBezTo>
                      <a:pt x="272274" y="184460"/>
                      <a:pt x="199821" y="300126"/>
                      <a:pt x="120858" y="332185"/>
                    </a:cubicBezTo>
                    <a:cubicBezTo>
                      <a:pt x="61079" y="356458"/>
                      <a:pt x="8742" y="325696"/>
                      <a:pt x="1158" y="261455"/>
                    </a:cubicBezTo>
                    <a:cubicBezTo>
                      <a:pt x="-911" y="243935"/>
                      <a:pt x="-546" y="226273"/>
                      <a:pt x="5051" y="209280"/>
                    </a:cubicBezTo>
                    <a:cubicBezTo>
                      <a:pt x="31493" y="129020"/>
                      <a:pt x="81377" y="66240"/>
                      <a:pt x="150545" y="19012"/>
                    </a:cubicBezTo>
                    <a:cubicBezTo>
                      <a:pt x="176116" y="1553"/>
                      <a:pt x="205863" y="-8038"/>
                      <a:pt x="235611" y="8711"/>
                    </a:cubicBezTo>
                    <a:cubicBezTo>
                      <a:pt x="266332" y="26008"/>
                      <a:pt x="274768" y="55797"/>
                      <a:pt x="273045" y="86599"/>
                    </a:cubicBezTo>
                    <a:close/>
                  </a:path>
                </a:pathLst>
              </a:custGeom>
              <a:solidFill>
                <a:srgbClr val="09040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2" name="Google Shape;212;p3"/>
              <p:cNvSpPr/>
              <p:nvPr/>
            </p:nvSpPr>
            <p:spPr>
              <a:xfrm>
                <a:off x="9405729" y="5955001"/>
                <a:ext cx="310524" cy="272240"/>
              </a:xfrm>
              <a:custGeom>
                <a:rect b="b" l="l" r="r" t="t"/>
                <a:pathLst>
                  <a:path extrusionOk="0" h="272240" w="310524">
                    <a:moveTo>
                      <a:pt x="56" y="101391"/>
                    </a:moveTo>
                    <a:cubicBezTo>
                      <a:pt x="56" y="38895"/>
                      <a:pt x="28709" y="3834"/>
                      <a:pt x="91023" y="427"/>
                    </a:cubicBezTo>
                    <a:cubicBezTo>
                      <a:pt x="172277" y="-4014"/>
                      <a:pt x="241141" y="26160"/>
                      <a:pt x="289849" y="92367"/>
                    </a:cubicBezTo>
                    <a:cubicBezTo>
                      <a:pt x="333953" y="152329"/>
                      <a:pt x="304266" y="241633"/>
                      <a:pt x="231428" y="263554"/>
                    </a:cubicBezTo>
                    <a:cubicBezTo>
                      <a:pt x="106961" y="301007"/>
                      <a:pt x="-2843" y="211865"/>
                      <a:pt x="56" y="101391"/>
                    </a:cubicBezTo>
                    <a:close/>
                  </a:path>
                </a:pathLst>
              </a:custGeom>
              <a:solidFill>
                <a:srgbClr val="0A040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3" name="Google Shape;213;p3"/>
              <p:cNvSpPr/>
              <p:nvPr/>
            </p:nvSpPr>
            <p:spPr>
              <a:xfrm>
                <a:off x="10149376" y="5913961"/>
                <a:ext cx="358292" cy="306622"/>
              </a:xfrm>
              <a:custGeom>
                <a:rect b="b" l="l" r="r" t="t"/>
                <a:pathLst>
                  <a:path extrusionOk="0" h="306622" w="358292">
                    <a:moveTo>
                      <a:pt x="87683" y="306622"/>
                    </a:moveTo>
                    <a:cubicBezTo>
                      <a:pt x="18575" y="306419"/>
                      <a:pt x="-18473" y="260530"/>
                      <a:pt x="9248" y="198358"/>
                    </a:cubicBezTo>
                    <a:cubicBezTo>
                      <a:pt x="56820" y="91737"/>
                      <a:pt x="139858" y="21129"/>
                      <a:pt x="256537" y="1966"/>
                    </a:cubicBezTo>
                    <a:cubicBezTo>
                      <a:pt x="338765" y="-11539"/>
                      <a:pt x="378874" y="46213"/>
                      <a:pt x="347788" y="123472"/>
                    </a:cubicBezTo>
                    <a:cubicBezTo>
                      <a:pt x="308712" y="220562"/>
                      <a:pt x="186112" y="306906"/>
                      <a:pt x="87683" y="306622"/>
                    </a:cubicBezTo>
                    <a:close/>
                  </a:path>
                </a:pathLst>
              </a:custGeom>
              <a:solidFill>
                <a:srgbClr val="0C030A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4" name="Google Shape;214;p3"/>
              <p:cNvSpPr/>
              <p:nvPr/>
            </p:nvSpPr>
            <p:spPr>
              <a:xfrm>
                <a:off x="10140278" y="6398392"/>
                <a:ext cx="238974" cy="292463"/>
              </a:xfrm>
              <a:custGeom>
                <a:rect b="b" l="l" r="r" t="t"/>
                <a:pathLst>
                  <a:path extrusionOk="0" h="292463" w="238974">
                    <a:moveTo>
                      <a:pt x="144110" y="292457"/>
                    </a:moveTo>
                    <a:cubicBezTo>
                      <a:pt x="63910" y="291727"/>
                      <a:pt x="-6231" y="201834"/>
                      <a:pt x="440" y="108272"/>
                    </a:cubicBezTo>
                    <a:cubicBezTo>
                      <a:pt x="704" y="104521"/>
                      <a:pt x="1576" y="100830"/>
                      <a:pt x="2062" y="97099"/>
                    </a:cubicBezTo>
                    <a:cubicBezTo>
                      <a:pt x="6766" y="60943"/>
                      <a:pt x="7679" y="20205"/>
                      <a:pt x="48134" y="5179"/>
                    </a:cubicBezTo>
                    <a:cubicBezTo>
                      <a:pt x="88183" y="-9705"/>
                      <a:pt x="124014" y="9843"/>
                      <a:pt x="155911" y="33994"/>
                    </a:cubicBezTo>
                    <a:cubicBezTo>
                      <a:pt x="221855" y="83939"/>
                      <a:pt x="251866" y="157811"/>
                      <a:pt x="233799" y="223958"/>
                    </a:cubicBezTo>
                    <a:cubicBezTo>
                      <a:pt x="220739" y="271733"/>
                      <a:pt x="193019" y="292903"/>
                      <a:pt x="144110" y="292457"/>
                    </a:cubicBezTo>
                    <a:close/>
                  </a:path>
                </a:pathLst>
              </a:custGeom>
              <a:solidFill>
                <a:srgbClr val="0A040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5" name="Google Shape;215;p3"/>
              <p:cNvSpPr/>
              <p:nvPr/>
            </p:nvSpPr>
            <p:spPr>
              <a:xfrm>
                <a:off x="9528643" y="6424686"/>
                <a:ext cx="209260" cy="278215"/>
              </a:xfrm>
              <a:custGeom>
                <a:rect b="b" l="l" r="r" t="t"/>
                <a:pathLst>
                  <a:path extrusionOk="0" h="278215" w="209260">
                    <a:moveTo>
                      <a:pt x="209193" y="73725"/>
                    </a:moveTo>
                    <a:cubicBezTo>
                      <a:pt x="195688" y="146766"/>
                      <a:pt x="165291" y="224471"/>
                      <a:pt x="82800" y="268738"/>
                    </a:cubicBezTo>
                    <a:cubicBezTo>
                      <a:pt x="35634" y="294045"/>
                      <a:pt x="-7132" y="266345"/>
                      <a:pt x="999" y="213257"/>
                    </a:cubicBezTo>
                    <a:cubicBezTo>
                      <a:pt x="15113" y="121337"/>
                      <a:pt x="68180" y="52494"/>
                      <a:pt x="148866" y="8126"/>
                    </a:cubicBezTo>
                    <a:cubicBezTo>
                      <a:pt x="188246" y="-13511"/>
                      <a:pt x="210653" y="7964"/>
                      <a:pt x="209193" y="7372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6" name="Google Shape;216;p3"/>
              <p:cNvSpPr/>
              <p:nvPr/>
            </p:nvSpPr>
            <p:spPr>
              <a:xfrm>
                <a:off x="9435904" y="5986007"/>
                <a:ext cx="249510" cy="212677"/>
              </a:xfrm>
              <a:custGeom>
                <a:rect b="b" l="l" r="r" t="t"/>
                <a:pathLst>
                  <a:path extrusionOk="0" h="212677" w="249510">
                    <a:moveTo>
                      <a:pt x="78408" y="61"/>
                    </a:moveTo>
                    <a:cubicBezTo>
                      <a:pt x="133706" y="1805"/>
                      <a:pt x="180893" y="23644"/>
                      <a:pt x="219745" y="61605"/>
                    </a:cubicBezTo>
                    <a:cubicBezTo>
                      <a:pt x="269568" y="110292"/>
                      <a:pt x="254725" y="180150"/>
                      <a:pt x="191032" y="204361"/>
                    </a:cubicBezTo>
                    <a:cubicBezTo>
                      <a:pt x="105803" y="236766"/>
                      <a:pt x="4171" y="170152"/>
                      <a:pt x="175" y="79287"/>
                    </a:cubicBezTo>
                    <a:cubicBezTo>
                      <a:pt x="-2298" y="22509"/>
                      <a:pt x="21265" y="-1378"/>
                      <a:pt x="78408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7" name="Google Shape;217;p3"/>
              <p:cNvSpPr/>
              <p:nvPr/>
            </p:nvSpPr>
            <p:spPr>
              <a:xfrm>
                <a:off x="10181116" y="5944447"/>
                <a:ext cx="295366" cy="242642"/>
              </a:xfrm>
              <a:custGeom>
                <a:rect b="b" l="l" r="r" t="t"/>
                <a:pathLst>
                  <a:path extrusionOk="0" h="242642" w="295366">
                    <a:moveTo>
                      <a:pt x="52962" y="242636"/>
                    </a:moveTo>
                    <a:cubicBezTo>
                      <a:pt x="8208" y="242231"/>
                      <a:pt x="-11766" y="217918"/>
                      <a:pt x="7073" y="177504"/>
                    </a:cubicBezTo>
                    <a:cubicBezTo>
                      <a:pt x="51340" y="82502"/>
                      <a:pt x="126085" y="21060"/>
                      <a:pt x="229745" y="1694"/>
                    </a:cubicBezTo>
                    <a:cubicBezTo>
                      <a:pt x="282934" y="-8242"/>
                      <a:pt x="307734" y="26656"/>
                      <a:pt x="289342" y="76824"/>
                    </a:cubicBezTo>
                    <a:cubicBezTo>
                      <a:pt x="258093" y="162052"/>
                      <a:pt x="142043" y="243448"/>
                      <a:pt x="52962" y="2426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18" name="Google Shape;218;p3"/>
              <p:cNvSpPr/>
              <p:nvPr/>
            </p:nvSpPr>
            <p:spPr>
              <a:xfrm>
                <a:off x="10173190" y="6429991"/>
                <a:ext cx="175609" cy="232152"/>
              </a:xfrm>
              <a:custGeom>
                <a:rect b="b" l="l" r="r" t="t"/>
                <a:pathLst>
                  <a:path extrusionOk="0" h="232152" w="175609">
                    <a:moveTo>
                      <a:pt x="14" y="81317"/>
                    </a:moveTo>
                    <a:cubicBezTo>
                      <a:pt x="2183" y="53333"/>
                      <a:pt x="-3170" y="18516"/>
                      <a:pt x="26902" y="4625"/>
                    </a:cubicBezTo>
                    <a:cubicBezTo>
                      <a:pt x="57056" y="-9305"/>
                      <a:pt x="85039" y="10891"/>
                      <a:pt x="108987" y="29973"/>
                    </a:cubicBezTo>
                    <a:cubicBezTo>
                      <a:pt x="150313" y="62904"/>
                      <a:pt x="174890" y="105346"/>
                      <a:pt x="175600" y="159102"/>
                    </a:cubicBezTo>
                    <a:cubicBezTo>
                      <a:pt x="176411" y="219795"/>
                      <a:pt x="125939" y="250353"/>
                      <a:pt x="72629" y="220707"/>
                    </a:cubicBezTo>
                    <a:cubicBezTo>
                      <a:pt x="18628" y="190675"/>
                      <a:pt x="-595" y="141035"/>
                      <a:pt x="14" y="813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19" name="Google Shape;219;p3"/>
            <p:cNvSpPr/>
            <p:nvPr/>
          </p:nvSpPr>
          <p:spPr>
            <a:xfrm flipH="1" rot="-9203948">
              <a:off x="2916237" y="4146793"/>
              <a:ext cx="4503579" cy="1645809"/>
            </a:xfrm>
            <a:custGeom>
              <a:rect b="b" l="l" r="r" t="t"/>
              <a:pathLst>
                <a:path extrusionOk="0" h="648407" w="1774296">
                  <a:moveTo>
                    <a:pt x="0" y="648042"/>
                  </a:moveTo>
                  <a:cubicBezTo>
                    <a:pt x="181456" y="634596"/>
                    <a:pt x="331539" y="348716"/>
                    <a:pt x="348373" y="181042"/>
                  </a:cubicBezTo>
                  <a:cubicBezTo>
                    <a:pt x="355796" y="47435"/>
                    <a:pt x="181697" y="100600"/>
                    <a:pt x="214954" y="199574"/>
                  </a:cubicBezTo>
                  <a:cubicBezTo>
                    <a:pt x="327686" y="535070"/>
                    <a:pt x="521926" y="655988"/>
                    <a:pt x="756045" y="648042"/>
                  </a:cubicBezTo>
                  <a:cubicBezTo>
                    <a:pt x="996208" y="639883"/>
                    <a:pt x="1315833" y="388804"/>
                    <a:pt x="1278606" y="151393"/>
                  </a:cubicBezTo>
                  <a:cubicBezTo>
                    <a:pt x="1251260" y="-23017"/>
                    <a:pt x="1093556" y="-13054"/>
                    <a:pt x="993236" y="17966"/>
                  </a:cubicBezTo>
                  <a:cubicBezTo>
                    <a:pt x="932917" y="36617"/>
                    <a:pt x="891650" y="118119"/>
                    <a:pt x="896877" y="181042"/>
                  </a:cubicBezTo>
                  <a:cubicBezTo>
                    <a:pt x="907840" y="312988"/>
                    <a:pt x="1026169" y="445670"/>
                    <a:pt x="1152599" y="484960"/>
                  </a:cubicBezTo>
                  <a:cubicBezTo>
                    <a:pt x="1370599" y="552705"/>
                    <a:pt x="1773506" y="392391"/>
                    <a:pt x="1774296" y="229225"/>
                  </a:cubicBezTo>
                </a:path>
              </a:pathLst>
            </a:custGeom>
            <a:noFill/>
            <a:ln cap="flat" cmpd="sng" w="19050">
              <a:solidFill>
                <a:srgbClr val="113152">
                  <a:alpha val="27843"/>
                </a:srgbClr>
              </a:solidFill>
              <a:prstDash val="dash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0" name="Google Shape;220;p3"/>
          <p:cNvGrpSpPr/>
          <p:nvPr/>
        </p:nvGrpSpPr>
        <p:grpSpPr>
          <a:xfrm rot="212729">
            <a:off x="5135733" y="2681178"/>
            <a:ext cx="695864" cy="908551"/>
            <a:chOff x="98150" y="4045083"/>
            <a:chExt cx="2154358" cy="2812827"/>
          </a:xfrm>
        </p:grpSpPr>
        <p:sp>
          <p:nvSpPr>
            <p:cNvPr id="221" name="Google Shape;221;p3"/>
            <p:cNvSpPr/>
            <p:nvPr/>
          </p:nvSpPr>
          <p:spPr>
            <a:xfrm>
              <a:off x="98150" y="4045083"/>
              <a:ext cx="2154358" cy="2783737"/>
            </a:xfrm>
            <a:custGeom>
              <a:rect b="b" l="l" r="r" t="t"/>
              <a:pathLst>
                <a:path extrusionOk="0" h="2783737" w="2154358">
                  <a:moveTo>
                    <a:pt x="626241" y="2769949"/>
                  </a:moveTo>
                  <a:cubicBezTo>
                    <a:pt x="601790" y="2789611"/>
                    <a:pt x="579253" y="2789659"/>
                    <a:pt x="562602" y="2760875"/>
                  </a:cubicBezTo>
                  <a:cubicBezTo>
                    <a:pt x="485084" y="2626854"/>
                    <a:pt x="392870" y="2502412"/>
                    <a:pt x="310234" y="2371764"/>
                  </a:cubicBezTo>
                  <a:cubicBezTo>
                    <a:pt x="297773" y="2352062"/>
                    <a:pt x="273874" y="2328147"/>
                    <a:pt x="296892" y="2303000"/>
                  </a:cubicBezTo>
                  <a:cubicBezTo>
                    <a:pt x="322080" y="2275481"/>
                    <a:pt x="357679" y="2278917"/>
                    <a:pt x="387192" y="2292933"/>
                  </a:cubicBezTo>
                  <a:cubicBezTo>
                    <a:pt x="429447" y="2313003"/>
                    <a:pt x="468554" y="2339680"/>
                    <a:pt x="514333" y="2358781"/>
                  </a:cubicBezTo>
                  <a:cubicBezTo>
                    <a:pt x="471693" y="2294983"/>
                    <a:pt x="428982" y="2231232"/>
                    <a:pt x="386447" y="2167369"/>
                  </a:cubicBezTo>
                  <a:cubicBezTo>
                    <a:pt x="354363" y="2119196"/>
                    <a:pt x="324594" y="2069725"/>
                    <a:pt x="305509" y="2014688"/>
                  </a:cubicBezTo>
                  <a:cubicBezTo>
                    <a:pt x="299567" y="1997541"/>
                    <a:pt x="288098" y="1979537"/>
                    <a:pt x="305757" y="1962782"/>
                  </a:cubicBezTo>
                  <a:cubicBezTo>
                    <a:pt x="321094" y="1948230"/>
                    <a:pt x="340420" y="1949400"/>
                    <a:pt x="358768" y="1954005"/>
                  </a:cubicBezTo>
                  <a:cubicBezTo>
                    <a:pt x="411571" y="1967251"/>
                    <a:pt x="452192" y="2000937"/>
                    <a:pt x="492436" y="2035303"/>
                  </a:cubicBezTo>
                  <a:cubicBezTo>
                    <a:pt x="507637" y="2048285"/>
                    <a:pt x="519082" y="2066353"/>
                    <a:pt x="549820" y="2075948"/>
                  </a:cubicBezTo>
                  <a:cubicBezTo>
                    <a:pt x="470260" y="1805681"/>
                    <a:pt x="609654" y="1577548"/>
                    <a:pt x="685490" y="1326862"/>
                  </a:cubicBezTo>
                  <a:cubicBezTo>
                    <a:pt x="637565" y="1350224"/>
                    <a:pt x="601093" y="1366626"/>
                    <a:pt x="558662" y="1353700"/>
                  </a:cubicBezTo>
                  <a:cubicBezTo>
                    <a:pt x="497962" y="1335207"/>
                    <a:pt x="471493" y="1284968"/>
                    <a:pt x="497610" y="1227328"/>
                  </a:cubicBezTo>
                  <a:cubicBezTo>
                    <a:pt x="512266" y="1194980"/>
                    <a:pt x="530999" y="1164193"/>
                    <a:pt x="550429" y="1134360"/>
                  </a:cubicBezTo>
                  <a:cubicBezTo>
                    <a:pt x="581679" y="1086380"/>
                    <a:pt x="599451" y="1034097"/>
                    <a:pt x="609086" y="970587"/>
                  </a:cubicBezTo>
                  <a:cubicBezTo>
                    <a:pt x="515742" y="987222"/>
                    <a:pt x="424745" y="981519"/>
                    <a:pt x="333700" y="974760"/>
                  </a:cubicBezTo>
                  <a:cubicBezTo>
                    <a:pt x="287770" y="971348"/>
                    <a:pt x="242407" y="964765"/>
                    <a:pt x="198118" y="952431"/>
                  </a:cubicBezTo>
                  <a:cubicBezTo>
                    <a:pt x="25983" y="904474"/>
                    <a:pt x="-43726" y="759289"/>
                    <a:pt x="27882" y="594730"/>
                  </a:cubicBezTo>
                  <a:cubicBezTo>
                    <a:pt x="68855" y="500570"/>
                    <a:pt x="138108" y="427153"/>
                    <a:pt x="215602" y="362785"/>
                  </a:cubicBezTo>
                  <a:cubicBezTo>
                    <a:pt x="318868" y="277010"/>
                    <a:pt x="424153" y="193326"/>
                    <a:pt x="537422" y="120765"/>
                  </a:cubicBezTo>
                  <a:cubicBezTo>
                    <a:pt x="851098" y="-80186"/>
                    <a:pt x="1212082" y="-27407"/>
                    <a:pt x="1435706" y="257108"/>
                  </a:cubicBezTo>
                  <a:cubicBezTo>
                    <a:pt x="1499601" y="338398"/>
                    <a:pt x="1574796" y="410831"/>
                    <a:pt x="1645258" y="486907"/>
                  </a:cubicBezTo>
                  <a:cubicBezTo>
                    <a:pt x="1682547" y="527176"/>
                    <a:pt x="1715168" y="569847"/>
                    <a:pt x="1731650" y="623434"/>
                  </a:cubicBezTo>
                  <a:cubicBezTo>
                    <a:pt x="1773048" y="758088"/>
                    <a:pt x="1708592" y="861434"/>
                    <a:pt x="1568917" y="882882"/>
                  </a:cubicBezTo>
                  <a:cubicBezTo>
                    <a:pt x="1467477" y="898459"/>
                    <a:pt x="1365091" y="889473"/>
                    <a:pt x="1263195" y="893213"/>
                  </a:cubicBezTo>
                  <a:cubicBezTo>
                    <a:pt x="1215662" y="894959"/>
                    <a:pt x="1212530" y="910040"/>
                    <a:pt x="1231367" y="946681"/>
                  </a:cubicBezTo>
                  <a:cubicBezTo>
                    <a:pt x="1253888" y="990481"/>
                    <a:pt x="1275048" y="1035010"/>
                    <a:pt x="1295623" y="1079772"/>
                  </a:cubicBezTo>
                  <a:cubicBezTo>
                    <a:pt x="1310495" y="1112128"/>
                    <a:pt x="1326769" y="1144396"/>
                    <a:pt x="1336660" y="1178377"/>
                  </a:cubicBezTo>
                  <a:cubicBezTo>
                    <a:pt x="1369873" y="1292536"/>
                    <a:pt x="1318928" y="1352274"/>
                    <a:pt x="1197442" y="1338186"/>
                  </a:cubicBezTo>
                  <a:cubicBezTo>
                    <a:pt x="1199957" y="1385062"/>
                    <a:pt x="1217616" y="1427061"/>
                    <a:pt x="1233137" y="1468779"/>
                  </a:cubicBezTo>
                  <a:cubicBezTo>
                    <a:pt x="1264532" y="1553169"/>
                    <a:pt x="1300660" y="1635812"/>
                    <a:pt x="1331767" y="1720306"/>
                  </a:cubicBezTo>
                  <a:cubicBezTo>
                    <a:pt x="1384081" y="1862415"/>
                    <a:pt x="1439206" y="2004004"/>
                    <a:pt x="1444708" y="2158407"/>
                  </a:cubicBezTo>
                  <a:cubicBezTo>
                    <a:pt x="1445461" y="2179623"/>
                    <a:pt x="1451403" y="2200654"/>
                    <a:pt x="1456176" y="2229110"/>
                  </a:cubicBezTo>
                  <a:cubicBezTo>
                    <a:pt x="1485849" y="2175418"/>
                    <a:pt x="1510789" y="2127549"/>
                    <a:pt x="1538251" y="2081178"/>
                  </a:cubicBezTo>
                  <a:cubicBezTo>
                    <a:pt x="1591142" y="1991855"/>
                    <a:pt x="1657648" y="1915995"/>
                    <a:pt x="1753778" y="1870504"/>
                  </a:cubicBezTo>
                  <a:cubicBezTo>
                    <a:pt x="1774177" y="1860854"/>
                    <a:pt x="1795120" y="1848255"/>
                    <a:pt x="1814165" y="1869055"/>
                  </a:cubicBezTo>
                  <a:cubicBezTo>
                    <a:pt x="1831136" y="1887587"/>
                    <a:pt x="1819980" y="1908106"/>
                    <a:pt x="1809584" y="1925541"/>
                  </a:cubicBezTo>
                  <a:cubicBezTo>
                    <a:pt x="1755124" y="2016922"/>
                    <a:pt x="1745121" y="2120758"/>
                    <a:pt x="1720758" y="2227148"/>
                  </a:cubicBezTo>
                  <a:cubicBezTo>
                    <a:pt x="1820957" y="2166304"/>
                    <a:pt x="1919290" y="2116994"/>
                    <a:pt x="2028539" y="2093335"/>
                  </a:cubicBezTo>
                  <a:cubicBezTo>
                    <a:pt x="2070762" y="2084197"/>
                    <a:pt x="2123604" y="2071511"/>
                    <a:pt x="2147158" y="2109145"/>
                  </a:cubicBezTo>
                  <a:cubicBezTo>
                    <a:pt x="2172514" y="2149662"/>
                    <a:pt x="2124838" y="2182811"/>
                    <a:pt x="2097960" y="2209880"/>
                  </a:cubicBezTo>
                  <a:cubicBezTo>
                    <a:pt x="1959206" y="2349635"/>
                    <a:pt x="1850806" y="2512392"/>
                    <a:pt x="1739867" y="2673370"/>
                  </a:cubicBezTo>
                  <a:cubicBezTo>
                    <a:pt x="1720437" y="2701569"/>
                    <a:pt x="1703018" y="2733501"/>
                    <a:pt x="1659362" y="2716810"/>
                  </a:cubicBezTo>
                  <a:cubicBezTo>
                    <a:pt x="1622985" y="2698478"/>
                    <a:pt x="1640549" y="2669014"/>
                    <a:pt x="1648638" y="2646196"/>
                  </a:cubicBezTo>
                  <a:cubicBezTo>
                    <a:pt x="1674362" y="2573644"/>
                    <a:pt x="1712364" y="2507010"/>
                    <a:pt x="1759745" y="2446366"/>
                  </a:cubicBezTo>
                  <a:cubicBezTo>
                    <a:pt x="1819059" y="2370458"/>
                    <a:pt x="1887158" y="2301798"/>
                    <a:pt x="1942243" y="2225289"/>
                  </a:cubicBezTo>
                  <a:cubicBezTo>
                    <a:pt x="1850261" y="2252464"/>
                    <a:pt x="1766512" y="2298058"/>
                    <a:pt x="1701176" y="2373830"/>
                  </a:cubicBezTo>
                  <a:cubicBezTo>
                    <a:pt x="1694537" y="2381535"/>
                    <a:pt x="1686752" y="2388262"/>
                    <a:pt x="1678807" y="2394701"/>
                  </a:cubicBezTo>
                  <a:cubicBezTo>
                    <a:pt x="1665176" y="2405737"/>
                    <a:pt x="1650472" y="2414996"/>
                    <a:pt x="1632244" y="2408365"/>
                  </a:cubicBezTo>
                  <a:cubicBezTo>
                    <a:pt x="1611669" y="2400876"/>
                    <a:pt x="1606687" y="2382760"/>
                    <a:pt x="1604997" y="2363250"/>
                  </a:cubicBezTo>
                  <a:cubicBezTo>
                    <a:pt x="1603219" y="2342692"/>
                    <a:pt x="1606247" y="2322581"/>
                    <a:pt x="1610307" y="2302487"/>
                  </a:cubicBezTo>
                  <a:cubicBezTo>
                    <a:pt x="1626101" y="2224465"/>
                    <a:pt x="1640581" y="2146146"/>
                    <a:pt x="1664792" y="2067451"/>
                  </a:cubicBezTo>
                  <a:cubicBezTo>
                    <a:pt x="1574468" y="2185117"/>
                    <a:pt x="1513047" y="2314372"/>
                    <a:pt x="1470016" y="2453014"/>
                  </a:cubicBezTo>
                  <a:cubicBezTo>
                    <a:pt x="1461975" y="2478907"/>
                    <a:pt x="1455175" y="2505600"/>
                    <a:pt x="1438973" y="2528145"/>
                  </a:cubicBezTo>
                  <a:cubicBezTo>
                    <a:pt x="1427537" y="2544059"/>
                    <a:pt x="1413025" y="2556480"/>
                    <a:pt x="1391985" y="2552676"/>
                  </a:cubicBezTo>
                  <a:cubicBezTo>
                    <a:pt x="1369464" y="2548608"/>
                    <a:pt x="1357467" y="2532366"/>
                    <a:pt x="1352085" y="2511038"/>
                  </a:cubicBezTo>
                  <a:cubicBezTo>
                    <a:pt x="1348729" y="2497751"/>
                    <a:pt x="1347464" y="2483888"/>
                    <a:pt x="1349026" y="2470473"/>
                  </a:cubicBezTo>
                  <a:cubicBezTo>
                    <a:pt x="1359261" y="2382600"/>
                    <a:pt x="1360126" y="2294302"/>
                    <a:pt x="1359173" y="2214229"/>
                  </a:cubicBezTo>
                  <a:cubicBezTo>
                    <a:pt x="1344012" y="2292180"/>
                    <a:pt x="1304713" y="2370362"/>
                    <a:pt x="1270851" y="2450547"/>
                  </a:cubicBezTo>
                  <a:cubicBezTo>
                    <a:pt x="1265557" y="2463081"/>
                    <a:pt x="1258589" y="2474910"/>
                    <a:pt x="1249043" y="2484841"/>
                  </a:cubicBezTo>
                  <a:cubicBezTo>
                    <a:pt x="1213259" y="2522051"/>
                    <a:pt x="1157557" y="2513289"/>
                    <a:pt x="1143638" y="2463778"/>
                  </a:cubicBezTo>
                  <a:cubicBezTo>
                    <a:pt x="1102192" y="2316399"/>
                    <a:pt x="1050567" y="2172439"/>
                    <a:pt x="1004524" y="2042367"/>
                  </a:cubicBezTo>
                  <a:cubicBezTo>
                    <a:pt x="1029167" y="2173792"/>
                    <a:pt x="1032931" y="2321644"/>
                    <a:pt x="1027173" y="2469921"/>
                  </a:cubicBezTo>
                  <a:cubicBezTo>
                    <a:pt x="1026124" y="2496990"/>
                    <a:pt x="1020446" y="2524004"/>
                    <a:pt x="1009850" y="2549336"/>
                  </a:cubicBezTo>
                  <a:cubicBezTo>
                    <a:pt x="1002682" y="2566468"/>
                    <a:pt x="989403" y="2576079"/>
                    <a:pt x="970342" y="2576607"/>
                  </a:cubicBezTo>
                  <a:cubicBezTo>
                    <a:pt x="951809" y="2577120"/>
                    <a:pt x="933661" y="2571209"/>
                    <a:pt x="928560" y="2553493"/>
                  </a:cubicBezTo>
                  <a:cubicBezTo>
                    <a:pt x="898991" y="2450844"/>
                    <a:pt x="816900" y="2388326"/>
                    <a:pt x="743835" y="2322990"/>
                  </a:cubicBezTo>
                  <a:cubicBezTo>
                    <a:pt x="666189" y="2253569"/>
                    <a:pt x="588022" y="2181000"/>
                    <a:pt x="490066" y="2139731"/>
                  </a:cubicBezTo>
                  <a:cubicBezTo>
                    <a:pt x="596608" y="2292340"/>
                    <a:pt x="700251" y="2447280"/>
                    <a:pt x="783623" y="2614737"/>
                  </a:cubicBezTo>
                  <a:cubicBezTo>
                    <a:pt x="808707" y="2665129"/>
                    <a:pt x="807273" y="2698422"/>
                    <a:pt x="779138" y="2709763"/>
                  </a:cubicBezTo>
                  <a:cubicBezTo>
                    <a:pt x="735986" y="2727165"/>
                    <a:pt x="719312" y="2690101"/>
                    <a:pt x="698120" y="2665177"/>
                  </a:cubicBezTo>
                  <a:cubicBezTo>
                    <a:pt x="684922" y="2649648"/>
                    <a:pt x="676208" y="2630803"/>
                    <a:pt x="665500" y="2613432"/>
                  </a:cubicBezTo>
                  <a:cubicBezTo>
                    <a:pt x="607964" y="2520048"/>
                    <a:pt x="569129" y="2483960"/>
                    <a:pt x="465591" y="2429364"/>
                  </a:cubicBezTo>
                  <a:cubicBezTo>
                    <a:pt x="497722" y="2477353"/>
                    <a:pt x="526939" y="2521137"/>
                    <a:pt x="553896" y="2566283"/>
                  </a:cubicBezTo>
                  <a:cubicBezTo>
                    <a:pt x="581855" y="2613095"/>
                    <a:pt x="603431" y="2663183"/>
                    <a:pt x="623774" y="2713686"/>
                  </a:cubicBezTo>
                  <a:cubicBezTo>
                    <a:pt x="631086" y="2731795"/>
                    <a:pt x="645190" y="2750376"/>
                    <a:pt x="626241" y="2769949"/>
                  </a:cubicBezTo>
                  <a:close/>
                </a:path>
              </a:pathLst>
            </a:custGeom>
            <a:solidFill>
              <a:srgbClr val="17477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" name="Google Shape;222;p3"/>
            <p:cNvSpPr/>
            <p:nvPr/>
          </p:nvSpPr>
          <p:spPr>
            <a:xfrm>
              <a:off x="527628" y="6028664"/>
              <a:ext cx="1560529" cy="829246"/>
            </a:xfrm>
            <a:custGeom>
              <a:rect b="b" l="l" r="r" t="t"/>
              <a:pathLst>
                <a:path extrusionOk="0" h="829246" w="1560529">
                  <a:moveTo>
                    <a:pt x="196762" y="786367"/>
                  </a:moveTo>
                  <a:cubicBezTo>
                    <a:pt x="170597" y="680842"/>
                    <a:pt x="113958" y="590238"/>
                    <a:pt x="56383" y="500122"/>
                  </a:cubicBezTo>
                  <a:cubicBezTo>
                    <a:pt x="40869" y="475847"/>
                    <a:pt x="24707" y="451989"/>
                    <a:pt x="0" y="414531"/>
                  </a:cubicBezTo>
                  <a:cubicBezTo>
                    <a:pt x="83789" y="451885"/>
                    <a:pt x="149285" y="489631"/>
                    <a:pt x="197491" y="551756"/>
                  </a:cubicBezTo>
                  <a:cubicBezTo>
                    <a:pt x="222422" y="583887"/>
                    <a:pt x="241275" y="620776"/>
                    <a:pt x="266535" y="652603"/>
                  </a:cubicBezTo>
                  <a:cubicBezTo>
                    <a:pt x="287943" y="679577"/>
                    <a:pt x="303849" y="736712"/>
                    <a:pt x="344742" y="714047"/>
                  </a:cubicBezTo>
                  <a:cubicBezTo>
                    <a:pt x="387982" y="690085"/>
                    <a:pt x="348114" y="646693"/>
                    <a:pt x="332032" y="617100"/>
                  </a:cubicBezTo>
                  <a:cubicBezTo>
                    <a:pt x="276090" y="514138"/>
                    <a:pt x="220556" y="410799"/>
                    <a:pt x="152225" y="315029"/>
                  </a:cubicBezTo>
                  <a:cubicBezTo>
                    <a:pt x="109153" y="254658"/>
                    <a:pt x="68692" y="192413"/>
                    <a:pt x="20999" y="122063"/>
                  </a:cubicBezTo>
                  <a:cubicBezTo>
                    <a:pt x="160105" y="179191"/>
                    <a:pt x="259311" y="273959"/>
                    <a:pt x="362850" y="362394"/>
                  </a:cubicBezTo>
                  <a:cubicBezTo>
                    <a:pt x="410783" y="403335"/>
                    <a:pt x="442322" y="460038"/>
                    <a:pt x="492466" y="498937"/>
                  </a:cubicBezTo>
                  <a:cubicBezTo>
                    <a:pt x="510838" y="513193"/>
                    <a:pt x="502285" y="533471"/>
                    <a:pt x="504775" y="551091"/>
                  </a:cubicBezTo>
                  <a:cubicBezTo>
                    <a:pt x="507138" y="567845"/>
                    <a:pt x="511807" y="580612"/>
                    <a:pt x="531165" y="582662"/>
                  </a:cubicBezTo>
                  <a:cubicBezTo>
                    <a:pt x="550458" y="584704"/>
                    <a:pt x="566420" y="578714"/>
                    <a:pt x="570857" y="559292"/>
                  </a:cubicBezTo>
                  <a:cubicBezTo>
                    <a:pt x="577248" y="531285"/>
                    <a:pt x="581957" y="502669"/>
                    <a:pt x="584496" y="474061"/>
                  </a:cubicBezTo>
                  <a:cubicBezTo>
                    <a:pt x="598303" y="318937"/>
                    <a:pt x="573908" y="165671"/>
                    <a:pt x="558387" y="0"/>
                  </a:cubicBezTo>
                  <a:cubicBezTo>
                    <a:pt x="595804" y="61076"/>
                    <a:pt x="609411" y="119629"/>
                    <a:pt x="629898" y="174842"/>
                  </a:cubicBezTo>
                  <a:cubicBezTo>
                    <a:pt x="664729" y="268698"/>
                    <a:pt x="697757" y="363331"/>
                    <a:pt x="720871" y="461047"/>
                  </a:cubicBezTo>
                  <a:cubicBezTo>
                    <a:pt x="726349" y="484201"/>
                    <a:pt x="731923" y="508668"/>
                    <a:pt x="761996" y="512776"/>
                  </a:cubicBezTo>
                  <a:cubicBezTo>
                    <a:pt x="794857" y="517269"/>
                    <a:pt x="812629" y="498000"/>
                    <a:pt x="824754" y="471458"/>
                  </a:cubicBezTo>
                  <a:cubicBezTo>
                    <a:pt x="858656" y="397272"/>
                    <a:pt x="890787" y="322381"/>
                    <a:pt x="912924" y="243622"/>
                  </a:cubicBezTo>
                  <a:cubicBezTo>
                    <a:pt x="918362" y="224272"/>
                    <a:pt x="924577" y="205139"/>
                    <a:pt x="935212" y="186375"/>
                  </a:cubicBezTo>
                  <a:cubicBezTo>
                    <a:pt x="943390" y="266247"/>
                    <a:pt x="944863" y="345663"/>
                    <a:pt x="938352" y="425311"/>
                  </a:cubicBezTo>
                  <a:cubicBezTo>
                    <a:pt x="935725" y="457411"/>
                    <a:pt x="934356" y="489639"/>
                    <a:pt x="933563" y="521842"/>
                  </a:cubicBezTo>
                  <a:cubicBezTo>
                    <a:pt x="933106" y="540431"/>
                    <a:pt x="941251" y="555896"/>
                    <a:pt x="960272" y="560533"/>
                  </a:cubicBezTo>
                  <a:cubicBezTo>
                    <a:pt x="979734" y="565275"/>
                    <a:pt x="993757" y="553582"/>
                    <a:pt x="1001294" y="537412"/>
                  </a:cubicBezTo>
                  <a:cubicBezTo>
                    <a:pt x="1011273" y="515996"/>
                    <a:pt x="1019250" y="493475"/>
                    <a:pt x="1026265" y="470866"/>
                  </a:cubicBezTo>
                  <a:cubicBezTo>
                    <a:pt x="1070907" y="326898"/>
                    <a:pt x="1132199" y="191452"/>
                    <a:pt x="1227889" y="73449"/>
                  </a:cubicBezTo>
                  <a:cubicBezTo>
                    <a:pt x="1235225" y="64407"/>
                    <a:pt x="1243778" y="56350"/>
                    <a:pt x="1255263" y="49383"/>
                  </a:cubicBezTo>
                  <a:cubicBezTo>
                    <a:pt x="1231677" y="140908"/>
                    <a:pt x="1209260" y="231929"/>
                    <a:pt x="1194476" y="324608"/>
                  </a:cubicBezTo>
                  <a:cubicBezTo>
                    <a:pt x="1193138" y="332977"/>
                    <a:pt x="1189919" y="341154"/>
                    <a:pt x="1189422" y="349532"/>
                  </a:cubicBezTo>
                  <a:cubicBezTo>
                    <a:pt x="1188069" y="372509"/>
                    <a:pt x="1176856" y="400932"/>
                    <a:pt x="1203734" y="414075"/>
                  </a:cubicBezTo>
                  <a:cubicBezTo>
                    <a:pt x="1229627" y="426737"/>
                    <a:pt x="1243458" y="400468"/>
                    <a:pt x="1256753" y="384618"/>
                  </a:cubicBezTo>
                  <a:cubicBezTo>
                    <a:pt x="1333318" y="293293"/>
                    <a:pt x="1435895" y="248203"/>
                    <a:pt x="1560529" y="211290"/>
                  </a:cubicBezTo>
                  <a:cubicBezTo>
                    <a:pt x="1492246" y="291267"/>
                    <a:pt x="1433188" y="361296"/>
                    <a:pt x="1373178" y="430485"/>
                  </a:cubicBezTo>
                  <a:cubicBezTo>
                    <a:pt x="1318109" y="493979"/>
                    <a:pt x="1274540" y="564657"/>
                    <a:pt x="1240679" y="641191"/>
                  </a:cubicBezTo>
                  <a:cubicBezTo>
                    <a:pt x="1227913" y="670038"/>
                    <a:pt x="1213169" y="700232"/>
                    <a:pt x="1229899" y="733244"/>
                  </a:cubicBezTo>
                  <a:cubicBezTo>
                    <a:pt x="1089039" y="797260"/>
                    <a:pt x="937063" y="803402"/>
                    <a:pt x="786808" y="815199"/>
                  </a:cubicBezTo>
                  <a:cubicBezTo>
                    <a:pt x="702314" y="821831"/>
                    <a:pt x="617212" y="819132"/>
                    <a:pt x="532318" y="825483"/>
                  </a:cubicBezTo>
                  <a:cubicBezTo>
                    <a:pt x="418632" y="833988"/>
                    <a:pt x="304914" y="830881"/>
                    <a:pt x="196762" y="786367"/>
                  </a:cubicBezTo>
                  <a:close/>
                </a:path>
              </a:pathLst>
            </a:custGeom>
            <a:solidFill>
              <a:srgbClr val="3A7D2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3"/>
            <p:cNvSpPr/>
            <p:nvPr/>
          </p:nvSpPr>
          <p:spPr>
            <a:xfrm>
              <a:off x="187533" y="4132445"/>
              <a:ext cx="1557302" cy="807107"/>
            </a:xfrm>
            <a:custGeom>
              <a:rect b="b" l="l" r="r" t="t"/>
              <a:pathLst>
                <a:path extrusionOk="0" h="807107" w="1557302">
                  <a:moveTo>
                    <a:pt x="1065788" y="726154"/>
                  </a:moveTo>
                  <a:cubicBezTo>
                    <a:pt x="883546" y="749148"/>
                    <a:pt x="701376" y="772654"/>
                    <a:pt x="519030" y="794791"/>
                  </a:cubicBezTo>
                  <a:cubicBezTo>
                    <a:pt x="470696" y="800661"/>
                    <a:pt x="422491" y="812955"/>
                    <a:pt x="373132" y="803864"/>
                  </a:cubicBezTo>
                  <a:cubicBezTo>
                    <a:pt x="371578" y="786061"/>
                    <a:pt x="386211" y="777315"/>
                    <a:pt x="394868" y="765294"/>
                  </a:cubicBezTo>
                  <a:cubicBezTo>
                    <a:pt x="437211" y="706540"/>
                    <a:pt x="422170" y="618787"/>
                    <a:pt x="362176" y="575347"/>
                  </a:cubicBezTo>
                  <a:cubicBezTo>
                    <a:pt x="299651" y="530073"/>
                    <a:pt x="214620" y="539612"/>
                    <a:pt x="170091" y="596891"/>
                  </a:cubicBezTo>
                  <a:cubicBezTo>
                    <a:pt x="132874" y="644768"/>
                    <a:pt x="140162" y="700950"/>
                    <a:pt x="188071" y="753192"/>
                  </a:cubicBezTo>
                  <a:cubicBezTo>
                    <a:pt x="199324" y="765462"/>
                    <a:pt x="224359" y="768625"/>
                    <a:pt x="218641" y="793885"/>
                  </a:cubicBezTo>
                  <a:cubicBezTo>
                    <a:pt x="175009" y="798154"/>
                    <a:pt x="134011" y="785428"/>
                    <a:pt x="95200" y="769138"/>
                  </a:cubicBezTo>
                  <a:cubicBezTo>
                    <a:pt x="9826" y="733323"/>
                    <a:pt x="-22122" y="643487"/>
                    <a:pt x="15752" y="552042"/>
                  </a:cubicBezTo>
                  <a:cubicBezTo>
                    <a:pt x="32050" y="512678"/>
                    <a:pt x="52689" y="475012"/>
                    <a:pt x="82234" y="444338"/>
                  </a:cubicBezTo>
                  <a:cubicBezTo>
                    <a:pt x="233425" y="287380"/>
                    <a:pt x="397143" y="145535"/>
                    <a:pt x="595539" y="51110"/>
                  </a:cubicBezTo>
                  <a:cubicBezTo>
                    <a:pt x="668403" y="16432"/>
                    <a:pt x="747355" y="-6497"/>
                    <a:pt x="830976" y="1648"/>
                  </a:cubicBezTo>
                  <a:cubicBezTo>
                    <a:pt x="830311" y="46737"/>
                    <a:pt x="809271" y="89304"/>
                    <a:pt x="816792" y="135780"/>
                  </a:cubicBezTo>
                  <a:cubicBezTo>
                    <a:pt x="826082" y="193148"/>
                    <a:pt x="852271" y="238878"/>
                    <a:pt x="904649" y="264691"/>
                  </a:cubicBezTo>
                  <a:cubicBezTo>
                    <a:pt x="958173" y="291064"/>
                    <a:pt x="1010487" y="282295"/>
                    <a:pt x="1057971" y="247104"/>
                  </a:cubicBezTo>
                  <a:cubicBezTo>
                    <a:pt x="1111462" y="207460"/>
                    <a:pt x="1123524" y="158181"/>
                    <a:pt x="1096910" y="95888"/>
                  </a:cubicBezTo>
                  <a:cubicBezTo>
                    <a:pt x="1092025" y="84451"/>
                    <a:pt x="1079691" y="73183"/>
                    <a:pt x="1092217" y="59207"/>
                  </a:cubicBezTo>
                  <a:cubicBezTo>
                    <a:pt x="1164001" y="91315"/>
                    <a:pt x="1225557" y="136749"/>
                    <a:pt x="1276005" y="197488"/>
                  </a:cubicBezTo>
                  <a:cubicBezTo>
                    <a:pt x="1331803" y="264675"/>
                    <a:pt x="1396050" y="324790"/>
                    <a:pt x="1444063" y="398495"/>
                  </a:cubicBezTo>
                  <a:cubicBezTo>
                    <a:pt x="1429303" y="415258"/>
                    <a:pt x="1406670" y="420455"/>
                    <a:pt x="1390596" y="435857"/>
                  </a:cubicBezTo>
                  <a:cubicBezTo>
                    <a:pt x="1348797" y="475909"/>
                    <a:pt x="1337080" y="533885"/>
                    <a:pt x="1363406" y="577918"/>
                  </a:cubicBezTo>
                  <a:cubicBezTo>
                    <a:pt x="1389723" y="621951"/>
                    <a:pt x="1446466" y="638761"/>
                    <a:pt x="1501607" y="621046"/>
                  </a:cubicBezTo>
                  <a:cubicBezTo>
                    <a:pt x="1519587" y="615271"/>
                    <a:pt x="1533722" y="594464"/>
                    <a:pt x="1556452" y="605549"/>
                  </a:cubicBezTo>
                  <a:cubicBezTo>
                    <a:pt x="1562290" y="665207"/>
                    <a:pt x="1538440" y="698804"/>
                    <a:pt x="1474337" y="708335"/>
                  </a:cubicBezTo>
                  <a:cubicBezTo>
                    <a:pt x="1419388" y="716512"/>
                    <a:pt x="1363358" y="718794"/>
                    <a:pt x="1307704" y="720564"/>
                  </a:cubicBezTo>
                  <a:cubicBezTo>
                    <a:pt x="1235159" y="722871"/>
                    <a:pt x="1162519" y="722102"/>
                    <a:pt x="1089919" y="722654"/>
                  </a:cubicBezTo>
                  <a:cubicBezTo>
                    <a:pt x="1087724" y="695576"/>
                    <a:pt x="1115403" y="684909"/>
                    <a:pt x="1122539" y="661915"/>
                  </a:cubicBezTo>
                  <a:cubicBezTo>
                    <a:pt x="1149144" y="576228"/>
                    <a:pt x="1065820" y="461229"/>
                    <a:pt x="976000" y="461910"/>
                  </a:cubicBezTo>
                  <a:cubicBezTo>
                    <a:pt x="916382" y="462358"/>
                    <a:pt x="869867" y="508705"/>
                    <a:pt x="868641" y="568892"/>
                  </a:cubicBezTo>
                  <a:cubicBezTo>
                    <a:pt x="867120" y="643343"/>
                    <a:pt x="924848" y="704570"/>
                    <a:pt x="1000051" y="709832"/>
                  </a:cubicBezTo>
                  <a:cubicBezTo>
                    <a:pt x="1022580" y="711418"/>
                    <a:pt x="1048489" y="702408"/>
                    <a:pt x="1065788" y="726154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3"/>
            <p:cNvSpPr/>
            <p:nvPr/>
          </p:nvSpPr>
          <p:spPr>
            <a:xfrm>
              <a:off x="712530" y="5337827"/>
              <a:ext cx="684886" cy="1087444"/>
            </a:xfrm>
            <a:custGeom>
              <a:rect b="b" l="l" r="r" t="t"/>
              <a:pathLst>
                <a:path extrusionOk="0" h="1087444" w="684886">
                  <a:moveTo>
                    <a:pt x="595668" y="1037990"/>
                  </a:moveTo>
                  <a:cubicBezTo>
                    <a:pt x="550410" y="878301"/>
                    <a:pt x="488076" y="735439"/>
                    <a:pt x="431021" y="590574"/>
                  </a:cubicBezTo>
                  <a:cubicBezTo>
                    <a:pt x="419208" y="560581"/>
                    <a:pt x="406025" y="531092"/>
                    <a:pt x="392707" y="501724"/>
                  </a:cubicBezTo>
                  <a:cubicBezTo>
                    <a:pt x="383633" y="481718"/>
                    <a:pt x="369008" y="467830"/>
                    <a:pt x="345230" y="470609"/>
                  </a:cubicBezTo>
                  <a:cubicBezTo>
                    <a:pt x="322949" y="473212"/>
                    <a:pt x="308429" y="486739"/>
                    <a:pt x="300765" y="507627"/>
                  </a:cubicBezTo>
                  <a:cubicBezTo>
                    <a:pt x="291875" y="531861"/>
                    <a:pt x="289288" y="557025"/>
                    <a:pt x="288615" y="582702"/>
                  </a:cubicBezTo>
                  <a:cubicBezTo>
                    <a:pt x="285308" y="708825"/>
                    <a:pt x="298546" y="833828"/>
                    <a:pt x="312226" y="958895"/>
                  </a:cubicBezTo>
                  <a:cubicBezTo>
                    <a:pt x="316759" y="1000364"/>
                    <a:pt x="316935" y="1042323"/>
                    <a:pt x="313515" y="1087445"/>
                  </a:cubicBezTo>
                  <a:cubicBezTo>
                    <a:pt x="247546" y="1006427"/>
                    <a:pt x="154523" y="959559"/>
                    <a:pt x="83636" y="889313"/>
                  </a:cubicBezTo>
                  <a:cubicBezTo>
                    <a:pt x="22288" y="828518"/>
                    <a:pt x="10892" y="738202"/>
                    <a:pt x="2434" y="652659"/>
                  </a:cubicBezTo>
                  <a:cubicBezTo>
                    <a:pt x="-11045" y="516284"/>
                    <a:pt x="33917" y="390977"/>
                    <a:pt x="76644" y="265462"/>
                  </a:cubicBezTo>
                  <a:cubicBezTo>
                    <a:pt x="93591" y="215671"/>
                    <a:pt x="114775" y="167377"/>
                    <a:pt x="126956" y="115896"/>
                  </a:cubicBezTo>
                  <a:cubicBezTo>
                    <a:pt x="130384" y="101400"/>
                    <a:pt x="129703" y="80817"/>
                    <a:pt x="157854" y="89243"/>
                  </a:cubicBezTo>
                  <a:cubicBezTo>
                    <a:pt x="214782" y="106278"/>
                    <a:pt x="257493" y="80705"/>
                    <a:pt x="289536" y="35984"/>
                  </a:cubicBezTo>
                  <a:cubicBezTo>
                    <a:pt x="301934" y="18677"/>
                    <a:pt x="308493" y="15417"/>
                    <a:pt x="328283" y="27342"/>
                  </a:cubicBezTo>
                  <a:cubicBezTo>
                    <a:pt x="398265" y="69509"/>
                    <a:pt x="433424" y="63134"/>
                    <a:pt x="490519" y="0"/>
                  </a:cubicBezTo>
                  <a:cubicBezTo>
                    <a:pt x="506937" y="160458"/>
                    <a:pt x="580995" y="299500"/>
                    <a:pt x="630298" y="446479"/>
                  </a:cubicBezTo>
                  <a:cubicBezTo>
                    <a:pt x="710034" y="684182"/>
                    <a:pt x="705662" y="796947"/>
                    <a:pt x="595668" y="10379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" name="Google Shape;225;p3"/>
            <p:cNvSpPr/>
            <p:nvPr/>
          </p:nvSpPr>
          <p:spPr>
            <a:xfrm>
              <a:off x="672917" y="4945099"/>
              <a:ext cx="688349" cy="401339"/>
            </a:xfrm>
            <a:custGeom>
              <a:rect b="b" l="l" r="r" t="t"/>
              <a:pathLst>
                <a:path extrusionOk="0" h="401339" w="688349">
                  <a:moveTo>
                    <a:pt x="305051" y="162633"/>
                  </a:moveTo>
                  <a:cubicBezTo>
                    <a:pt x="300934" y="206058"/>
                    <a:pt x="297250" y="241200"/>
                    <a:pt x="294375" y="276407"/>
                  </a:cubicBezTo>
                  <a:cubicBezTo>
                    <a:pt x="291580" y="310645"/>
                    <a:pt x="286582" y="344251"/>
                    <a:pt x="265759" y="372818"/>
                  </a:cubicBezTo>
                  <a:cubicBezTo>
                    <a:pt x="255964" y="386257"/>
                    <a:pt x="246450" y="403741"/>
                    <a:pt x="226548" y="401065"/>
                  </a:cubicBezTo>
                  <a:cubicBezTo>
                    <a:pt x="205132" y="398183"/>
                    <a:pt x="204299" y="377295"/>
                    <a:pt x="200759" y="361582"/>
                  </a:cubicBezTo>
                  <a:cubicBezTo>
                    <a:pt x="188754" y="308323"/>
                    <a:pt x="183812" y="254511"/>
                    <a:pt x="201160" y="192595"/>
                  </a:cubicBezTo>
                  <a:cubicBezTo>
                    <a:pt x="151849" y="212617"/>
                    <a:pt x="143015" y="251348"/>
                    <a:pt x="136984" y="284552"/>
                  </a:cubicBezTo>
                  <a:cubicBezTo>
                    <a:pt x="125580" y="347374"/>
                    <a:pt x="75749" y="355983"/>
                    <a:pt x="29914" y="370207"/>
                  </a:cubicBezTo>
                  <a:cubicBezTo>
                    <a:pt x="5623" y="377744"/>
                    <a:pt x="-8537" y="364249"/>
                    <a:pt x="5655" y="339654"/>
                  </a:cubicBezTo>
                  <a:cubicBezTo>
                    <a:pt x="52979" y="257619"/>
                    <a:pt x="86352" y="171227"/>
                    <a:pt x="94922" y="76273"/>
                  </a:cubicBezTo>
                  <a:cubicBezTo>
                    <a:pt x="96387" y="59992"/>
                    <a:pt x="108513" y="58222"/>
                    <a:pt x="120350" y="57389"/>
                  </a:cubicBezTo>
                  <a:cubicBezTo>
                    <a:pt x="252889" y="48050"/>
                    <a:pt x="382240" y="16455"/>
                    <a:pt x="513914" y="806"/>
                  </a:cubicBezTo>
                  <a:cubicBezTo>
                    <a:pt x="546991" y="-3126"/>
                    <a:pt x="562088" y="7069"/>
                    <a:pt x="574189" y="37190"/>
                  </a:cubicBezTo>
                  <a:cubicBezTo>
                    <a:pt x="600138" y="101790"/>
                    <a:pt x="630275" y="164700"/>
                    <a:pt x="658370" y="228442"/>
                  </a:cubicBezTo>
                  <a:cubicBezTo>
                    <a:pt x="665210" y="243964"/>
                    <a:pt x="672170" y="259669"/>
                    <a:pt x="676623" y="275967"/>
                  </a:cubicBezTo>
                  <a:cubicBezTo>
                    <a:pt x="683158" y="299913"/>
                    <a:pt x="699640" y="330676"/>
                    <a:pt x="676126" y="347134"/>
                  </a:cubicBezTo>
                  <a:cubicBezTo>
                    <a:pt x="650361" y="365170"/>
                    <a:pt x="630563" y="334960"/>
                    <a:pt x="612712" y="318958"/>
                  </a:cubicBezTo>
                  <a:cubicBezTo>
                    <a:pt x="572123" y="282582"/>
                    <a:pt x="535026" y="242810"/>
                    <a:pt x="507299" y="195197"/>
                  </a:cubicBezTo>
                  <a:cubicBezTo>
                    <a:pt x="500595" y="183689"/>
                    <a:pt x="493227" y="168239"/>
                    <a:pt x="476553" y="176713"/>
                  </a:cubicBezTo>
                  <a:cubicBezTo>
                    <a:pt x="462673" y="183761"/>
                    <a:pt x="472012" y="197968"/>
                    <a:pt x="473365" y="208925"/>
                  </a:cubicBezTo>
                  <a:cubicBezTo>
                    <a:pt x="478307" y="248697"/>
                    <a:pt x="498409" y="288204"/>
                    <a:pt x="478523" y="328377"/>
                  </a:cubicBezTo>
                  <a:cubicBezTo>
                    <a:pt x="470122" y="345348"/>
                    <a:pt x="467719" y="370952"/>
                    <a:pt x="440545" y="370504"/>
                  </a:cubicBezTo>
                  <a:cubicBezTo>
                    <a:pt x="418520" y="370143"/>
                    <a:pt x="409166" y="351523"/>
                    <a:pt x="400621" y="335257"/>
                  </a:cubicBezTo>
                  <a:cubicBezTo>
                    <a:pt x="382456" y="300698"/>
                    <a:pt x="366359" y="265059"/>
                    <a:pt x="348619" y="230268"/>
                  </a:cubicBezTo>
                  <a:cubicBezTo>
                    <a:pt x="338031" y="209509"/>
                    <a:pt x="331872" y="185907"/>
                    <a:pt x="305051" y="16263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3"/>
            <p:cNvSpPr/>
            <p:nvPr/>
          </p:nvSpPr>
          <p:spPr>
            <a:xfrm>
              <a:off x="321702" y="4129275"/>
              <a:ext cx="1423847" cy="809217"/>
            </a:xfrm>
            <a:custGeom>
              <a:rect b="b" l="l" r="r" t="t"/>
              <a:pathLst>
                <a:path extrusionOk="0" h="809217" w="1423847">
                  <a:moveTo>
                    <a:pt x="800065" y="292977"/>
                  </a:moveTo>
                  <a:cubicBezTo>
                    <a:pt x="734513" y="279706"/>
                    <a:pt x="683344" y="225078"/>
                    <a:pt x="669929" y="153783"/>
                  </a:cubicBezTo>
                  <a:cubicBezTo>
                    <a:pt x="659982" y="100916"/>
                    <a:pt x="662697" y="49884"/>
                    <a:pt x="696839" y="4802"/>
                  </a:cubicBezTo>
                  <a:cubicBezTo>
                    <a:pt x="791808" y="-11961"/>
                    <a:pt x="876718" y="17063"/>
                    <a:pt x="958048" y="62377"/>
                  </a:cubicBezTo>
                  <a:cubicBezTo>
                    <a:pt x="996179" y="114499"/>
                    <a:pt x="1010354" y="169568"/>
                    <a:pt x="968332" y="225214"/>
                  </a:cubicBezTo>
                  <a:cubicBezTo>
                    <a:pt x="926654" y="280403"/>
                    <a:pt x="870784" y="307297"/>
                    <a:pt x="800065" y="292977"/>
                  </a:cubicBezTo>
                  <a:close/>
                  <a:moveTo>
                    <a:pt x="60470" y="558359"/>
                  </a:moveTo>
                  <a:cubicBezTo>
                    <a:pt x="9349" y="586959"/>
                    <a:pt x="-11658" y="645832"/>
                    <a:pt x="6346" y="701974"/>
                  </a:cubicBezTo>
                  <a:cubicBezTo>
                    <a:pt x="20033" y="744654"/>
                    <a:pt x="48424" y="773598"/>
                    <a:pt x="84464" y="797064"/>
                  </a:cubicBezTo>
                  <a:cubicBezTo>
                    <a:pt x="135176" y="812537"/>
                    <a:pt x="187058" y="809886"/>
                    <a:pt x="238963" y="807043"/>
                  </a:cubicBezTo>
                  <a:cubicBezTo>
                    <a:pt x="309033" y="746424"/>
                    <a:pt x="319621" y="673799"/>
                    <a:pt x="269021" y="600959"/>
                  </a:cubicBezTo>
                  <a:cubicBezTo>
                    <a:pt x="223338" y="535190"/>
                    <a:pt x="134367" y="517017"/>
                    <a:pt x="60470" y="558359"/>
                  </a:cubicBezTo>
                  <a:close/>
                  <a:moveTo>
                    <a:pt x="920543" y="473777"/>
                  </a:moveTo>
                  <a:cubicBezTo>
                    <a:pt x="864144" y="439075"/>
                    <a:pt x="797310" y="443464"/>
                    <a:pt x="756321" y="484557"/>
                  </a:cubicBezTo>
                  <a:cubicBezTo>
                    <a:pt x="712552" y="528454"/>
                    <a:pt x="708772" y="594695"/>
                    <a:pt x="742137" y="653152"/>
                  </a:cubicBezTo>
                  <a:cubicBezTo>
                    <a:pt x="785833" y="729717"/>
                    <a:pt x="856496" y="733778"/>
                    <a:pt x="931611" y="729325"/>
                  </a:cubicBezTo>
                  <a:cubicBezTo>
                    <a:pt x="939652" y="728155"/>
                    <a:pt x="947693" y="726994"/>
                    <a:pt x="955718" y="725825"/>
                  </a:cubicBezTo>
                  <a:cubicBezTo>
                    <a:pt x="1032058" y="659663"/>
                    <a:pt x="1014159" y="531385"/>
                    <a:pt x="920543" y="473777"/>
                  </a:cubicBezTo>
                  <a:close/>
                  <a:moveTo>
                    <a:pt x="1309886" y="401674"/>
                  </a:moveTo>
                  <a:cubicBezTo>
                    <a:pt x="1243365" y="411292"/>
                    <a:pt x="1198835" y="467146"/>
                    <a:pt x="1201590" y="537504"/>
                  </a:cubicBezTo>
                  <a:cubicBezTo>
                    <a:pt x="1204025" y="599741"/>
                    <a:pt x="1251702" y="641956"/>
                    <a:pt x="1319809" y="645247"/>
                  </a:cubicBezTo>
                  <a:cubicBezTo>
                    <a:pt x="1359742" y="647178"/>
                    <a:pt x="1391144" y="629326"/>
                    <a:pt x="1422283" y="608719"/>
                  </a:cubicBezTo>
                  <a:cubicBezTo>
                    <a:pt x="1434504" y="512733"/>
                    <a:pt x="1373068" y="456726"/>
                    <a:pt x="1309886" y="401674"/>
                  </a:cubicBezTo>
                  <a:close/>
                  <a:moveTo>
                    <a:pt x="396130" y="214690"/>
                  </a:moveTo>
                  <a:cubicBezTo>
                    <a:pt x="317130" y="213353"/>
                    <a:pt x="262005" y="276423"/>
                    <a:pt x="261957" y="368196"/>
                  </a:cubicBezTo>
                  <a:cubicBezTo>
                    <a:pt x="261925" y="434494"/>
                    <a:pt x="313622" y="486832"/>
                    <a:pt x="380552" y="488241"/>
                  </a:cubicBezTo>
                  <a:cubicBezTo>
                    <a:pt x="459984" y="489915"/>
                    <a:pt x="519699" y="430674"/>
                    <a:pt x="518938" y="350969"/>
                  </a:cubicBezTo>
                  <a:cubicBezTo>
                    <a:pt x="518217" y="274861"/>
                    <a:pt x="465038" y="215852"/>
                    <a:pt x="396130" y="2146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A person sitting in a chair at the beach&#10;&#10;AI-generated content may be incorrect." id="227" name="Google Shape;227;p3"/>
          <p:cNvPicPr preferRelativeResize="0"/>
          <p:nvPr/>
        </p:nvPicPr>
        <p:blipFill rotWithShape="1">
          <a:blip r:embed="rId8">
            <a:alphaModFix/>
          </a:blip>
          <a:srcRect b="27324" l="0" r="0" t="8577"/>
          <a:stretch/>
        </p:blipFill>
        <p:spPr>
          <a:xfrm>
            <a:off x="475892" y="341081"/>
            <a:ext cx="2609494" cy="25099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4"/>
          <p:cNvPicPr preferRelativeResize="0"/>
          <p:nvPr/>
        </p:nvPicPr>
        <p:blipFill rotWithShape="1">
          <a:blip r:embed="rId3">
            <a:alphaModFix/>
          </a:blip>
          <a:srcRect b="22777" l="13579" r="24952" t="64028"/>
          <a:stretch/>
        </p:blipFill>
        <p:spPr>
          <a:xfrm>
            <a:off x="3557150" y="7704148"/>
            <a:ext cx="2720108" cy="67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4"/>
          <p:cNvPicPr preferRelativeResize="0"/>
          <p:nvPr/>
        </p:nvPicPr>
        <p:blipFill rotWithShape="1">
          <a:blip r:embed="rId4">
            <a:alphaModFix/>
          </a:blip>
          <a:srcRect b="22777" l="13579" r="24952" t="64028"/>
          <a:stretch/>
        </p:blipFill>
        <p:spPr>
          <a:xfrm>
            <a:off x="3557150" y="6446287"/>
            <a:ext cx="2720108" cy="67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4"/>
          <p:cNvPicPr preferRelativeResize="0"/>
          <p:nvPr/>
        </p:nvPicPr>
        <p:blipFill rotWithShape="1">
          <a:blip r:embed="rId5">
            <a:alphaModFix/>
          </a:blip>
          <a:srcRect b="22777" l="13579" r="24952" t="64028"/>
          <a:stretch/>
        </p:blipFill>
        <p:spPr>
          <a:xfrm>
            <a:off x="373219" y="4041943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4"/>
          <p:cNvSpPr txBox="1"/>
          <p:nvPr/>
        </p:nvSpPr>
        <p:spPr>
          <a:xfrm flipH="1">
            <a:off x="455813" y="4602808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Yellow</a:t>
            </a:r>
            <a:endParaRPr b="1" i="0" sz="105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4"/>
          <p:cNvSpPr/>
          <p:nvPr/>
        </p:nvSpPr>
        <p:spPr>
          <a:xfrm>
            <a:off x="480196" y="4195339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Color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7" name="Google Shape;237;p4"/>
          <p:cNvPicPr preferRelativeResize="0"/>
          <p:nvPr/>
        </p:nvPicPr>
        <p:blipFill rotWithShape="1">
          <a:blip r:embed="rId6">
            <a:alphaModFix/>
          </a:blip>
          <a:srcRect b="22777" l="13579" r="24952" t="64028"/>
          <a:stretch/>
        </p:blipFill>
        <p:spPr>
          <a:xfrm>
            <a:off x="373219" y="6446287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4"/>
          <p:cNvSpPr txBox="1"/>
          <p:nvPr/>
        </p:nvSpPr>
        <p:spPr>
          <a:xfrm flipH="1">
            <a:off x="455813" y="6964377"/>
            <a:ext cx="2890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 enjoy eating and </a:t>
            </a: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cooking c</a:t>
            </a: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hicken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4"/>
          <p:cNvSpPr/>
          <p:nvPr/>
        </p:nvSpPr>
        <p:spPr>
          <a:xfrm>
            <a:off x="480196" y="6606867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Food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40" name="Google Shape;240;p4"/>
          <p:cNvPicPr preferRelativeResize="0"/>
          <p:nvPr/>
        </p:nvPicPr>
        <p:blipFill rotWithShape="1">
          <a:blip r:embed="rId3">
            <a:alphaModFix/>
          </a:blip>
          <a:srcRect b="22777" l="13579" r="24952" t="64028"/>
          <a:stretch/>
        </p:blipFill>
        <p:spPr>
          <a:xfrm>
            <a:off x="373219" y="5297706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4"/>
          <p:cNvSpPr txBox="1"/>
          <p:nvPr/>
        </p:nvSpPr>
        <p:spPr>
          <a:xfrm flipH="1">
            <a:off x="455813" y="5895147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Dog</a:t>
            </a:r>
            <a:endParaRPr/>
          </a:p>
        </p:txBody>
      </p:sp>
      <p:sp>
        <p:nvSpPr>
          <p:cNvPr id="242" name="Google Shape;242;p4"/>
          <p:cNvSpPr/>
          <p:nvPr/>
        </p:nvSpPr>
        <p:spPr>
          <a:xfrm>
            <a:off x="480196" y="5451102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Animal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43" name="Google Shape;243;p4"/>
          <p:cNvPicPr preferRelativeResize="0"/>
          <p:nvPr/>
        </p:nvPicPr>
        <p:blipFill rotWithShape="1">
          <a:blip r:embed="rId7">
            <a:alphaModFix/>
          </a:blip>
          <a:srcRect b="22777" l="13579" r="24952" t="64028"/>
          <a:stretch/>
        </p:blipFill>
        <p:spPr>
          <a:xfrm>
            <a:off x="373219" y="7709234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4"/>
          <p:cNvSpPr txBox="1"/>
          <p:nvPr/>
        </p:nvSpPr>
        <p:spPr>
          <a:xfrm flipH="1">
            <a:off x="455813" y="8231141"/>
            <a:ext cx="28904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Cheesecake with strawberry topping. I also prefer vanilla to chocolate</a:t>
            </a:r>
            <a:endParaRPr/>
          </a:p>
        </p:txBody>
      </p:sp>
      <p:sp>
        <p:nvSpPr>
          <p:cNvPr id="245" name="Google Shape;245;p4"/>
          <p:cNvSpPr/>
          <p:nvPr/>
        </p:nvSpPr>
        <p:spPr>
          <a:xfrm>
            <a:off x="480196" y="7862630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Dessert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46" name="Google Shape;246;p4"/>
          <p:cNvPicPr preferRelativeResize="0"/>
          <p:nvPr/>
        </p:nvPicPr>
        <p:blipFill rotWithShape="1">
          <a:blip r:embed="rId4">
            <a:alphaModFix/>
          </a:blip>
          <a:srcRect b="22777" l="13579" r="24952" t="64028"/>
          <a:stretch/>
        </p:blipFill>
        <p:spPr>
          <a:xfrm>
            <a:off x="3557150" y="4041943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4"/>
          <p:cNvSpPr txBox="1"/>
          <p:nvPr/>
        </p:nvSpPr>
        <p:spPr>
          <a:xfrm flipH="1">
            <a:off x="3618113" y="4552849"/>
            <a:ext cx="2890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Tea. I enjoy Oolong tea all day!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4"/>
          <p:cNvSpPr/>
          <p:nvPr/>
        </p:nvSpPr>
        <p:spPr>
          <a:xfrm>
            <a:off x="3605920" y="4195339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Coffee or Tea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49" name="Google Shape;249;p4"/>
          <p:cNvPicPr preferRelativeResize="0"/>
          <p:nvPr/>
        </p:nvPicPr>
        <p:blipFill rotWithShape="1">
          <a:blip r:embed="rId5">
            <a:alphaModFix/>
          </a:blip>
          <a:srcRect b="22777" l="13579" r="24952" t="64028"/>
          <a:stretch/>
        </p:blipFill>
        <p:spPr>
          <a:xfrm>
            <a:off x="3557150" y="5297706"/>
            <a:ext cx="2720108" cy="675763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4"/>
          <p:cNvSpPr txBox="1"/>
          <p:nvPr/>
        </p:nvSpPr>
        <p:spPr>
          <a:xfrm flipH="1">
            <a:off x="3618113" y="5832996"/>
            <a:ext cx="2890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 enjoy Gospel music, it is very calming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4"/>
          <p:cNvSpPr/>
          <p:nvPr/>
        </p:nvSpPr>
        <p:spPr>
          <a:xfrm>
            <a:off x="3618112" y="5451102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Music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52" name="Google Shape;252;p4"/>
          <p:cNvSpPr txBox="1"/>
          <p:nvPr/>
        </p:nvSpPr>
        <p:spPr>
          <a:xfrm flipH="1">
            <a:off x="3571918" y="7036543"/>
            <a:ext cx="2890416" cy="3385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Summer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4"/>
          <p:cNvSpPr/>
          <p:nvPr/>
        </p:nvSpPr>
        <p:spPr>
          <a:xfrm>
            <a:off x="3596301" y="6616883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Season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54" name="Google Shape;254;p4"/>
          <p:cNvSpPr txBox="1"/>
          <p:nvPr/>
        </p:nvSpPr>
        <p:spPr>
          <a:xfrm flipH="1">
            <a:off x="3571918" y="8291116"/>
            <a:ext cx="2890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 enjoy the peacefulness of being at home</a:t>
            </a:r>
            <a:endParaRPr/>
          </a:p>
        </p:txBody>
      </p:sp>
      <p:sp>
        <p:nvSpPr>
          <p:cNvPr id="255" name="Google Shape;255;p4"/>
          <p:cNvSpPr/>
          <p:nvPr/>
        </p:nvSpPr>
        <p:spPr>
          <a:xfrm>
            <a:off x="3596301" y="7848262"/>
            <a:ext cx="2262723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Open Sans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Favorite Landscape</a:t>
            </a:r>
            <a:endParaRPr b="0" i="0" sz="1600" u="none" cap="none" strike="noStrik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56" name="Google Shape;256;p4"/>
          <p:cNvSpPr txBox="1"/>
          <p:nvPr/>
        </p:nvSpPr>
        <p:spPr>
          <a:xfrm flipH="1">
            <a:off x="303906" y="3022908"/>
            <a:ext cx="28904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M</a:t>
            </a:r>
            <a:r>
              <a:rPr b="1" lang="en-US" sz="16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y pup’s name was Zinx. I also love to dance and enjoy Gospel music.</a:t>
            </a:r>
            <a:endParaRPr b="1" i="0" sz="16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4"/>
          <p:cNvSpPr txBox="1"/>
          <p:nvPr/>
        </p:nvSpPr>
        <p:spPr>
          <a:xfrm flipH="1">
            <a:off x="3178300" y="517988"/>
            <a:ext cx="2731582" cy="10772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Hi there,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I’m S</a:t>
            </a:r>
            <a:r>
              <a:rPr b="1" lang="en-US" sz="32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harlene</a:t>
            </a:r>
            <a:endParaRPr b="1" i="0" sz="3200" u="none" cap="none" strike="noStrik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58" name="Google Shape;258;p4"/>
          <p:cNvGrpSpPr/>
          <p:nvPr/>
        </p:nvGrpSpPr>
        <p:grpSpPr>
          <a:xfrm flipH="1">
            <a:off x="2636922" y="-78685"/>
            <a:ext cx="4213876" cy="4467035"/>
            <a:chOff x="2562855" y="2246750"/>
            <a:chExt cx="4987077" cy="4467035"/>
          </a:xfrm>
        </p:grpSpPr>
        <p:grpSp>
          <p:nvGrpSpPr>
            <p:cNvPr id="259" name="Google Shape;259;p4"/>
            <p:cNvGrpSpPr/>
            <p:nvPr/>
          </p:nvGrpSpPr>
          <p:grpSpPr>
            <a:xfrm flipH="1" rot="-2388038">
              <a:off x="2717093" y="2521130"/>
              <a:ext cx="1187320" cy="911716"/>
              <a:chOff x="9158151" y="5673926"/>
              <a:chExt cx="1543072" cy="1184890"/>
            </a:xfrm>
          </p:grpSpPr>
          <p:sp>
            <p:nvSpPr>
              <p:cNvPr id="260" name="Google Shape;260;p4"/>
              <p:cNvSpPr/>
              <p:nvPr/>
            </p:nvSpPr>
            <p:spPr>
              <a:xfrm>
                <a:off x="9158151" y="5673926"/>
                <a:ext cx="1543072" cy="1184890"/>
              </a:xfrm>
              <a:custGeom>
                <a:rect b="b" l="l" r="r" t="t"/>
                <a:pathLst>
                  <a:path extrusionOk="0" h="1184890" w="1543072">
                    <a:moveTo>
                      <a:pt x="704516" y="944266"/>
                    </a:moveTo>
                    <a:cubicBezTo>
                      <a:pt x="660534" y="1010656"/>
                      <a:pt x="617605" y="1075566"/>
                      <a:pt x="557805" y="1126768"/>
                    </a:cubicBezTo>
                    <a:cubicBezTo>
                      <a:pt x="477485" y="1195510"/>
                      <a:pt x="393615" y="1203641"/>
                      <a:pt x="312929" y="1149216"/>
                    </a:cubicBezTo>
                    <a:cubicBezTo>
                      <a:pt x="255279" y="1110322"/>
                      <a:pt x="238570" y="1049387"/>
                      <a:pt x="233237" y="985795"/>
                    </a:cubicBezTo>
                    <a:cubicBezTo>
                      <a:pt x="223909" y="874307"/>
                      <a:pt x="242301" y="768011"/>
                      <a:pt x="304919" y="672379"/>
                    </a:cubicBezTo>
                    <a:cubicBezTo>
                      <a:pt x="309563" y="665282"/>
                      <a:pt x="313254" y="657557"/>
                      <a:pt x="318222" y="648614"/>
                    </a:cubicBezTo>
                    <a:cubicBezTo>
                      <a:pt x="241652" y="617913"/>
                      <a:pt x="172200" y="578148"/>
                      <a:pt x="112705" y="522870"/>
                    </a:cubicBezTo>
                    <a:cubicBezTo>
                      <a:pt x="45970" y="460881"/>
                      <a:pt x="61" y="387657"/>
                      <a:pt x="0" y="293283"/>
                    </a:cubicBezTo>
                    <a:cubicBezTo>
                      <a:pt x="-81" y="172021"/>
                      <a:pt x="101572" y="84928"/>
                      <a:pt x="221171" y="107315"/>
                    </a:cubicBezTo>
                    <a:cubicBezTo>
                      <a:pt x="381083" y="137245"/>
                      <a:pt x="526293" y="204527"/>
                      <a:pt x="662318" y="292533"/>
                    </a:cubicBezTo>
                    <a:cubicBezTo>
                      <a:pt x="671625" y="298556"/>
                      <a:pt x="680589" y="305085"/>
                      <a:pt x="690545" y="311959"/>
                    </a:cubicBezTo>
                    <a:cubicBezTo>
                      <a:pt x="705936" y="292675"/>
                      <a:pt x="711472" y="267956"/>
                      <a:pt x="730087" y="252099"/>
                    </a:cubicBezTo>
                    <a:cubicBezTo>
                      <a:pt x="740287" y="243420"/>
                      <a:pt x="733575" y="233869"/>
                      <a:pt x="731263" y="224481"/>
                    </a:cubicBezTo>
                    <a:cubicBezTo>
                      <a:pt x="721002" y="182972"/>
                      <a:pt x="706666" y="142882"/>
                      <a:pt x="688780" y="104110"/>
                    </a:cubicBezTo>
                    <a:cubicBezTo>
                      <a:pt x="681704" y="88781"/>
                      <a:pt x="676816" y="71240"/>
                      <a:pt x="652727" y="72416"/>
                    </a:cubicBezTo>
                    <a:cubicBezTo>
                      <a:pt x="641554" y="72964"/>
                      <a:pt x="632935" y="62358"/>
                      <a:pt x="631597" y="49563"/>
                    </a:cubicBezTo>
                    <a:cubicBezTo>
                      <a:pt x="630583" y="39972"/>
                      <a:pt x="634841" y="32610"/>
                      <a:pt x="642729" y="27217"/>
                    </a:cubicBezTo>
                    <a:cubicBezTo>
                      <a:pt x="654410" y="19248"/>
                      <a:pt x="664792" y="24398"/>
                      <a:pt x="673694" y="31657"/>
                    </a:cubicBezTo>
                    <a:cubicBezTo>
                      <a:pt x="701840" y="54612"/>
                      <a:pt x="717900" y="86063"/>
                      <a:pt x="730756" y="118893"/>
                    </a:cubicBezTo>
                    <a:cubicBezTo>
                      <a:pt x="744850" y="154866"/>
                      <a:pt x="756833" y="191671"/>
                      <a:pt x="769872" y="228536"/>
                    </a:cubicBezTo>
                    <a:cubicBezTo>
                      <a:pt x="786541" y="220283"/>
                      <a:pt x="791002" y="204791"/>
                      <a:pt x="796031" y="191346"/>
                    </a:cubicBezTo>
                    <a:cubicBezTo>
                      <a:pt x="822007" y="121813"/>
                      <a:pt x="869761" y="67408"/>
                      <a:pt x="918023" y="13407"/>
                    </a:cubicBezTo>
                    <a:cubicBezTo>
                      <a:pt x="924654" y="6006"/>
                      <a:pt x="933454" y="-5086"/>
                      <a:pt x="946838" y="2599"/>
                    </a:cubicBezTo>
                    <a:cubicBezTo>
                      <a:pt x="955516" y="7588"/>
                      <a:pt x="964216" y="13428"/>
                      <a:pt x="965189" y="24824"/>
                    </a:cubicBezTo>
                    <a:cubicBezTo>
                      <a:pt x="966305" y="37842"/>
                      <a:pt x="959208" y="49563"/>
                      <a:pt x="948034" y="50699"/>
                    </a:cubicBezTo>
                    <a:cubicBezTo>
                      <a:pt x="911047" y="54490"/>
                      <a:pt x="898272" y="86104"/>
                      <a:pt x="878582" y="108774"/>
                    </a:cubicBezTo>
                    <a:cubicBezTo>
                      <a:pt x="864023" y="125544"/>
                      <a:pt x="853742" y="146370"/>
                      <a:pt x="843198" y="166263"/>
                    </a:cubicBezTo>
                    <a:cubicBezTo>
                      <a:pt x="825718" y="199235"/>
                      <a:pt x="801851" y="232429"/>
                      <a:pt x="848449" y="263617"/>
                    </a:cubicBezTo>
                    <a:cubicBezTo>
                      <a:pt x="858466" y="270308"/>
                      <a:pt x="861711" y="287119"/>
                      <a:pt x="868545" y="300158"/>
                    </a:cubicBezTo>
                    <a:cubicBezTo>
                      <a:pt x="972449" y="223162"/>
                      <a:pt x="1081545" y="157645"/>
                      <a:pt x="1206578" y="123050"/>
                    </a:cubicBezTo>
                    <a:cubicBezTo>
                      <a:pt x="1284932" y="101373"/>
                      <a:pt x="1364523" y="92248"/>
                      <a:pt x="1444925" y="108998"/>
                    </a:cubicBezTo>
                    <a:cubicBezTo>
                      <a:pt x="1523421" y="125341"/>
                      <a:pt x="1551749" y="167804"/>
                      <a:pt x="1540819" y="247780"/>
                    </a:cubicBezTo>
                    <a:cubicBezTo>
                      <a:pt x="1530235" y="325221"/>
                      <a:pt x="1491625" y="389300"/>
                      <a:pt x="1443587" y="448410"/>
                    </a:cubicBezTo>
                    <a:cubicBezTo>
                      <a:pt x="1384354" y="521289"/>
                      <a:pt x="1312368" y="579770"/>
                      <a:pt x="1232310" y="628133"/>
                    </a:cubicBezTo>
                    <a:cubicBezTo>
                      <a:pt x="1213553" y="639468"/>
                      <a:pt x="1208606" y="647174"/>
                      <a:pt x="1227728" y="661490"/>
                    </a:cubicBezTo>
                    <a:cubicBezTo>
                      <a:pt x="1233710" y="665972"/>
                      <a:pt x="1238536" y="671974"/>
                      <a:pt x="1243849" y="677307"/>
                    </a:cubicBezTo>
                    <a:cubicBezTo>
                      <a:pt x="1369714" y="803578"/>
                      <a:pt x="1366064" y="1002789"/>
                      <a:pt x="1235576" y="1126646"/>
                    </a:cubicBezTo>
                    <a:cubicBezTo>
                      <a:pt x="1172674" y="1186364"/>
                      <a:pt x="1098740" y="1191840"/>
                      <a:pt x="1026794" y="1142098"/>
                    </a:cubicBezTo>
                    <a:cubicBezTo>
                      <a:pt x="978228" y="1108518"/>
                      <a:pt x="944547" y="1061595"/>
                      <a:pt x="911940" y="1013779"/>
                    </a:cubicBezTo>
                    <a:cubicBezTo>
                      <a:pt x="889572" y="980990"/>
                      <a:pt x="867572" y="947937"/>
                      <a:pt x="843380" y="912004"/>
                    </a:cubicBezTo>
                    <a:cubicBezTo>
                      <a:pt x="825941" y="943192"/>
                      <a:pt x="817810" y="977157"/>
                      <a:pt x="782992" y="988432"/>
                    </a:cubicBezTo>
                    <a:cubicBezTo>
                      <a:pt x="742639" y="1001450"/>
                      <a:pt x="723274" y="974278"/>
                      <a:pt x="704516" y="944266"/>
                    </a:cubicBezTo>
                    <a:close/>
                  </a:path>
                </a:pathLst>
              </a:custGeom>
              <a:solidFill>
                <a:srgbClr val="262626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1" name="Google Shape;261;p4"/>
              <p:cNvSpPr/>
              <p:nvPr/>
            </p:nvSpPr>
            <p:spPr>
              <a:xfrm>
                <a:off x="9189549" y="5807921"/>
                <a:ext cx="1481201" cy="1018074"/>
              </a:xfrm>
              <a:custGeom>
                <a:rect b="b" l="l" r="r" t="t"/>
                <a:pathLst>
                  <a:path extrusionOk="0" h="1018074" w="1481201">
                    <a:moveTo>
                      <a:pt x="703636" y="334064"/>
                    </a:moveTo>
                    <a:cubicBezTo>
                      <a:pt x="648359" y="441355"/>
                      <a:pt x="641281" y="557203"/>
                      <a:pt x="649473" y="674957"/>
                    </a:cubicBezTo>
                    <a:cubicBezTo>
                      <a:pt x="651379" y="702413"/>
                      <a:pt x="655253" y="729768"/>
                      <a:pt x="658822" y="757083"/>
                    </a:cubicBezTo>
                    <a:cubicBezTo>
                      <a:pt x="659815" y="764707"/>
                      <a:pt x="661255" y="771865"/>
                      <a:pt x="656490" y="778679"/>
                    </a:cubicBezTo>
                    <a:cubicBezTo>
                      <a:pt x="609161" y="846326"/>
                      <a:pt x="566294" y="917582"/>
                      <a:pt x="501749" y="971400"/>
                    </a:cubicBezTo>
                    <a:cubicBezTo>
                      <a:pt x="451176" y="1013558"/>
                      <a:pt x="396202" y="1032153"/>
                      <a:pt x="331211" y="1006055"/>
                    </a:cubicBezTo>
                    <a:cubicBezTo>
                      <a:pt x="263503" y="978862"/>
                      <a:pt x="243529" y="921151"/>
                      <a:pt x="233533" y="856992"/>
                    </a:cubicBezTo>
                    <a:cubicBezTo>
                      <a:pt x="230653" y="838519"/>
                      <a:pt x="231505" y="819458"/>
                      <a:pt x="230714" y="802262"/>
                    </a:cubicBezTo>
                    <a:cubicBezTo>
                      <a:pt x="232539" y="702880"/>
                      <a:pt x="257015" y="612643"/>
                      <a:pt x="315902" y="532890"/>
                    </a:cubicBezTo>
                    <a:cubicBezTo>
                      <a:pt x="337944" y="503020"/>
                      <a:pt x="334436" y="495882"/>
                      <a:pt x="299193" y="482438"/>
                    </a:cubicBezTo>
                    <a:cubicBezTo>
                      <a:pt x="187745" y="439916"/>
                      <a:pt x="90026" y="379264"/>
                      <a:pt x="29820" y="271669"/>
                    </a:cubicBezTo>
                    <a:cubicBezTo>
                      <a:pt x="9400" y="235169"/>
                      <a:pt x="-2929" y="195221"/>
                      <a:pt x="600" y="152719"/>
                    </a:cubicBezTo>
                    <a:cubicBezTo>
                      <a:pt x="9928" y="40197"/>
                      <a:pt x="97042" y="-20840"/>
                      <a:pt x="216073" y="9658"/>
                    </a:cubicBezTo>
                    <a:cubicBezTo>
                      <a:pt x="361060" y="46807"/>
                      <a:pt x="498018" y="105086"/>
                      <a:pt x="622342" y="190233"/>
                    </a:cubicBezTo>
                    <a:cubicBezTo>
                      <a:pt x="642093" y="203758"/>
                      <a:pt x="658782" y="217284"/>
                      <a:pt x="656632" y="246728"/>
                    </a:cubicBezTo>
                    <a:cubicBezTo>
                      <a:pt x="654928" y="270229"/>
                      <a:pt x="670543" y="290041"/>
                      <a:pt x="692281" y="300119"/>
                    </a:cubicBezTo>
                    <a:cubicBezTo>
                      <a:pt x="710226" y="308474"/>
                      <a:pt x="714160" y="313645"/>
                      <a:pt x="703636" y="334064"/>
                    </a:cubicBezTo>
                    <a:close/>
                    <a:moveTo>
                      <a:pt x="1408679" y="6312"/>
                    </a:moveTo>
                    <a:cubicBezTo>
                      <a:pt x="1382704" y="776"/>
                      <a:pt x="1356545" y="-968"/>
                      <a:pt x="1330143" y="492"/>
                    </a:cubicBezTo>
                    <a:cubicBezTo>
                      <a:pt x="1313840" y="492"/>
                      <a:pt x="1297516" y="168"/>
                      <a:pt x="1281233" y="634"/>
                    </a:cubicBezTo>
                    <a:cubicBezTo>
                      <a:pt x="1273771" y="858"/>
                      <a:pt x="1266349" y="2581"/>
                      <a:pt x="1258928" y="3798"/>
                    </a:cubicBezTo>
                    <a:cubicBezTo>
                      <a:pt x="1104978" y="29084"/>
                      <a:pt x="973799" y="102531"/>
                      <a:pt x="852274" y="196296"/>
                    </a:cubicBezTo>
                    <a:cubicBezTo>
                      <a:pt x="844365" y="202400"/>
                      <a:pt x="835321" y="207794"/>
                      <a:pt x="836518" y="219900"/>
                    </a:cubicBezTo>
                    <a:cubicBezTo>
                      <a:pt x="840289" y="257759"/>
                      <a:pt x="819281" y="281160"/>
                      <a:pt x="789574" y="298781"/>
                    </a:cubicBezTo>
                    <a:cubicBezTo>
                      <a:pt x="777083" y="306202"/>
                      <a:pt x="775643" y="312570"/>
                      <a:pt x="783754" y="325305"/>
                    </a:cubicBezTo>
                    <a:cubicBezTo>
                      <a:pt x="855275" y="437482"/>
                      <a:pt x="856815" y="560529"/>
                      <a:pt x="832219" y="684852"/>
                    </a:cubicBezTo>
                    <a:cubicBezTo>
                      <a:pt x="824473" y="723989"/>
                      <a:pt x="829136" y="751831"/>
                      <a:pt x="852638" y="783039"/>
                    </a:cubicBezTo>
                    <a:cubicBezTo>
                      <a:pt x="896297" y="840953"/>
                      <a:pt x="930911" y="905578"/>
                      <a:pt x="983330" y="957064"/>
                    </a:cubicBezTo>
                    <a:cubicBezTo>
                      <a:pt x="1051139" y="1023656"/>
                      <a:pt x="1122355" y="1026982"/>
                      <a:pt x="1184710" y="965986"/>
                    </a:cubicBezTo>
                    <a:cubicBezTo>
                      <a:pt x="1298611" y="854559"/>
                      <a:pt x="1302160" y="679398"/>
                      <a:pt x="1192497" y="565699"/>
                    </a:cubicBezTo>
                    <a:cubicBezTo>
                      <a:pt x="1180370" y="553127"/>
                      <a:pt x="1166602" y="542096"/>
                      <a:pt x="1153401" y="530578"/>
                    </a:cubicBezTo>
                    <a:cubicBezTo>
                      <a:pt x="1123714" y="504683"/>
                      <a:pt x="1123714" y="496328"/>
                      <a:pt x="1159545" y="478910"/>
                    </a:cubicBezTo>
                    <a:cubicBezTo>
                      <a:pt x="1210727" y="454009"/>
                      <a:pt x="1256859" y="421686"/>
                      <a:pt x="1298692" y="384029"/>
                    </a:cubicBezTo>
                    <a:cubicBezTo>
                      <a:pt x="1382562" y="308514"/>
                      <a:pt x="1456293" y="225192"/>
                      <a:pt x="1478355" y="109243"/>
                    </a:cubicBezTo>
                    <a:cubicBezTo>
                      <a:pt x="1489711" y="49808"/>
                      <a:pt x="1467202" y="18803"/>
                      <a:pt x="1408679" y="6312"/>
                    </a:cubicBezTo>
                    <a:close/>
                  </a:path>
                </a:pathLst>
              </a:custGeom>
              <a:solidFill>
                <a:srgbClr val="0B769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2" name="Google Shape;262;p4"/>
              <p:cNvSpPr/>
              <p:nvPr/>
            </p:nvSpPr>
            <p:spPr>
              <a:xfrm>
                <a:off x="9865788" y="5936020"/>
                <a:ext cx="137113" cy="698868"/>
              </a:xfrm>
              <a:custGeom>
                <a:rect b="b" l="l" r="r" t="t"/>
                <a:pathLst>
                  <a:path extrusionOk="0" h="698868" w="137113">
                    <a:moveTo>
                      <a:pt x="135742" y="425129"/>
                    </a:moveTo>
                    <a:cubicBezTo>
                      <a:pt x="139513" y="508837"/>
                      <a:pt x="123372" y="584068"/>
                      <a:pt x="93747" y="656440"/>
                    </a:cubicBezTo>
                    <a:cubicBezTo>
                      <a:pt x="86508" y="674163"/>
                      <a:pt x="80951" y="699348"/>
                      <a:pt x="56759" y="698861"/>
                    </a:cubicBezTo>
                    <a:cubicBezTo>
                      <a:pt x="34190" y="698415"/>
                      <a:pt x="29709" y="673392"/>
                      <a:pt x="24943" y="656906"/>
                    </a:cubicBezTo>
                    <a:cubicBezTo>
                      <a:pt x="3631" y="583216"/>
                      <a:pt x="-4317" y="507316"/>
                      <a:pt x="2232" y="430990"/>
                    </a:cubicBezTo>
                    <a:cubicBezTo>
                      <a:pt x="7322" y="371596"/>
                      <a:pt x="14135" y="311918"/>
                      <a:pt x="37029" y="255707"/>
                    </a:cubicBezTo>
                    <a:cubicBezTo>
                      <a:pt x="44025" y="238511"/>
                      <a:pt x="47330" y="214827"/>
                      <a:pt x="68987" y="214361"/>
                    </a:cubicBezTo>
                    <a:cubicBezTo>
                      <a:pt x="88089" y="213955"/>
                      <a:pt x="95024" y="236991"/>
                      <a:pt x="101898" y="251834"/>
                    </a:cubicBezTo>
                    <a:cubicBezTo>
                      <a:pt x="127935" y="308126"/>
                      <a:pt x="141684" y="367459"/>
                      <a:pt x="135742" y="425129"/>
                    </a:cubicBezTo>
                    <a:close/>
                    <a:moveTo>
                      <a:pt x="62701" y="150708"/>
                    </a:moveTo>
                    <a:cubicBezTo>
                      <a:pt x="100600" y="151276"/>
                      <a:pt x="127530" y="120677"/>
                      <a:pt x="128442" y="76045"/>
                    </a:cubicBezTo>
                    <a:cubicBezTo>
                      <a:pt x="129355" y="31291"/>
                      <a:pt x="109644" y="327"/>
                      <a:pt x="80018" y="3"/>
                    </a:cubicBezTo>
                    <a:cubicBezTo>
                      <a:pt x="46823" y="-383"/>
                      <a:pt x="16042" y="43093"/>
                      <a:pt x="15129" y="91638"/>
                    </a:cubicBezTo>
                    <a:cubicBezTo>
                      <a:pt x="14277" y="135682"/>
                      <a:pt x="25937" y="150160"/>
                      <a:pt x="62701" y="150708"/>
                    </a:cubicBezTo>
                    <a:close/>
                  </a:path>
                </a:pathLst>
              </a:custGeom>
              <a:solidFill>
                <a:srgbClr val="EBE04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3" name="Google Shape;263;p4"/>
              <p:cNvSpPr/>
              <p:nvPr/>
            </p:nvSpPr>
            <p:spPr>
              <a:xfrm>
                <a:off x="9496547" y="6393237"/>
                <a:ext cx="273256" cy="340461"/>
              </a:xfrm>
              <a:custGeom>
                <a:rect b="b" l="l" r="r" t="t"/>
                <a:pathLst>
                  <a:path extrusionOk="0" h="340461" w="273256">
                    <a:moveTo>
                      <a:pt x="273045" y="86599"/>
                    </a:moveTo>
                    <a:cubicBezTo>
                      <a:pt x="272274" y="184460"/>
                      <a:pt x="199821" y="300126"/>
                      <a:pt x="120858" y="332185"/>
                    </a:cubicBezTo>
                    <a:cubicBezTo>
                      <a:pt x="61079" y="356458"/>
                      <a:pt x="8742" y="325696"/>
                      <a:pt x="1158" y="261455"/>
                    </a:cubicBezTo>
                    <a:cubicBezTo>
                      <a:pt x="-911" y="243935"/>
                      <a:pt x="-546" y="226273"/>
                      <a:pt x="5051" y="209280"/>
                    </a:cubicBezTo>
                    <a:cubicBezTo>
                      <a:pt x="31493" y="129020"/>
                      <a:pt x="81377" y="66240"/>
                      <a:pt x="150545" y="19012"/>
                    </a:cubicBezTo>
                    <a:cubicBezTo>
                      <a:pt x="176116" y="1553"/>
                      <a:pt x="205863" y="-8038"/>
                      <a:pt x="235611" y="8711"/>
                    </a:cubicBezTo>
                    <a:cubicBezTo>
                      <a:pt x="266332" y="26008"/>
                      <a:pt x="274768" y="55797"/>
                      <a:pt x="273045" y="86599"/>
                    </a:cubicBezTo>
                    <a:close/>
                  </a:path>
                </a:pathLst>
              </a:custGeom>
              <a:solidFill>
                <a:srgbClr val="09040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4" name="Google Shape;264;p4"/>
              <p:cNvSpPr/>
              <p:nvPr/>
            </p:nvSpPr>
            <p:spPr>
              <a:xfrm>
                <a:off x="9405729" y="5955001"/>
                <a:ext cx="310524" cy="272240"/>
              </a:xfrm>
              <a:custGeom>
                <a:rect b="b" l="l" r="r" t="t"/>
                <a:pathLst>
                  <a:path extrusionOk="0" h="272240" w="310524">
                    <a:moveTo>
                      <a:pt x="56" y="101391"/>
                    </a:moveTo>
                    <a:cubicBezTo>
                      <a:pt x="56" y="38895"/>
                      <a:pt x="28709" y="3834"/>
                      <a:pt x="91023" y="427"/>
                    </a:cubicBezTo>
                    <a:cubicBezTo>
                      <a:pt x="172277" y="-4014"/>
                      <a:pt x="241141" y="26160"/>
                      <a:pt x="289849" y="92367"/>
                    </a:cubicBezTo>
                    <a:cubicBezTo>
                      <a:pt x="333953" y="152329"/>
                      <a:pt x="304266" y="241633"/>
                      <a:pt x="231428" y="263554"/>
                    </a:cubicBezTo>
                    <a:cubicBezTo>
                      <a:pt x="106961" y="301007"/>
                      <a:pt x="-2843" y="211865"/>
                      <a:pt x="56" y="101391"/>
                    </a:cubicBezTo>
                    <a:close/>
                  </a:path>
                </a:pathLst>
              </a:custGeom>
              <a:solidFill>
                <a:srgbClr val="0A040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5" name="Google Shape;265;p4"/>
              <p:cNvSpPr/>
              <p:nvPr/>
            </p:nvSpPr>
            <p:spPr>
              <a:xfrm>
                <a:off x="10149376" y="5913961"/>
                <a:ext cx="358292" cy="306622"/>
              </a:xfrm>
              <a:custGeom>
                <a:rect b="b" l="l" r="r" t="t"/>
                <a:pathLst>
                  <a:path extrusionOk="0" h="306622" w="358292">
                    <a:moveTo>
                      <a:pt x="87683" y="306622"/>
                    </a:moveTo>
                    <a:cubicBezTo>
                      <a:pt x="18575" y="306419"/>
                      <a:pt x="-18473" y="260530"/>
                      <a:pt x="9248" y="198358"/>
                    </a:cubicBezTo>
                    <a:cubicBezTo>
                      <a:pt x="56820" y="91737"/>
                      <a:pt x="139858" y="21129"/>
                      <a:pt x="256537" y="1966"/>
                    </a:cubicBezTo>
                    <a:cubicBezTo>
                      <a:pt x="338765" y="-11539"/>
                      <a:pt x="378874" y="46213"/>
                      <a:pt x="347788" y="123472"/>
                    </a:cubicBezTo>
                    <a:cubicBezTo>
                      <a:pt x="308712" y="220562"/>
                      <a:pt x="186112" y="306906"/>
                      <a:pt x="87683" y="306622"/>
                    </a:cubicBezTo>
                    <a:close/>
                  </a:path>
                </a:pathLst>
              </a:custGeom>
              <a:solidFill>
                <a:srgbClr val="0C030A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6" name="Google Shape;266;p4"/>
              <p:cNvSpPr/>
              <p:nvPr/>
            </p:nvSpPr>
            <p:spPr>
              <a:xfrm>
                <a:off x="10140278" y="6398392"/>
                <a:ext cx="238974" cy="292463"/>
              </a:xfrm>
              <a:custGeom>
                <a:rect b="b" l="l" r="r" t="t"/>
                <a:pathLst>
                  <a:path extrusionOk="0" h="292463" w="238974">
                    <a:moveTo>
                      <a:pt x="144110" y="292457"/>
                    </a:moveTo>
                    <a:cubicBezTo>
                      <a:pt x="63910" y="291727"/>
                      <a:pt x="-6231" y="201834"/>
                      <a:pt x="440" y="108272"/>
                    </a:cubicBezTo>
                    <a:cubicBezTo>
                      <a:pt x="704" y="104521"/>
                      <a:pt x="1576" y="100830"/>
                      <a:pt x="2062" y="97099"/>
                    </a:cubicBezTo>
                    <a:cubicBezTo>
                      <a:pt x="6766" y="60943"/>
                      <a:pt x="7679" y="20205"/>
                      <a:pt x="48134" y="5179"/>
                    </a:cubicBezTo>
                    <a:cubicBezTo>
                      <a:pt x="88183" y="-9705"/>
                      <a:pt x="124014" y="9843"/>
                      <a:pt x="155911" y="33994"/>
                    </a:cubicBezTo>
                    <a:cubicBezTo>
                      <a:pt x="221855" y="83939"/>
                      <a:pt x="251866" y="157811"/>
                      <a:pt x="233799" y="223958"/>
                    </a:cubicBezTo>
                    <a:cubicBezTo>
                      <a:pt x="220739" y="271733"/>
                      <a:pt x="193019" y="292903"/>
                      <a:pt x="144110" y="292457"/>
                    </a:cubicBezTo>
                    <a:close/>
                  </a:path>
                </a:pathLst>
              </a:custGeom>
              <a:solidFill>
                <a:srgbClr val="0A040B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7" name="Google Shape;267;p4"/>
              <p:cNvSpPr/>
              <p:nvPr/>
            </p:nvSpPr>
            <p:spPr>
              <a:xfrm>
                <a:off x="9528643" y="6424686"/>
                <a:ext cx="209260" cy="278215"/>
              </a:xfrm>
              <a:custGeom>
                <a:rect b="b" l="l" r="r" t="t"/>
                <a:pathLst>
                  <a:path extrusionOk="0" h="278215" w="209260">
                    <a:moveTo>
                      <a:pt x="209193" y="73725"/>
                    </a:moveTo>
                    <a:cubicBezTo>
                      <a:pt x="195688" y="146766"/>
                      <a:pt x="165291" y="224471"/>
                      <a:pt x="82800" y="268738"/>
                    </a:cubicBezTo>
                    <a:cubicBezTo>
                      <a:pt x="35634" y="294045"/>
                      <a:pt x="-7132" y="266345"/>
                      <a:pt x="999" y="213257"/>
                    </a:cubicBezTo>
                    <a:cubicBezTo>
                      <a:pt x="15113" y="121337"/>
                      <a:pt x="68180" y="52494"/>
                      <a:pt x="148866" y="8126"/>
                    </a:cubicBezTo>
                    <a:cubicBezTo>
                      <a:pt x="188246" y="-13511"/>
                      <a:pt x="210653" y="7964"/>
                      <a:pt x="209193" y="7372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8" name="Google Shape;268;p4"/>
              <p:cNvSpPr/>
              <p:nvPr/>
            </p:nvSpPr>
            <p:spPr>
              <a:xfrm>
                <a:off x="9435904" y="5986007"/>
                <a:ext cx="249510" cy="212677"/>
              </a:xfrm>
              <a:custGeom>
                <a:rect b="b" l="l" r="r" t="t"/>
                <a:pathLst>
                  <a:path extrusionOk="0" h="212677" w="249510">
                    <a:moveTo>
                      <a:pt x="78408" y="61"/>
                    </a:moveTo>
                    <a:cubicBezTo>
                      <a:pt x="133706" y="1805"/>
                      <a:pt x="180893" y="23644"/>
                      <a:pt x="219745" y="61605"/>
                    </a:cubicBezTo>
                    <a:cubicBezTo>
                      <a:pt x="269568" y="110292"/>
                      <a:pt x="254725" y="180150"/>
                      <a:pt x="191032" y="204361"/>
                    </a:cubicBezTo>
                    <a:cubicBezTo>
                      <a:pt x="105803" y="236766"/>
                      <a:pt x="4171" y="170152"/>
                      <a:pt x="175" y="79287"/>
                    </a:cubicBezTo>
                    <a:cubicBezTo>
                      <a:pt x="-2298" y="22509"/>
                      <a:pt x="21265" y="-1378"/>
                      <a:pt x="78408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69" name="Google Shape;269;p4"/>
              <p:cNvSpPr/>
              <p:nvPr/>
            </p:nvSpPr>
            <p:spPr>
              <a:xfrm>
                <a:off x="10181116" y="5944447"/>
                <a:ext cx="295366" cy="242642"/>
              </a:xfrm>
              <a:custGeom>
                <a:rect b="b" l="l" r="r" t="t"/>
                <a:pathLst>
                  <a:path extrusionOk="0" h="242642" w="295366">
                    <a:moveTo>
                      <a:pt x="52962" y="242636"/>
                    </a:moveTo>
                    <a:cubicBezTo>
                      <a:pt x="8208" y="242231"/>
                      <a:pt x="-11766" y="217918"/>
                      <a:pt x="7073" y="177504"/>
                    </a:cubicBezTo>
                    <a:cubicBezTo>
                      <a:pt x="51340" y="82502"/>
                      <a:pt x="126085" y="21060"/>
                      <a:pt x="229745" y="1694"/>
                    </a:cubicBezTo>
                    <a:cubicBezTo>
                      <a:pt x="282934" y="-8242"/>
                      <a:pt x="307734" y="26656"/>
                      <a:pt x="289342" y="76824"/>
                    </a:cubicBezTo>
                    <a:cubicBezTo>
                      <a:pt x="258093" y="162052"/>
                      <a:pt x="142043" y="243448"/>
                      <a:pt x="52962" y="2426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0" name="Google Shape;270;p4"/>
              <p:cNvSpPr/>
              <p:nvPr/>
            </p:nvSpPr>
            <p:spPr>
              <a:xfrm>
                <a:off x="10173190" y="6429991"/>
                <a:ext cx="175609" cy="232152"/>
              </a:xfrm>
              <a:custGeom>
                <a:rect b="b" l="l" r="r" t="t"/>
                <a:pathLst>
                  <a:path extrusionOk="0" h="232152" w="175609">
                    <a:moveTo>
                      <a:pt x="14" y="81317"/>
                    </a:moveTo>
                    <a:cubicBezTo>
                      <a:pt x="2183" y="53333"/>
                      <a:pt x="-3170" y="18516"/>
                      <a:pt x="26902" y="4625"/>
                    </a:cubicBezTo>
                    <a:cubicBezTo>
                      <a:pt x="57056" y="-9305"/>
                      <a:pt x="85039" y="10891"/>
                      <a:pt x="108987" y="29973"/>
                    </a:cubicBezTo>
                    <a:cubicBezTo>
                      <a:pt x="150313" y="62904"/>
                      <a:pt x="174890" y="105346"/>
                      <a:pt x="175600" y="159102"/>
                    </a:cubicBezTo>
                    <a:cubicBezTo>
                      <a:pt x="176411" y="219795"/>
                      <a:pt x="125939" y="250353"/>
                      <a:pt x="72629" y="220707"/>
                    </a:cubicBezTo>
                    <a:cubicBezTo>
                      <a:pt x="18628" y="190675"/>
                      <a:pt x="-595" y="141035"/>
                      <a:pt x="14" y="813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Arial"/>
                  <a:buNone/>
                </a:pPr>
                <a:r>
                  <a:t/>
                </a:r>
                <a:endParaRPr b="0" i="0" sz="1800" u="none" cap="none" strike="noStrike">
                  <a:solidFill>
                    <a:srgbClr val="262626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271" name="Google Shape;271;p4"/>
            <p:cNvSpPr/>
            <p:nvPr/>
          </p:nvSpPr>
          <p:spPr>
            <a:xfrm flipH="1" rot="-9203948">
              <a:off x="2916237" y="4146793"/>
              <a:ext cx="4503579" cy="1645809"/>
            </a:xfrm>
            <a:custGeom>
              <a:rect b="b" l="l" r="r" t="t"/>
              <a:pathLst>
                <a:path extrusionOk="0" h="648407" w="1774296">
                  <a:moveTo>
                    <a:pt x="0" y="648042"/>
                  </a:moveTo>
                  <a:cubicBezTo>
                    <a:pt x="181456" y="634596"/>
                    <a:pt x="331539" y="348716"/>
                    <a:pt x="348373" y="181042"/>
                  </a:cubicBezTo>
                  <a:cubicBezTo>
                    <a:pt x="355796" y="47435"/>
                    <a:pt x="181697" y="100600"/>
                    <a:pt x="214954" y="199574"/>
                  </a:cubicBezTo>
                  <a:cubicBezTo>
                    <a:pt x="327686" y="535070"/>
                    <a:pt x="521926" y="655988"/>
                    <a:pt x="756045" y="648042"/>
                  </a:cubicBezTo>
                  <a:cubicBezTo>
                    <a:pt x="996208" y="639883"/>
                    <a:pt x="1315833" y="388804"/>
                    <a:pt x="1278606" y="151393"/>
                  </a:cubicBezTo>
                  <a:cubicBezTo>
                    <a:pt x="1251260" y="-23017"/>
                    <a:pt x="1093556" y="-13054"/>
                    <a:pt x="993236" y="17966"/>
                  </a:cubicBezTo>
                  <a:cubicBezTo>
                    <a:pt x="932917" y="36617"/>
                    <a:pt x="891650" y="118119"/>
                    <a:pt x="896877" y="181042"/>
                  </a:cubicBezTo>
                  <a:cubicBezTo>
                    <a:pt x="907840" y="312988"/>
                    <a:pt x="1026169" y="445670"/>
                    <a:pt x="1152599" y="484960"/>
                  </a:cubicBezTo>
                  <a:cubicBezTo>
                    <a:pt x="1370599" y="552705"/>
                    <a:pt x="1773506" y="392391"/>
                    <a:pt x="1774296" y="229225"/>
                  </a:cubicBezTo>
                </a:path>
              </a:pathLst>
            </a:custGeom>
            <a:noFill/>
            <a:ln cap="flat" cmpd="sng" w="19050">
              <a:solidFill>
                <a:srgbClr val="113152">
                  <a:alpha val="27843"/>
                </a:srgbClr>
              </a:solidFill>
              <a:prstDash val="dash"/>
              <a:miter lim="8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72" name="Google Shape;272;p4"/>
          <p:cNvGrpSpPr/>
          <p:nvPr/>
        </p:nvGrpSpPr>
        <p:grpSpPr>
          <a:xfrm rot="212729">
            <a:off x="5135733" y="2681178"/>
            <a:ext cx="695864" cy="908551"/>
            <a:chOff x="98150" y="4045083"/>
            <a:chExt cx="2154358" cy="2812827"/>
          </a:xfrm>
        </p:grpSpPr>
        <p:sp>
          <p:nvSpPr>
            <p:cNvPr id="273" name="Google Shape;273;p4"/>
            <p:cNvSpPr/>
            <p:nvPr/>
          </p:nvSpPr>
          <p:spPr>
            <a:xfrm>
              <a:off x="98150" y="4045083"/>
              <a:ext cx="2154358" cy="2783737"/>
            </a:xfrm>
            <a:custGeom>
              <a:rect b="b" l="l" r="r" t="t"/>
              <a:pathLst>
                <a:path extrusionOk="0" h="2783737" w="2154358">
                  <a:moveTo>
                    <a:pt x="626241" y="2769949"/>
                  </a:moveTo>
                  <a:cubicBezTo>
                    <a:pt x="601790" y="2789611"/>
                    <a:pt x="579253" y="2789659"/>
                    <a:pt x="562602" y="2760875"/>
                  </a:cubicBezTo>
                  <a:cubicBezTo>
                    <a:pt x="485084" y="2626854"/>
                    <a:pt x="392870" y="2502412"/>
                    <a:pt x="310234" y="2371764"/>
                  </a:cubicBezTo>
                  <a:cubicBezTo>
                    <a:pt x="297773" y="2352062"/>
                    <a:pt x="273874" y="2328147"/>
                    <a:pt x="296892" y="2303000"/>
                  </a:cubicBezTo>
                  <a:cubicBezTo>
                    <a:pt x="322080" y="2275481"/>
                    <a:pt x="357679" y="2278917"/>
                    <a:pt x="387192" y="2292933"/>
                  </a:cubicBezTo>
                  <a:cubicBezTo>
                    <a:pt x="429447" y="2313003"/>
                    <a:pt x="468554" y="2339680"/>
                    <a:pt x="514333" y="2358781"/>
                  </a:cubicBezTo>
                  <a:cubicBezTo>
                    <a:pt x="471693" y="2294983"/>
                    <a:pt x="428982" y="2231232"/>
                    <a:pt x="386447" y="2167369"/>
                  </a:cubicBezTo>
                  <a:cubicBezTo>
                    <a:pt x="354363" y="2119196"/>
                    <a:pt x="324594" y="2069725"/>
                    <a:pt x="305509" y="2014688"/>
                  </a:cubicBezTo>
                  <a:cubicBezTo>
                    <a:pt x="299567" y="1997541"/>
                    <a:pt x="288098" y="1979537"/>
                    <a:pt x="305757" y="1962782"/>
                  </a:cubicBezTo>
                  <a:cubicBezTo>
                    <a:pt x="321094" y="1948230"/>
                    <a:pt x="340420" y="1949400"/>
                    <a:pt x="358768" y="1954005"/>
                  </a:cubicBezTo>
                  <a:cubicBezTo>
                    <a:pt x="411571" y="1967251"/>
                    <a:pt x="452192" y="2000937"/>
                    <a:pt x="492436" y="2035303"/>
                  </a:cubicBezTo>
                  <a:cubicBezTo>
                    <a:pt x="507637" y="2048285"/>
                    <a:pt x="519082" y="2066353"/>
                    <a:pt x="549820" y="2075948"/>
                  </a:cubicBezTo>
                  <a:cubicBezTo>
                    <a:pt x="470260" y="1805681"/>
                    <a:pt x="609654" y="1577548"/>
                    <a:pt x="685490" y="1326862"/>
                  </a:cubicBezTo>
                  <a:cubicBezTo>
                    <a:pt x="637565" y="1350224"/>
                    <a:pt x="601093" y="1366626"/>
                    <a:pt x="558662" y="1353700"/>
                  </a:cubicBezTo>
                  <a:cubicBezTo>
                    <a:pt x="497962" y="1335207"/>
                    <a:pt x="471493" y="1284968"/>
                    <a:pt x="497610" y="1227328"/>
                  </a:cubicBezTo>
                  <a:cubicBezTo>
                    <a:pt x="512266" y="1194980"/>
                    <a:pt x="530999" y="1164193"/>
                    <a:pt x="550429" y="1134360"/>
                  </a:cubicBezTo>
                  <a:cubicBezTo>
                    <a:pt x="581679" y="1086380"/>
                    <a:pt x="599451" y="1034097"/>
                    <a:pt x="609086" y="970587"/>
                  </a:cubicBezTo>
                  <a:cubicBezTo>
                    <a:pt x="515742" y="987222"/>
                    <a:pt x="424745" y="981519"/>
                    <a:pt x="333700" y="974760"/>
                  </a:cubicBezTo>
                  <a:cubicBezTo>
                    <a:pt x="287770" y="971348"/>
                    <a:pt x="242407" y="964765"/>
                    <a:pt x="198118" y="952431"/>
                  </a:cubicBezTo>
                  <a:cubicBezTo>
                    <a:pt x="25983" y="904474"/>
                    <a:pt x="-43726" y="759289"/>
                    <a:pt x="27882" y="594730"/>
                  </a:cubicBezTo>
                  <a:cubicBezTo>
                    <a:pt x="68855" y="500570"/>
                    <a:pt x="138108" y="427153"/>
                    <a:pt x="215602" y="362785"/>
                  </a:cubicBezTo>
                  <a:cubicBezTo>
                    <a:pt x="318868" y="277010"/>
                    <a:pt x="424153" y="193326"/>
                    <a:pt x="537422" y="120765"/>
                  </a:cubicBezTo>
                  <a:cubicBezTo>
                    <a:pt x="851098" y="-80186"/>
                    <a:pt x="1212082" y="-27407"/>
                    <a:pt x="1435706" y="257108"/>
                  </a:cubicBezTo>
                  <a:cubicBezTo>
                    <a:pt x="1499601" y="338398"/>
                    <a:pt x="1574796" y="410831"/>
                    <a:pt x="1645258" y="486907"/>
                  </a:cubicBezTo>
                  <a:cubicBezTo>
                    <a:pt x="1682547" y="527176"/>
                    <a:pt x="1715168" y="569847"/>
                    <a:pt x="1731650" y="623434"/>
                  </a:cubicBezTo>
                  <a:cubicBezTo>
                    <a:pt x="1773048" y="758088"/>
                    <a:pt x="1708592" y="861434"/>
                    <a:pt x="1568917" y="882882"/>
                  </a:cubicBezTo>
                  <a:cubicBezTo>
                    <a:pt x="1467477" y="898459"/>
                    <a:pt x="1365091" y="889473"/>
                    <a:pt x="1263195" y="893213"/>
                  </a:cubicBezTo>
                  <a:cubicBezTo>
                    <a:pt x="1215662" y="894959"/>
                    <a:pt x="1212530" y="910040"/>
                    <a:pt x="1231367" y="946681"/>
                  </a:cubicBezTo>
                  <a:cubicBezTo>
                    <a:pt x="1253888" y="990481"/>
                    <a:pt x="1275048" y="1035010"/>
                    <a:pt x="1295623" y="1079772"/>
                  </a:cubicBezTo>
                  <a:cubicBezTo>
                    <a:pt x="1310495" y="1112128"/>
                    <a:pt x="1326769" y="1144396"/>
                    <a:pt x="1336660" y="1178377"/>
                  </a:cubicBezTo>
                  <a:cubicBezTo>
                    <a:pt x="1369873" y="1292536"/>
                    <a:pt x="1318928" y="1352274"/>
                    <a:pt x="1197442" y="1338186"/>
                  </a:cubicBezTo>
                  <a:cubicBezTo>
                    <a:pt x="1199957" y="1385062"/>
                    <a:pt x="1217616" y="1427061"/>
                    <a:pt x="1233137" y="1468779"/>
                  </a:cubicBezTo>
                  <a:cubicBezTo>
                    <a:pt x="1264532" y="1553169"/>
                    <a:pt x="1300660" y="1635812"/>
                    <a:pt x="1331767" y="1720306"/>
                  </a:cubicBezTo>
                  <a:cubicBezTo>
                    <a:pt x="1384081" y="1862415"/>
                    <a:pt x="1439206" y="2004004"/>
                    <a:pt x="1444708" y="2158407"/>
                  </a:cubicBezTo>
                  <a:cubicBezTo>
                    <a:pt x="1445461" y="2179623"/>
                    <a:pt x="1451403" y="2200654"/>
                    <a:pt x="1456176" y="2229110"/>
                  </a:cubicBezTo>
                  <a:cubicBezTo>
                    <a:pt x="1485849" y="2175418"/>
                    <a:pt x="1510789" y="2127549"/>
                    <a:pt x="1538251" y="2081178"/>
                  </a:cubicBezTo>
                  <a:cubicBezTo>
                    <a:pt x="1591142" y="1991855"/>
                    <a:pt x="1657648" y="1915995"/>
                    <a:pt x="1753778" y="1870504"/>
                  </a:cubicBezTo>
                  <a:cubicBezTo>
                    <a:pt x="1774177" y="1860854"/>
                    <a:pt x="1795120" y="1848255"/>
                    <a:pt x="1814165" y="1869055"/>
                  </a:cubicBezTo>
                  <a:cubicBezTo>
                    <a:pt x="1831136" y="1887587"/>
                    <a:pt x="1819980" y="1908106"/>
                    <a:pt x="1809584" y="1925541"/>
                  </a:cubicBezTo>
                  <a:cubicBezTo>
                    <a:pt x="1755124" y="2016922"/>
                    <a:pt x="1745121" y="2120758"/>
                    <a:pt x="1720758" y="2227148"/>
                  </a:cubicBezTo>
                  <a:cubicBezTo>
                    <a:pt x="1820957" y="2166304"/>
                    <a:pt x="1919290" y="2116994"/>
                    <a:pt x="2028539" y="2093335"/>
                  </a:cubicBezTo>
                  <a:cubicBezTo>
                    <a:pt x="2070762" y="2084197"/>
                    <a:pt x="2123604" y="2071511"/>
                    <a:pt x="2147158" y="2109145"/>
                  </a:cubicBezTo>
                  <a:cubicBezTo>
                    <a:pt x="2172514" y="2149662"/>
                    <a:pt x="2124838" y="2182811"/>
                    <a:pt x="2097960" y="2209880"/>
                  </a:cubicBezTo>
                  <a:cubicBezTo>
                    <a:pt x="1959206" y="2349635"/>
                    <a:pt x="1850806" y="2512392"/>
                    <a:pt x="1739867" y="2673370"/>
                  </a:cubicBezTo>
                  <a:cubicBezTo>
                    <a:pt x="1720437" y="2701569"/>
                    <a:pt x="1703018" y="2733501"/>
                    <a:pt x="1659362" y="2716810"/>
                  </a:cubicBezTo>
                  <a:cubicBezTo>
                    <a:pt x="1622985" y="2698478"/>
                    <a:pt x="1640549" y="2669014"/>
                    <a:pt x="1648638" y="2646196"/>
                  </a:cubicBezTo>
                  <a:cubicBezTo>
                    <a:pt x="1674362" y="2573644"/>
                    <a:pt x="1712364" y="2507010"/>
                    <a:pt x="1759745" y="2446366"/>
                  </a:cubicBezTo>
                  <a:cubicBezTo>
                    <a:pt x="1819059" y="2370458"/>
                    <a:pt x="1887158" y="2301798"/>
                    <a:pt x="1942243" y="2225289"/>
                  </a:cubicBezTo>
                  <a:cubicBezTo>
                    <a:pt x="1850261" y="2252464"/>
                    <a:pt x="1766512" y="2298058"/>
                    <a:pt x="1701176" y="2373830"/>
                  </a:cubicBezTo>
                  <a:cubicBezTo>
                    <a:pt x="1694537" y="2381535"/>
                    <a:pt x="1686752" y="2388262"/>
                    <a:pt x="1678807" y="2394701"/>
                  </a:cubicBezTo>
                  <a:cubicBezTo>
                    <a:pt x="1665176" y="2405737"/>
                    <a:pt x="1650472" y="2414996"/>
                    <a:pt x="1632244" y="2408365"/>
                  </a:cubicBezTo>
                  <a:cubicBezTo>
                    <a:pt x="1611669" y="2400876"/>
                    <a:pt x="1606687" y="2382760"/>
                    <a:pt x="1604997" y="2363250"/>
                  </a:cubicBezTo>
                  <a:cubicBezTo>
                    <a:pt x="1603219" y="2342692"/>
                    <a:pt x="1606247" y="2322581"/>
                    <a:pt x="1610307" y="2302487"/>
                  </a:cubicBezTo>
                  <a:cubicBezTo>
                    <a:pt x="1626101" y="2224465"/>
                    <a:pt x="1640581" y="2146146"/>
                    <a:pt x="1664792" y="2067451"/>
                  </a:cubicBezTo>
                  <a:cubicBezTo>
                    <a:pt x="1574468" y="2185117"/>
                    <a:pt x="1513047" y="2314372"/>
                    <a:pt x="1470016" y="2453014"/>
                  </a:cubicBezTo>
                  <a:cubicBezTo>
                    <a:pt x="1461975" y="2478907"/>
                    <a:pt x="1455175" y="2505600"/>
                    <a:pt x="1438973" y="2528145"/>
                  </a:cubicBezTo>
                  <a:cubicBezTo>
                    <a:pt x="1427537" y="2544059"/>
                    <a:pt x="1413025" y="2556480"/>
                    <a:pt x="1391985" y="2552676"/>
                  </a:cubicBezTo>
                  <a:cubicBezTo>
                    <a:pt x="1369464" y="2548608"/>
                    <a:pt x="1357467" y="2532366"/>
                    <a:pt x="1352085" y="2511038"/>
                  </a:cubicBezTo>
                  <a:cubicBezTo>
                    <a:pt x="1348729" y="2497751"/>
                    <a:pt x="1347464" y="2483888"/>
                    <a:pt x="1349026" y="2470473"/>
                  </a:cubicBezTo>
                  <a:cubicBezTo>
                    <a:pt x="1359261" y="2382600"/>
                    <a:pt x="1360126" y="2294302"/>
                    <a:pt x="1359173" y="2214229"/>
                  </a:cubicBezTo>
                  <a:cubicBezTo>
                    <a:pt x="1344012" y="2292180"/>
                    <a:pt x="1304713" y="2370362"/>
                    <a:pt x="1270851" y="2450547"/>
                  </a:cubicBezTo>
                  <a:cubicBezTo>
                    <a:pt x="1265557" y="2463081"/>
                    <a:pt x="1258589" y="2474910"/>
                    <a:pt x="1249043" y="2484841"/>
                  </a:cubicBezTo>
                  <a:cubicBezTo>
                    <a:pt x="1213259" y="2522051"/>
                    <a:pt x="1157557" y="2513289"/>
                    <a:pt x="1143638" y="2463778"/>
                  </a:cubicBezTo>
                  <a:cubicBezTo>
                    <a:pt x="1102192" y="2316399"/>
                    <a:pt x="1050567" y="2172439"/>
                    <a:pt x="1004524" y="2042367"/>
                  </a:cubicBezTo>
                  <a:cubicBezTo>
                    <a:pt x="1029167" y="2173792"/>
                    <a:pt x="1032931" y="2321644"/>
                    <a:pt x="1027173" y="2469921"/>
                  </a:cubicBezTo>
                  <a:cubicBezTo>
                    <a:pt x="1026124" y="2496990"/>
                    <a:pt x="1020446" y="2524004"/>
                    <a:pt x="1009850" y="2549336"/>
                  </a:cubicBezTo>
                  <a:cubicBezTo>
                    <a:pt x="1002682" y="2566468"/>
                    <a:pt x="989403" y="2576079"/>
                    <a:pt x="970342" y="2576607"/>
                  </a:cubicBezTo>
                  <a:cubicBezTo>
                    <a:pt x="951809" y="2577120"/>
                    <a:pt x="933661" y="2571209"/>
                    <a:pt x="928560" y="2553493"/>
                  </a:cubicBezTo>
                  <a:cubicBezTo>
                    <a:pt x="898991" y="2450844"/>
                    <a:pt x="816900" y="2388326"/>
                    <a:pt x="743835" y="2322990"/>
                  </a:cubicBezTo>
                  <a:cubicBezTo>
                    <a:pt x="666189" y="2253569"/>
                    <a:pt x="588022" y="2181000"/>
                    <a:pt x="490066" y="2139731"/>
                  </a:cubicBezTo>
                  <a:cubicBezTo>
                    <a:pt x="596608" y="2292340"/>
                    <a:pt x="700251" y="2447280"/>
                    <a:pt x="783623" y="2614737"/>
                  </a:cubicBezTo>
                  <a:cubicBezTo>
                    <a:pt x="808707" y="2665129"/>
                    <a:pt x="807273" y="2698422"/>
                    <a:pt x="779138" y="2709763"/>
                  </a:cubicBezTo>
                  <a:cubicBezTo>
                    <a:pt x="735986" y="2727165"/>
                    <a:pt x="719312" y="2690101"/>
                    <a:pt x="698120" y="2665177"/>
                  </a:cubicBezTo>
                  <a:cubicBezTo>
                    <a:pt x="684922" y="2649648"/>
                    <a:pt x="676208" y="2630803"/>
                    <a:pt x="665500" y="2613432"/>
                  </a:cubicBezTo>
                  <a:cubicBezTo>
                    <a:pt x="607964" y="2520048"/>
                    <a:pt x="569129" y="2483960"/>
                    <a:pt x="465591" y="2429364"/>
                  </a:cubicBezTo>
                  <a:cubicBezTo>
                    <a:pt x="497722" y="2477353"/>
                    <a:pt x="526939" y="2521137"/>
                    <a:pt x="553896" y="2566283"/>
                  </a:cubicBezTo>
                  <a:cubicBezTo>
                    <a:pt x="581855" y="2613095"/>
                    <a:pt x="603431" y="2663183"/>
                    <a:pt x="623774" y="2713686"/>
                  </a:cubicBezTo>
                  <a:cubicBezTo>
                    <a:pt x="631086" y="2731795"/>
                    <a:pt x="645190" y="2750376"/>
                    <a:pt x="626241" y="2769949"/>
                  </a:cubicBezTo>
                  <a:close/>
                </a:path>
              </a:pathLst>
            </a:custGeom>
            <a:solidFill>
              <a:srgbClr val="17477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4"/>
            <p:cNvSpPr/>
            <p:nvPr/>
          </p:nvSpPr>
          <p:spPr>
            <a:xfrm>
              <a:off x="527628" y="6028664"/>
              <a:ext cx="1560529" cy="829246"/>
            </a:xfrm>
            <a:custGeom>
              <a:rect b="b" l="l" r="r" t="t"/>
              <a:pathLst>
                <a:path extrusionOk="0" h="829246" w="1560529">
                  <a:moveTo>
                    <a:pt x="196762" y="786367"/>
                  </a:moveTo>
                  <a:cubicBezTo>
                    <a:pt x="170597" y="680842"/>
                    <a:pt x="113958" y="590238"/>
                    <a:pt x="56383" y="500122"/>
                  </a:cubicBezTo>
                  <a:cubicBezTo>
                    <a:pt x="40869" y="475847"/>
                    <a:pt x="24707" y="451989"/>
                    <a:pt x="0" y="414531"/>
                  </a:cubicBezTo>
                  <a:cubicBezTo>
                    <a:pt x="83789" y="451885"/>
                    <a:pt x="149285" y="489631"/>
                    <a:pt x="197491" y="551756"/>
                  </a:cubicBezTo>
                  <a:cubicBezTo>
                    <a:pt x="222422" y="583887"/>
                    <a:pt x="241275" y="620776"/>
                    <a:pt x="266535" y="652603"/>
                  </a:cubicBezTo>
                  <a:cubicBezTo>
                    <a:pt x="287943" y="679577"/>
                    <a:pt x="303849" y="736712"/>
                    <a:pt x="344742" y="714047"/>
                  </a:cubicBezTo>
                  <a:cubicBezTo>
                    <a:pt x="387982" y="690085"/>
                    <a:pt x="348114" y="646693"/>
                    <a:pt x="332032" y="617100"/>
                  </a:cubicBezTo>
                  <a:cubicBezTo>
                    <a:pt x="276090" y="514138"/>
                    <a:pt x="220556" y="410799"/>
                    <a:pt x="152225" y="315029"/>
                  </a:cubicBezTo>
                  <a:cubicBezTo>
                    <a:pt x="109153" y="254658"/>
                    <a:pt x="68692" y="192413"/>
                    <a:pt x="20999" y="122063"/>
                  </a:cubicBezTo>
                  <a:cubicBezTo>
                    <a:pt x="160105" y="179191"/>
                    <a:pt x="259311" y="273959"/>
                    <a:pt x="362850" y="362394"/>
                  </a:cubicBezTo>
                  <a:cubicBezTo>
                    <a:pt x="410783" y="403335"/>
                    <a:pt x="442322" y="460038"/>
                    <a:pt x="492466" y="498937"/>
                  </a:cubicBezTo>
                  <a:cubicBezTo>
                    <a:pt x="510838" y="513193"/>
                    <a:pt x="502285" y="533471"/>
                    <a:pt x="504775" y="551091"/>
                  </a:cubicBezTo>
                  <a:cubicBezTo>
                    <a:pt x="507138" y="567845"/>
                    <a:pt x="511807" y="580612"/>
                    <a:pt x="531165" y="582662"/>
                  </a:cubicBezTo>
                  <a:cubicBezTo>
                    <a:pt x="550458" y="584704"/>
                    <a:pt x="566420" y="578714"/>
                    <a:pt x="570857" y="559292"/>
                  </a:cubicBezTo>
                  <a:cubicBezTo>
                    <a:pt x="577248" y="531285"/>
                    <a:pt x="581957" y="502669"/>
                    <a:pt x="584496" y="474061"/>
                  </a:cubicBezTo>
                  <a:cubicBezTo>
                    <a:pt x="598303" y="318937"/>
                    <a:pt x="573908" y="165671"/>
                    <a:pt x="558387" y="0"/>
                  </a:cubicBezTo>
                  <a:cubicBezTo>
                    <a:pt x="595804" y="61076"/>
                    <a:pt x="609411" y="119629"/>
                    <a:pt x="629898" y="174842"/>
                  </a:cubicBezTo>
                  <a:cubicBezTo>
                    <a:pt x="664729" y="268698"/>
                    <a:pt x="697757" y="363331"/>
                    <a:pt x="720871" y="461047"/>
                  </a:cubicBezTo>
                  <a:cubicBezTo>
                    <a:pt x="726349" y="484201"/>
                    <a:pt x="731923" y="508668"/>
                    <a:pt x="761996" y="512776"/>
                  </a:cubicBezTo>
                  <a:cubicBezTo>
                    <a:pt x="794857" y="517269"/>
                    <a:pt x="812629" y="498000"/>
                    <a:pt x="824754" y="471458"/>
                  </a:cubicBezTo>
                  <a:cubicBezTo>
                    <a:pt x="858656" y="397272"/>
                    <a:pt x="890787" y="322381"/>
                    <a:pt x="912924" y="243622"/>
                  </a:cubicBezTo>
                  <a:cubicBezTo>
                    <a:pt x="918362" y="224272"/>
                    <a:pt x="924577" y="205139"/>
                    <a:pt x="935212" y="186375"/>
                  </a:cubicBezTo>
                  <a:cubicBezTo>
                    <a:pt x="943390" y="266247"/>
                    <a:pt x="944863" y="345663"/>
                    <a:pt x="938352" y="425311"/>
                  </a:cubicBezTo>
                  <a:cubicBezTo>
                    <a:pt x="935725" y="457411"/>
                    <a:pt x="934356" y="489639"/>
                    <a:pt x="933563" y="521842"/>
                  </a:cubicBezTo>
                  <a:cubicBezTo>
                    <a:pt x="933106" y="540431"/>
                    <a:pt x="941251" y="555896"/>
                    <a:pt x="960272" y="560533"/>
                  </a:cubicBezTo>
                  <a:cubicBezTo>
                    <a:pt x="979734" y="565275"/>
                    <a:pt x="993757" y="553582"/>
                    <a:pt x="1001294" y="537412"/>
                  </a:cubicBezTo>
                  <a:cubicBezTo>
                    <a:pt x="1011273" y="515996"/>
                    <a:pt x="1019250" y="493475"/>
                    <a:pt x="1026265" y="470866"/>
                  </a:cubicBezTo>
                  <a:cubicBezTo>
                    <a:pt x="1070907" y="326898"/>
                    <a:pt x="1132199" y="191452"/>
                    <a:pt x="1227889" y="73449"/>
                  </a:cubicBezTo>
                  <a:cubicBezTo>
                    <a:pt x="1235225" y="64407"/>
                    <a:pt x="1243778" y="56350"/>
                    <a:pt x="1255263" y="49383"/>
                  </a:cubicBezTo>
                  <a:cubicBezTo>
                    <a:pt x="1231677" y="140908"/>
                    <a:pt x="1209260" y="231929"/>
                    <a:pt x="1194476" y="324608"/>
                  </a:cubicBezTo>
                  <a:cubicBezTo>
                    <a:pt x="1193138" y="332977"/>
                    <a:pt x="1189919" y="341154"/>
                    <a:pt x="1189422" y="349532"/>
                  </a:cubicBezTo>
                  <a:cubicBezTo>
                    <a:pt x="1188069" y="372509"/>
                    <a:pt x="1176856" y="400932"/>
                    <a:pt x="1203734" y="414075"/>
                  </a:cubicBezTo>
                  <a:cubicBezTo>
                    <a:pt x="1229627" y="426737"/>
                    <a:pt x="1243458" y="400468"/>
                    <a:pt x="1256753" y="384618"/>
                  </a:cubicBezTo>
                  <a:cubicBezTo>
                    <a:pt x="1333318" y="293293"/>
                    <a:pt x="1435895" y="248203"/>
                    <a:pt x="1560529" y="211290"/>
                  </a:cubicBezTo>
                  <a:cubicBezTo>
                    <a:pt x="1492246" y="291267"/>
                    <a:pt x="1433188" y="361296"/>
                    <a:pt x="1373178" y="430485"/>
                  </a:cubicBezTo>
                  <a:cubicBezTo>
                    <a:pt x="1318109" y="493979"/>
                    <a:pt x="1274540" y="564657"/>
                    <a:pt x="1240679" y="641191"/>
                  </a:cubicBezTo>
                  <a:cubicBezTo>
                    <a:pt x="1227913" y="670038"/>
                    <a:pt x="1213169" y="700232"/>
                    <a:pt x="1229899" y="733244"/>
                  </a:cubicBezTo>
                  <a:cubicBezTo>
                    <a:pt x="1089039" y="797260"/>
                    <a:pt x="937063" y="803402"/>
                    <a:pt x="786808" y="815199"/>
                  </a:cubicBezTo>
                  <a:cubicBezTo>
                    <a:pt x="702314" y="821831"/>
                    <a:pt x="617212" y="819132"/>
                    <a:pt x="532318" y="825483"/>
                  </a:cubicBezTo>
                  <a:cubicBezTo>
                    <a:pt x="418632" y="833988"/>
                    <a:pt x="304914" y="830881"/>
                    <a:pt x="196762" y="786367"/>
                  </a:cubicBezTo>
                  <a:close/>
                </a:path>
              </a:pathLst>
            </a:custGeom>
            <a:solidFill>
              <a:srgbClr val="3A7D2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4"/>
            <p:cNvSpPr/>
            <p:nvPr/>
          </p:nvSpPr>
          <p:spPr>
            <a:xfrm>
              <a:off x="187533" y="4132445"/>
              <a:ext cx="1557302" cy="807107"/>
            </a:xfrm>
            <a:custGeom>
              <a:rect b="b" l="l" r="r" t="t"/>
              <a:pathLst>
                <a:path extrusionOk="0" h="807107" w="1557302">
                  <a:moveTo>
                    <a:pt x="1065788" y="726154"/>
                  </a:moveTo>
                  <a:cubicBezTo>
                    <a:pt x="883546" y="749148"/>
                    <a:pt x="701376" y="772654"/>
                    <a:pt x="519030" y="794791"/>
                  </a:cubicBezTo>
                  <a:cubicBezTo>
                    <a:pt x="470696" y="800661"/>
                    <a:pt x="422491" y="812955"/>
                    <a:pt x="373132" y="803864"/>
                  </a:cubicBezTo>
                  <a:cubicBezTo>
                    <a:pt x="371578" y="786061"/>
                    <a:pt x="386211" y="777315"/>
                    <a:pt x="394868" y="765294"/>
                  </a:cubicBezTo>
                  <a:cubicBezTo>
                    <a:pt x="437211" y="706540"/>
                    <a:pt x="422170" y="618787"/>
                    <a:pt x="362176" y="575347"/>
                  </a:cubicBezTo>
                  <a:cubicBezTo>
                    <a:pt x="299651" y="530073"/>
                    <a:pt x="214620" y="539612"/>
                    <a:pt x="170091" y="596891"/>
                  </a:cubicBezTo>
                  <a:cubicBezTo>
                    <a:pt x="132874" y="644768"/>
                    <a:pt x="140162" y="700950"/>
                    <a:pt x="188071" y="753192"/>
                  </a:cubicBezTo>
                  <a:cubicBezTo>
                    <a:pt x="199324" y="765462"/>
                    <a:pt x="224359" y="768625"/>
                    <a:pt x="218641" y="793885"/>
                  </a:cubicBezTo>
                  <a:cubicBezTo>
                    <a:pt x="175009" y="798154"/>
                    <a:pt x="134011" y="785428"/>
                    <a:pt x="95200" y="769138"/>
                  </a:cubicBezTo>
                  <a:cubicBezTo>
                    <a:pt x="9826" y="733323"/>
                    <a:pt x="-22122" y="643487"/>
                    <a:pt x="15752" y="552042"/>
                  </a:cubicBezTo>
                  <a:cubicBezTo>
                    <a:pt x="32050" y="512678"/>
                    <a:pt x="52689" y="475012"/>
                    <a:pt x="82234" y="444338"/>
                  </a:cubicBezTo>
                  <a:cubicBezTo>
                    <a:pt x="233425" y="287380"/>
                    <a:pt x="397143" y="145535"/>
                    <a:pt x="595539" y="51110"/>
                  </a:cubicBezTo>
                  <a:cubicBezTo>
                    <a:pt x="668403" y="16432"/>
                    <a:pt x="747355" y="-6497"/>
                    <a:pt x="830976" y="1648"/>
                  </a:cubicBezTo>
                  <a:cubicBezTo>
                    <a:pt x="830311" y="46737"/>
                    <a:pt x="809271" y="89304"/>
                    <a:pt x="816792" y="135780"/>
                  </a:cubicBezTo>
                  <a:cubicBezTo>
                    <a:pt x="826082" y="193148"/>
                    <a:pt x="852271" y="238878"/>
                    <a:pt x="904649" y="264691"/>
                  </a:cubicBezTo>
                  <a:cubicBezTo>
                    <a:pt x="958173" y="291064"/>
                    <a:pt x="1010487" y="282295"/>
                    <a:pt x="1057971" y="247104"/>
                  </a:cubicBezTo>
                  <a:cubicBezTo>
                    <a:pt x="1111462" y="207460"/>
                    <a:pt x="1123524" y="158181"/>
                    <a:pt x="1096910" y="95888"/>
                  </a:cubicBezTo>
                  <a:cubicBezTo>
                    <a:pt x="1092025" y="84451"/>
                    <a:pt x="1079691" y="73183"/>
                    <a:pt x="1092217" y="59207"/>
                  </a:cubicBezTo>
                  <a:cubicBezTo>
                    <a:pt x="1164001" y="91315"/>
                    <a:pt x="1225557" y="136749"/>
                    <a:pt x="1276005" y="197488"/>
                  </a:cubicBezTo>
                  <a:cubicBezTo>
                    <a:pt x="1331803" y="264675"/>
                    <a:pt x="1396050" y="324790"/>
                    <a:pt x="1444063" y="398495"/>
                  </a:cubicBezTo>
                  <a:cubicBezTo>
                    <a:pt x="1429303" y="415258"/>
                    <a:pt x="1406670" y="420455"/>
                    <a:pt x="1390596" y="435857"/>
                  </a:cubicBezTo>
                  <a:cubicBezTo>
                    <a:pt x="1348797" y="475909"/>
                    <a:pt x="1337080" y="533885"/>
                    <a:pt x="1363406" y="577918"/>
                  </a:cubicBezTo>
                  <a:cubicBezTo>
                    <a:pt x="1389723" y="621951"/>
                    <a:pt x="1446466" y="638761"/>
                    <a:pt x="1501607" y="621046"/>
                  </a:cubicBezTo>
                  <a:cubicBezTo>
                    <a:pt x="1519587" y="615271"/>
                    <a:pt x="1533722" y="594464"/>
                    <a:pt x="1556452" y="605549"/>
                  </a:cubicBezTo>
                  <a:cubicBezTo>
                    <a:pt x="1562290" y="665207"/>
                    <a:pt x="1538440" y="698804"/>
                    <a:pt x="1474337" y="708335"/>
                  </a:cubicBezTo>
                  <a:cubicBezTo>
                    <a:pt x="1419388" y="716512"/>
                    <a:pt x="1363358" y="718794"/>
                    <a:pt x="1307704" y="720564"/>
                  </a:cubicBezTo>
                  <a:cubicBezTo>
                    <a:pt x="1235159" y="722871"/>
                    <a:pt x="1162519" y="722102"/>
                    <a:pt x="1089919" y="722654"/>
                  </a:cubicBezTo>
                  <a:cubicBezTo>
                    <a:pt x="1087724" y="695576"/>
                    <a:pt x="1115403" y="684909"/>
                    <a:pt x="1122539" y="661915"/>
                  </a:cubicBezTo>
                  <a:cubicBezTo>
                    <a:pt x="1149144" y="576228"/>
                    <a:pt x="1065820" y="461229"/>
                    <a:pt x="976000" y="461910"/>
                  </a:cubicBezTo>
                  <a:cubicBezTo>
                    <a:pt x="916382" y="462358"/>
                    <a:pt x="869867" y="508705"/>
                    <a:pt x="868641" y="568892"/>
                  </a:cubicBezTo>
                  <a:cubicBezTo>
                    <a:pt x="867120" y="643343"/>
                    <a:pt x="924848" y="704570"/>
                    <a:pt x="1000051" y="709832"/>
                  </a:cubicBezTo>
                  <a:cubicBezTo>
                    <a:pt x="1022580" y="711418"/>
                    <a:pt x="1048489" y="702408"/>
                    <a:pt x="1065788" y="726154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6" name="Google Shape;276;p4"/>
            <p:cNvSpPr/>
            <p:nvPr/>
          </p:nvSpPr>
          <p:spPr>
            <a:xfrm>
              <a:off x="712530" y="5337827"/>
              <a:ext cx="684886" cy="1087444"/>
            </a:xfrm>
            <a:custGeom>
              <a:rect b="b" l="l" r="r" t="t"/>
              <a:pathLst>
                <a:path extrusionOk="0" h="1087444" w="684886">
                  <a:moveTo>
                    <a:pt x="595668" y="1037990"/>
                  </a:moveTo>
                  <a:cubicBezTo>
                    <a:pt x="550410" y="878301"/>
                    <a:pt x="488076" y="735439"/>
                    <a:pt x="431021" y="590574"/>
                  </a:cubicBezTo>
                  <a:cubicBezTo>
                    <a:pt x="419208" y="560581"/>
                    <a:pt x="406025" y="531092"/>
                    <a:pt x="392707" y="501724"/>
                  </a:cubicBezTo>
                  <a:cubicBezTo>
                    <a:pt x="383633" y="481718"/>
                    <a:pt x="369008" y="467830"/>
                    <a:pt x="345230" y="470609"/>
                  </a:cubicBezTo>
                  <a:cubicBezTo>
                    <a:pt x="322949" y="473212"/>
                    <a:pt x="308429" y="486739"/>
                    <a:pt x="300765" y="507627"/>
                  </a:cubicBezTo>
                  <a:cubicBezTo>
                    <a:pt x="291875" y="531861"/>
                    <a:pt x="289288" y="557025"/>
                    <a:pt x="288615" y="582702"/>
                  </a:cubicBezTo>
                  <a:cubicBezTo>
                    <a:pt x="285308" y="708825"/>
                    <a:pt x="298546" y="833828"/>
                    <a:pt x="312226" y="958895"/>
                  </a:cubicBezTo>
                  <a:cubicBezTo>
                    <a:pt x="316759" y="1000364"/>
                    <a:pt x="316935" y="1042323"/>
                    <a:pt x="313515" y="1087445"/>
                  </a:cubicBezTo>
                  <a:cubicBezTo>
                    <a:pt x="247546" y="1006427"/>
                    <a:pt x="154523" y="959559"/>
                    <a:pt x="83636" y="889313"/>
                  </a:cubicBezTo>
                  <a:cubicBezTo>
                    <a:pt x="22288" y="828518"/>
                    <a:pt x="10892" y="738202"/>
                    <a:pt x="2434" y="652659"/>
                  </a:cubicBezTo>
                  <a:cubicBezTo>
                    <a:pt x="-11045" y="516284"/>
                    <a:pt x="33917" y="390977"/>
                    <a:pt x="76644" y="265462"/>
                  </a:cubicBezTo>
                  <a:cubicBezTo>
                    <a:pt x="93591" y="215671"/>
                    <a:pt x="114775" y="167377"/>
                    <a:pt x="126956" y="115896"/>
                  </a:cubicBezTo>
                  <a:cubicBezTo>
                    <a:pt x="130384" y="101400"/>
                    <a:pt x="129703" y="80817"/>
                    <a:pt x="157854" y="89243"/>
                  </a:cubicBezTo>
                  <a:cubicBezTo>
                    <a:pt x="214782" y="106278"/>
                    <a:pt x="257493" y="80705"/>
                    <a:pt x="289536" y="35984"/>
                  </a:cubicBezTo>
                  <a:cubicBezTo>
                    <a:pt x="301934" y="18677"/>
                    <a:pt x="308493" y="15417"/>
                    <a:pt x="328283" y="27342"/>
                  </a:cubicBezTo>
                  <a:cubicBezTo>
                    <a:pt x="398265" y="69509"/>
                    <a:pt x="433424" y="63134"/>
                    <a:pt x="490519" y="0"/>
                  </a:cubicBezTo>
                  <a:cubicBezTo>
                    <a:pt x="506937" y="160458"/>
                    <a:pt x="580995" y="299500"/>
                    <a:pt x="630298" y="446479"/>
                  </a:cubicBezTo>
                  <a:cubicBezTo>
                    <a:pt x="710034" y="684182"/>
                    <a:pt x="705662" y="796947"/>
                    <a:pt x="595668" y="10379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7" name="Google Shape;277;p4"/>
            <p:cNvSpPr/>
            <p:nvPr/>
          </p:nvSpPr>
          <p:spPr>
            <a:xfrm>
              <a:off x="672917" y="4945099"/>
              <a:ext cx="688349" cy="401339"/>
            </a:xfrm>
            <a:custGeom>
              <a:rect b="b" l="l" r="r" t="t"/>
              <a:pathLst>
                <a:path extrusionOk="0" h="401339" w="688349">
                  <a:moveTo>
                    <a:pt x="305051" y="162633"/>
                  </a:moveTo>
                  <a:cubicBezTo>
                    <a:pt x="300934" y="206058"/>
                    <a:pt x="297250" y="241200"/>
                    <a:pt x="294375" y="276407"/>
                  </a:cubicBezTo>
                  <a:cubicBezTo>
                    <a:pt x="291580" y="310645"/>
                    <a:pt x="286582" y="344251"/>
                    <a:pt x="265759" y="372818"/>
                  </a:cubicBezTo>
                  <a:cubicBezTo>
                    <a:pt x="255964" y="386257"/>
                    <a:pt x="246450" y="403741"/>
                    <a:pt x="226548" y="401065"/>
                  </a:cubicBezTo>
                  <a:cubicBezTo>
                    <a:pt x="205132" y="398183"/>
                    <a:pt x="204299" y="377295"/>
                    <a:pt x="200759" y="361582"/>
                  </a:cubicBezTo>
                  <a:cubicBezTo>
                    <a:pt x="188754" y="308323"/>
                    <a:pt x="183812" y="254511"/>
                    <a:pt x="201160" y="192595"/>
                  </a:cubicBezTo>
                  <a:cubicBezTo>
                    <a:pt x="151849" y="212617"/>
                    <a:pt x="143015" y="251348"/>
                    <a:pt x="136984" y="284552"/>
                  </a:cubicBezTo>
                  <a:cubicBezTo>
                    <a:pt x="125580" y="347374"/>
                    <a:pt x="75749" y="355983"/>
                    <a:pt x="29914" y="370207"/>
                  </a:cubicBezTo>
                  <a:cubicBezTo>
                    <a:pt x="5623" y="377744"/>
                    <a:pt x="-8537" y="364249"/>
                    <a:pt x="5655" y="339654"/>
                  </a:cubicBezTo>
                  <a:cubicBezTo>
                    <a:pt x="52979" y="257619"/>
                    <a:pt x="86352" y="171227"/>
                    <a:pt x="94922" y="76273"/>
                  </a:cubicBezTo>
                  <a:cubicBezTo>
                    <a:pt x="96387" y="59992"/>
                    <a:pt x="108513" y="58222"/>
                    <a:pt x="120350" y="57389"/>
                  </a:cubicBezTo>
                  <a:cubicBezTo>
                    <a:pt x="252889" y="48050"/>
                    <a:pt x="382240" y="16455"/>
                    <a:pt x="513914" y="806"/>
                  </a:cubicBezTo>
                  <a:cubicBezTo>
                    <a:pt x="546991" y="-3126"/>
                    <a:pt x="562088" y="7069"/>
                    <a:pt x="574189" y="37190"/>
                  </a:cubicBezTo>
                  <a:cubicBezTo>
                    <a:pt x="600138" y="101790"/>
                    <a:pt x="630275" y="164700"/>
                    <a:pt x="658370" y="228442"/>
                  </a:cubicBezTo>
                  <a:cubicBezTo>
                    <a:pt x="665210" y="243964"/>
                    <a:pt x="672170" y="259669"/>
                    <a:pt x="676623" y="275967"/>
                  </a:cubicBezTo>
                  <a:cubicBezTo>
                    <a:pt x="683158" y="299913"/>
                    <a:pt x="699640" y="330676"/>
                    <a:pt x="676126" y="347134"/>
                  </a:cubicBezTo>
                  <a:cubicBezTo>
                    <a:pt x="650361" y="365170"/>
                    <a:pt x="630563" y="334960"/>
                    <a:pt x="612712" y="318958"/>
                  </a:cubicBezTo>
                  <a:cubicBezTo>
                    <a:pt x="572123" y="282582"/>
                    <a:pt x="535026" y="242810"/>
                    <a:pt x="507299" y="195197"/>
                  </a:cubicBezTo>
                  <a:cubicBezTo>
                    <a:pt x="500595" y="183689"/>
                    <a:pt x="493227" y="168239"/>
                    <a:pt x="476553" y="176713"/>
                  </a:cubicBezTo>
                  <a:cubicBezTo>
                    <a:pt x="462673" y="183761"/>
                    <a:pt x="472012" y="197968"/>
                    <a:pt x="473365" y="208925"/>
                  </a:cubicBezTo>
                  <a:cubicBezTo>
                    <a:pt x="478307" y="248697"/>
                    <a:pt x="498409" y="288204"/>
                    <a:pt x="478523" y="328377"/>
                  </a:cubicBezTo>
                  <a:cubicBezTo>
                    <a:pt x="470122" y="345348"/>
                    <a:pt x="467719" y="370952"/>
                    <a:pt x="440545" y="370504"/>
                  </a:cubicBezTo>
                  <a:cubicBezTo>
                    <a:pt x="418520" y="370143"/>
                    <a:pt x="409166" y="351523"/>
                    <a:pt x="400621" y="335257"/>
                  </a:cubicBezTo>
                  <a:cubicBezTo>
                    <a:pt x="382456" y="300698"/>
                    <a:pt x="366359" y="265059"/>
                    <a:pt x="348619" y="230268"/>
                  </a:cubicBezTo>
                  <a:cubicBezTo>
                    <a:pt x="338031" y="209509"/>
                    <a:pt x="331872" y="185907"/>
                    <a:pt x="305051" y="16263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4"/>
            <p:cNvSpPr/>
            <p:nvPr/>
          </p:nvSpPr>
          <p:spPr>
            <a:xfrm>
              <a:off x="321702" y="4129275"/>
              <a:ext cx="1423847" cy="809217"/>
            </a:xfrm>
            <a:custGeom>
              <a:rect b="b" l="l" r="r" t="t"/>
              <a:pathLst>
                <a:path extrusionOk="0" h="809217" w="1423847">
                  <a:moveTo>
                    <a:pt x="800065" y="292977"/>
                  </a:moveTo>
                  <a:cubicBezTo>
                    <a:pt x="734513" y="279706"/>
                    <a:pt x="683344" y="225078"/>
                    <a:pt x="669929" y="153783"/>
                  </a:cubicBezTo>
                  <a:cubicBezTo>
                    <a:pt x="659982" y="100916"/>
                    <a:pt x="662697" y="49884"/>
                    <a:pt x="696839" y="4802"/>
                  </a:cubicBezTo>
                  <a:cubicBezTo>
                    <a:pt x="791808" y="-11961"/>
                    <a:pt x="876718" y="17063"/>
                    <a:pt x="958048" y="62377"/>
                  </a:cubicBezTo>
                  <a:cubicBezTo>
                    <a:pt x="996179" y="114499"/>
                    <a:pt x="1010354" y="169568"/>
                    <a:pt x="968332" y="225214"/>
                  </a:cubicBezTo>
                  <a:cubicBezTo>
                    <a:pt x="926654" y="280403"/>
                    <a:pt x="870784" y="307297"/>
                    <a:pt x="800065" y="292977"/>
                  </a:cubicBezTo>
                  <a:close/>
                  <a:moveTo>
                    <a:pt x="60470" y="558359"/>
                  </a:moveTo>
                  <a:cubicBezTo>
                    <a:pt x="9349" y="586959"/>
                    <a:pt x="-11658" y="645832"/>
                    <a:pt x="6346" y="701974"/>
                  </a:cubicBezTo>
                  <a:cubicBezTo>
                    <a:pt x="20033" y="744654"/>
                    <a:pt x="48424" y="773598"/>
                    <a:pt x="84464" y="797064"/>
                  </a:cubicBezTo>
                  <a:cubicBezTo>
                    <a:pt x="135176" y="812537"/>
                    <a:pt x="187058" y="809886"/>
                    <a:pt x="238963" y="807043"/>
                  </a:cubicBezTo>
                  <a:cubicBezTo>
                    <a:pt x="309033" y="746424"/>
                    <a:pt x="319621" y="673799"/>
                    <a:pt x="269021" y="600959"/>
                  </a:cubicBezTo>
                  <a:cubicBezTo>
                    <a:pt x="223338" y="535190"/>
                    <a:pt x="134367" y="517017"/>
                    <a:pt x="60470" y="558359"/>
                  </a:cubicBezTo>
                  <a:close/>
                  <a:moveTo>
                    <a:pt x="920543" y="473777"/>
                  </a:moveTo>
                  <a:cubicBezTo>
                    <a:pt x="864144" y="439075"/>
                    <a:pt x="797310" y="443464"/>
                    <a:pt x="756321" y="484557"/>
                  </a:cubicBezTo>
                  <a:cubicBezTo>
                    <a:pt x="712552" y="528454"/>
                    <a:pt x="708772" y="594695"/>
                    <a:pt x="742137" y="653152"/>
                  </a:cubicBezTo>
                  <a:cubicBezTo>
                    <a:pt x="785833" y="729717"/>
                    <a:pt x="856496" y="733778"/>
                    <a:pt x="931611" y="729325"/>
                  </a:cubicBezTo>
                  <a:cubicBezTo>
                    <a:pt x="939652" y="728155"/>
                    <a:pt x="947693" y="726994"/>
                    <a:pt x="955718" y="725825"/>
                  </a:cubicBezTo>
                  <a:cubicBezTo>
                    <a:pt x="1032058" y="659663"/>
                    <a:pt x="1014159" y="531385"/>
                    <a:pt x="920543" y="473777"/>
                  </a:cubicBezTo>
                  <a:close/>
                  <a:moveTo>
                    <a:pt x="1309886" y="401674"/>
                  </a:moveTo>
                  <a:cubicBezTo>
                    <a:pt x="1243365" y="411292"/>
                    <a:pt x="1198835" y="467146"/>
                    <a:pt x="1201590" y="537504"/>
                  </a:cubicBezTo>
                  <a:cubicBezTo>
                    <a:pt x="1204025" y="599741"/>
                    <a:pt x="1251702" y="641956"/>
                    <a:pt x="1319809" y="645247"/>
                  </a:cubicBezTo>
                  <a:cubicBezTo>
                    <a:pt x="1359742" y="647178"/>
                    <a:pt x="1391144" y="629326"/>
                    <a:pt x="1422283" y="608719"/>
                  </a:cubicBezTo>
                  <a:cubicBezTo>
                    <a:pt x="1434504" y="512733"/>
                    <a:pt x="1373068" y="456726"/>
                    <a:pt x="1309886" y="401674"/>
                  </a:cubicBezTo>
                  <a:close/>
                  <a:moveTo>
                    <a:pt x="396130" y="214690"/>
                  </a:moveTo>
                  <a:cubicBezTo>
                    <a:pt x="317130" y="213353"/>
                    <a:pt x="262005" y="276423"/>
                    <a:pt x="261957" y="368196"/>
                  </a:cubicBezTo>
                  <a:cubicBezTo>
                    <a:pt x="261925" y="434494"/>
                    <a:pt x="313622" y="486832"/>
                    <a:pt x="380552" y="488241"/>
                  </a:cubicBezTo>
                  <a:cubicBezTo>
                    <a:pt x="459984" y="489915"/>
                    <a:pt x="519699" y="430674"/>
                    <a:pt x="518938" y="350969"/>
                  </a:cubicBezTo>
                  <a:cubicBezTo>
                    <a:pt x="518217" y="274861"/>
                    <a:pt x="465038" y="215852"/>
                    <a:pt x="396130" y="21469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174776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descr="A picture containing tree, outdoor, grass, person&#10;&#10;AI-generated content may be incorrect." id="279" name="Google Shape;279;p4"/>
          <p:cNvPicPr preferRelativeResize="0"/>
          <p:nvPr/>
        </p:nvPicPr>
        <p:blipFill rotWithShape="1">
          <a:blip r:embed="rId8">
            <a:alphaModFix/>
          </a:blip>
          <a:srcRect b="22111" l="0" r="0" t="14010"/>
          <a:stretch/>
        </p:blipFill>
        <p:spPr>
          <a:xfrm>
            <a:off x="207461" y="163182"/>
            <a:ext cx="2787239" cy="2671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2026-02-16T22:51:35Z</dcterms:created>
  <dc:creator>DeMola, Maria - US</dc:creator>
</cp:coreProperties>
</file>