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7" r:id="rId3"/>
    <p:sldId id="286" r:id="rId4"/>
    <p:sldId id="288" r:id="rId5"/>
    <p:sldId id="260" r:id="rId6"/>
    <p:sldId id="289" r:id="rId7"/>
    <p:sldId id="297" r:id="rId8"/>
    <p:sldId id="261" r:id="rId9"/>
    <p:sldId id="298" r:id="rId10"/>
    <p:sldId id="299" r:id="rId11"/>
    <p:sldId id="283" r:id="rId12"/>
    <p:sldId id="268" r:id="rId13"/>
    <p:sldId id="300"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1"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66"/>
    <a:srgbClr val="FFFF00"/>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25663-6522-46AE-BD84-DC363B4587D9}" v="586" dt="2026-05-18T02:29:39.154"/>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p:scale>
          <a:sx n="50" d="100"/>
          <a:sy n="50" d="100"/>
        </p:scale>
        <p:origin x="1483" y="758"/>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Varona" userId="e66636f13166b981" providerId="LiveId" clId="{CC74F64B-C8E6-471D-863D-1EDE95D8A156}"/>
    <pc:docChg chg="undo custSel addSld delSld modSld sldOrd modMainMaster">
      <pc:chgData name="Maria Varona" userId="e66636f13166b981" providerId="LiveId" clId="{CC74F64B-C8E6-471D-863D-1EDE95D8A156}" dt="2026-05-18T02:30:39.444" v="884" actId="1076"/>
      <pc:docMkLst>
        <pc:docMk/>
      </pc:docMkLst>
      <pc:sldChg chg="addSp modSp mod setBg">
        <pc:chgData name="Maria Varona" userId="e66636f13166b981" providerId="LiveId" clId="{CC74F64B-C8E6-471D-863D-1EDE95D8A156}" dt="2026-05-18T02:28:59.576" v="877" actId="1076"/>
        <pc:sldMkLst>
          <pc:docMk/>
          <pc:sldMk cId="35784225" sldId="256"/>
        </pc:sldMkLst>
        <pc:spChg chg="mod">
          <ac:chgData name="Maria Varona" userId="e66636f13166b981" providerId="LiveId" clId="{CC74F64B-C8E6-471D-863D-1EDE95D8A156}" dt="2026-05-18T01:45:55.859" v="27" actId="14100"/>
          <ac:spMkLst>
            <pc:docMk/>
            <pc:sldMk cId="35784225" sldId="256"/>
            <ac:spMk id="3" creationId="{00000000-0000-0000-0000-000000000000}"/>
          </ac:spMkLst>
        </pc:spChg>
        <pc:picChg chg="add mod">
          <ac:chgData name="Maria Varona" userId="e66636f13166b981" providerId="LiveId" clId="{CC74F64B-C8E6-471D-863D-1EDE95D8A156}" dt="2026-05-18T02:28:59.576" v="877" actId="1076"/>
          <ac:picMkLst>
            <pc:docMk/>
            <pc:sldMk cId="35784225" sldId="256"/>
            <ac:picMk id="4" creationId="{E0A0AB29-B2EA-7B18-C2C4-D2969CBA7FB7}"/>
          </ac:picMkLst>
        </pc:picChg>
      </pc:sldChg>
      <pc:sldChg chg="delSp add del mod delAnim">
        <pc:chgData name="Maria Varona" userId="e66636f13166b981" providerId="LiveId" clId="{CC74F64B-C8E6-471D-863D-1EDE95D8A156}" dt="2026-05-18T01:42:30.871" v="4" actId="47"/>
        <pc:sldMkLst>
          <pc:docMk/>
          <pc:sldMk cId="396320546" sldId="257"/>
        </pc:sldMkLst>
        <pc:picChg chg="del">
          <ac:chgData name="Maria Varona" userId="e66636f13166b981" providerId="LiveId" clId="{CC74F64B-C8E6-471D-863D-1EDE95D8A156}" dt="2026-05-18T01:42:11.765" v="2" actId="478"/>
          <ac:picMkLst>
            <pc:docMk/>
            <pc:sldMk cId="396320546" sldId="257"/>
            <ac:picMk id="12" creationId="{1BC11872-CC4E-222D-458D-8359493F616B}"/>
          </ac:picMkLst>
        </pc:picChg>
      </pc:sldChg>
      <pc:sldChg chg="setBg">
        <pc:chgData name="Maria Varona" userId="e66636f13166b981" providerId="LiveId" clId="{CC74F64B-C8E6-471D-863D-1EDE95D8A156}" dt="2026-05-18T01:57:51.874" v="155"/>
        <pc:sldMkLst>
          <pc:docMk/>
          <pc:sldMk cId="847447543" sldId="260"/>
        </pc:sldMkLst>
      </pc:sldChg>
      <pc:sldChg chg="modSp add mod">
        <pc:chgData name="Maria Varona" userId="e66636f13166b981" providerId="LiveId" clId="{CC74F64B-C8E6-471D-863D-1EDE95D8A156}" dt="2026-05-18T02:30:39.444" v="884" actId="1076"/>
        <pc:sldMkLst>
          <pc:docMk/>
          <pc:sldMk cId="0" sldId="261"/>
        </pc:sldMkLst>
        <pc:spChg chg="mod">
          <ac:chgData name="Maria Varona" userId="e66636f13166b981" providerId="LiveId" clId="{CC74F64B-C8E6-471D-863D-1EDE95D8A156}" dt="2026-05-18T02:04:57.074" v="211" actId="108"/>
          <ac:spMkLst>
            <pc:docMk/>
            <pc:sldMk cId="0" sldId="261"/>
            <ac:spMk id="2" creationId="{92288281-2F18-4D3C-9EE6-16060D82FA8F}"/>
          </ac:spMkLst>
        </pc:spChg>
        <pc:spChg chg="mod">
          <ac:chgData name="Maria Varona" userId="e66636f13166b981" providerId="LiveId" clId="{CC74F64B-C8E6-471D-863D-1EDE95D8A156}" dt="2026-05-18T02:07:45.552" v="445" actId="1076"/>
          <ac:spMkLst>
            <pc:docMk/>
            <pc:sldMk cId="0" sldId="261"/>
            <ac:spMk id="10" creationId="{23130EFA-90F3-52C6-10C7-11E155745AB7}"/>
          </ac:spMkLst>
        </pc:spChg>
        <pc:spChg chg="mod">
          <ac:chgData name="Maria Varona" userId="e66636f13166b981" providerId="LiveId" clId="{CC74F64B-C8E6-471D-863D-1EDE95D8A156}" dt="2026-05-18T02:05:44.267" v="306" actId="20577"/>
          <ac:spMkLst>
            <pc:docMk/>
            <pc:sldMk cId="0" sldId="261"/>
            <ac:spMk id="11" creationId="{CFECB778-7BEB-57F0-7818-319CF5C09E04}"/>
          </ac:spMkLst>
        </pc:spChg>
        <pc:spChg chg="mod">
          <ac:chgData name="Maria Varona" userId="e66636f13166b981" providerId="LiveId" clId="{CC74F64B-C8E6-471D-863D-1EDE95D8A156}" dt="2026-05-18T02:05:51.695" v="323" actId="20577"/>
          <ac:spMkLst>
            <pc:docMk/>
            <pc:sldMk cId="0" sldId="261"/>
            <ac:spMk id="12" creationId="{E0667756-D497-9E7C-E7EC-923BC47D4F66}"/>
          </ac:spMkLst>
        </pc:spChg>
        <pc:spChg chg="mod">
          <ac:chgData name="Maria Varona" userId="e66636f13166b981" providerId="LiveId" clId="{CC74F64B-C8E6-471D-863D-1EDE95D8A156}" dt="2026-05-18T02:07:49.242" v="446" actId="1076"/>
          <ac:spMkLst>
            <pc:docMk/>
            <pc:sldMk cId="0" sldId="261"/>
            <ac:spMk id="13" creationId="{6C317E12-6566-59D6-4814-B791B214E74D}"/>
          </ac:spMkLst>
        </pc:spChg>
        <pc:spChg chg="mod">
          <ac:chgData name="Maria Varona" userId="e66636f13166b981" providerId="LiveId" clId="{CC74F64B-C8E6-471D-863D-1EDE95D8A156}" dt="2026-05-18T02:06:20.923" v="385" actId="20577"/>
          <ac:spMkLst>
            <pc:docMk/>
            <pc:sldMk cId="0" sldId="261"/>
            <ac:spMk id="14" creationId="{8E6E78F2-62C5-1AD8-2F70-BAFF0A11AABE}"/>
          </ac:spMkLst>
        </pc:spChg>
        <pc:picChg chg="mod">
          <ac:chgData name="Maria Varona" userId="e66636f13166b981" providerId="LiveId" clId="{CC74F64B-C8E6-471D-863D-1EDE95D8A156}" dt="2026-05-18T02:30:33.544" v="882" actId="1076"/>
          <ac:picMkLst>
            <pc:docMk/>
            <pc:sldMk cId="0" sldId="261"/>
            <ac:picMk id="6" creationId="{611F1F4D-BB47-B2AA-07C7-ED1757662892}"/>
          </ac:picMkLst>
        </pc:picChg>
        <pc:picChg chg="mod">
          <ac:chgData name="Maria Varona" userId="e66636f13166b981" providerId="LiveId" clId="{CC74F64B-C8E6-471D-863D-1EDE95D8A156}" dt="2026-05-18T02:30:39.444" v="884" actId="1076"/>
          <ac:picMkLst>
            <pc:docMk/>
            <pc:sldMk cId="0" sldId="261"/>
            <ac:picMk id="7" creationId="{DDC152D6-1FB2-4B93-A990-DE00469BC7C6}"/>
          </ac:picMkLst>
        </pc:picChg>
      </pc:sldChg>
      <pc:sldChg chg="del setBg">
        <pc:chgData name="Maria Varona" userId="e66636f13166b981" providerId="LiveId" clId="{CC74F64B-C8E6-471D-863D-1EDE95D8A156}" dt="2026-05-18T01:58:10.013" v="156" actId="47"/>
        <pc:sldMkLst>
          <pc:docMk/>
          <pc:sldMk cId="2185123860" sldId="261"/>
        </pc:sldMkLst>
      </pc:sldChg>
      <pc:sldChg chg="del setBg">
        <pc:chgData name="Maria Varona" userId="e66636f13166b981" providerId="LiveId" clId="{CC74F64B-C8E6-471D-863D-1EDE95D8A156}" dt="2026-05-18T01:58:12.882" v="158" actId="47"/>
        <pc:sldMkLst>
          <pc:docMk/>
          <pc:sldMk cId="3986003635" sldId="262"/>
        </pc:sldMkLst>
      </pc:sldChg>
      <pc:sldChg chg="del setBg">
        <pc:chgData name="Maria Varona" userId="e66636f13166b981" providerId="LiveId" clId="{CC74F64B-C8E6-471D-863D-1EDE95D8A156}" dt="2026-05-18T01:58:14.680" v="159" actId="47"/>
        <pc:sldMkLst>
          <pc:docMk/>
          <pc:sldMk cId="2896029403" sldId="263"/>
        </pc:sldMkLst>
      </pc:sldChg>
      <pc:sldChg chg="del setBg">
        <pc:chgData name="Maria Varona" userId="e66636f13166b981" providerId="LiveId" clId="{CC74F64B-C8E6-471D-863D-1EDE95D8A156}" dt="2026-05-18T01:58:17.857" v="161" actId="47"/>
        <pc:sldMkLst>
          <pc:docMk/>
          <pc:sldMk cId="905902969" sldId="264"/>
        </pc:sldMkLst>
      </pc:sldChg>
      <pc:sldChg chg="del setBg">
        <pc:chgData name="Maria Varona" userId="e66636f13166b981" providerId="LiveId" clId="{CC74F64B-C8E6-471D-863D-1EDE95D8A156}" dt="2026-05-18T01:58:20.899" v="163" actId="47"/>
        <pc:sldMkLst>
          <pc:docMk/>
          <pc:sldMk cId="4259989825" sldId="265"/>
        </pc:sldMkLst>
      </pc:sldChg>
      <pc:sldChg chg="del setBg">
        <pc:chgData name="Maria Varona" userId="e66636f13166b981" providerId="LiveId" clId="{CC74F64B-C8E6-471D-863D-1EDE95D8A156}" dt="2026-05-18T01:58:32.371" v="170" actId="47"/>
        <pc:sldMkLst>
          <pc:docMk/>
          <pc:sldMk cId="3361253681" sldId="266"/>
        </pc:sldMkLst>
      </pc:sldChg>
      <pc:sldChg chg="del setBg">
        <pc:chgData name="Maria Varona" userId="e66636f13166b981" providerId="LiveId" clId="{CC74F64B-C8E6-471D-863D-1EDE95D8A156}" dt="2026-05-18T02:14:49.175" v="812" actId="47"/>
        <pc:sldMkLst>
          <pc:docMk/>
          <pc:sldMk cId="41670164" sldId="267"/>
        </pc:sldMkLst>
      </pc:sldChg>
      <pc:sldChg chg="modSp add mod">
        <pc:chgData name="Maria Varona" userId="e66636f13166b981" providerId="LiveId" clId="{CC74F64B-C8E6-471D-863D-1EDE95D8A156}" dt="2026-05-18T02:21:26.343" v="848" actId="207"/>
        <pc:sldMkLst>
          <pc:docMk/>
          <pc:sldMk cId="0" sldId="268"/>
        </pc:sldMkLst>
        <pc:spChg chg="mod">
          <ac:chgData name="Maria Varona" userId="e66636f13166b981" providerId="LiveId" clId="{CC74F64B-C8E6-471D-863D-1EDE95D8A156}" dt="2026-05-18T02:21:26.343" v="848" actId="207"/>
          <ac:spMkLst>
            <pc:docMk/>
            <pc:sldMk cId="0" sldId="268"/>
            <ac:spMk id="199" creationId="{00000000-0000-0000-0000-000000000000}"/>
          </ac:spMkLst>
        </pc:spChg>
      </pc:sldChg>
      <pc:sldChg chg="del setBg">
        <pc:chgData name="Maria Varona" userId="e66636f13166b981" providerId="LiveId" clId="{CC74F64B-C8E6-471D-863D-1EDE95D8A156}" dt="2026-05-18T01:58:28.462" v="166" actId="47"/>
        <pc:sldMkLst>
          <pc:docMk/>
          <pc:sldMk cId="3960745855" sldId="268"/>
        </pc:sldMkLst>
      </pc:sldChg>
      <pc:sldChg chg="del setBg">
        <pc:chgData name="Maria Varona" userId="e66636f13166b981" providerId="LiveId" clId="{CC74F64B-C8E6-471D-863D-1EDE95D8A156}" dt="2026-05-18T01:58:30.084" v="168" actId="47"/>
        <pc:sldMkLst>
          <pc:docMk/>
          <pc:sldMk cId="1651893863" sldId="270"/>
        </pc:sldMkLst>
      </pc:sldChg>
      <pc:sldChg chg="add del">
        <pc:chgData name="Maria Varona" userId="e66636f13166b981" providerId="LiveId" clId="{CC74F64B-C8E6-471D-863D-1EDE95D8A156}" dt="2026-05-18T02:12:22.916" v="792" actId="47"/>
        <pc:sldMkLst>
          <pc:docMk/>
          <pc:sldMk cId="0" sldId="271"/>
        </pc:sldMkLst>
      </pc:sldChg>
      <pc:sldChg chg="del setBg">
        <pc:chgData name="Maria Varona" userId="e66636f13166b981" providerId="LiveId" clId="{CC74F64B-C8E6-471D-863D-1EDE95D8A156}" dt="2026-05-18T01:58:30.843" v="169" actId="47"/>
        <pc:sldMkLst>
          <pc:docMk/>
          <pc:sldMk cId="606293010" sldId="271"/>
        </pc:sldMkLst>
      </pc:sldChg>
      <pc:sldChg chg="del setBg">
        <pc:chgData name="Maria Varona" userId="e66636f13166b981" providerId="LiveId" clId="{CC74F64B-C8E6-471D-863D-1EDE95D8A156}" dt="2026-05-18T02:13:40.412" v="805" actId="47"/>
        <pc:sldMkLst>
          <pc:docMk/>
          <pc:sldMk cId="3770701034" sldId="272"/>
        </pc:sldMkLst>
      </pc:sldChg>
      <pc:sldChg chg="del setBg">
        <pc:chgData name="Maria Varona" userId="e66636f13166b981" providerId="LiveId" clId="{CC74F64B-C8E6-471D-863D-1EDE95D8A156}" dt="2026-05-18T01:58:22.073" v="164" actId="47"/>
        <pc:sldMkLst>
          <pc:docMk/>
          <pc:sldMk cId="1133681560" sldId="277"/>
        </pc:sldMkLst>
      </pc:sldChg>
      <pc:sldChg chg="del setBg">
        <pc:chgData name="Maria Varona" userId="e66636f13166b981" providerId="LiveId" clId="{CC74F64B-C8E6-471D-863D-1EDE95D8A156}" dt="2026-05-18T01:58:11.965" v="157" actId="47"/>
        <pc:sldMkLst>
          <pc:docMk/>
          <pc:sldMk cId="1468491628" sldId="278"/>
        </pc:sldMkLst>
      </pc:sldChg>
      <pc:sldChg chg="del setBg">
        <pc:chgData name="Maria Varona" userId="e66636f13166b981" providerId="LiveId" clId="{CC74F64B-C8E6-471D-863D-1EDE95D8A156}" dt="2026-05-18T01:58:15.664" v="160" actId="47"/>
        <pc:sldMkLst>
          <pc:docMk/>
          <pc:sldMk cId="695301361" sldId="279"/>
        </pc:sldMkLst>
      </pc:sldChg>
      <pc:sldChg chg="del setBg">
        <pc:chgData name="Maria Varona" userId="e66636f13166b981" providerId="LiveId" clId="{CC74F64B-C8E6-471D-863D-1EDE95D8A156}" dt="2026-05-18T01:58:18.807" v="162" actId="47"/>
        <pc:sldMkLst>
          <pc:docMk/>
          <pc:sldMk cId="984911068" sldId="280"/>
        </pc:sldMkLst>
      </pc:sldChg>
      <pc:sldChg chg="del setBg">
        <pc:chgData name="Maria Varona" userId="e66636f13166b981" providerId="LiveId" clId="{CC74F64B-C8E6-471D-863D-1EDE95D8A156}" dt="2026-05-18T01:58:27.629" v="165" actId="47"/>
        <pc:sldMkLst>
          <pc:docMk/>
          <pc:sldMk cId="3078626092" sldId="281"/>
        </pc:sldMkLst>
      </pc:sldChg>
      <pc:sldChg chg="del setBg">
        <pc:chgData name="Maria Varona" userId="e66636f13166b981" providerId="LiveId" clId="{CC74F64B-C8E6-471D-863D-1EDE95D8A156}" dt="2026-05-18T01:58:29.280" v="167" actId="47"/>
        <pc:sldMkLst>
          <pc:docMk/>
          <pc:sldMk cId="2043395213" sldId="282"/>
        </pc:sldMkLst>
      </pc:sldChg>
      <pc:sldChg chg="modSp mod ord setBg">
        <pc:chgData name="Maria Varona" userId="e66636f13166b981" providerId="LiveId" clId="{CC74F64B-C8E6-471D-863D-1EDE95D8A156}" dt="2026-05-18T02:13:18.086" v="803" actId="1076"/>
        <pc:sldMkLst>
          <pc:docMk/>
          <pc:sldMk cId="3942164440" sldId="283"/>
        </pc:sldMkLst>
        <pc:spChg chg="mod">
          <ac:chgData name="Maria Varona" userId="e66636f13166b981" providerId="LiveId" clId="{CC74F64B-C8E6-471D-863D-1EDE95D8A156}" dt="2026-05-18T02:13:18.086" v="803" actId="1076"/>
          <ac:spMkLst>
            <pc:docMk/>
            <pc:sldMk cId="3942164440" sldId="283"/>
            <ac:spMk id="3" creationId="{0B054D88-B844-4783-9795-68E0A1815E1D}"/>
          </ac:spMkLst>
        </pc:spChg>
        <pc:picChg chg="mod">
          <ac:chgData name="Maria Varona" userId="e66636f13166b981" providerId="LiveId" clId="{CC74F64B-C8E6-471D-863D-1EDE95D8A156}" dt="2026-05-18T02:13:13.777" v="802" actId="1076"/>
          <ac:picMkLst>
            <pc:docMk/>
            <pc:sldMk cId="3942164440" sldId="283"/>
            <ac:picMk id="4" creationId="{EE843905-084C-4888-8EA7-CF62848D5E1B}"/>
          </ac:picMkLst>
        </pc:picChg>
      </pc:sldChg>
      <pc:sldChg chg="del">
        <pc:chgData name="Maria Varona" userId="e66636f13166b981" providerId="LiveId" clId="{CC74F64B-C8E6-471D-863D-1EDE95D8A156}" dt="2026-05-18T02:13:37.546" v="804" actId="47"/>
        <pc:sldMkLst>
          <pc:docMk/>
          <pc:sldMk cId="3985469836" sldId="284"/>
        </pc:sldMkLst>
      </pc:sldChg>
      <pc:sldChg chg="del">
        <pc:chgData name="Maria Varona" userId="e66636f13166b981" providerId="LiveId" clId="{CC74F64B-C8E6-471D-863D-1EDE95D8A156}" dt="2026-05-18T02:21:57.618" v="849" actId="47"/>
        <pc:sldMkLst>
          <pc:docMk/>
          <pc:sldMk cId="1826552175" sldId="285"/>
        </pc:sldMkLst>
      </pc:sldChg>
      <pc:sldChg chg="addSp delSp modSp add mod delAnim">
        <pc:chgData name="Maria Varona" userId="e66636f13166b981" providerId="LiveId" clId="{CC74F64B-C8E6-471D-863D-1EDE95D8A156}" dt="2026-05-18T01:55:08.151" v="145" actId="1076"/>
        <pc:sldMkLst>
          <pc:docMk/>
          <pc:sldMk cId="482165565" sldId="286"/>
        </pc:sldMkLst>
        <pc:spChg chg="add mod">
          <ac:chgData name="Maria Varona" userId="e66636f13166b981" providerId="LiveId" clId="{CC74F64B-C8E6-471D-863D-1EDE95D8A156}" dt="2026-05-18T01:53:54.732" v="140" actId="20577"/>
          <ac:spMkLst>
            <pc:docMk/>
            <pc:sldMk cId="482165565" sldId="286"/>
            <ac:spMk id="2" creationId="{1C092990-ECED-3A52-7212-702BB087BD08}"/>
          </ac:spMkLst>
        </pc:spChg>
        <pc:spChg chg="add mod">
          <ac:chgData name="Maria Varona" userId="e66636f13166b981" providerId="LiveId" clId="{CC74F64B-C8E6-471D-863D-1EDE95D8A156}" dt="2026-05-18T01:52:20.785" v="89"/>
          <ac:spMkLst>
            <pc:docMk/>
            <pc:sldMk cId="482165565" sldId="286"/>
            <ac:spMk id="3" creationId="{D1EAB1F7-D779-3759-5BEA-06168374B84B}"/>
          </ac:spMkLst>
        </pc:spChg>
        <pc:spChg chg="del mod">
          <ac:chgData name="Maria Varona" userId="e66636f13166b981" providerId="LiveId" clId="{CC74F64B-C8E6-471D-863D-1EDE95D8A156}" dt="2026-05-18T01:43:30.114" v="8"/>
          <ac:spMkLst>
            <pc:docMk/>
            <pc:sldMk cId="482165565" sldId="286"/>
            <ac:spMk id="7" creationId="{39058AA6-F6A3-3D70-BBD8-D6E7F37A1CDC}"/>
          </ac:spMkLst>
        </pc:spChg>
        <pc:picChg chg="add mod">
          <ac:chgData name="Maria Varona" userId="e66636f13166b981" providerId="LiveId" clId="{CC74F64B-C8E6-471D-863D-1EDE95D8A156}" dt="2026-05-18T01:55:08.151" v="145" actId="1076"/>
          <ac:picMkLst>
            <pc:docMk/>
            <pc:sldMk cId="482165565" sldId="286"/>
            <ac:picMk id="4" creationId="{71E17BEC-0C55-7D46-40FB-01191F152ADD}"/>
          </ac:picMkLst>
        </pc:picChg>
        <pc:picChg chg="del">
          <ac:chgData name="Maria Varona" userId="e66636f13166b981" providerId="LiveId" clId="{CC74F64B-C8E6-471D-863D-1EDE95D8A156}" dt="2026-05-18T01:42:33.922" v="5" actId="478"/>
          <ac:picMkLst>
            <pc:docMk/>
            <pc:sldMk cId="482165565" sldId="286"/>
            <ac:picMk id="12" creationId="{22F6F4D8-D600-DCB1-37E5-6070DCEC2AF6}"/>
          </ac:picMkLst>
        </pc:picChg>
      </pc:sldChg>
      <pc:sldChg chg="addSp delSp modSp add mod modClrScheme modAnim chgLayout">
        <pc:chgData name="Maria Varona" userId="e66636f13166b981" providerId="LiveId" clId="{CC74F64B-C8E6-471D-863D-1EDE95D8A156}" dt="2026-05-18T01:52:41.026" v="104" actId="20577"/>
        <pc:sldMkLst>
          <pc:docMk/>
          <pc:sldMk cId="803366497" sldId="287"/>
        </pc:sldMkLst>
        <pc:spChg chg="mod ord">
          <ac:chgData name="Maria Varona" userId="e66636f13166b981" providerId="LiveId" clId="{CC74F64B-C8E6-471D-863D-1EDE95D8A156}" dt="2026-05-18T01:52:41.026" v="104" actId="20577"/>
          <ac:spMkLst>
            <pc:docMk/>
            <pc:sldMk cId="803366497" sldId="287"/>
            <ac:spMk id="2" creationId="{2F405963-E0F9-ECCB-735C-A0C488730E25}"/>
          </ac:spMkLst>
        </pc:spChg>
        <pc:spChg chg="add mod ord">
          <ac:chgData name="Maria Varona" userId="e66636f13166b981" providerId="LiveId" clId="{CC74F64B-C8E6-471D-863D-1EDE95D8A156}" dt="2026-05-18T01:52:02.233" v="88" actId="14861"/>
          <ac:spMkLst>
            <pc:docMk/>
            <pc:sldMk cId="803366497" sldId="287"/>
            <ac:spMk id="4" creationId="{D6030B7E-1FA9-9B32-3449-935966A09240}"/>
          </ac:spMkLst>
        </pc:spChg>
        <pc:spChg chg="add del">
          <ac:chgData name="Maria Varona" userId="e66636f13166b981" providerId="LiveId" clId="{CC74F64B-C8E6-471D-863D-1EDE95D8A156}" dt="2026-05-18T01:50:32.970" v="80" actId="26606"/>
          <ac:spMkLst>
            <pc:docMk/>
            <pc:sldMk cId="803366497" sldId="287"/>
            <ac:spMk id="5" creationId="{2E50DB98-3859-E0BA-7E79-680AE624528D}"/>
          </ac:spMkLst>
        </pc:spChg>
        <pc:spChg chg="add del">
          <ac:chgData name="Maria Varona" userId="e66636f13166b981" providerId="LiveId" clId="{CC74F64B-C8E6-471D-863D-1EDE95D8A156}" dt="2026-05-18T01:50:40.689" v="82" actId="26606"/>
          <ac:spMkLst>
            <pc:docMk/>
            <pc:sldMk cId="803366497" sldId="287"/>
            <ac:spMk id="7" creationId="{9FDB8847-7D80-55AF-5502-260262354A79}"/>
          </ac:spMkLst>
        </pc:spChg>
        <pc:spChg chg="add del mod">
          <ac:chgData name="Maria Varona" userId="e66636f13166b981" providerId="LiveId" clId="{CC74F64B-C8E6-471D-863D-1EDE95D8A156}" dt="2026-05-18T01:50:28.414" v="78" actId="26606"/>
          <ac:spMkLst>
            <pc:docMk/>
            <pc:sldMk cId="803366497" sldId="287"/>
            <ac:spMk id="8" creationId="{3372502B-5730-347C-93E8-E5FF5EE79538}"/>
          </ac:spMkLst>
        </pc:spChg>
        <pc:picChg chg="add mod">
          <ac:chgData name="Maria Varona" userId="e66636f13166b981" providerId="LiveId" clId="{CC74F64B-C8E6-471D-863D-1EDE95D8A156}" dt="2026-05-18T01:51:49.473" v="87" actId="1076"/>
          <ac:picMkLst>
            <pc:docMk/>
            <pc:sldMk cId="803366497" sldId="287"/>
            <ac:picMk id="3" creationId="{EC47A153-37B8-22AC-0EBA-7F86A2EDB4B0}"/>
          </ac:picMkLst>
        </pc:picChg>
      </pc:sldChg>
      <pc:sldChg chg="addSp delSp modSp add mod">
        <pc:chgData name="Maria Varona" userId="e66636f13166b981" providerId="LiveId" clId="{CC74F64B-C8E6-471D-863D-1EDE95D8A156}" dt="2026-05-18T01:56:38.588" v="154" actId="1440"/>
        <pc:sldMkLst>
          <pc:docMk/>
          <pc:sldMk cId="336661447" sldId="288"/>
        </pc:sldMkLst>
        <pc:spChg chg="mod">
          <ac:chgData name="Maria Varona" userId="e66636f13166b981" providerId="LiveId" clId="{CC74F64B-C8E6-471D-863D-1EDE95D8A156}" dt="2026-05-18T01:56:30.606" v="153" actId="122"/>
          <ac:spMkLst>
            <pc:docMk/>
            <pc:sldMk cId="336661447" sldId="288"/>
            <ac:spMk id="2" creationId="{A9664895-77B7-BFF0-E94B-E40E67AAAEEF}"/>
          </ac:spMkLst>
        </pc:spChg>
        <pc:picChg chg="del">
          <ac:chgData name="Maria Varona" userId="e66636f13166b981" providerId="LiveId" clId="{CC74F64B-C8E6-471D-863D-1EDE95D8A156}" dt="2026-05-18T01:56:05.368" v="147" actId="478"/>
          <ac:picMkLst>
            <pc:docMk/>
            <pc:sldMk cId="336661447" sldId="288"/>
            <ac:picMk id="4" creationId="{4F458E1B-E6A2-4FD0-D73B-7CBEB1BB6A62}"/>
          </ac:picMkLst>
        </pc:picChg>
        <pc:picChg chg="add mod">
          <ac:chgData name="Maria Varona" userId="e66636f13166b981" providerId="LiveId" clId="{CC74F64B-C8E6-471D-863D-1EDE95D8A156}" dt="2026-05-18T01:56:38.588" v="154" actId="1440"/>
          <ac:picMkLst>
            <pc:docMk/>
            <pc:sldMk cId="336661447" sldId="288"/>
            <ac:picMk id="5" creationId="{7CE769D1-F019-71BB-1842-9E1E3C6F88AD}"/>
          </ac:picMkLst>
        </pc:picChg>
      </pc:sldChg>
      <pc:sldChg chg="modSp add mod modAnim">
        <pc:chgData name="Maria Varona" userId="e66636f13166b981" providerId="LiveId" clId="{CC74F64B-C8E6-471D-863D-1EDE95D8A156}" dt="2026-05-18T02:29:42.930" v="880" actId="1076"/>
        <pc:sldMkLst>
          <pc:docMk/>
          <pc:sldMk cId="0" sldId="289"/>
        </pc:sldMkLst>
        <pc:spChg chg="mod">
          <ac:chgData name="Maria Varona" userId="e66636f13166b981" providerId="LiveId" clId="{CC74F64B-C8E6-471D-863D-1EDE95D8A156}" dt="2026-05-18T02:29:42.930" v="880" actId="1076"/>
          <ac:spMkLst>
            <pc:docMk/>
            <pc:sldMk cId="0" sldId="289"/>
            <ac:spMk id="6" creationId="{53CD996E-81F7-4D16-BCF0-3C146DF15005}"/>
          </ac:spMkLst>
        </pc:spChg>
        <pc:spChg chg="mod">
          <ac:chgData name="Maria Varona" userId="e66636f13166b981" providerId="LiveId" clId="{CC74F64B-C8E6-471D-863D-1EDE95D8A156}" dt="2026-05-18T02:00:04.144" v="177" actId="207"/>
          <ac:spMkLst>
            <pc:docMk/>
            <pc:sldMk cId="0" sldId="289"/>
            <ac:spMk id="128" creationId="{00000000-0000-0000-0000-000000000000}"/>
          </ac:spMkLst>
        </pc:spChg>
        <pc:picChg chg="mod">
          <ac:chgData name="Maria Varona" userId="e66636f13166b981" providerId="LiveId" clId="{CC74F64B-C8E6-471D-863D-1EDE95D8A156}" dt="2026-05-18T02:29:39.154" v="879" actId="1076"/>
          <ac:picMkLst>
            <pc:docMk/>
            <pc:sldMk cId="0" sldId="289"/>
            <ac:picMk id="1028" creationId="{925A6B7C-C00C-4451-B02D-6546A0B43EDB}"/>
          </ac:picMkLst>
        </pc:picChg>
      </pc:sldChg>
      <pc:sldChg chg="modSp add del mod">
        <pc:chgData name="Maria Varona" userId="e66636f13166b981" providerId="LiveId" clId="{CC74F64B-C8E6-471D-863D-1EDE95D8A156}" dt="2026-05-18T02:06:30.874" v="386" actId="47"/>
        <pc:sldMkLst>
          <pc:docMk/>
          <pc:sldMk cId="3790042384" sldId="290"/>
        </pc:sldMkLst>
        <pc:spChg chg="mod">
          <ac:chgData name="Maria Varona" userId="e66636f13166b981" providerId="LiveId" clId="{CC74F64B-C8E6-471D-863D-1EDE95D8A156}" dt="2026-05-18T01:59:12.024" v="172" actId="27636"/>
          <ac:spMkLst>
            <pc:docMk/>
            <pc:sldMk cId="3790042384" sldId="290"/>
            <ac:spMk id="2" creationId="{402679D3-ECEA-43A1-B3FD-3DDCEA9A20CB}"/>
          </ac:spMkLst>
        </pc:spChg>
      </pc:sldChg>
      <pc:sldChg chg="delSp add del mod">
        <pc:chgData name="Maria Varona" userId="e66636f13166b981" providerId="LiveId" clId="{CC74F64B-C8E6-471D-863D-1EDE95D8A156}" dt="2026-05-18T02:11:54.745" v="789" actId="47"/>
        <pc:sldMkLst>
          <pc:docMk/>
          <pc:sldMk cId="2268798387" sldId="292"/>
        </pc:sldMkLst>
        <pc:picChg chg="del">
          <ac:chgData name="Maria Varona" userId="e66636f13166b981" providerId="LiveId" clId="{CC74F64B-C8E6-471D-863D-1EDE95D8A156}" dt="2026-05-18T02:11:51.354" v="788" actId="478"/>
          <ac:picMkLst>
            <pc:docMk/>
            <pc:sldMk cId="2268798387" sldId="292"/>
            <ac:picMk id="3" creationId="{831BAC11-AD7F-4EDC-B40B-DA8E095991BF}"/>
          </ac:picMkLst>
        </pc:picChg>
      </pc:sldChg>
      <pc:sldChg chg="addSp modSp add mod modAnim">
        <pc:chgData name="Maria Varona" userId="e66636f13166b981" providerId="LiveId" clId="{CC74F64B-C8E6-471D-863D-1EDE95D8A156}" dt="2026-05-18T02:23:05.586" v="854"/>
        <pc:sldMkLst>
          <pc:docMk/>
          <pc:sldMk cId="1341376696" sldId="297"/>
        </pc:sldMkLst>
        <pc:spChg chg="add mod ord">
          <ac:chgData name="Maria Varona" userId="e66636f13166b981" providerId="LiveId" clId="{CC74F64B-C8E6-471D-863D-1EDE95D8A156}" dt="2026-05-18T02:01:38.881" v="197" actId="171"/>
          <ac:spMkLst>
            <pc:docMk/>
            <pc:sldMk cId="1341376696" sldId="297"/>
            <ac:spMk id="2" creationId="{D0533C66-3599-1663-DB30-7041C2B9BFBC}"/>
          </ac:spMkLst>
        </pc:spChg>
        <pc:spChg chg="mod">
          <ac:chgData name="Maria Varona" userId="e66636f13166b981" providerId="LiveId" clId="{CC74F64B-C8E6-471D-863D-1EDE95D8A156}" dt="2026-05-18T02:01:01.233" v="195" actId="207"/>
          <ac:spMkLst>
            <pc:docMk/>
            <pc:sldMk cId="1341376696" sldId="297"/>
            <ac:spMk id="3" creationId="{546D369B-63FD-4F6D-A93E-3A59804EE90B}"/>
          </ac:spMkLst>
        </pc:spChg>
        <pc:spChg chg="add mod">
          <ac:chgData name="Maria Varona" userId="e66636f13166b981" providerId="LiveId" clId="{CC74F64B-C8E6-471D-863D-1EDE95D8A156}" dt="2026-05-18T02:03:29.782" v="206" actId="207"/>
          <ac:spMkLst>
            <pc:docMk/>
            <pc:sldMk cId="1341376696" sldId="297"/>
            <ac:spMk id="4" creationId="{9343EDC7-5476-7D3B-83B7-F78DC6D454F8}"/>
          </ac:spMkLst>
        </pc:spChg>
        <pc:picChg chg="mod">
          <ac:chgData name="Maria Varona" userId="e66636f13166b981" providerId="LiveId" clId="{CC74F64B-C8E6-471D-863D-1EDE95D8A156}" dt="2026-05-18T02:02:36.859" v="200" actId="1076"/>
          <ac:picMkLst>
            <pc:docMk/>
            <pc:sldMk cId="1341376696" sldId="297"/>
            <ac:picMk id="6148" creationId="{3B6B6F5C-9CC0-5DE2-ADE4-A606F2F6389A}"/>
          </ac:picMkLst>
        </pc:picChg>
      </pc:sldChg>
      <pc:sldChg chg="addSp modSp add mod">
        <pc:chgData name="Maria Varona" userId="e66636f13166b981" providerId="LiveId" clId="{CC74F64B-C8E6-471D-863D-1EDE95D8A156}" dt="2026-05-18T02:24:14.101" v="856" actId="1076"/>
        <pc:sldMkLst>
          <pc:docMk/>
          <pc:sldMk cId="206185467" sldId="298"/>
        </pc:sldMkLst>
        <pc:spChg chg="mod">
          <ac:chgData name="Maria Varona" userId="e66636f13166b981" providerId="LiveId" clId="{CC74F64B-C8E6-471D-863D-1EDE95D8A156}" dt="2026-05-18T02:24:14.101" v="856" actId="1076"/>
          <ac:spMkLst>
            <pc:docMk/>
            <pc:sldMk cId="206185467" sldId="298"/>
            <ac:spMk id="2" creationId="{90691F9B-9285-43BC-BDE9-D2A4821CADDC}"/>
          </ac:spMkLst>
        </pc:spChg>
        <pc:spChg chg="mod">
          <ac:chgData name="Maria Varona" userId="e66636f13166b981" providerId="LiveId" clId="{CC74F64B-C8E6-471D-863D-1EDE95D8A156}" dt="2026-05-18T02:08:41.761" v="486" actId="1076"/>
          <ac:spMkLst>
            <pc:docMk/>
            <pc:sldMk cId="206185467" sldId="298"/>
            <ac:spMk id="3" creationId="{6205CF88-595A-478E-A0EC-D2E6932C7753}"/>
          </ac:spMkLst>
        </pc:spChg>
        <pc:spChg chg="mod">
          <ac:chgData name="Maria Varona" userId="e66636f13166b981" providerId="LiveId" clId="{CC74F64B-C8E6-471D-863D-1EDE95D8A156}" dt="2026-05-18T02:09:15.831" v="552" actId="20577"/>
          <ac:spMkLst>
            <pc:docMk/>
            <pc:sldMk cId="206185467" sldId="298"/>
            <ac:spMk id="4" creationId="{D6878C6C-344A-4E84-9618-101E61024D27}"/>
          </ac:spMkLst>
        </pc:spChg>
        <pc:spChg chg="mod">
          <ac:chgData name="Maria Varona" userId="e66636f13166b981" providerId="LiveId" clId="{CC74F64B-C8E6-471D-863D-1EDE95D8A156}" dt="2026-05-18T02:09:30.194" v="588" actId="20577"/>
          <ac:spMkLst>
            <pc:docMk/>
            <pc:sldMk cId="206185467" sldId="298"/>
            <ac:spMk id="5" creationId="{1ACAC0C3-5B52-4447-AB4C-830DB763FF49}"/>
          </ac:spMkLst>
        </pc:spChg>
        <pc:spChg chg="mod">
          <ac:chgData name="Maria Varona" userId="e66636f13166b981" providerId="LiveId" clId="{CC74F64B-C8E6-471D-863D-1EDE95D8A156}" dt="2026-05-18T02:10:18.107" v="655" actId="20577"/>
          <ac:spMkLst>
            <pc:docMk/>
            <pc:sldMk cId="206185467" sldId="298"/>
            <ac:spMk id="6" creationId="{10DBF342-F4FA-445F-B34E-355411A1B26C}"/>
          </ac:spMkLst>
        </pc:spChg>
        <pc:spChg chg="add mod ord">
          <ac:chgData name="Maria Varona" userId="e66636f13166b981" providerId="LiveId" clId="{CC74F64B-C8E6-471D-863D-1EDE95D8A156}" dt="2026-05-18T02:08:12.621" v="454" actId="171"/>
          <ac:spMkLst>
            <pc:docMk/>
            <pc:sldMk cId="206185467" sldId="298"/>
            <ac:spMk id="7" creationId="{06BD72B1-973C-C755-8E2E-0DA4D5EF9D5E}"/>
          </ac:spMkLst>
        </pc:spChg>
      </pc:sldChg>
      <pc:sldChg chg="modSp add">
        <pc:chgData name="Maria Varona" userId="e66636f13166b981" providerId="LiveId" clId="{CC74F64B-C8E6-471D-863D-1EDE95D8A156}" dt="2026-05-18T02:11:09.302" v="730" actId="20577"/>
        <pc:sldMkLst>
          <pc:docMk/>
          <pc:sldMk cId="331573917" sldId="299"/>
        </pc:sldMkLst>
        <pc:spChg chg="mod">
          <ac:chgData name="Maria Varona" userId="e66636f13166b981" providerId="LiveId" clId="{CC74F64B-C8E6-471D-863D-1EDE95D8A156}" dt="2026-05-18T02:11:04.070" v="724" actId="20577"/>
          <ac:spMkLst>
            <pc:docMk/>
            <pc:sldMk cId="331573917" sldId="299"/>
            <ac:spMk id="2" creationId="{43B39E78-5BC3-4710-A51E-F29DA92D3B32}"/>
          </ac:spMkLst>
        </pc:spChg>
        <pc:spChg chg="mod">
          <ac:chgData name="Maria Varona" userId="e66636f13166b981" providerId="LiveId" clId="{CC74F64B-C8E6-471D-863D-1EDE95D8A156}" dt="2026-05-18T02:10:44.309" v="670" actId="20577"/>
          <ac:spMkLst>
            <pc:docMk/>
            <pc:sldMk cId="331573917" sldId="299"/>
            <ac:spMk id="3" creationId="{00135F29-C76F-DE97-5D5C-60A624CA91C0}"/>
          </ac:spMkLst>
        </pc:spChg>
        <pc:spChg chg="mod">
          <ac:chgData name="Maria Varona" userId="e66636f13166b981" providerId="LiveId" clId="{CC74F64B-C8E6-471D-863D-1EDE95D8A156}" dt="2026-05-18T02:11:09.302" v="730" actId="20577"/>
          <ac:spMkLst>
            <pc:docMk/>
            <pc:sldMk cId="331573917" sldId="299"/>
            <ac:spMk id="4" creationId="{06A71633-8CF0-2537-7C17-A716E119B544}"/>
          </ac:spMkLst>
        </pc:spChg>
      </pc:sldChg>
      <pc:sldChg chg="addSp delSp modSp add mod delAnim modAnim">
        <pc:chgData name="Maria Varona" userId="e66636f13166b981" providerId="LiveId" clId="{CC74F64B-C8E6-471D-863D-1EDE95D8A156}" dt="2026-05-18T02:27:06.063" v="873" actId="1076"/>
        <pc:sldMkLst>
          <pc:docMk/>
          <pc:sldMk cId="4268209886" sldId="300"/>
        </pc:sldMkLst>
        <pc:spChg chg="mod">
          <ac:chgData name="Maria Varona" userId="e66636f13166b981" providerId="LiveId" clId="{CC74F64B-C8E6-471D-863D-1EDE95D8A156}" dt="2026-05-18T02:11:41.980" v="787" actId="20577"/>
          <ac:spMkLst>
            <pc:docMk/>
            <pc:sldMk cId="4268209886" sldId="300"/>
            <ac:spMk id="2" creationId="{90691F9B-9285-43BC-BDE9-D2A4821CADDC}"/>
          </ac:spMkLst>
        </pc:spChg>
        <pc:spChg chg="mod">
          <ac:chgData name="Maria Varona" userId="e66636f13166b981" providerId="LiveId" clId="{CC74F64B-C8E6-471D-863D-1EDE95D8A156}" dt="2026-05-18T02:25:34.014" v="858"/>
          <ac:spMkLst>
            <pc:docMk/>
            <pc:sldMk cId="4268209886" sldId="300"/>
            <ac:spMk id="3" creationId="{6205CF88-595A-478E-A0EC-D2E6932C7753}"/>
          </ac:spMkLst>
        </pc:spChg>
        <pc:spChg chg="mod">
          <ac:chgData name="Maria Varona" userId="e66636f13166b981" providerId="LiveId" clId="{CC74F64B-C8E6-471D-863D-1EDE95D8A156}" dt="2026-05-18T02:26:00.826" v="861"/>
          <ac:spMkLst>
            <pc:docMk/>
            <pc:sldMk cId="4268209886" sldId="300"/>
            <ac:spMk id="4" creationId="{D6878C6C-344A-4E84-9618-101E61024D27}"/>
          </ac:spMkLst>
        </pc:spChg>
        <pc:spChg chg="mod">
          <ac:chgData name="Maria Varona" userId="e66636f13166b981" providerId="LiveId" clId="{CC74F64B-C8E6-471D-863D-1EDE95D8A156}" dt="2026-05-18T02:26:21.315" v="864"/>
          <ac:spMkLst>
            <pc:docMk/>
            <pc:sldMk cId="4268209886" sldId="300"/>
            <ac:spMk id="5" creationId="{1ACAC0C3-5B52-4447-AB4C-830DB763FF49}"/>
          </ac:spMkLst>
        </pc:spChg>
        <pc:spChg chg="mod">
          <ac:chgData name="Maria Varona" userId="e66636f13166b981" providerId="LiveId" clId="{CC74F64B-C8E6-471D-863D-1EDE95D8A156}" dt="2026-05-18T02:26:48.521" v="867"/>
          <ac:spMkLst>
            <pc:docMk/>
            <pc:sldMk cId="4268209886" sldId="300"/>
            <ac:spMk id="6" creationId="{10DBF342-F4FA-445F-B34E-355411A1B26C}"/>
          </ac:spMkLst>
        </pc:spChg>
        <pc:spChg chg="mod">
          <ac:chgData name="Maria Varona" userId="e66636f13166b981" providerId="LiveId" clId="{CC74F64B-C8E6-471D-863D-1EDE95D8A156}" dt="2026-05-18T02:26:24.186" v="865" actId="1076"/>
          <ac:spMkLst>
            <pc:docMk/>
            <pc:sldMk cId="4268209886" sldId="300"/>
            <ac:spMk id="7" creationId="{2C03185C-0169-E068-6248-04BDE5408BE1}"/>
          </ac:spMkLst>
        </pc:spChg>
        <pc:spChg chg="del mod">
          <ac:chgData name="Maria Varona" userId="e66636f13166b981" providerId="LiveId" clId="{CC74F64B-C8E6-471D-863D-1EDE95D8A156}" dt="2026-05-18T02:17:00.156" v="818" actId="478"/>
          <ac:spMkLst>
            <pc:docMk/>
            <pc:sldMk cId="4268209886" sldId="300"/>
            <ac:spMk id="8" creationId="{B5CB911B-9C8C-0DE8-1E46-ABA315BD795D}"/>
          </ac:spMkLst>
        </pc:spChg>
        <pc:spChg chg="del">
          <ac:chgData name="Maria Varona" userId="e66636f13166b981" providerId="LiveId" clId="{CC74F64B-C8E6-471D-863D-1EDE95D8A156}" dt="2026-05-18T02:17:28" v="824" actId="478"/>
          <ac:spMkLst>
            <pc:docMk/>
            <pc:sldMk cId="4268209886" sldId="300"/>
            <ac:spMk id="9" creationId="{71018AA0-631F-338D-196F-5B5631955316}"/>
          </ac:spMkLst>
        </pc:spChg>
        <pc:spChg chg="del">
          <ac:chgData name="Maria Varona" userId="e66636f13166b981" providerId="LiveId" clId="{CC74F64B-C8E6-471D-863D-1EDE95D8A156}" dt="2026-05-18T02:17:41.868" v="828" actId="478"/>
          <ac:spMkLst>
            <pc:docMk/>
            <pc:sldMk cId="4268209886" sldId="300"/>
            <ac:spMk id="10" creationId="{97F84606-533C-EEE7-1258-E3A8341617A5}"/>
          </ac:spMkLst>
        </pc:spChg>
        <pc:spChg chg="add mod">
          <ac:chgData name="Maria Varona" userId="e66636f13166b981" providerId="LiveId" clId="{CC74F64B-C8E6-471D-863D-1EDE95D8A156}" dt="2026-05-18T02:27:06.063" v="873" actId="1076"/>
          <ac:spMkLst>
            <pc:docMk/>
            <pc:sldMk cId="4268209886" sldId="300"/>
            <ac:spMk id="11" creationId="{90F2C419-27FF-DEC4-D0BE-AFA711E88829}"/>
          </ac:spMkLst>
        </pc:spChg>
        <pc:spChg chg="add mod">
          <ac:chgData name="Maria Varona" userId="e66636f13166b981" providerId="LiveId" clId="{CC74F64B-C8E6-471D-863D-1EDE95D8A156}" dt="2026-05-18T02:25:38.631" v="859" actId="1076"/>
          <ac:spMkLst>
            <pc:docMk/>
            <pc:sldMk cId="4268209886" sldId="300"/>
            <ac:spMk id="12" creationId="{9BDBF928-955A-F3E1-9534-DBCB9BC0175A}"/>
          </ac:spMkLst>
        </pc:spChg>
        <pc:spChg chg="add mod">
          <ac:chgData name="Maria Varona" userId="e66636f13166b981" providerId="LiveId" clId="{CC74F64B-C8E6-471D-863D-1EDE95D8A156}" dt="2026-05-18T02:26:04.378" v="862" actId="1076"/>
          <ac:spMkLst>
            <pc:docMk/>
            <pc:sldMk cId="4268209886" sldId="300"/>
            <ac:spMk id="13" creationId="{32803512-C1C8-B43F-1652-99A52D84F212}"/>
          </ac:spMkLst>
        </pc:spChg>
        <pc:picChg chg="mod">
          <ac:chgData name="Maria Varona" userId="e66636f13166b981" providerId="LiveId" clId="{CC74F64B-C8E6-471D-863D-1EDE95D8A156}" dt="2026-05-18T02:18:41.468" v="838" actId="14100"/>
          <ac:picMkLst>
            <pc:docMk/>
            <pc:sldMk cId="4268209886" sldId="300"/>
            <ac:picMk id="1026" creationId="{A9A10C9B-44BB-40CA-95BA-3EFFA9281D35}"/>
          </ac:picMkLst>
        </pc:picChg>
        <pc:picChg chg="mod">
          <ac:chgData name="Maria Varona" userId="e66636f13166b981" providerId="LiveId" clId="{CC74F64B-C8E6-471D-863D-1EDE95D8A156}" dt="2026-05-18T02:18:44.834" v="839" actId="14100"/>
          <ac:picMkLst>
            <pc:docMk/>
            <pc:sldMk cId="4268209886" sldId="300"/>
            <ac:picMk id="1028" creationId="{CE32926C-22A6-4A5F-AD8C-493905676C54}"/>
          </ac:picMkLst>
        </pc:picChg>
        <pc:picChg chg="mod">
          <ac:chgData name="Maria Varona" userId="e66636f13166b981" providerId="LiveId" clId="{CC74F64B-C8E6-471D-863D-1EDE95D8A156}" dt="2026-05-18T02:18:35.117" v="836" actId="14100"/>
          <ac:picMkLst>
            <pc:docMk/>
            <pc:sldMk cId="4268209886" sldId="300"/>
            <ac:picMk id="1030" creationId="{CE64D0D4-55F5-42BE-8350-78ECE7F391EF}"/>
          </ac:picMkLst>
        </pc:picChg>
        <pc:picChg chg="mod">
          <ac:chgData name="Maria Varona" userId="e66636f13166b981" providerId="LiveId" clId="{CC74F64B-C8E6-471D-863D-1EDE95D8A156}" dt="2026-05-18T02:18:38.185" v="837" actId="14100"/>
          <ac:picMkLst>
            <pc:docMk/>
            <pc:sldMk cId="4268209886" sldId="300"/>
            <ac:picMk id="1032" creationId="{E603556A-5580-4038-972C-1A80BFDE05D0}"/>
          </ac:picMkLst>
        </pc:picChg>
      </pc:sldChg>
      <pc:sldChg chg="addSp delSp modSp add mod delAnim modAnim">
        <pc:chgData name="Maria Varona" userId="e66636f13166b981" providerId="LiveId" clId="{CC74F64B-C8E6-471D-863D-1EDE95D8A156}" dt="2026-05-18T02:14:44.958" v="810" actId="14100"/>
        <pc:sldMkLst>
          <pc:docMk/>
          <pc:sldMk cId="3053763669" sldId="301"/>
        </pc:sldMkLst>
        <pc:spChg chg="mod">
          <ac:chgData name="Maria Varona" userId="e66636f13166b981" providerId="LiveId" clId="{CC74F64B-C8E6-471D-863D-1EDE95D8A156}" dt="2026-05-18T02:14:18.089" v="808" actId="14100"/>
          <ac:spMkLst>
            <pc:docMk/>
            <pc:sldMk cId="3053763669" sldId="301"/>
            <ac:spMk id="2" creationId="{AD1C96E7-57DC-4B11-A540-DB6BFBEE2CE5}"/>
          </ac:spMkLst>
        </pc:spChg>
        <pc:picChg chg="add mod">
          <ac:chgData name="Maria Varona" userId="e66636f13166b981" providerId="LiveId" clId="{CC74F64B-C8E6-471D-863D-1EDE95D8A156}" dt="2026-05-18T02:14:44.958" v="810" actId="14100"/>
          <ac:picMkLst>
            <pc:docMk/>
            <pc:sldMk cId="3053763669" sldId="301"/>
            <ac:picMk id="3" creationId="{6499B3C3-6425-11F9-9B1D-C59E99A6A4F0}"/>
          </ac:picMkLst>
        </pc:picChg>
        <pc:picChg chg="del">
          <ac:chgData name="Maria Varona" userId="e66636f13166b981" providerId="LiveId" clId="{CC74F64B-C8E6-471D-863D-1EDE95D8A156}" dt="2026-05-18T02:12:01.489" v="790" actId="478"/>
          <ac:picMkLst>
            <pc:docMk/>
            <pc:sldMk cId="3053763669" sldId="301"/>
            <ac:picMk id="4" creationId="{C7D5166E-5128-20C6-5C92-AD12F0D030BA}"/>
          </ac:picMkLst>
        </pc:picChg>
      </pc:sldChg>
      <pc:sldChg chg="delSp add del mod delAnim">
        <pc:chgData name="Maria Varona" userId="e66636f13166b981" providerId="LiveId" clId="{CC74F64B-C8E6-471D-863D-1EDE95D8A156}" dt="2026-05-18T02:14:46.863" v="811" actId="47"/>
        <pc:sldMkLst>
          <pc:docMk/>
          <pc:sldMk cId="2252824160" sldId="302"/>
        </pc:sldMkLst>
        <pc:picChg chg="del">
          <ac:chgData name="Maria Varona" userId="e66636f13166b981" providerId="LiveId" clId="{CC74F64B-C8E6-471D-863D-1EDE95D8A156}" dt="2026-05-18T02:12:05.629" v="791" actId="478"/>
          <ac:picMkLst>
            <pc:docMk/>
            <pc:sldMk cId="2252824160" sldId="302"/>
            <ac:picMk id="3" creationId="{F172F3A9-0722-52F7-5364-FE4E620B0188}"/>
          </ac:picMkLst>
        </pc:picChg>
      </pc:sldChg>
      <pc:sldMasterChg chg="modSldLayout">
        <pc:chgData name="Maria Varona" userId="e66636f13166b981" providerId="LiveId" clId="{CC74F64B-C8E6-471D-863D-1EDE95D8A156}" dt="2026-05-18T01:57:51.874" v="155"/>
        <pc:sldMasterMkLst>
          <pc:docMk/>
          <pc:sldMasterMk cId="1170255850" sldId="2147483648"/>
        </pc:sldMasterMkLst>
        <pc:sldLayoutChg chg="setBg">
          <pc:chgData name="Maria Varona" userId="e66636f13166b981" providerId="LiveId" clId="{CC74F64B-C8E6-471D-863D-1EDE95D8A156}" dt="2026-05-18T01:57:51.874" v="155"/>
          <pc:sldLayoutMkLst>
            <pc:docMk/>
            <pc:sldMasterMk cId="1170255850" sldId="2147483648"/>
            <pc:sldLayoutMk cId="1890547085" sldId="2147483649"/>
          </pc:sldLayoutMkLst>
        </pc:sldLayoutChg>
        <pc:sldLayoutChg chg="setBg">
          <pc:chgData name="Maria Varona" userId="e66636f13166b981" providerId="LiveId" clId="{CC74F64B-C8E6-471D-863D-1EDE95D8A156}" dt="2026-05-18T01:57:51.874" v="155"/>
          <pc:sldLayoutMkLst>
            <pc:docMk/>
            <pc:sldMasterMk cId="1170255850" sldId="2147483648"/>
            <pc:sldLayoutMk cId="2117916424" sldId="2147483651"/>
          </pc:sldLayoutMkLst>
        </pc:sldLayoutChg>
        <pc:sldLayoutChg chg="setBg">
          <pc:chgData name="Maria Varona" userId="e66636f13166b981" providerId="LiveId" clId="{CC74F64B-C8E6-471D-863D-1EDE95D8A156}" dt="2026-05-18T01:57:51.874" v="155"/>
          <pc:sldLayoutMkLst>
            <pc:docMk/>
            <pc:sldMasterMk cId="1170255850" sldId="2147483648"/>
            <pc:sldLayoutMk cId="2222526820" sldId="2147483655"/>
          </pc:sldLayoutMkLst>
        </pc:sldLayoutChg>
        <pc:sldLayoutChg chg="setBg">
          <pc:chgData name="Maria Varona" userId="e66636f13166b981" providerId="LiveId" clId="{CC74F64B-C8E6-471D-863D-1EDE95D8A156}" dt="2026-05-18T01:57:51.874" v="155"/>
          <pc:sldLayoutMkLst>
            <pc:docMk/>
            <pc:sldMasterMk cId="1170255850" sldId="2147483648"/>
            <pc:sldLayoutMk cId="1897700675" sldId="2147483656"/>
          </pc:sldLayoutMkLst>
        </pc:sldLayoutChg>
        <pc:sldLayoutChg chg="setBg">
          <pc:chgData name="Maria Varona" userId="e66636f13166b981" providerId="LiveId" clId="{CC74F64B-C8E6-471D-863D-1EDE95D8A156}" dt="2026-05-18T01:57:51.874" v="155"/>
          <pc:sldLayoutMkLst>
            <pc:docMk/>
            <pc:sldMasterMk cId="1170255850" sldId="2147483648"/>
            <pc:sldLayoutMk cId="639301748" sldId="21474836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5/17/2026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5/17/2026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84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5/17/2026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5/17/2026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5/17/2026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5/17/2026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5/17/2026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5/17/2026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5/17/2026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5/17/2026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5/17/2026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5/17/2026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5/17/2026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5/17/2026</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1XbscBPPt2I?si=cjM1f0pkb-TlfuFY" TargetMode="External"/><Relationship Id="rId2" Type="http://schemas.openxmlformats.org/officeDocument/2006/relationships/slideLayout" Target="../slideLayouts/slideLayout6.xml"/><Relationship Id="rId1" Type="http://schemas.openxmlformats.org/officeDocument/2006/relationships/video" Target="https://www.youtube.com/embed/1XbscBPPt2I?feature=oembed"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1649"/>
            <a:ext cx="5939246" cy="1844040"/>
          </a:xfrm>
        </p:spPr>
        <p:txBody>
          <a:bodyPr>
            <a:noAutofit/>
          </a:bodyPr>
          <a:lstStyle/>
          <a:p>
            <a:pPr algn="ctr">
              <a:lnSpc>
                <a:spcPct val="150000"/>
              </a:lnSpc>
              <a:spcBef>
                <a:spcPts val="1200"/>
              </a:spcBef>
            </a:pP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Friends of </a:t>
            </a:r>
            <a:b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Jesus and Mary</a:t>
            </a:r>
          </a:p>
        </p:txBody>
      </p:sp>
      <p:sp>
        <p:nvSpPr>
          <p:cNvPr id="3" name="Subtitle 2"/>
          <p:cNvSpPr>
            <a:spLocks noGrp="1"/>
          </p:cNvSpPr>
          <p:nvPr>
            <p:ph type="subTitle" idx="1"/>
          </p:nvPr>
        </p:nvSpPr>
        <p:spPr>
          <a:xfrm>
            <a:off x="0" y="4206240"/>
            <a:ext cx="6096000" cy="2060089"/>
          </a:xfrm>
        </p:spPr>
        <p:txBody>
          <a:bodyPr>
            <a:noAutofit/>
          </a:bodyPr>
          <a:lstStyle/>
          <a:p>
            <a:pPr algn="ctr">
              <a:lnSpc>
                <a:spcPct val="100000"/>
              </a:lnSpc>
              <a:spcBef>
                <a:spcPts val="600"/>
              </a:spcBef>
              <a:spcAft>
                <a:spcPts val="600"/>
              </a:spcAft>
            </a:pPr>
            <a:r>
              <a:rPr lang="en-US" b="1" dirty="0">
                <a:solidFill>
                  <a:srgbClr val="002060"/>
                </a:solidFill>
                <a:latin typeface="Arial" panose="020B0604020202020204" pitchFamily="34" charset="0"/>
                <a:cs typeface="Arial" panose="020B0604020202020204" pitchFamily="34" charset="0"/>
              </a:rPr>
              <a:t>Solemnity of the Ascension </a:t>
            </a:r>
          </a:p>
          <a:p>
            <a:pPr algn="ctr">
              <a:lnSpc>
                <a:spcPct val="100000"/>
              </a:lnSpc>
              <a:spcBef>
                <a:spcPts val="600"/>
              </a:spcBef>
              <a:spcAft>
                <a:spcPts val="600"/>
              </a:spcAft>
            </a:pPr>
            <a:r>
              <a:rPr lang="en-US" sz="2200" dirty="0">
                <a:solidFill>
                  <a:srgbClr val="FF0000"/>
                </a:solidFill>
                <a:latin typeface="Arial" panose="020B0604020202020204" pitchFamily="34" charset="0"/>
                <a:cs typeface="Arial" panose="020B0604020202020204" pitchFamily="34" charset="0"/>
              </a:rPr>
              <a:t>Matthew 28, 16-20</a:t>
            </a:r>
          </a:p>
          <a:p>
            <a:pPr algn="ctr">
              <a:lnSpc>
                <a:spcPct val="100000"/>
              </a:lnSpc>
              <a:spcBef>
                <a:spcPts val="600"/>
              </a:spcBef>
              <a:spcAft>
                <a:spcPts val="600"/>
              </a:spcAft>
            </a:pPr>
            <a:endParaRPr lang="es-ES" sz="800" b="1" dirty="0">
              <a:solidFill>
                <a:srgbClr val="FFC00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endParaRPr lang="es-ES" sz="800" b="1" dirty="0">
              <a:solidFill>
                <a:srgbClr val="FFC00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r>
              <a:rPr lang="es-ES" sz="2200" b="1" dirty="0">
                <a:solidFill>
                  <a:srgbClr val="FFC000"/>
                </a:solidFill>
                <a:latin typeface="Arial" panose="020B0604020202020204" pitchFamily="34" charset="0"/>
                <a:cs typeface="Arial" panose="020B0604020202020204" pitchFamily="34" charset="0"/>
              </a:rPr>
              <a:t>www.fcpeace.org</a:t>
            </a:r>
            <a:endParaRPr lang="en-US" sz="2200" b="1" dirty="0">
              <a:solidFill>
                <a:srgbClr val="FFC000"/>
              </a:solidFill>
              <a:latin typeface="Arial" panose="020B0604020202020204" pitchFamily="34" charset="0"/>
              <a:cs typeface="Arial" panose="020B0604020202020204" pitchFamily="34" charset="0"/>
            </a:endParaRPr>
          </a:p>
        </p:txBody>
      </p:sp>
      <p:pic>
        <p:nvPicPr>
          <p:cNvPr id="4" name="Picture 2" descr="ASCENSIÓN DEL SEÑOR - Trinitarios">
            <a:extLst>
              <a:ext uri="{FF2B5EF4-FFF2-40B4-BE49-F238E27FC236}">
                <a16:creationId xmlns:a16="http://schemas.microsoft.com/office/drawing/2014/main" id="{E0A0AB29-B2EA-7B18-C2C4-D2969CBA7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756" y="1471255"/>
            <a:ext cx="5425114" cy="3765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9E78-5BC3-4710-A51E-F29DA92D3B32}"/>
              </a:ext>
            </a:extLst>
          </p:cNvPr>
          <p:cNvSpPr>
            <a:spLocks noGrp="1"/>
          </p:cNvSpPr>
          <p:nvPr>
            <p:ph type="title"/>
          </p:nvPr>
        </p:nvSpPr>
        <p:spPr>
          <a:xfrm>
            <a:off x="137410" y="3429000"/>
            <a:ext cx="11917180" cy="872197"/>
          </a:xfrm>
        </p:spPr>
        <p:txBody>
          <a:bodyPr>
            <a:noAutofit/>
          </a:bodyPr>
          <a:lstStyle/>
          <a:p>
            <a:pPr algn="ct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How Will </a:t>
            </a:r>
            <a:r>
              <a:rPr lang="es-ES" b="1" dirty="0" err="1">
                <a:solidFill>
                  <a:srgbClr val="C00000"/>
                </a:solidFill>
                <a:latin typeface="Calibri" panose="020F0502020204030204" pitchFamily="34" charset="0"/>
                <a:ea typeface="Calibri" panose="020F0502020204030204" pitchFamily="34" charset="0"/>
                <a:cs typeface="Calibri" panose="020F0502020204030204" pitchFamily="34" charset="0"/>
              </a:rPr>
              <a:t>you</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rgbClr val="C00000"/>
                </a:solidFill>
                <a:latin typeface="Calibri" panose="020F0502020204030204" pitchFamily="34" charset="0"/>
                <a:ea typeface="Calibri" panose="020F0502020204030204" pitchFamily="34" charset="0"/>
                <a:cs typeface="Calibri" panose="020F0502020204030204" pitchFamily="34" charset="0"/>
              </a:rPr>
              <a:t>help</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rgbClr val="C00000"/>
                </a:solidFill>
                <a:latin typeface="Calibri" panose="020F0502020204030204" pitchFamily="34" charset="0"/>
                <a:ea typeface="Calibri" panose="020F0502020204030204" pitchFamily="34" charset="0"/>
                <a:cs typeface="Calibri" panose="020F0502020204030204" pitchFamily="34" charset="0"/>
              </a:rPr>
              <a:t>Jesus</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s-ES" b="1" dirty="0" err="1">
                <a:solidFill>
                  <a:srgbClr val="C00000"/>
                </a:solidFill>
                <a:latin typeface="Calibri" panose="020F0502020204030204" pitchFamily="34" charset="0"/>
                <a:ea typeface="Calibri" panose="020F0502020204030204" pitchFamily="34" charset="0"/>
                <a:cs typeface="Calibri" panose="020F0502020204030204" pitchFamily="34" charset="0"/>
              </a:rPr>
              <a:t>to</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 spread </a:t>
            </a:r>
            <a:r>
              <a:rPr lang="es-ES" b="1" dirty="0" err="1">
                <a:solidFill>
                  <a:srgbClr val="C00000"/>
                </a:solidFill>
                <a:latin typeface="Calibri" panose="020F0502020204030204" pitchFamily="34" charset="0"/>
                <a:ea typeface="Calibri" panose="020F0502020204030204" pitchFamily="34" charset="0"/>
                <a:cs typeface="Calibri" panose="020F0502020204030204" pitchFamily="34" charset="0"/>
              </a:rPr>
              <a:t>the</a:t>
            </a:r>
            <a:r>
              <a:rPr lang="es-ES" b="1" dirty="0">
                <a:solidFill>
                  <a:srgbClr val="C00000"/>
                </a:solidFill>
                <a:latin typeface="Calibri" panose="020F0502020204030204" pitchFamily="34" charset="0"/>
                <a:ea typeface="Calibri" panose="020F0502020204030204" pitchFamily="34" charset="0"/>
                <a:cs typeface="Calibri" panose="020F0502020204030204" pitchFamily="34" charset="0"/>
              </a:rPr>
              <a:t> Good News</a:t>
            </a:r>
            <a:r>
              <a:rPr lang="es-ES"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r>
              <a:rPr lang="es-E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00135F29-C76F-DE97-5D5C-60A624CA91C0}"/>
              </a:ext>
            </a:extLst>
          </p:cNvPr>
          <p:cNvSpPr txBox="1">
            <a:spLocks/>
          </p:cNvSpPr>
          <p:nvPr/>
        </p:nvSpPr>
        <p:spPr>
          <a:xfrm>
            <a:off x="0" y="1742927"/>
            <a:ext cx="12192000" cy="8721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ES" sz="9000" b="1" dirty="0">
                <a:ln>
                  <a:solidFill>
                    <a:srgbClr val="FF0000"/>
                  </a:solidFill>
                </a:ln>
                <a:solidFill>
                  <a:srgbClr val="FFFF00"/>
                </a:solidFill>
                <a:latin typeface="Cambria" panose="02040503050406030204" pitchFamily="18" charset="0"/>
                <a:ea typeface="Times New Roman" panose="02020603050405020304" pitchFamily="18" charset="0"/>
                <a:cs typeface="Times New Roman" panose="02020603050405020304" pitchFamily="18" charset="0"/>
              </a:rPr>
              <a:t>JESUS LOVES US!</a:t>
            </a:r>
            <a:endParaRPr lang="en-US" sz="9000" dirty="0">
              <a:ln>
                <a:solidFill>
                  <a:srgbClr val="FF0000"/>
                </a:solidFill>
              </a:ln>
              <a:solidFill>
                <a:srgbClr val="FFFF00"/>
              </a:solidFill>
            </a:endParaRPr>
          </a:p>
        </p:txBody>
      </p:sp>
      <p:sp>
        <p:nvSpPr>
          <p:cNvPr id="4" name="TextBox 3">
            <a:extLst>
              <a:ext uri="{FF2B5EF4-FFF2-40B4-BE49-F238E27FC236}">
                <a16:creationId xmlns:a16="http://schemas.microsoft.com/office/drawing/2014/main" id="{06A71633-8CF0-2537-7C17-A716E119B544}"/>
              </a:ext>
            </a:extLst>
          </p:cNvPr>
          <p:cNvSpPr txBox="1"/>
          <p:nvPr/>
        </p:nvSpPr>
        <p:spPr>
          <a:xfrm>
            <a:off x="3831431" y="5100638"/>
            <a:ext cx="4529137" cy="861774"/>
          </a:xfrm>
          <a:prstGeom prst="rect">
            <a:avLst/>
          </a:prstGeom>
          <a:noFill/>
        </p:spPr>
        <p:txBody>
          <a:bodyPr wrap="square" rtlCol="0">
            <a:spAutoFit/>
          </a:bodyPr>
          <a:lstStyle/>
          <a:p>
            <a:pPr algn="ctr"/>
            <a:r>
              <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a:rPr>
              <a:t>Share.</a:t>
            </a:r>
          </a:p>
        </p:txBody>
      </p:sp>
    </p:spTree>
    <p:extLst>
      <p:ext uri="{BB962C8B-B14F-4D97-AF65-F5344CB8AC3E}">
        <p14:creationId xmlns:p14="http://schemas.microsoft.com/office/powerpoint/2010/main" val="331573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6319383" y="1956624"/>
            <a:ext cx="5043852" cy="2944752"/>
          </a:xfrm>
        </p:spPr>
        <p:txBody>
          <a:bodyPr>
            <a:noAutofit/>
          </a:bodyPr>
          <a:lstStyle/>
          <a:p>
            <a:pPr marL="0" indent="0" algn="ctr">
              <a:spcBef>
                <a:spcPts val="0"/>
              </a:spcBef>
              <a:buNone/>
            </a:pPr>
            <a:r>
              <a:rPr lang="en-US" sz="2400" dirty="0"/>
              <a:t>Lord, you send us to announce God’s love for all, and the salvation that comes from you. You promised to stay with us to help us. Give us your light and wisdom to recognize each moment of the day when we can be your witness through our actions of honesty, justice, love and service to all. </a:t>
            </a:r>
          </a:p>
          <a:p>
            <a:pPr marL="0" marR="0" indent="0" algn="ctr">
              <a:spcBef>
                <a:spcPts val="0"/>
              </a:spcBef>
              <a:spcAft>
                <a:spcPts val="0"/>
              </a:spcAft>
              <a:buNone/>
            </a:pPr>
            <a:r>
              <a:rPr lang="en-US" sz="2400" dirty="0"/>
              <a:t>Amen.</a:t>
            </a: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EE843905-084C-4888-8EA7-CF62848D5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380" y="1956624"/>
            <a:ext cx="3856044" cy="294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9000" dirty="0" err="1">
                <a:solidFill>
                  <a:srgbClr val="FFC000"/>
                </a:solidFill>
                <a:latin typeface="Calibri"/>
                <a:ea typeface="Calibri"/>
                <a:cs typeface="Calibri"/>
                <a:sym typeface="Calibri"/>
              </a:rPr>
              <a:t>Activity</a:t>
            </a:r>
            <a:endParaRPr sz="9000" dirty="0">
              <a:solidFill>
                <a:srgbClr val="FFC000"/>
              </a:solidFill>
            </a:endParaRPr>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1F9B-9285-43BC-BDE9-D2A4821CADDC}"/>
              </a:ext>
            </a:extLst>
          </p:cNvPr>
          <p:cNvSpPr>
            <a:spLocks noGrp="1"/>
          </p:cNvSpPr>
          <p:nvPr>
            <p:ph type="title"/>
          </p:nvPr>
        </p:nvSpPr>
        <p:spPr>
          <a:xfrm>
            <a:off x="632086" y="130050"/>
            <a:ext cx="10927828" cy="639216"/>
          </a:xfrm>
        </p:spPr>
        <p:txBody>
          <a:bodyPr>
            <a:noAutofit/>
          </a:bodyPr>
          <a:lstStyle/>
          <a:p>
            <a:pPr algn="ctr"/>
            <a:r>
              <a:rPr lang="es-ES" sz="3000" b="1" dirty="0">
                <a:solidFill>
                  <a:schemeClr val="accent2">
                    <a:lumMod val="75000"/>
                  </a:schemeClr>
                </a:solidFill>
              </a:rPr>
              <a:t>Put </a:t>
            </a:r>
            <a:r>
              <a:rPr lang="es-ES" sz="3000" b="1" dirty="0" err="1">
                <a:solidFill>
                  <a:schemeClr val="accent2">
                    <a:lumMod val="75000"/>
                  </a:schemeClr>
                </a:solidFill>
              </a:rPr>
              <a:t>the</a:t>
            </a:r>
            <a:r>
              <a:rPr lang="es-ES" sz="3000" b="1" dirty="0">
                <a:solidFill>
                  <a:schemeClr val="accent2">
                    <a:lumMod val="75000"/>
                  </a:schemeClr>
                </a:solidFill>
              </a:rPr>
              <a:t> Gospel </a:t>
            </a:r>
            <a:r>
              <a:rPr lang="es-ES" sz="3000" b="1" dirty="0" err="1">
                <a:solidFill>
                  <a:schemeClr val="accent2">
                    <a:lumMod val="75000"/>
                  </a:schemeClr>
                </a:solidFill>
              </a:rPr>
              <a:t>story</a:t>
            </a:r>
            <a:r>
              <a:rPr lang="es-ES" sz="3000" b="1" dirty="0">
                <a:solidFill>
                  <a:schemeClr val="accent2">
                    <a:lumMod val="75000"/>
                  </a:schemeClr>
                </a:solidFill>
              </a:rPr>
              <a:t> in </a:t>
            </a:r>
            <a:r>
              <a:rPr lang="es-ES" sz="3000" b="1" dirty="0" err="1">
                <a:solidFill>
                  <a:schemeClr val="accent2">
                    <a:lumMod val="75000"/>
                  </a:schemeClr>
                </a:solidFill>
              </a:rPr>
              <a:t>the</a:t>
            </a:r>
            <a:r>
              <a:rPr lang="es-ES" sz="3000" b="1" dirty="0">
                <a:solidFill>
                  <a:schemeClr val="accent2">
                    <a:lumMod val="75000"/>
                  </a:schemeClr>
                </a:solidFill>
              </a:rPr>
              <a:t> </a:t>
            </a:r>
            <a:r>
              <a:rPr lang="es-ES" sz="3000" b="1" dirty="0" err="1">
                <a:solidFill>
                  <a:schemeClr val="accent2">
                    <a:lumMod val="75000"/>
                  </a:schemeClr>
                </a:solidFill>
              </a:rPr>
              <a:t>correct</a:t>
            </a:r>
            <a:r>
              <a:rPr lang="es-ES" sz="3000" b="1" dirty="0">
                <a:solidFill>
                  <a:schemeClr val="accent2">
                    <a:lumMod val="75000"/>
                  </a:schemeClr>
                </a:solidFill>
              </a:rPr>
              <a:t> </a:t>
            </a:r>
            <a:r>
              <a:rPr lang="es-ES" sz="3000" b="1" dirty="0" err="1">
                <a:solidFill>
                  <a:schemeClr val="accent2">
                    <a:lumMod val="75000"/>
                  </a:schemeClr>
                </a:solidFill>
              </a:rPr>
              <a:t>order</a:t>
            </a:r>
            <a:r>
              <a:rPr lang="es-ES" sz="3000" b="1" dirty="0">
                <a:solidFill>
                  <a:schemeClr val="accent2">
                    <a:lumMod val="75000"/>
                  </a:schemeClr>
                </a:solidFill>
              </a:rPr>
              <a:t>.</a:t>
            </a:r>
            <a:endParaRPr lang="en-US" sz="3000" b="1" dirty="0">
              <a:solidFill>
                <a:srgbClr val="FF0000"/>
              </a:solidFill>
            </a:endParaRPr>
          </a:p>
        </p:txBody>
      </p:sp>
      <p:sp>
        <p:nvSpPr>
          <p:cNvPr id="3" name="TextBox 2">
            <a:extLst>
              <a:ext uri="{FF2B5EF4-FFF2-40B4-BE49-F238E27FC236}">
                <a16:creationId xmlns:a16="http://schemas.microsoft.com/office/drawing/2014/main" id="{6205CF88-595A-478E-A0EC-D2E6932C7753}"/>
              </a:ext>
            </a:extLst>
          </p:cNvPr>
          <p:cNvSpPr txBox="1"/>
          <p:nvPr/>
        </p:nvSpPr>
        <p:spPr>
          <a:xfrm>
            <a:off x="6071371" y="1699550"/>
            <a:ext cx="2923082" cy="769441"/>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For Love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of</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God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became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Man.</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niño jesús acostado en un pesebre 1419258 - Descargar Vectores Gratis,  Illustrator Graficos, Plantillas Diseño">
            <a:extLst>
              <a:ext uri="{FF2B5EF4-FFF2-40B4-BE49-F238E27FC236}">
                <a16:creationId xmlns:a16="http://schemas.microsoft.com/office/drawing/2014/main" id="{A9A10C9B-44BB-40CA-95BA-3EFFA9281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801" y="2902430"/>
            <a:ext cx="2640222" cy="3666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878C6C-344A-4E84-9618-101E61024D27}"/>
              </a:ext>
            </a:extLst>
          </p:cNvPr>
          <p:cNvSpPr txBox="1"/>
          <p:nvPr/>
        </p:nvSpPr>
        <p:spPr>
          <a:xfrm>
            <a:off x="9037813" y="1794434"/>
            <a:ext cx="3147934" cy="1446550"/>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2……</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to</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die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on</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cross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so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our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sins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could</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be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forgiven</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Muerte De Jesús | Cuentos Muy Cortos Para Niños">
            <a:extLst>
              <a:ext uri="{FF2B5EF4-FFF2-40B4-BE49-F238E27FC236}">
                <a16:creationId xmlns:a16="http://schemas.microsoft.com/office/drawing/2014/main" id="{CE32926C-22A6-4A5F-AD8C-493905676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559" y="2902431"/>
            <a:ext cx="2754443" cy="3666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CAC0C3-5B52-4447-AB4C-830DB763FF49}"/>
              </a:ext>
            </a:extLst>
          </p:cNvPr>
          <p:cNvSpPr txBox="1"/>
          <p:nvPr/>
        </p:nvSpPr>
        <p:spPr>
          <a:xfrm>
            <a:off x="277863" y="1699550"/>
            <a:ext cx="2578308" cy="1107996"/>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He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resurrected</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victorious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over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death</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descr="JESÚS HA RESUCITADO - Juegos Gratis Online en Puzzle Factory">
            <a:extLst>
              <a:ext uri="{FF2B5EF4-FFF2-40B4-BE49-F238E27FC236}">
                <a16:creationId xmlns:a16="http://schemas.microsoft.com/office/drawing/2014/main" id="{CE64D0D4-55F5-42BE-8350-78ECE7F39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75" y="2902430"/>
            <a:ext cx="2240428" cy="36660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DBF342-F4FA-445F-B34E-355411A1B26C}"/>
              </a:ext>
            </a:extLst>
          </p:cNvPr>
          <p:cNvSpPr txBox="1"/>
          <p:nvPr/>
        </p:nvSpPr>
        <p:spPr>
          <a:xfrm>
            <a:off x="3344240" y="1699550"/>
            <a:ext cx="2478374" cy="1446550"/>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And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opened</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gates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of</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Heaven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those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who</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follow</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Jesus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32" name="Picture 8" descr="El que cree en el Hijo tiene vida eterna | Movimiento Familiar Cristiano  Zihuatanejo">
            <a:extLst>
              <a:ext uri="{FF2B5EF4-FFF2-40B4-BE49-F238E27FC236}">
                <a16:creationId xmlns:a16="http://schemas.microsoft.com/office/drawing/2014/main" id="{E603556A-5580-4038-972C-1A80BFDE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240" y="3072672"/>
            <a:ext cx="2478375" cy="3495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03185C-0169-E068-6248-04BDE5408BE1}"/>
              </a:ext>
            </a:extLst>
          </p:cNvPr>
          <p:cNvSpPr txBox="1"/>
          <p:nvPr/>
        </p:nvSpPr>
        <p:spPr>
          <a:xfrm>
            <a:off x="277863" y="1746992"/>
            <a:ext cx="2515308" cy="1107996"/>
          </a:xfrm>
          <a:prstGeom prst="rect">
            <a:avLst/>
          </a:prstGeom>
          <a:solidFill>
            <a:srgbClr val="CCFFFF"/>
          </a:solidFill>
          <a:effectLst>
            <a:softEdge rad="12700"/>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90F2C419-27FF-DEC4-D0BE-AFA711E88829}"/>
              </a:ext>
            </a:extLst>
          </p:cNvPr>
          <p:cNvSpPr txBox="1"/>
          <p:nvPr/>
        </p:nvSpPr>
        <p:spPr>
          <a:xfrm>
            <a:off x="3276972" y="1609768"/>
            <a:ext cx="2515308" cy="1477328"/>
          </a:xfrm>
          <a:prstGeom prst="rect">
            <a:avLst/>
          </a:prstGeom>
          <a:solidFill>
            <a:srgbClr val="CCFFFF"/>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12" name="TextBox 11">
            <a:extLst>
              <a:ext uri="{FF2B5EF4-FFF2-40B4-BE49-F238E27FC236}">
                <a16:creationId xmlns:a16="http://schemas.microsoft.com/office/drawing/2014/main" id="{9BDBF928-955A-F3E1-9534-DBCB9BC0175A}"/>
              </a:ext>
            </a:extLst>
          </p:cNvPr>
          <p:cNvSpPr txBox="1"/>
          <p:nvPr/>
        </p:nvSpPr>
        <p:spPr>
          <a:xfrm>
            <a:off x="6047172" y="1661681"/>
            <a:ext cx="2820284" cy="1107996"/>
          </a:xfrm>
          <a:prstGeom prst="rect">
            <a:avLst/>
          </a:prstGeom>
          <a:solidFill>
            <a:srgbClr val="CCFFFF"/>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32803512-C1C8-B43F-1652-99A52D84F212}"/>
              </a:ext>
            </a:extLst>
          </p:cNvPr>
          <p:cNvSpPr txBox="1"/>
          <p:nvPr/>
        </p:nvSpPr>
        <p:spPr>
          <a:xfrm>
            <a:off x="9115590" y="1794434"/>
            <a:ext cx="2964734" cy="1107996"/>
          </a:xfrm>
          <a:prstGeom prst="rect">
            <a:avLst/>
          </a:prstGeom>
          <a:solidFill>
            <a:srgbClr val="CCFFFF"/>
          </a:solidFill>
        </p:spPr>
        <p:txBody>
          <a:bodyPr wrap="square" rtlCol="0">
            <a:spAutoFit/>
          </a:bodyPr>
          <a:lstStyle/>
          <a:p>
            <a:endParaRPr lang="en-US" dirty="0"/>
          </a:p>
        </p:txBody>
      </p:sp>
    </p:spTree>
    <p:extLst>
      <p:ext uri="{BB962C8B-B14F-4D97-AF65-F5344CB8AC3E}">
        <p14:creationId xmlns:p14="http://schemas.microsoft.com/office/powerpoint/2010/main" val="4268209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6E7-57DC-4B11-A540-DB6BFBEE2CE5}"/>
              </a:ext>
            </a:extLst>
          </p:cNvPr>
          <p:cNvSpPr>
            <a:spLocks noGrp="1"/>
          </p:cNvSpPr>
          <p:nvPr>
            <p:ph type="title"/>
          </p:nvPr>
        </p:nvSpPr>
        <p:spPr>
          <a:xfrm>
            <a:off x="0" y="140272"/>
            <a:ext cx="12192000" cy="576008"/>
          </a:xfrm>
        </p:spPr>
        <p:txBody>
          <a:bodyPr>
            <a:noAutofit/>
          </a:bodyPr>
          <a:lstStyle/>
          <a:p>
            <a:pPr algn="ctr"/>
            <a:r>
              <a:rPr lang="en-US" sz="2000" dirty="0"/>
              <a:t>Lord, I Lift Your Name on High, Worship Motions (Ctrl Click) </a:t>
            </a:r>
            <a:r>
              <a:rPr lang="en-US" sz="2000" u="sng" dirty="0">
                <a:hlinkClick r:id="rId3"/>
              </a:rPr>
              <a:t>https://youtu.be/1XbscBPPt2I?si=cjM1f0pkb-TlfuFY</a:t>
            </a:r>
            <a:endParaRPr lang="en-US" sz="2000" dirty="0"/>
          </a:p>
        </p:txBody>
      </p:sp>
      <p:pic>
        <p:nvPicPr>
          <p:cNvPr id="3" name="Online Media 2" title="Lord I Lift Your Name On High – Worship Motions (2023)">
            <a:hlinkClick r:id="" action="ppaction://media"/>
            <a:extLst>
              <a:ext uri="{FF2B5EF4-FFF2-40B4-BE49-F238E27FC236}">
                <a16:creationId xmlns:a16="http://schemas.microsoft.com/office/drawing/2014/main" id="{6499B3C3-6425-11F9-9B1D-C59E99A6A4F0}"/>
              </a:ext>
            </a:extLst>
          </p:cNvPr>
          <p:cNvPicPr>
            <a:picLocks noRot="1" noChangeAspect="1"/>
          </p:cNvPicPr>
          <p:nvPr>
            <a:videoFile r:link="rId1"/>
          </p:nvPr>
        </p:nvPicPr>
        <p:blipFill>
          <a:blip r:embed="rId4"/>
          <a:stretch>
            <a:fillRect/>
          </a:stretch>
        </p:blipFill>
        <p:spPr>
          <a:xfrm>
            <a:off x="22225" y="899160"/>
            <a:ext cx="12147550" cy="5958840"/>
          </a:xfrm>
          <a:prstGeom prst="rect">
            <a:avLst/>
          </a:prstGeom>
        </p:spPr>
      </p:pic>
    </p:spTree>
    <p:extLst>
      <p:ext uri="{BB962C8B-B14F-4D97-AF65-F5344CB8AC3E}">
        <p14:creationId xmlns:p14="http://schemas.microsoft.com/office/powerpoint/2010/main" val="305376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7927-6E4C-DCAA-C367-72148B8A19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405963-E0F9-ECCB-735C-A0C488730E25}"/>
              </a:ext>
            </a:extLst>
          </p:cNvPr>
          <p:cNvSpPr txBox="1"/>
          <p:nvPr/>
        </p:nvSpPr>
        <p:spPr>
          <a:xfrm>
            <a:off x="1772817" y="102637"/>
            <a:ext cx="10114384" cy="2246769"/>
          </a:xfrm>
          <a:prstGeom prst="rect">
            <a:avLst/>
          </a:prstGeom>
          <a:noFill/>
        </p:spPr>
        <p:txBody>
          <a:bodyPr wrap="square" rtlCol="0">
            <a:spAutoFit/>
          </a:bodyPr>
          <a:lstStyle/>
          <a:p>
            <a:pPr algn="ctr" fontAlgn="base"/>
            <a:r>
              <a:rPr lang="es-ES" sz="2000" b="1" dirty="0">
                <a:solidFill>
                  <a:schemeClr val="accent2">
                    <a:lumMod val="75000"/>
                  </a:schemeClr>
                </a:solidFill>
              </a:rPr>
              <a:t>First Reading: </a:t>
            </a:r>
          </a:p>
          <a:p>
            <a:pPr algn="ctr" fontAlgn="base"/>
            <a:r>
              <a:rPr lang="es-ES" sz="2000" dirty="0">
                <a:solidFill>
                  <a:schemeClr val="accent2">
                    <a:lumMod val="75000"/>
                  </a:schemeClr>
                </a:solidFill>
              </a:rPr>
              <a:t>(Acts </a:t>
            </a:r>
            <a:r>
              <a:rPr lang="es-ES" sz="2000" dirty="0" err="1">
                <a:solidFill>
                  <a:schemeClr val="accent2">
                    <a:lumMod val="75000"/>
                  </a:schemeClr>
                </a:solidFill>
              </a:rPr>
              <a:t>of</a:t>
            </a:r>
            <a:r>
              <a:rPr lang="es-ES" sz="2000" dirty="0">
                <a:solidFill>
                  <a:schemeClr val="accent2">
                    <a:lumMod val="75000"/>
                  </a:schemeClr>
                </a:solidFill>
              </a:rPr>
              <a:t> </a:t>
            </a:r>
            <a:r>
              <a:rPr lang="es-ES" sz="2000" dirty="0" err="1">
                <a:solidFill>
                  <a:schemeClr val="accent2">
                    <a:lumMod val="75000"/>
                  </a:schemeClr>
                </a:solidFill>
              </a:rPr>
              <a:t>the</a:t>
            </a:r>
            <a:r>
              <a:rPr lang="es-ES" sz="2000" dirty="0">
                <a:solidFill>
                  <a:schemeClr val="accent2">
                    <a:lumMod val="75000"/>
                  </a:schemeClr>
                </a:solidFill>
              </a:rPr>
              <a:t> Apostles 1:1-11) </a:t>
            </a:r>
          </a:p>
          <a:p>
            <a:pPr algn="ctr" fontAlgn="base"/>
            <a:endParaRPr lang="es-ES" sz="2000" dirty="0">
              <a:solidFill>
                <a:schemeClr val="accent2">
                  <a:lumMod val="75000"/>
                </a:schemeClr>
              </a:solidFill>
            </a:endParaRPr>
          </a:p>
          <a:p>
            <a:pPr algn="ctr" fontAlgn="base"/>
            <a:r>
              <a:rPr lang="en-US" sz="2000" dirty="0">
                <a:solidFill>
                  <a:schemeClr val="accent2">
                    <a:lumMod val="75000"/>
                  </a:schemeClr>
                </a:solidFill>
              </a:rPr>
              <a:t>While meeting with them, he enjoined them not to depart from Jerusalem, but to wait for “the promise of the Father about which you have heard me speak; for John baptized with water, but in a few days, you will be baptized with the Holy Spirit.” </a:t>
            </a:r>
          </a:p>
          <a:p>
            <a:pPr algn="ctr" fontAlgn="base"/>
            <a:r>
              <a:rPr lang="en-US" sz="2000" dirty="0">
                <a:solidFill>
                  <a:schemeClr val="accent2">
                    <a:lumMod val="75000"/>
                  </a:schemeClr>
                </a:solidFill>
              </a:rPr>
              <a:t>(Acts 1:4-5)</a:t>
            </a:r>
            <a:endParaRPr lang="es-ES" sz="2000" dirty="0">
              <a:solidFill>
                <a:schemeClr val="accent2">
                  <a:lumMod val="75000"/>
                </a:schemeClr>
              </a:solidFill>
            </a:endParaRPr>
          </a:p>
        </p:txBody>
      </p:sp>
      <p:sp>
        <p:nvSpPr>
          <p:cNvPr id="4" name="TextBox 3">
            <a:extLst>
              <a:ext uri="{FF2B5EF4-FFF2-40B4-BE49-F238E27FC236}">
                <a16:creationId xmlns:a16="http://schemas.microsoft.com/office/drawing/2014/main" id="{D6030B7E-1FA9-9B32-3449-935966A09240}"/>
              </a:ext>
            </a:extLst>
          </p:cNvPr>
          <p:cNvSpPr txBox="1"/>
          <p:nvPr/>
        </p:nvSpPr>
        <p:spPr>
          <a:xfrm>
            <a:off x="0" y="4434840"/>
            <a:ext cx="12192000" cy="2423160"/>
          </a:xfrm>
          <a:prstGeom prst="rect">
            <a:avLst/>
          </a:prstGeom>
          <a:solidFill>
            <a:srgbClr val="CCFFFF"/>
          </a:solidFill>
          <a:effectLst>
            <a:softEdge rad="12700"/>
          </a:effectLst>
        </p:spPr>
        <p:txBody>
          <a:bodyPr wrap="square" rtlCol="0">
            <a:spAutoFit/>
          </a:bodyPr>
          <a:lstStyle/>
          <a:p>
            <a:endParaRPr lang="en-US" dirty="0"/>
          </a:p>
        </p:txBody>
      </p:sp>
      <p:pic>
        <p:nvPicPr>
          <p:cNvPr id="3" name="Picture 2" descr="El Señor Jesús come pan y explica las Escrituras después de Su resurrección  | Evangelio del Descenso del Reino">
            <a:extLst>
              <a:ext uri="{FF2B5EF4-FFF2-40B4-BE49-F238E27FC236}">
                <a16:creationId xmlns:a16="http://schemas.microsoft.com/office/drawing/2014/main" id="{EC47A153-37B8-22AC-0EBA-7F86A2EDB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218" y="2254218"/>
            <a:ext cx="8183024" cy="4603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66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4DE56-E08A-6DC1-662F-B9C9F1ADC3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092990-ECED-3A52-7212-702BB087BD08}"/>
              </a:ext>
            </a:extLst>
          </p:cNvPr>
          <p:cNvSpPr txBox="1"/>
          <p:nvPr/>
        </p:nvSpPr>
        <p:spPr>
          <a:xfrm>
            <a:off x="1772817" y="102637"/>
            <a:ext cx="10114384" cy="2246769"/>
          </a:xfrm>
          <a:prstGeom prst="rect">
            <a:avLst/>
          </a:prstGeom>
          <a:noFill/>
        </p:spPr>
        <p:txBody>
          <a:bodyPr wrap="square" rtlCol="0">
            <a:spAutoFit/>
          </a:bodyPr>
          <a:lstStyle/>
          <a:p>
            <a:pPr algn="ctr" fontAlgn="base"/>
            <a:r>
              <a:rPr lang="en-US" sz="2000" dirty="0">
                <a:solidFill>
                  <a:schemeClr val="accent2">
                    <a:lumMod val="75000"/>
                  </a:schemeClr>
                </a:solidFill>
              </a:rPr>
              <a:t>Gospel according to Matthew 28, 16-20</a:t>
            </a:r>
          </a:p>
          <a:p>
            <a:pPr algn="just" fontAlgn="base"/>
            <a:r>
              <a:rPr lang="en-US" sz="2000" dirty="0">
                <a:solidFill>
                  <a:schemeClr val="accent2">
                    <a:lumMod val="75000"/>
                  </a:schemeClr>
                </a:solidFill>
              </a:rPr>
              <a:t>The eleven disciples went to Galilee, to the mountain to which Jesus had ordered them. When they saw him, they worshiped, but they doubted. Then Jesus approached and said to them, “All power in heaven and on earth has been given to me. Go, therefore, and make disciples of all nations, baptizing them in the name of the Father, and of the Son, and of the Holy Spirit, teaching them to observe all that I have commanded you. And behold, I am with you always, until the end of the age.”</a:t>
            </a:r>
          </a:p>
        </p:txBody>
      </p:sp>
      <p:sp>
        <p:nvSpPr>
          <p:cNvPr id="3" name="TextBox 2">
            <a:extLst>
              <a:ext uri="{FF2B5EF4-FFF2-40B4-BE49-F238E27FC236}">
                <a16:creationId xmlns:a16="http://schemas.microsoft.com/office/drawing/2014/main" id="{D1EAB1F7-D779-3759-5BEA-06168374B84B}"/>
              </a:ext>
            </a:extLst>
          </p:cNvPr>
          <p:cNvSpPr txBox="1"/>
          <p:nvPr/>
        </p:nvSpPr>
        <p:spPr>
          <a:xfrm>
            <a:off x="0" y="4434840"/>
            <a:ext cx="12192000" cy="2423160"/>
          </a:xfrm>
          <a:prstGeom prst="rect">
            <a:avLst/>
          </a:prstGeom>
          <a:solidFill>
            <a:srgbClr val="CCFFFF"/>
          </a:solidFill>
          <a:effectLst>
            <a:softEdge rad="12700"/>
          </a:effectLst>
        </p:spPr>
        <p:txBody>
          <a:bodyPr wrap="square" rtlCol="0">
            <a:spAutoFit/>
          </a:bodyPr>
          <a:lstStyle/>
          <a:p>
            <a:endParaRPr lang="en-US" dirty="0"/>
          </a:p>
        </p:txBody>
      </p:sp>
      <p:pic>
        <p:nvPicPr>
          <p:cNvPr id="4" name="Picture 2" descr="El Ministerio de los Apóstoles luego de la Ascensión de Cristo | GRUPO DE  ESTUDIO SUD">
            <a:extLst>
              <a:ext uri="{FF2B5EF4-FFF2-40B4-BE49-F238E27FC236}">
                <a16:creationId xmlns:a16="http://schemas.microsoft.com/office/drawing/2014/main" id="{71E17BEC-0C55-7D46-40FB-01191F152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464" y="2294849"/>
            <a:ext cx="7555071" cy="4460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165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3723D-248C-A795-B181-760A39E208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664895-77B7-BFF0-E94B-E40E67AAAEEF}"/>
              </a:ext>
            </a:extLst>
          </p:cNvPr>
          <p:cNvSpPr txBox="1"/>
          <p:nvPr/>
        </p:nvSpPr>
        <p:spPr>
          <a:xfrm>
            <a:off x="1772817" y="102637"/>
            <a:ext cx="10114384" cy="707886"/>
          </a:xfrm>
          <a:prstGeom prst="rect">
            <a:avLst/>
          </a:prstGeom>
          <a:noFill/>
        </p:spPr>
        <p:txBody>
          <a:bodyPr wrap="square" rtlCol="0">
            <a:spAutoFit/>
          </a:bodyPr>
          <a:lstStyle/>
          <a:p>
            <a:pPr algn="ctr" fontAlgn="base"/>
            <a:r>
              <a:rPr lang="en-US" sz="2000" dirty="0">
                <a:solidFill>
                  <a:schemeClr val="accent2">
                    <a:lumMod val="75000"/>
                  </a:schemeClr>
                </a:solidFill>
              </a:rPr>
              <a:t>Gospel according to Matthew 28, 16-20</a:t>
            </a:r>
          </a:p>
          <a:p>
            <a:pPr algn="ctr" fontAlgn="base"/>
            <a:r>
              <a:rPr lang="en-US" sz="2000" dirty="0">
                <a:solidFill>
                  <a:schemeClr val="accent2">
                    <a:lumMod val="75000"/>
                  </a:schemeClr>
                </a:solidFill>
              </a:rPr>
              <a:t>And behold, I am with you always, until the end of the age.”</a:t>
            </a:r>
          </a:p>
        </p:txBody>
      </p:sp>
      <p:sp>
        <p:nvSpPr>
          <p:cNvPr id="3" name="TextBox 2">
            <a:extLst>
              <a:ext uri="{FF2B5EF4-FFF2-40B4-BE49-F238E27FC236}">
                <a16:creationId xmlns:a16="http://schemas.microsoft.com/office/drawing/2014/main" id="{EB9C3C61-F8D3-E0A5-DE1E-60B912A08774}"/>
              </a:ext>
            </a:extLst>
          </p:cNvPr>
          <p:cNvSpPr txBox="1"/>
          <p:nvPr/>
        </p:nvSpPr>
        <p:spPr>
          <a:xfrm>
            <a:off x="0" y="4434840"/>
            <a:ext cx="12192000" cy="2423160"/>
          </a:xfrm>
          <a:prstGeom prst="rect">
            <a:avLst/>
          </a:prstGeom>
          <a:solidFill>
            <a:srgbClr val="CCFFFF"/>
          </a:solidFill>
          <a:effectLst>
            <a:softEdge rad="12700"/>
          </a:effectLst>
        </p:spPr>
        <p:txBody>
          <a:bodyPr wrap="square" rtlCol="0">
            <a:spAutoFit/>
          </a:bodyPr>
          <a:lstStyle/>
          <a:p>
            <a:endParaRPr lang="en-US" dirty="0"/>
          </a:p>
        </p:txBody>
      </p:sp>
      <p:pic>
        <p:nvPicPr>
          <p:cNvPr id="5" name="Picture 2" descr="ASCENSIÓN DEL SEÑOR - Trinitarios">
            <a:extLst>
              <a:ext uri="{FF2B5EF4-FFF2-40B4-BE49-F238E27FC236}">
                <a16:creationId xmlns:a16="http://schemas.microsoft.com/office/drawing/2014/main" id="{7CE769D1-F019-71BB-1842-9E1E3C6F8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040" y="1061884"/>
            <a:ext cx="7778834" cy="5398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1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B41A1B"/>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813560" y="237804"/>
            <a:ext cx="9888415" cy="1422463"/>
          </a:xfrm>
          <a:prstGeom prst="rect">
            <a:avLst/>
          </a:prstGeom>
          <a:noFill/>
          <a:ln>
            <a:noFill/>
          </a:ln>
        </p:spPr>
        <p:txBody>
          <a:bodyPr spcFirstLastPara="1" wrap="square" lIns="91425" tIns="45700" rIns="91425" bIns="45700" anchor="ctr" anchorCtr="0">
            <a:noAutofit/>
          </a:bodyPr>
          <a:lstStyle/>
          <a:p>
            <a:pPr lvl="0" algn="ctr">
              <a:buSzPts val="2800"/>
            </a:pPr>
            <a:r>
              <a:rPr lang="en-US" sz="2800" b="1" dirty="0"/>
              <a:t>Jesus wants all the world to hear what God did for them, so He sends His Friends to preach the Gospel to everyone. </a:t>
            </a:r>
            <a:r>
              <a:rPr lang="en-US" sz="2800" b="1" dirty="0">
                <a:solidFill>
                  <a:srgbClr val="FF0000"/>
                </a:solidFill>
              </a:rPr>
              <a:t>What does Gospel mean?</a:t>
            </a:r>
            <a:r>
              <a:rPr lang="en-US" sz="2800" dirty="0">
                <a:solidFill>
                  <a:srgbClr val="FF0000"/>
                </a:solidFill>
              </a:rPr>
              <a:t> </a:t>
            </a:r>
            <a:endParaRPr sz="2800" b="1" dirty="0">
              <a:solidFill>
                <a:srgbClr val="FF0000"/>
              </a:solidFill>
            </a:endParaRPr>
          </a:p>
        </p:txBody>
      </p:sp>
      <p:sp>
        <p:nvSpPr>
          <p:cNvPr id="6" name="TextBox 5">
            <a:extLst>
              <a:ext uri="{FF2B5EF4-FFF2-40B4-BE49-F238E27FC236}">
                <a16:creationId xmlns:a16="http://schemas.microsoft.com/office/drawing/2014/main" id="{53CD996E-81F7-4D16-BCF0-3C146DF15005}"/>
              </a:ext>
            </a:extLst>
          </p:cNvPr>
          <p:cNvSpPr txBox="1"/>
          <p:nvPr/>
        </p:nvSpPr>
        <p:spPr>
          <a:xfrm>
            <a:off x="6470878" y="2298766"/>
            <a:ext cx="4905376" cy="1938992"/>
          </a:xfrm>
          <a:prstGeom prst="rect">
            <a:avLst/>
          </a:prstGeom>
          <a:noFill/>
        </p:spPr>
        <p:txBody>
          <a:bodyPr wrap="square">
            <a:spAutoFit/>
          </a:bodyPr>
          <a:lstStyle/>
          <a:p>
            <a:pPr algn="ctr"/>
            <a:r>
              <a:rPr lang="es-ES" sz="6000" b="1" dirty="0">
                <a:ln>
                  <a:solidFill>
                    <a:srgbClr val="FF0000"/>
                  </a:solidFill>
                </a:ln>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rPr>
              <a:t>The </a:t>
            </a:r>
          </a:p>
          <a:p>
            <a:pPr algn="ctr"/>
            <a:r>
              <a:rPr lang="es-ES" sz="6000" b="1" dirty="0">
                <a:ln>
                  <a:solidFill>
                    <a:srgbClr val="FF0000"/>
                  </a:solidFill>
                </a:ln>
                <a:solidFill>
                  <a:srgbClr val="FFFF00"/>
                </a:solidFill>
                <a:effectLst/>
                <a:latin typeface="Cambria" panose="02040503050406030204" pitchFamily="18" charset="0"/>
                <a:ea typeface="Times New Roman" panose="02020603050405020304" pitchFamily="18" charset="0"/>
                <a:cs typeface="Times New Roman" panose="02020603050405020304" pitchFamily="18" charset="0"/>
              </a:rPr>
              <a:t>Good News</a:t>
            </a:r>
            <a:endParaRPr lang="en-US" sz="6000" b="1" dirty="0">
              <a:ln>
                <a:solidFill>
                  <a:srgbClr val="FF0000"/>
                </a:solidFill>
              </a:ln>
              <a:solidFill>
                <a:srgbClr val="FFFF00"/>
              </a:solidFill>
            </a:endParaRPr>
          </a:p>
        </p:txBody>
      </p:sp>
      <p:pic>
        <p:nvPicPr>
          <p:cNvPr id="1028" name="Picture 4" descr="Dadlo gratis: La resurrección, buena noticia para los hombres">
            <a:extLst>
              <a:ext uri="{FF2B5EF4-FFF2-40B4-BE49-F238E27FC236}">
                <a16:creationId xmlns:a16="http://schemas.microsoft.com/office/drawing/2014/main" id="{925A6B7C-C00C-4451-B02D-6546A0B43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959" y="1915898"/>
            <a:ext cx="3374165" cy="3026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Title 2">
            <a:extLst>
              <a:ext uri="{FF2B5EF4-FFF2-40B4-BE49-F238E27FC236}">
                <a16:creationId xmlns:a16="http://schemas.microsoft.com/office/drawing/2014/main" id="{546D369B-63FD-4F6D-A93E-3A59804EE90B}"/>
              </a:ext>
            </a:extLst>
          </p:cNvPr>
          <p:cNvSpPr>
            <a:spLocks noGrp="1"/>
          </p:cNvSpPr>
          <p:nvPr>
            <p:ph type="title"/>
          </p:nvPr>
        </p:nvSpPr>
        <p:spPr>
          <a:xfrm>
            <a:off x="2564129" y="0"/>
            <a:ext cx="7063739" cy="977118"/>
          </a:xfrm>
        </p:spPr>
        <p:txBody>
          <a:bodyPr>
            <a:noAutofit/>
          </a:bodyPr>
          <a:lstStyle/>
          <a:p>
            <a:pPr algn="ctr"/>
            <a:r>
              <a:rPr lang="en-US" sz="2800" b="1" dirty="0"/>
              <a:t>Jesus wants them to wait for the coming of the Holy Spirit. </a:t>
            </a:r>
            <a:r>
              <a:rPr lang="en-US" sz="2800" b="1" dirty="0">
                <a:solidFill>
                  <a:srgbClr val="FF0000"/>
                </a:solidFill>
              </a:rPr>
              <a:t>Why?</a:t>
            </a:r>
            <a:r>
              <a:rPr lang="en-US" sz="2800" dirty="0">
                <a:solidFill>
                  <a:srgbClr val="FF0000"/>
                </a:solidFill>
              </a:rPr>
              <a:t> </a:t>
            </a:r>
            <a:endParaRPr lang="en-US" sz="2800" b="1" dirty="0">
              <a:solidFill>
                <a:srgbClr val="FF0000"/>
              </a:solidFill>
            </a:endParaRPr>
          </a:p>
        </p:txBody>
      </p:sp>
      <p:sp>
        <p:nvSpPr>
          <p:cNvPr id="6" name="TextBox 5">
            <a:extLst>
              <a:ext uri="{FF2B5EF4-FFF2-40B4-BE49-F238E27FC236}">
                <a16:creationId xmlns:a16="http://schemas.microsoft.com/office/drawing/2014/main" id="{CB5463C5-F2F3-9081-E236-E713BDE2824A}"/>
              </a:ext>
            </a:extLst>
          </p:cNvPr>
          <p:cNvSpPr txBox="1"/>
          <p:nvPr/>
        </p:nvSpPr>
        <p:spPr>
          <a:xfrm>
            <a:off x="266700" y="5750004"/>
            <a:ext cx="11658599" cy="1107996"/>
          </a:xfrm>
          <a:prstGeom prst="rect">
            <a:avLst/>
          </a:prstGeom>
          <a:noFill/>
          <a:ln>
            <a:noFill/>
          </a:ln>
        </p:spPr>
        <p:txBody>
          <a:bodyPr wrap="square">
            <a:spAutoFit/>
          </a:bodyPr>
          <a:lstStyle/>
          <a:p>
            <a:pPr algn="ctr"/>
            <a:r>
              <a:rPr lang="es-ES" sz="3000" b="1" dirty="0">
                <a:solidFill>
                  <a:srgbClr val="FF0000"/>
                </a:solidFill>
                <a:latin typeface="Calibri"/>
                <a:ea typeface="Calibri"/>
                <a:cs typeface="Calibri"/>
                <a:sym typeface="Calibri"/>
              </a:rPr>
              <a:t>Jesús sabe que necesitan su ayuda, a través del </a:t>
            </a:r>
            <a:r>
              <a:rPr lang="es-ES" sz="3600" b="1" dirty="0">
                <a:ln>
                  <a:solidFill>
                    <a:srgbClr val="FF0000"/>
                  </a:solidFill>
                </a:ln>
                <a:solidFill>
                  <a:srgbClr val="FFFF00"/>
                </a:solidFill>
                <a:latin typeface="Calibri"/>
                <a:ea typeface="Calibri"/>
                <a:cs typeface="Calibri"/>
                <a:sym typeface="Calibri"/>
              </a:rPr>
              <a:t>Espíritu Santo</a:t>
            </a:r>
            <a:r>
              <a:rPr lang="es-ES" sz="3000" b="1" dirty="0">
                <a:solidFill>
                  <a:srgbClr val="FF0000"/>
                </a:solidFill>
                <a:latin typeface="Calibri"/>
                <a:ea typeface="Calibri"/>
                <a:cs typeface="Calibri"/>
                <a:sym typeface="Calibri"/>
              </a:rPr>
              <a:t>, </a:t>
            </a:r>
          </a:p>
          <a:p>
            <a:pPr algn="ctr"/>
            <a:r>
              <a:rPr lang="es-ES" sz="3000" b="1" dirty="0">
                <a:solidFill>
                  <a:srgbClr val="FF0000"/>
                </a:solidFill>
                <a:latin typeface="Calibri"/>
                <a:ea typeface="Calibri"/>
                <a:cs typeface="Calibri"/>
                <a:sym typeface="Calibri"/>
              </a:rPr>
              <a:t>para proclamar el Evangelio.</a:t>
            </a:r>
            <a:endParaRPr lang="en-US" sz="3000" b="1" dirty="0">
              <a:solidFill>
                <a:srgbClr val="FF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D0533C66-3599-1663-DB30-7041C2B9BFBC}"/>
              </a:ext>
            </a:extLst>
          </p:cNvPr>
          <p:cNvSpPr txBox="1"/>
          <p:nvPr/>
        </p:nvSpPr>
        <p:spPr>
          <a:xfrm>
            <a:off x="0" y="4434840"/>
            <a:ext cx="12192000" cy="2423160"/>
          </a:xfrm>
          <a:prstGeom prst="rect">
            <a:avLst/>
          </a:prstGeom>
          <a:solidFill>
            <a:srgbClr val="CCFFFF"/>
          </a:solidFill>
          <a:effectLst>
            <a:softEdge rad="12700"/>
          </a:effectLst>
        </p:spPr>
        <p:txBody>
          <a:bodyPr wrap="square" rtlCol="0">
            <a:spAutoFit/>
          </a:bodyPr>
          <a:lstStyle/>
          <a:p>
            <a:endParaRPr lang="en-US" dirty="0"/>
          </a:p>
        </p:txBody>
      </p:sp>
      <p:pic>
        <p:nvPicPr>
          <p:cNvPr id="6148" name="Picture 4">
            <a:extLst>
              <a:ext uri="{FF2B5EF4-FFF2-40B4-BE49-F238E27FC236}">
                <a16:creationId xmlns:a16="http://schemas.microsoft.com/office/drawing/2014/main" id="{3B6B6F5C-9CC0-5DE2-ADE4-A606F2F63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54" y="1034991"/>
            <a:ext cx="7915714" cy="5269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43EDC7-5476-7D3B-83B7-F78DC6D454F8}"/>
              </a:ext>
            </a:extLst>
          </p:cNvPr>
          <p:cNvSpPr txBox="1"/>
          <p:nvPr/>
        </p:nvSpPr>
        <p:spPr>
          <a:xfrm>
            <a:off x="9845040" y="1173480"/>
            <a:ext cx="2080259" cy="4401205"/>
          </a:xfrm>
          <a:prstGeom prst="rect">
            <a:avLst/>
          </a:prstGeom>
          <a:noFill/>
        </p:spPr>
        <p:txBody>
          <a:bodyPr wrap="square" rtlCol="0">
            <a:spAutoFit/>
          </a:bodyPr>
          <a:lstStyle/>
          <a:p>
            <a:pPr algn="ctr"/>
            <a:r>
              <a:rPr lang="en-US" sz="2800" b="1" dirty="0">
                <a:solidFill>
                  <a:schemeClr val="accent2">
                    <a:lumMod val="75000"/>
                  </a:schemeClr>
                </a:solidFill>
                <a:latin typeface="+mj-lt"/>
                <a:ea typeface="+mj-ea"/>
                <a:cs typeface="+mj-cs"/>
              </a:rPr>
              <a:t>Jesus knows they will need the help of the Holy Spirit to proclaim the Gospel to everyone.</a:t>
            </a:r>
          </a:p>
        </p:txBody>
      </p:sp>
    </p:spTree>
    <p:extLst>
      <p:ext uri="{BB962C8B-B14F-4D97-AF65-F5344CB8AC3E}">
        <p14:creationId xmlns:p14="http://schemas.microsoft.com/office/powerpoint/2010/main" val="1341376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extBox 1">
            <a:extLst>
              <a:ext uri="{FF2B5EF4-FFF2-40B4-BE49-F238E27FC236}">
                <a16:creationId xmlns:a16="http://schemas.microsoft.com/office/drawing/2014/main" id="{92288281-2F18-4D3C-9EE6-16060D82FA8F}"/>
              </a:ext>
            </a:extLst>
          </p:cNvPr>
          <p:cNvSpPr txBox="1"/>
          <p:nvPr/>
        </p:nvSpPr>
        <p:spPr>
          <a:xfrm>
            <a:off x="1752600" y="0"/>
            <a:ext cx="10439400" cy="954107"/>
          </a:xfrm>
          <a:prstGeom prst="rect">
            <a:avLst/>
          </a:prstGeom>
          <a:noFill/>
        </p:spPr>
        <p:txBody>
          <a:bodyPr wrap="square" rtlCol="0">
            <a:spAutoFit/>
          </a:bodyPr>
          <a:lstStyle/>
          <a:p>
            <a:pPr algn="ctr"/>
            <a:r>
              <a:rPr lang="en-US" sz="2800" b="1" dirty="0">
                <a:latin typeface="+mj-lt"/>
                <a:ea typeface="+mj-ea"/>
                <a:cs typeface="+mj-cs"/>
              </a:rPr>
              <a:t>After Jesus ascended into Heaven, how did He remain with them as He had promised? </a:t>
            </a:r>
            <a:endParaRPr lang="en-US" sz="2800" b="1" dirty="0">
              <a:latin typeface="+mj-lt"/>
              <a:ea typeface="+mj-ea"/>
              <a:cs typeface="+mj-cs"/>
              <a:sym typeface="Calibri"/>
            </a:endParaRPr>
          </a:p>
        </p:txBody>
      </p:sp>
      <p:pic>
        <p:nvPicPr>
          <p:cNvPr id="3" name="Picture 2" descr="Holy Eucharist Craft, First Holy Communion Made By Teachers, 40% OFF">
            <a:extLst>
              <a:ext uri="{FF2B5EF4-FFF2-40B4-BE49-F238E27FC236}">
                <a16:creationId xmlns:a16="http://schemas.microsoft.com/office/drawing/2014/main" id="{DE39C29B-61D4-71F2-F0EE-0443A9150E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285874"/>
            <a:ext cx="2085975" cy="3286125"/>
          </a:xfrm>
          <a:prstGeom prst="rect">
            <a:avLst/>
          </a:prstGeom>
          <a:ln>
            <a:noFill/>
          </a:ln>
          <a:effectLst>
            <a:softEdge rad="112500"/>
          </a:effectLst>
        </p:spPr>
      </p:pic>
      <p:pic>
        <p:nvPicPr>
          <p:cNvPr id="4" name="Picture 3">
            <a:extLst>
              <a:ext uri="{FF2B5EF4-FFF2-40B4-BE49-F238E27FC236}">
                <a16:creationId xmlns:a16="http://schemas.microsoft.com/office/drawing/2014/main" id="{6D22ED3B-CD18-E9D8-0143-872B54D3F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888" y="1328055"/>
            <a:ext cx="3041378" cy="2323211"/>
          </a:xfrm>
          <a:prstGeom prst="rect">
            <a:avLst/>
          </a:prstGeom>
          <a:ln>
            <a:noFill/>
          </a:ln>
          <a:effectLst>
            <a:softEdge rad="112500"/>
          </a:effectLst>
        </p:spPr>
      </p:pic>
      <p:pic>
        <p:nvPicPr>
          <p:cNvPr id="5" name="Picture 2" descr="http://media.bigoo.ws/content/gif/love/love_295.gif">
            <a:extLst>
              <a:ext uri="{FF2B5EF4-FFF2-40B4-BE49-F238E27FC236}">
                <a16:creationId xmlns:a16="http://schemas.microsoft.com/office/drawing/2014/main" id="{3C66218B-155B-7307-D8E7-6137B0EA66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45604" y="4138168"/>
            <a:ext cx="2814691" cy="2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11F1F4D-BB47-B2AA-07C7-ED1757662892}"/>
              </a:ext>
            </a:extLst>
          </p:cNvPr>
          <p:cNvPicPr>
            <a:picLocks noChangeAspect="1" noChangeArrowheads="1"/>
          </p:cNvPicPr>
          <p:nvPr/>
        </p:nvPicPr>
        <p:blipFill>
          <a:blip r:embed="rId6"/>
          <a:srcRect/>
          <a:stretch>
            <a:fillRect/>
          </a:stretch>
        </p:blipFill>
        <p:spPr bwMode="auto">
          <a:xfrm>
            <a:off x="1416380" y="1725198"/>
            <a:ext cx="1009810" cy="1241177"/>
          </a:xfrm>
          <a:prstGeom prst="rect">
            <a:avLst/>
          </a:prstGeom>
          <a:ln>
            <a:noFill/>
          </a:ln>
          <a:effectLst>
            <a:softEdge rad="112500"/>
          </a:effectLst>
        </p:spPr>
      </p:pic>
      <p:pic>
        <p:nvPicPr>
          <p:cNvPr id="7" name="Picture 6">
            <a:extLst>
              <a:ext uri="{FF2B5EF4-FFF2-40B4-BE49-F238E27FC236}">
                <a16:creationId xmlns:a16="http://schemas.microsoft.com/office/drawing/2014/main" id="{DDC152D6-1FB2-4B93-A990-DE00469BC7C6}"/>
              </a:ext>
            </a:extLst>
          </p:cNvPr>
          <p:cNvPicPr>
            <a:picLocks noChangeAspect="1" noChangeArrowheads="1"/>
          </p:cNvPicPr>
          <p:nvPr/>
        </p:nvPicPr>
        <p:blipFill>
          <a:blip r:embed="rId6"/>
          <a:srcRect/>
          <a:stretch>
            <a:fillRect/>
          </a:stretch>
        </p:blipFill>
        <p:spPr bwMode="auto">
          <a:xfrm>
            <a:off x="3959349" y="4783642"/>
            <a:ext cx="1090773" cy="1340690"/>
          </a:xfrm>
          <a:prstGeom prst="rect">
            <a:avLst/>
          </a:prstGeom>
          <a:ln>
            <a:noFill/>
          </a:ln>
          <a:effectLst>
            <a:softEdge rad="112500"/>
          </a:effectLst>
        </p:spPr>
      </p:pic>
      <p:pic>
        <p:nvPicPr>
          <p:cNvPr id="7176" name="Picture 8" descr="Sacramentos | strita">
            <a:extLst>
              <a:ext uri="{FF2B5EF4-FFF2-40B4-BE49-F238E27FC236}">
                <a16:creationId xmlns:a16="http://schemas.microsoft.com/office/drawing/2014/main" id="{60675250-C6CB-B14C-63AD-C46CC3CDA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2014" y="1099011"/>
            <a:ext cx="4139568" cy="2781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8" name="Picture 10" descr="Iglesia Niños Para Cristo">
            <a:extLst>
              <a:ext uri="{FF2B5EF4-FFF2-40B4-BE49-F238E27FC236}">
                <a16:creationId xmlns:a16="http://schemas.microsoft.com/office/drawing/2014/main" id="{02793DC5-643A-A987-B9AB-1571B84495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8813" y="4312678"/>
            <a:ext cx="2376488" cy="2390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3130EFA-90F3-52C6-10C7-11E155745AB7}"/>
              </a:ext>
            </a:extLst>
          </p:cNvPr>
          <p:cNvSpPr txBox="1"/>
          <p:nvPr/>
        </p:nvSpPr>
        <p:spPr>
          <a:xfrm>
            <a:off x="921365" y="4416128"/>
            <a:ext cx="1813665" cy="830997"/>
          </a:xfrm>
          <a:prstGeom prst="rect">
            <a:avLst/>
          </a:prstGeom>
          <a:noFill/>
        </p:spPr>
        <p:txBody>
          <a:bodyPr wrap="square" rtlCol="0">
            <a:spAutoFit/>
          </a:bodyPr>
          <a:lstStyle/>
          <a:p>
            <a:pPr algn="ct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In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Eucharist</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His</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Body and Blood</a:t>
            </a:r>
          </a:p>
        </p:txBody>
      </p:sp>
      <p:sp>
        <p:nvSpPr>
          <p:cNvPr id="11" name="TextBox 10">
            <a:extLst>
              <a:ext uri="{FF2B5EF4-FFF2-40B4-BE49-F238E27FC236}">
                <a16:creationId xmlns:a16="http://schemas.microsoft.com/office/drawing/2014/main" id="{CFECB778-7BEB-57F0-7818-319CF5C09E04}"/>
              </a:ext>
            </a:extLst>
          </p:cNvPr>
          <p:cNvSpPr txBox="1"/>
          <p:nvPr/>
        </p:nvSpPr>
        <p:spPr>
          <a:xfrm>
            <a:off x="3529805" y="3832006"/>
            <a:ext cx="3913983" cy="338554"/>
          </a:xfrm>
          <a:prstGeom prst="rect">
            <a:avLst/>
          </a:prstGeom>
          <a:noFill/>
        </p:spPr>
        <p:txBody>
          <a:bodyPr wrap="square" rtlCol="0">
            <a:spAutoFit/>
          </a:bodyPr>
          <a:lstStyle/>
          <a:p>
            <a:pPr algn="ct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Through the Holy Spirit in the Sacraments</a:t>
            </a:r>
          </a:p>
        </p:txBody>
      </p:sp>
      <p:sp>
        <p:nvSpPr>
          <p:cNvPr id="12" name="TextBox 11">
            <a:extLst>
              <a:ext uri="{FF2B5EF4-FFF2-40B4-BE49-F238E27FC236}">
                <a16:creationId xmlns:a16="http://schemas.microsoft.com/office/drawing/2014/main" id="{E0667756-D497-9E7C-E7EC-923BC47D4F66}"/>
              </a:ext>
            </a:extLst>
          </p:cNvPr>
          <p:cNvSpPr txBox="1"/>
          <p:nvPr/>
        </p:nvSpPr>
        <p:spPr>
          <a:xfrm>
            <a:off x="8797744" y="3625416"/>
            <a:ext cx="1813665" cy="338554"/>
          </a:xfrm>
          <a:prstGeom prst="rect">
            <a:avLst/>
          </a:prstGeom>
          <a:noFill/>
        </p:spPr>
        <p:txBody>
          <a:bodyPr wrap="square" rtlCol="0">
            <a:spAutoFit/>
          </a:bodyPr>
          <a:lstStyle/>
          <a:p>
            <a:pPr algn="ct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In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Scriptures</a:t>
            </a:r>
            <a:endPar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C317E12-6566-59D6-4814-B791B214E74D}"/>
              </a:ext>
            </a:extLst>
          </p:cNvPr>
          <p:cNvSpPr txBox="1"/>
          <p:nvPr/>
        </p:nvSpPr>
        <p:spPr>
          <a:xfrm>
            <a:off x="1921285" y="5963679"/>
            <a:ext cx="1608520" cy="830997"/>
          </a:xfrm>
          <a:prstGeom prst="rect">
            <a:avLst/>
          </a:prstGeom>
          <a:noFill/>
        </p:spPr>
        <p:txBody>
          <a:bodyPr wrap="square" rtlCol="0">
            <a:spAutoFit/>
          </a:bodyPr>
          <a:lstStyle/>
          <a:p>
            <a:pPr algn="ct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In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our</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Hearts</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when</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we</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invite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Him</a:t>
            </a:r>
            <a:endPar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E6E78F2-62C5-1AD8-2F70-BAFF0A11AABE}"/>
              </a:ext>
            </a:extLst>
          </p:cNvPr>
          <p:cNvSpPr txBox="1"/>
          <p:nvPr/>
        </p:nvSpPr>
        <p:spPr>
          <a:xfrm>
            <a:off x="9489757" y="5165285"/>
            <a:ext cx="1813665" cy="584775"/>
          </a:xfrm>
          <a:prstGeom prst="rect">
            <a:avLst/>
          </a:prstGeom>
          <a:noFill/>
        </p:spPr>
        <p:txBody>
          <a:bodyPr wrap="square" rtlCol="0">
            <a:spAutoFit/>
          </a:bodyPr>
          <a:lstStyle/>
          <a:p>
            <a:pPr algn="ct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In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Community</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of</a:t>
            </a:r>
            <a:r>
              <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HN" sz="1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Believers</a:t>
            </a:r>
            <a:endParaRPr lang="es-HN" sz="1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randombar(horizontal)">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178"/>
                                        </p:tgtEl>
                                        <p:attrNameLst>
                                          <p:attrName>style.visibility</p:attrName>
                                        </p:attrNameLst>
                                      </p:cBhvr>
                                      <p:to>
                                        <p:strVal val="visible"/>
                                      </p:to>
                                    </p:set>
                                    <p:animEffect transition="in" filter="fade">
                                      <p:cBhvr>
                                        <p:cTn id="64" dur="500"/>
                                        <p:tgtEl>
                                          <p:spTgt spid="71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Effect transition="in" filter="fade">
                                      <p:cBhvr>
                                        <p:cTn id="6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1F9B-9285-43BC-BDE9-D2A4821CADDC}"/>
              </a:ext>
            </a:extLst>
          </p:cNvPr>
          <p:cNvSpPr>
            <a:spLocks noGrp="1"/>
          </p:cNvSpPr>
          <p:nvPr>
            <p:ph type="title"/>
          </p:nvPr>
        </p:nvSpPr>
        <p:spPr>
          <a:xfrm>
            <a:off x="2481875" y="77064"/>
            <a:ext cx="7725688" cy="1033515"/>
          </a:xfrm>
        </p:spPr>
        <p:txBody>
          <a:bodyPr>
            <a:noAutofit/>
          </a:bodyPr>
          <a:lstStyle/>
          <a:p>
            <a:pPr algn="ctr"/>
            <a:r>
              <a:rPr lang="es-ES" sz="3000" b="1" dirty="0" err="1">
                <a:solidFill>
                  <a:schemeClr val="accent2">
                    <a:lumMod val="75000"/>
                  </a:schemeClr>
                </a:solidFill>
              </a:rPr>
              <a:t>What</a:t>
            </a:r>
            <a:r>
              <a:rPr lang="es-ES" sz="3000" b="1" dirty="0">
                <a:solidFill>
                  <a:schemeClr val="accent2">
                    <a:lumMod val="75000"/>
                  </a:schemeClr>
                </a:solidFill>
              </a:rPr>
              <a:t> </a:t>
            </a:r>
            <a:r>
              <a:rPr lang="es-ES" sz="3000" b="1" dirty="0" err="1">
                <a:solidFill>
                  <a:schemeClr val="accent2">
                    <a:lumMod val="75000"/>
                  </a:schemeClr>
                </a:solidFill>
              </a:rPr>
              <a:t>is</a:t>
            </a:r>
            <a:r>
              <a:rPr lang="es-ES" sz="3000" b="1" dirty="0">
                <a:solidFill>
                  <a:schemeClr val="accent2">
                    <a:lumMod val="75000"/>
                  </a:schemeClr>
                </a:solidFill>
              </a:rPr>
              <a:t> </a:t>
            </a:r>
            <a:r>
              <a:rPr lang="es-ES" sz="3000" b="1" dirty="0" err="1">
                <a:solidFill>
                  <a:schemeClr val="accent2">
                    <a:lumMod val="75000"/>
                  </a:schemeClr>
                </a:solidFill>
              </a:rPr>
              <a:t>the</a:t>
            </a:r>
            <a:r>
              <a:rPr lang="es-ES" sz="3000" b="1" dirty="0">
                <a:solidFill>
                  <a:schemeClr val="accent2">
                    <a:lumMod val="75000"/>
                  </a:schemeClr>
                </a:solidFill>
              </a:rPr>
              <a:t> Good News </a:t>
            </a:r>
            <a:r>
              <a:rPr lang="es-ES" sz="3000" b="1" dirty="0" err="1">
                <a:solidFill>
                  <a:schemeClr val="accent2">
                    <a:lumMod val="75000"/>
                  </a:schemeClr>
                </a:solidFill>
              </a:rPr>
              <a:t>that</a:t>
            </a:r>
            <a:r>
              <a:rPr lang="es-ES" sz="3000" b="1" dirty="0">
                <a:solidFill>
                  <a:schemeClr val="accent2">
                    <a:lumMod val="75000"/>
                  </a:schemeClr>
                </a:solidFill>
              </a:rPr>
              <a:t> </a:t>
            </a:r>
            <a:r>
              <a:rPr lang="es-ES" sz="3000" b="1" dirty="0" err="1">
                <a:solidFill>
                  <a:schemeClr val="accent2">
                    <a:lumMod val="75000"/>
                  </a:schemeClr>
                </a:solidFill>
              </a:rPr>
              <a:t>Jesus</a:t>
            </a:r>
            <a:r>
              <a:rPr lang="es-ES" sz="3000" b="1" dirty="0">
                <a:solidFill>
                  <a:schemeClr val="accent2">
                    <a:lumMod val="75000"/>
                  </a:schemeClr>
                </a:solidFill>
              </a:rPr>
              <a:t> </a:t>
            </a:r>
            <a:r>
              <a:rPr lang="es-ES" sz="3000" b="1" dirty="0" err="1">
                <a:solidFill>
                  <a:schemeClr val="accent2">
                    <a:lumMod val="75000"/>
                  </a:schemeClr>
                </a:solidFill>
              </a:rPr>
              <a:t>wants</a:t>
            </a:r>
            <a:r>
              <a:rPr lang="es-ES" sz="3000" b="1" dirty="0">
                <a:solidFill>
                  <a:schemeClr val="accent2">
                    <a:lumMod val="75000"/>
                  </a:schemeClr>
                </a:solidFill>
              </a:rPr>
              <a:t> </a:t>
            </a:r>
            <a:r>
              <a:rPr lang="es-ES" sz="3000" b="1" dirty="0" err="1">
                <a:solidFill>
                  <a:schemeClr val="accent2">
                    <a:lumMod val="75000"/>
                  </a:schemeClr>
                </a:solidFill>
              </a:rPr>
              <a:t>the</a:t>
            </a:r>
            <a:r>
              <a:rPr lang="es-ES" sz="3000" b="1" dirty="0">
                <a:solidFill>
                  <a:schemeClr val="accent2">
                    <a:lumMod val="75000"/>
                  </a:schemeClr>
                </a:solidFill>
              </a:rPr>
              <a:t> </a:t>
            </a:r>
            <a:r>
              <a:rPr lang="es-ES" sz="3000" b="1" dirty="0" err="1">
                <a:solidFill>
                  <a:schemeClr val="accent2">
                    <a:lumMod val="75000"/>
                  </a:schemeClr>
                </a:solidFill>
              </a:rPr>
              <a:t>world</a:t>
            </a:r>
            <a:r>
              <a:rPr lang="es-ES" sz="3000" b="1" dirty="0">
                <a:solidFill>
                  <a:schemeClr val="accent2">
                    <a:lumMod val="75000"/>
                  </a:schemeClr>
                </a:solidFill>
              </a:rPr>
              <a:t> </a:t>
            </a:r>
            <a:r>
              <a:rPr lang="es-ES" sz="3000" b="1" dirty="0" err="1">
                <a:solidFill>
                  <a:schemeClr val="accent2">
                    <a:lumMod val="75000"/>
                  </a:schemeClr>
                </a:solidFill>
              </a:rPr>
              <a:t>to</a:t>
            </a:r>
            <a:r>
              <a:rPr lang="es-ES" sz="3000" b="1" dirty="0">
                <a:solidFill>
                  <a:schemeClr val="accent2">
                    <a:lumMod val="75000"/>
                  </a:schemeClr>
                </a:solidFill>
              </a:rPr>
              <a:t> </a:t>
            </a:r>
            <a:r>
              <a:rPr lang="es-ES" sz="3000" b="1" dirty="0" err="1">
                <a:solidFill>
                  <a:schemeClr val="accent2">
                    <a:lumMod val="75000"/>
                  </a:schemeClr>
                </a:solidFill>
              </a:rPr>
              <a:t>know</a:t>
            </a:r>
            <a:r>
              <a:rPr lang="es-ES" sz="3000" b="1" dirty="0">
                <a:solidFill>
                  <a:srgbClr val="FF0000"/>
                </a:solidFill>
              </a:rPr>
              <a:t>? </a:t>
            </a:r>
            <a:endParaRPr lang="en-US" sz="3000" b="1" dirty="0">
              <a:solidFill>
                <a:srgbClr val="FF0000"/>
              </a:solidFill>
            </a:endParaRPr>
          </a:p>
        </p:txBody>
      </p:sp>
      <p:sp>
        <p:nvSpPr>
          <p:cNvPr id="3" name="TextBox 2">
            <a:extLst>
              <a:ext uri="{FF2B5EF4-FFF2-40B4-BE49-F238E27FC236}">
                <a16:creationId xmlns:a16="http://schemas.microsoft.com/office/drawing/2014/main" id="{6205CF88-595A-478E-A0EC-D2E6932C7753}"/>
              </a:ext>
            </a:extLst>
          </p:cNvPr>
          <p:cNvSpPr txBox="1"/>
          <p:nvPr/>
        </p:nvSpPr>
        <p:spPr>
          <a:xfrm>
            <a:off x="100270" y="1480229"/>
            <a:ext cx="2923082" cy="769441"/>
          </a:xfrm>
          <a:prstGeom prst="rect">
            <a:avLst/>
          </a:prstGeom>
          <a:noFill/>
        </p:spPr>
        <p:txBody>
          <a:bodyPr wrap="square" rtlCol="0">
            <a:spAutoFit/>
          </a:bodyPr>
          <a:lstStyle/>
          <a:p>
            <a:pPr algn="ctr"/>
            <a:r>
              <a:rPr lang="es-ES"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For Love </a:t>
            </a:r>
            <a:r>
              <a:rPr lang="es-ES" sz="2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of</a:t>
            </a:r>
            <a:r>
              <a:rPr lang="es-ES"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Us</a:t>
            </a:r>
            <a:r>
              <a:rPr lang="es-ES"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God </a:t>
            </a:r>
            <a:r>
              <a:rPr lang="es-ES" sz="2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became</a:t>
            </a:r>
            <a:r>
              <a:rPr lang="es-ES" sz="2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Man.</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6BD72B1-973C-C755-8E2E-0DA4D5EF9D5E}"/>
              </a:ext>
            </a:extLst>
          </p:cNvPr>
          <p:cNvSpPr txBox="1"/>
          <p:nvPr/>
        </p:nvSpPr>
        <p:spPr>
          <a:xfrm>
            <a:off x="0" y="4434840"/>
            <a:ext cx="12192000" cy="2423160"/>
          </a:xfrm>
          <a:prstGeom prst="rect">
            <a:avLst/>
          </a:prstGeom>
          <a:solidFill>
            <a:srgbClr val="CCFFFF"/>
          </a:solidFill>
          <a:effectLst>
            <a:softEdge rad="12700"/>
          </a:effectLst>
        </p:spPr>
        <p:txBody>
          <a:bodyPr wrap="square" rtlCol="0">
            <a:spAutoFit/>
          </a:bodyPr>
          <a:lstStyle/>
          <a:p>
            <a:endParaRPr lang="en-US" dirty="0"/>
          </a:p>
        </p:txBody>
      </p:sp>
      <p:pic>
        <p:nvPicPr>
          <p:cNvPr id="1026" name="Picture 2" descr="niño jesús acostado en un pesebre 1419258 - Descargar Vectores Gratis,  Illustrator Graficos, Plantillas Diseño">
            <a:extLst>
              <a:ext uri="{FF2B5EF4-FFF2-40B4-BE49-F238E27FC236}">
                <a16:creationId xmlns:a16="http://schemas.microsoft.com/office/drawing/2014/main" id="{A9A10C9B-44BB-40CA-95BA-3EFFA9281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79" y="2302265"/>
            <a:ext cx="2640222" cy="34040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878C6C-344A-4E84-9618-101E61024D27}"/>
              </a:ext>
            </a:extLst>
          </p:cNvPr>
          <p:cNvSpPr txBox="1"/>
          <p:nvPr/>
        </p:nvSpPr>
        <p:spPr>
          <a:xfrm>
            <a:off x="3196785" y="1864950"/>
            <a:ext cx="3147934" cy="1107996"/>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to</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die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on</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cross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so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our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sins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could</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be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forgiven</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Muerte De Jesús | Cuentos Muy Cortos Para Niños">
            <a:extLst>
              <a:ext uri="{FF2B5EF4-FFF2-40B4-BE49-F238E27FC236}">
                <a16:creationId xmlns:a16="http://schemas.microsoft.com/office/drawing/2014/main" id="{CE32926C-22A6-4A5F-AD8C-493905676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531" y="3084983"/>
            <a:ext cx="2754443" cy="34040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CAC0C3-5B52-4447-AB4C-830DB763FF49}"/>
              </a:ext>
            </a:extLst>
          </p:cNvPr>
          <p:cNvSpPr txBox="1"/>
          <p:nvPr/>
        </p:nvSpPr>
        <p:spPr>
          <a:xfrm>
            <a:off x="6546464" y="1177447"/>
            <a:ext cx="2578308" cy="1107996"/>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He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resurrected</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victorious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over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death</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descr="JESÚS HA RESUCITADO - Juegos Gratis Online en Puzzle Factory">
            <a:extLst>
              <a:ext uri="{FF2B5EF4-FFF2-40B4-BE49-F238E27FC236}">
                <a16:creationId xmlns:a16="http://schemas.microsoft.com/office/drawing/2014/main" id="{CE64D0D4-55F5-42BE-8350-78ECE7F39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222" y="2328772"/>
            <a:ext cx="2240428" cy="34040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DBF342-F4FA-445F-B34E-355411A1B26C}"/>
              </a:ext>
            </a:extLst>
          </p:cNvPr>
          <p:cNvSpPr txBox="1"/>
          <p:nvPr/>
        </p:nvSpPr>
        <p:spPr>
          <a:xfrm>
            <a:off x="9326517" y="1866927"/>
            <a:ext cx="2478374" cy="1446550"/>
          </a:xfrm>
          <a:prstGeom prst="rect">
            <a:avLst/>
          </a:prstGeom>
          <a:noFill/>
        </p:spPr>
        <p:txBody>
          <a:bodyPr wrap="square" rtlCol="0">
            <a:spAutoFit/>
          </a:bodyPr>
          <a:lstStyle/>
          <a:p>
            <a:pPr algn="ct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And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opened</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gates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of</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Heaven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for</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those</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who</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follow</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s-ES" sz="2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Jesus</a:t>
            </a:r>
            <a:r>
              <a:rPr lang="es-ES" sz="22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en-US" sz="2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32" name="Picture 8" descr="El que cree en el Hijo tiene vida eterna | Movimiento Familiar Cristiano  Zihuatanejo">
            <a:extLst>
              <a:ext uri="{FF2B5EF4-FFF2-40B4-BE49-F238E27FC236}">
                <a16:creationId xmlns:a16="http://schemas.microsoft.com/office/drawing/2014/main" id="{E603556A-5580-4038-972C-1A80BFDE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4153" y="3285007"/>
            <a:ext cx="2478375" cy="320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5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1000"/>
                                        <p:tgtEl>
                                          <p:spTgt spid="1028"/>
                                        </p:tgtEl>
                                      </p:cBhvr>
                                    </p:animEffect>
                                    <p:anim calcmode="lin" valueType="num">
                                      <p:cBhvr>
                                        <p:cTn id="36" dur="1000" fill="hold"/>
                                        <p:tgtEl>
                                          <p:spTgt spid="1028"/>
                                        </p:tgtEl>
                                        <p:attrNameLst>
                                          <p:attrName>ppt_x</p:attrName>
                                        </p:attrNameLst>
                                      </p:cBhvr>
                                      <p:tavLst>
                                        <p:tav tm="0">
                                          <p:val>
                                            <p:strVal val="#ppt_x"/>
                                          </p:val>
                                        </p:tav>
                                        <p:tav tm="100000">
                                          <p:val>
                                            <p:strVal val="#ppt_x"/>
                                          </p:val>
                                        </p:tav>
                                      </p:tavLst>
                                    </p:anim>
                                    <p:anim calcmode="lin" valueType="num">
                                      <p:cBhvr>
                                        <p:cTn id="3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1000"/>
                                        <p:tgtEl>
                                          <p:spTgt spid="1030"/>
                                        </p:tgtEl>
                                      </p:cBhvr>
                                    </p:animEffect>
                                    <p:anim calcmode="lin" valueType="num">
                                      <p:cBhvr>
                                        <p:cTn id="50" dur="1000" fill="hold"/>
                                        <p:tgtEl>
                                          <p:spTgt spid="1030"/>
                                        </p:tgtEl>
                                        <p:attrNameLst>
                                          <p:attrName>ppt_x</p:attrName>
                                        </p:attrNameLst>
                                      </p:cBhvr>
                                      <p:tavLst>
                                        <p:tav tm="0">
                                          <p:val>
                                            <p:strVal val="#ppt_x"/>
                                          </p:val>
                                        </p:tav>
                                        <p:tav tm="100000">
                                          <p:val>
                                            <p:strVal val="#ppt_x"/>
                                          </p:val>
                                        </p:tav>
                                      </p:tavLst>
                                    </p:anim>
                                    <p:anim calcmode="lin" valueType="num">
                                      <p:cBhvr>
                                        <p:cTn id="5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fade">
                                      <p:cBhvr>
                                        <p:cTn id="63" dur="1000"/>
                                        <p:tgtEl>
                                          <p:spTgt spid="1032"/>
                                        </p:tgtEl>
                                      </p:cBhvr>
                                    </p:animEffect>
                                    <p:anim calcmode="lin" valueType="num">
                                      <p:cBhvr>
                                        <p:cTn id="64" dur="1000" fill="hold"/>
                                        <p:tgtEl>
                                          <p:spTgt spid="1032"/>
                                        </p:tgtEl>
                                        <p:attrNameLst>
                                          <p:attrName>ppt_x</p:attrName>
                                        </p:attrNameLst>
                                      </p:cBhvr>
                                      <p:tavLst>
                                        <p:tav tm="0">
                                          <p:val>
                                            <p:strVal val="#ppt_x"/>
                                          </p:val>
                                        </p:tav>
                                        <p:tav tm="100000">
                                          <p:val>
                                            <p:strVal val="#ppt_x"/>
                                          </p:val>
                                        </p:tav>
                                      </p:tavLst>
                                    </p:anim>
                                    <p:anim calcmode="lin" valueType="num">
                                      <p:cBhvr>
                                        <p:cTn id="6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2496</TotalTime>
  <Words>575</Words>
  <Application>Microsoft Office PowerPoint</Application>
  <PresentationFormat>Widescreen</PresentationFormat>
  <Paragraphs>51</Paragraphs>
  <Slides>14</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Amaranth</vt:lpstr>
      <vt:lpstr>Arial</vt:lpstr>
      <vt:lpstr>Arial Black</vt:lpstr>
      <vt:lpstr>Calibri</vt:lpstr>
      <vt:lpstr>Cambria</vt:lpstr>
      <vt:lpstr>Euphemia</vt:lpstr>
      <vt:lpstr>Wingdings</vt:lpstr>
      <vt:lpstr>Children Playing 16x9</vt:lpstr>
      <vt:lpstr>Friends of  Jesus and Mary</vt:lpstr>
      <vt:lpstr>PowerPoint Presentation</vt:lpstr>
      <vt:lpstr>PowerPoint Presentation</vt:lpstr>
      <vt:lpstr>PowerPoint Presentation</vt:lpstr>
      <vt:lpstr>PowerPoint Presentation</vt:lpstr>
      <vt:lpstr>Jesus wants all the world to hear what God did for them, so He sends His Friends to preach the Gospel to everyone. What does Gospel mean? </vt:lpstr>
      <vt:lpstr>Jesus wants them to wait for the coming of the Holy Spirit. Why? </vt:lpstr>
      <vt:lpstr>PowerPoint Presentation</vt:lpstr>
      <vt:lpstr>What is the Good News that Jesus wants the world to know? </vt:lpstr>
      <vt:lpstr>How Will you help Jesus to spread the Good News? </vt:lpstr>
      <vt:lpstr>PowerPoint Presentation</vt:lpstr>
      <vt:lpstr>PowerPoint Presentation</vt:lpstr>
      <vt:lpstr>Put the Gospel story in the correct order.</vt:lpstr>
      <vt:lpstr>Lord, I Lift Your Name on High, Worship Motions (Ctrl Click) https://youtu.be/1XbscBPPt2I?si=cjM1f0pkb-TlfuFY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155</cp:revision>
  <dcterms:created xsi:type="dcterms:W3CDTF">2021-03-01T17:42:30Z</dcterms:created>
  <dcterms:modified xsi:type="dcterms:W3CDTF">2026-05-18T02:30:39Z</dcterms:modified>
</cp:coreProperties>
</file>