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331" r:id="rId3"/>
    <p:sldId id="360" r:id="rId4"/>
    <p:sldId id="361" r:id="rId5"/>
    <p:sldId id="359" r:id="rId6"/>
    <p:sldId id="362" r:id="rId7"/>
    <p:sldId id="363" r:id="rId8"/>
    <p:sldId id="328" r:id="rId9"/>
    <p:sldId id="364" r:id="rId10"/>
    <p:sldId id="365" r:id="rId11"/>
    <p:sldId id="330" r:id="rId12"/>
    <p:sldId id="367" r:id="rId13"/>
    <p:sldId id="368" r:id="rId14"/>
    <p:sldId id="369" r:id="rId15"/>
    <p:sldId id="373" r:id="rId16"/>
    <p:sldId id="374" r:id="rId17"/>
    <p:sldId id="370" r:id="rId18"/>
    <p:sldId id="371" r:id="rId19"/>
    <p:sldId id="270" r:id="rId20"/>
    <p:sldId id="376" r:id="rId21"/>
    <p:sldId id="375" r:id="rId22"/>
    <p:sldId id="35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3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3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0B0DA-FF89-4FA9-8163-E4F7495A1028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072C7-BEA1-4EC7-93FE-7A5A649EF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914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0B0DA-FF89-4FA9-8163-E4F7495A1028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072C7-BEA1-4EC7-93FE-7A5A649EF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003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0B0DA-FF89-4FA9-8163-E4F7495A1028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072C7-BEA1-4EC7-93FE-7A5A649EF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814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0B0DA-FF89-4FA9-8163-E4F7495A1028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072C7-BEA1-4EC7-93FE-7A5A649EF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019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0B0DA-FF89-4FA9-8163-E4F7495A1028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072C7-BEA1-4EC7-93FE-7A5A649EF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529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0B0DA-FF89-4FA9-8163-E4F7495A1028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072C7-BEA1-4EC7-93FE-7A5A649EF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950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0B0DA-FF89-4FA9-8163-E4F7495A1028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072C7-BEA1-4EC7-93FE-7A5A649EF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970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0B0DA-FF89-4FA9-8163-E4F7495A1028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072C7-BEA1-4EC7-93FE-7A5A649EF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447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0B0DA-FF89-4FA9-8163-E4F7495A1028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072C7-BEA1-4EC7-93FE-7A5A649EF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782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0B0DA-FF89-4FA9-8163-E4F7495A1028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072C7-BEA1-4EC7-93FE-7A5A649EF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434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0B0DA-FF89-4FA9-8163-E4F7495A1028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072C7-BEA1-4EC7-93FE-7A5A649EF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405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70B0DA-FF89-4FA9-8163-E4F7495A1028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A072C7-BEA1-4EC7-93FE-7A5A649EF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5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28.png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fzoOmdZxrx8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4973" y="1968885"/>
            <a:ext cx="10031896" cy="2387600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Friends of Jesus and Mary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600844"/>
            <a:ext cx="9144000" cy="1640930"/>
          </a:xfrm>
        </p:spPr>
        <p:txBody>
          <a:bodyPr>
            <a:noAutofit/>
          </a:bodyPr>
          <a:lstStyle/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Cycle B-I Sunday in Ordinary Time</a:t>
            </a:r>
          </a:p>
          <a:p>
            <a:r>
              <a:rPr lang="es-E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s-E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Baptism</a:t>
            </a:r>
            <a:r>
              <a:rPr lang="es-E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es-E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Jesus</a:t>
            </a:r>
            <a:r>
              <a:rPr lang="es-E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Mark 1, 7-11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543" y="713232"/>
            <a:ext cx="2193254" cy="219325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283422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3F4FA-3C08-48B1-ADC1-FF599A482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840" y="1310640"/>
            <a:ext cx="5669280" cy="3581399"/>
          </a:xfrm>
        </p:spPr>
        <p:txBody>
          <a:bodyPr>
            <a:normAutofit/>
          </a:bodyPr>
          <a:lstStyle/>
          <a:p>
            <a:pPr algn="ctr"/>
            <a:r>
              <a:rPr lang="es-ES" b="1" dirty="0" err="1">
                <a:latin typeface="+mn-lt"/>
              </a:rPr>
              <a:t>What</a:t>
            </a:r>
            <a:r>
              <a:rPr lang="es-ES" b="1" dirty="0">
                <a:latin typeface="+mn-lt"/>
              </a:rPr>
              <a:t> </a:t>
            </a:r>
            <a:r>
              <a:rPr lang="es-ES" b="1" dirty="0" err="1">
                <a:latin typeface="+mn-lt"/>
              </a:rPr>
              <a:t>happens</a:t>
            </a:r>
            <a:r>
              <a:rPr lang="es-ES" b="1" dirty="0">
                <a:latin typeface="+mn-lt"/>
              </a:rPr>
              <a:t> </a:t>
            </a:r>
            <a:r>
              <a:rPr lang="es-ES" b="1" dirty="0" err="1">
                <a:latin typeface="+mn-lt"/>
              </a:rPr>
              <a:t>to</a:t>
            </a:r>
            <a:r>
              <a:rPr lang="es-ES" b="1" dirty="0">
                <a:latin typeface="+mn-lt"/>
              </a:rPr>
              <a:t> </a:t>
            </a:r>
            <a:r>
              <a:rPr lang="es-ES" b="1" dirty="0" err="1">
                <a:latin typeface="+mn-lt"/>
              </a:rPr>
              <a:t>us</a:t>
            </a:r>
            <a:r>
              <a:rPr lang="es-ES" b="1" dirty="0">
                <a:latin typeface="+mn-lt"/>
              </a:rPr>
              <a:t> </a:t>
            </a:r>
            <a:r>
              <a:rPr lang="es-ES" b="1" dirty="0" err="1">
                <a:latin typeface="+mn-lt"/>
              </a:rPr>
              <a:t>when</a:t>
            </a:r>
            <a:r>
              <a:rPr lang="es-ES" b="1" dirty="0">
                <a:latin typeface="+mn-lt"/>
              </a:rPr>
              <a:t> </a:t>
            </a:r>
            <a:r>
              <a:rPr lang="es-ES" b="1" dirty="0" err="1">
                <a:latin typeface="+mn-lt"/>
              </a:rPr>
              <a:t>we</a:t>
            </a:r>
            <a:r>
              <a:rPr lang="es-ES" b="1" dirty="0">
                <a:latin typeface="+mn-lt"/>
              </a:rPr>
              <a:t> </a:t>
            </a:r>
            <a:r>
              <a:rPr lang="es-ES" b="1" dirty="0" err="1">
                <a:latin typeface="+mn-lt"/>
              </a:rPr>
              <a:t>receive</a:t>
            </a:r>
            <a:r>
              <a:rPr lang="es-ES" b="1" dirty="0">
                <a:latin typeface="+mn-lt"/>
              </a:rPr>
              <a:t> </a:t>
            </a:r>
            <a:r>
              <a:rPr lang="es-ES" b="1" dirty="0" err="1">
                <a:latin typeface="+mn-lt"/>
              </a:rPr>
              <a:t>the</a:t>
            </a:r>
            <a:r>
              <a:rPr lang="es-ES" b="1" dirty="0">
                <a:latin typeface="+mn-lt"/>
              </a:rPr>
              <a:t> </a:t>
            </a:r>
            <a:r>
              <a:rPr lang="es-ES" b="1" dirty="0" err="1">
                <a:latin typeface="+mn-lt"/>
              </a:rPr>
              <a:t>Sacrament</a:t>
            </a:r>
            <a:r>
              <a:rPr lang="es-ES" b="1" dirty="0">
                <a:latin typeface="+mn-lt"/>
              </a:rPr>
              <a:t> </a:t>
            </a:r>
            <a:r>
              <a:rPr lang="es-ES" b="1" dirty="0" err="1">
                <a:latin typeface="+mn-lt"/>
              </a:rPr>
              <a:t>of</a:t>
            </a:r>
            <a:r>
              <a:rPr lang="es-ES" b="1" dirty="0">
                <a:latin typeface="+mn-lt"/>
              </a:rPr>
              <a:t> </a:t>
            </a:r>
            <a:r>
              <a:rPr lang="es-ES" b="1" dirty="0" err="1">
                <a:latin typeface="+mn-lt"/>
              </a:rPr>
              <a:t>Baptism</a:t>
            </a:r>
            <a:r>
              <a:rPr lang="es-ES" b="1" dirty="0">
                <a:latin typeface="+mn-lt"/>
              </a:rPr>
              <a:t>? </a:t>
            </a:r>
            <a:endParaRPr lang="en-US" b="1" dirty="0">
              <a:latin typeface="+mn-lt"/>
            </a:endParaRPr>
          </a:p>
        </p:txBody>
      </p:sp>
      <p:pic>
        <p:nvPicPr>
          <p:cNvPr id="5122" name="Picture 2" descr="ᐈ Bautizo imágenes de stock, fotos bautizo niño | descargar en  Depositphotos®">
            <a:extLst>
              <a:ext uri="{FF2B5EF4-FFF2-40B4-BE49-F238E27FC236}">
                <a16:creationId xmlns:a16="http://schemas.microsoft.com/office/drawing/2014/main" id="{3F181368-E70C-48B7-8EF5-4E3AF0682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7170"/>
            <a:ext cx="5577840" cy="6423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6536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60821-379C-427C-B869-AAE62AFFE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" y="233199"/>
            <a:ext cx="11597640" cy="1019331"/>
          </a:xfrm>
        </p:spPr>
        <p:txBody>
          <a:bodyPr>
            <a:noAutofit/>
          </a:bodyPr>
          <a:lstStyle/>
          <a:p>
            <a:pPr algn="ctr"/>
            <a:r>
              <a:rPr lang="es-ES" sz="3200" b="1" dirty="0" err="1">
                <a:solidFill>
                  <a:srgbClr val="FF0000"/>
                </a:solidFill>
                <a:latin typeface="+mn-lt"/>
              </a:rPr>
              <a:t>God</a:t>
            </a:r>
            <a:r>
              <a:rPr lang="es-ES" sz="3200" b="1" dirty="0">
                <a:solidFill>
                  <a:srgbClr val="FF0000"/>
                </a:solidFill>
                <a:latin typeface="+mn-lt"/>
              </a:rPr>
              <a:t> erases </a:t>
            </a:r>
            <a:r>
              <a:rPr lang="es-ES" sz="3200" b="1" dirty="0" err="1">
                <a:solidFill>
                  <a:srgbClr val="FF0000"/>
                </a:solidFill>
                <a:latin typeface="+mn-lt"/>
              </a:rPr>
              <a:t>the</a:t>
            </a:r>
            <a:r>
              <a:rPr lang="es-E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s-ES" sz="3200" b="1" dirty="0" err="1">
                <a:solidFill>
                  <a:srgbClr val="FF0000"/>
                </a:solidFill>
                <a:latin typeface="+mn-lt"/>
              </a:rPr>
              <a:t>stain</a:t>
            </a:r>
            <a:r>
              <a:rPr lang="es-E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s-ES" sz="3200" b="1" dirty="0" err="1">
                <a:solidFill>
                  <a:srgbClr val="FF0000"/>
                </a:solidFill>
                <a:latin typeface="+mn-lt"/>
              </a:rPr>
              <a:t>of</a:t>
            </a:r>
            <a:r>
              <a:rPr lang="es-ES" sz="3200" b="1" dirty="0">
                <a:solidFill>
                  <a:srgbClr val="FF0000"/>
                </a:solidFill>
                <a:latin typeface="+mn-lt"/>
              </a:rPr>
              <a:t> Original Sin, </a:t>
            </a:r>
            <a:r>
              <a:rPr lang="es-ES" sz="3200" b="1" dirty="0" err="1">
                <a:solidFill>
                  <a:srgbClr val="FF0000"/>
                </a:solidFill>
                <a:latin typeface="+mn-lt"/>
              </a:rPr>
              <a:t>the</a:t>
            </a:r>
            <a:r>
              <a:rPr lang="es-ES" sz="3200" b="1" dirty="0">
                <a:solidFill>
                  <a:srgbClr val="FF0000"/>
                </a:solidFill>
                <a:latin typeface="+mn-lt"/>
              </a:rPr>
              <a:t> sin </a:t>
            </a:r>
            <a:r>
              <a:rPr lang="es-ES" sz="3200" b="1" dirty="0" err="1">
                <a:solidFill>
                  <a:srgbClr val="FF0000"/>
                </a:solidFill>
                <a:latin typeface="+mn-lt"/>
              </a:rPr>
              <a:t>of</a:t>
            </a:r>
            <a:r>
              <a:rPr lang="es-ES" sz="3200" b="1" dirty="0">
                <a:solidFill>
                  <a:srgbClr val="FF0000"/>
                </a:solidFill>
                <a:latin typeface="+mn-lt"/>
              </a:rPr>
              <a:t> Adam and Eve, and </a:t>
            </a:r>
            <a:r>
              <a:rPr lang="es-ES" sz="3200" b="1" dirty="0" err="1">
                <a:solidFill>
                  <a:srgbClr val="FF0000"/>
                </a:solidFill>
                <a:latin typeface="+mn-lt"/>
              </a:rPr>
              <a:t>we</a:t>
            </a:r>
            <a:r>
              <a:rPr lang="es-E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s-ES" sz="3200" b="1" dirty="0" err="1">
                <a:solidFill>
                  <a:srgbClr val="FF0000"/>
                </a:solidFill>
                <a:latin typeface="+mn-lt"/>
              </a:rPr>
              <a:t>receive</a:t>
            </a:r>
            <a:r>
              <a:rPr lang="es-E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s-ES" sz="3200" b="1" dirty="0" err="1">
                <a:solidFill>
                  <a:srgbClr val="FF0000"/>
                </a:solidFill>
                <a:latin typeface="+mn-lt"/>
              </a:rPr>
              <a:t>the</a:t>
            </a:r>
            <a:r>
              <a:rPr lang="es-E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s-ES" sz="3200" b="1" dirty="0" err="1">
                <a:solidFill>
                  <a:srgbClr val="FF0000"/>
                </a:solidFill>
                <a:latin typeface="+mn-lt"/>
              </a:rPr>
              <a:t>Holy</a:t>
            </a:r>
            <a:r>
              <a:rPr lang="es-E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s-ES" sz="3200" b="1" dirty="0" err="1">
                <a:solidFill>
                  <a:srgbClr val="FF0000"/>
                </a:solidFill>
                <a:latin typeface="+mn-lt"/>
              </a:rPr>
              <a:t>Spirit</a:t>
            </a:r>
            <a:r>
              <a:rPr lang="es-ES" sz="3200" b="1" dirty="0">
                <a:solidFill>
                  <a:srgbClr val="FF0000"/>
                </a:solidFill>
                <a:latin typeface="+mn-lt"/>
              </a:rPr>
              <a:t>, </a:t>
            </a:r>
            <a:r>
              <a:rPr lang="es-ES" sz="3200" b="1" dirty="0" err="1">
                <a:solidFill>
                  <a:srgbClr val="FF0000"/>
                </a:solidFill>
                <a:latin typeface="+mn-lt"/>
              </a:rPr>
              <a:t>God</a:t>
            </a:r>
            <a:r>
              <a:rPr lang="es-E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s-ES" sz="3200" b="1" dirty="0" err="1">
                <a:solidFill>
                  <a:srgbClr val="FF0000"/>
                </a:solidFill>
                <a:latin typeface="+mn-lt"/>
              </a:rPr>
              <a:t>himself</a:t>
            </a:r>
            <a:r>
              <a:rPr lang="es-ES" sz="3200" b="1" dirty="0">
                <a:solidFill>
                  <a:srgbClr val="FF0000"/>
                </a:solidFill>
                <a:latin typeface="+mn-lt"/>
              </a:rPr>
              <a:t>, in </a:t>
            </a:r>
            <a:r>
              <a:rPr lang="es-ES" sz="3200" b="1" dirty="0" err="1">
                <a:solidFill>
                  <a:srgbClr val="FF0000"/>
                </a:solidFill>
                <a:latin typeface="+mn-lt"/>
              </a:rPr>
              <a:t>our</a:t>
            </a:r>
            <a:r>
              <a:rPr lang="es-E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s-ES" sz="3200" b="1" dirty="0" err="1">
                <a:solidFill>
                  <a:srgbClr val="FF0000"/>
                </a:solidFill>
                <a:latin typeface="+mn-lt"/>
              </a:rPr>
              <a:t>heart</a:t>
            </a:r>
            <a:r>
              <a:rPr lang="es-ES" sz="3200" b="1" dirty="0">
                <a:solidFill>
                  <a:srgbClr val="FF0000"/>
                </a:solidFill>
                <a:latin typeface="+mn-lt"/>
              </a:rPr>
              <a:t>.</a:t>
            </a:r>
            <a:endParaRPr lang="en-US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Picture 10" descr="Simbolo de corazon - Descargar PNG/SVG transparente">
            <a:extLst>
              <a:ext uri="{FF2B5EF4-FFF2-40B4-BE49-F238E27FC236}">
                <a16:creationId xmlns:a16="http://schemas.microsoft.com/office/drawing/2014/main" id="{B9995AEB-98EC-4A1F-AB0F-A4183E748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408" y="1079654"/>
            <a:ext cx="5905183" cy="5905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50+ ideas de Siluetas de palomas | siluetas de palomas, dibujos de palomas,  paloma de la paz">
            <a:extLst>
              <a:ext uri="{FF2B5EF4-FFF2-40B4-BE49-F238E27FC236}">
                <a16:creationId xmlns:a16="http://schemas.microsoft.com/office/drawing/2014/main" id="{C8A3CEE6-C2AD-4620-BD43-0647F4C57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811" y="2446725"/>
            <a:ext cx="2238375" cy="256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2" descr="Corazón Negro De La Tinta. Resumen Ilustración Vectorial. Ilustraciones  Vectoriales, Clip Art Vectorizado Libre De Derechos. Image 22303454.">
            <a:extLst>
              <a:ext uri="{FF2B5EF4-FFF2-40B4-BE49-F238E27FC236}">
                <a16:creationId xmlns:a16="http://schemas.microsoft.com/office/drawing/2014/main" id="{1EDA3FEB-51A2-46B1-8B8E-62EB60B82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851" y="1417951"/>
            <a:ext cx="5908740" cy="522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Eve Enticing Adam To Eat Of The Forbidden Fruit In The Garden.. Stock  Photo, Picture And Royalty Free Image. Image 970555.">
            <a:extLst>
              <a:ext uri="{FF2B5EF4-FFF2-40B4-BE49-F238E27FC236}">
                <a16:creationId xmlns:a16="http://schemas.microsoft.com/office/drawing/2014/main" id="{41F5450C-01E0-4738-9281-FBC878B1D8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939" y="3201190"/>
            <a:ext cx="1842118" cy="166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1708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6BDE1-44C3-4C1D-8A53-C2D04A07A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1460" y="1843405"/>
            <a:ext cx="3238500" cy="2560955"/>
          </a:xfrm>
        </p:spPr>
        <p:txBody>
          <a:bodyPr>
            <a:normAutofit/>
          </a:bodyPr>
          <a:lstStyle/>
          <a:p>
            <a:pPr algn="ctr"/>
            <a:r>
              <a:rPr lang="es-ES" b="1" dirty="0" err="1">
                <a:solidFill>
                  <a:srgbClr val="FF0000"/>
                </a:solidFill>
                <a:latin typeface="+mn-lt"/>
              </a:rPr>
              <a:t>We</a:t>
            </a:r>
            <a:r>
              <a:rPr lang="es-ES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s-ES" b="1" dirty="0" err="1">
                <a:solidFill>
                  <a:srgbClr val="FF0000"/>
                </a:solidFill>
                <a:latin typeface="+mn-lt"/>
              </a:rPr>
              <a:t>enter</a:t>
            </a:r>
            <a:r>
              <a:rPr lang="es-ES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s-ES" b="1" dirty="0" err="1">
                <a:solidFill>
                  <a:srgbClr val="FF0000"/>
                </a:solidFill>
                <a:latin typeface="+mn-lt"/>
              </a:rPr>
              <a:t>into</a:t>
            </a:r>
            <a:r>
              <a:rPr lang="es-ES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s-ES" b="1" dirty="0" err="1">
                <a:solidFill>
                  <a:srgbClr val="FF0000"/>
                </a:solidFill>
                <a:latin typeface="+mn-lt"/>
              </a:rPr>
              <a:t>God’s</a:t>
            </a:r>
            <a:r>
              <a:rPr lang="es-ES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s-ES" b="1" dirty="0" err="1">
                <a:solidFill>
                  <a:srgbClr val="FF0000"/>
                </a:solidFill>
                <a:latin typeface="+mn-lt"/>
              </a:rPr>
              <a:t>family</a:t>
            </a:r>
            <a:r>
              <a:rPr lang="es-ES" b="1" dirty="0">
                <a:solidFill>
                  <a:srgbClr val="FF0000"/>
                </a:solidFill>
                <a:latin typeface="+mn-lt"/>
              </a:rPr>
              <a:t>.</a:t>
            </a:r>
            <a:endParaRPr lang="en-US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9222" name="Picture 6" descr="JESÚS Y NIÑOS - Juegos Gratis Online en Puzzle Factory">
            <a:extLst>
              <a:ext uri="{FF2B5EF4-FFF2-40B4-BE49-F238E27FC236}">
                <a16:creationId xmlns:a16="http://schemas.microsoft.com/office/drawing/2014/main" id="{3B9B16F1-8333-4FE8-B5E2-C5019E7FD1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" y="222399"/>
            <a:ext cx="6042660" cy="641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04661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8DABD-FEE6-47C0-8D47-25123E91E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896" y="145774"/>
            <a:ext cx="11396207" cy="930275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>
                <a:solidFill>
                  <a:srgbClr val="FF0000"/>
                </a:solidFill>
                <a:latin typeface="+mn-lt"/>
              </a:rPr>
              <a:t>And </a:t>
            </a:r>
            <a:r>
              <a:rPr lang="es-ES" b="1" dirty="0" err="1">
                <a:solidFill>
                  <a:srgbClr val="FF0000"/>
                </a:solidFill>
                <a:latin typeface="+mn-lt"/>
              </a:rPr>
              <a:t>we</a:t>
            </a:r>
            <a:r>
              <a:rPr lang="es-ES" b="1" dirty="0">
                <a:solidFill>
                  <a:srgbClr val="FF0000"/>
                </a:solidFill>
                <a:latin typeface="+mn-lt"/>
              </a:rPr>
              <a:t> share in </a:t>
            </a:r>
            <a:r>
              <a:rPr lang="es-ES" b="1" dirty="0" err="1">
                <a:solidFill>
                  <a:srgbClr val="FF0000"/>
                </a:solidFill>
                <a:latin typeface="+mn-lt"/>
              </a:rPr>
              <a:t>the</a:t>
            </a:r>
            <a:r>
              <a:rPr lang="es-ES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s-ES" b="1" dirty="0" err="1">
                <a:solidFill>
                  <a:srgbClr val="FF0000"/>
                </a:solidFill>
                <a:latin typeface="+mn-lt"/>
              </a:rPr>
              <a:t>mission</a:t>
            </a:r>
            <a:r>
              <a:rPr lang="es-ES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s-ES" b="1" dirty="0" err="1">
                <a:solidFill>
                  <a:srgbClr val="FF0000"/>
                </a:solidFill>
                <a:latin typeface="+mn-lt"/>
              </a:rPr>
              <a:t>of</a:t>
            </a:r>
            <a:r>
              <a:rPr lang="es-ES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s-ES" b="1" dirty="0" err="1">
                <a:solidFill>
                  <a:srgbClr val="FF0000"/>
                </a:solidFill>
                <a:latin typeface="+mn-lt"/>
              </a:rPr>
              <a:t>Jesus</a:t>
            </a:r>
            <a:r>
              <a:rPr lang="es-ES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s-ES" b="1" dirty="0" err="1">
                <a:solidFill>
                  <a:srgbClr val="FF0000"/>
                </a:solidFill>
                <a:latin typeface="+mn-lt"/>
              </a:rPr>
              <a:t>for</a:t>
            </a:r>
            <a:r>
              <a:rPr lang="es-ES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s-ES" b="1" dirty="0" err="1">
                <a:solidFill>
                  <a:srgbClr val="FF0000"/>
                </a:solidFill>
                <a:latin typeface="+mn-lt"/>
              </a:rPr>
              <a:t>the</a:t>
            </a:r>
            <a:r>
              <a:rPr lang="es-ES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s-ES" b="1" dirty="0" err="1">
                <a:solidFill>
                  <a:srgbClr val="FF0000"/>
                </a:solidFill>
                <a:latin typeface="+mn-lt"/>
              </a:rPr>
              <a:t>world</a:t>
            </a:r>
            <a:r>
              <a:rPr lang="es-ES" b="1" dirty="0">
                <a:solidFill>
                  <a:srgbClr val="FF0000"/>
                </a:solidFill>
                <a:latin typeface="+mn-lt"/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42" name="Picture 2" descr="jesús enseñando a un grupo de niños jóvenes - Descargar Vectores Gratis,  Illustrator Graficos, Plantillas Diseño">
            <a:extLst>
              <a:ext uri="{FF2B5EF4-FFF2-40B4-BE49-F238E27FC236}">
                <a16:creationId xmlns:a16="http://schemas.microsoft.com/office/drawing/2014/main" id="{40220841-30D1-41B5-A0E1-2D176D71BE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083" y="1371600"/>
            <a:ext cx="7115620" cy="509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15648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3F4FA-3C08-48B1-ADC1-FF599A482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840" y="167005"/>
            <a:ext cx="10942320" cy="793115"/>
          </a:xfrm>
        </p:spPr>
        <p:txBody>
          <a:bodyPr/>
          <a:lstStyle/>
          <a:p>
            <a:r>
              <a:rPr lang="es-ES" b="1" dirty="0" err="1">
                <a:latin typeface="Calibri" panose="020F0502020204030204" pitchFamily="34" charset="0"/>
                <a:cs typeface="Calibri" panose="020F0502020204030204" pitchFamily="34" charset="0"/>
              </a:rPr>
              <a:t>What</a:t>
            </a:r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b="1" dirty="0" err="1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b="1" dirty="0" err="1">
                <a:latin typeface="Calibri" panose="020F0502020204030204" pitchFamily="34" charset="0"/>
                <a:cs typeface="Calibri" panose="020F0502020204030204" pitchFamily="34" charset="0"/>
              </a:rPr>
              <a:t>Jesus</a:t>
            </a:r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’ </a:t>
            </a:r>
            <a:r>
              <a:rPr lang="es-ES" b="1" dirty="0" err="1">
                <a:latin typeface="Calibri" panose="020F0502020204030204" pitchFamily="34" charset="0"/>
                <a:cs typeface="Calibri" panose="020F0502020204030204" pitchFamily="34" charset="0"/>
              </a:rPr>
              <a:t>mission</a:t>
            </a:r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s-ES" b="1" dirty="0" err="1">
                <a:latin typeface="Calibri" panose="020F0502020204030204" pitchFamily="34" charset="0"/>
                <a:cs typeface="Calibri" panose="020F0502020204030204" pitchFamily="34" charset="0"/>
              </a:rPr>
              <a:t>our</a:t>
            </a:r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b="1" dirty="0" err="1">
                <a:latin typeface="Calibri" panose="020F0502020204030204" pitchFamily="34" charset="0"/>
                <a:cs typeface="Calibri" panose="020F0502020204030204" pitchFamily="34" charset="0"/>
              </a:rPr>
              <a:t>mission</a:t>
            </a:r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290" name="Picture 2" descr="Niño ayudando a una niña a ponerse de pie | Vector Premium">
            <a:extLst>
              <a:ext uri="{FF2B5EF4-FFF2-40B4-BE49-F238E27FC236}">
                <a16:creationId xmlns:a16="http://schemas.microsoft.com/office/drawing/2014/main" id="{F66EA713-44EB-4F17-B7A9-3D9C01A5F2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840" y="960120"/>
            <a:ext cx="2834640" cy="283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artel de dibujos animados de niños ayudando a limpiar | Vector Gratis">
            <a:extLst>
              <a:ext uri="{FF2B5EF4-FFF2-40B4-BE49-F238E27FC236}">
                <a16:creationId xmlns:a16="http://schemas.microsoft.com/office/drawing/2014/main" id="{82CC897A-0B8F-4318-9551-B55BACA27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394" y="960120"/>
            <a:ext cx="4228642" cy="283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Fotos de Niño rezando de stock, imágenes de Niño rezando sin royalties |  Depositphotos">
            <a:extLst>
              <a:ext uri="{FF2B5EF4-FFF2-40B4-BE49-F238E27FC236}">
                <a16:creationId xmlns:a16="http://schemas.microsoft.com/office/drawing/2014/main" id="{8E3E7459-CB70-4939-BE8D-57E80F89AE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64" y="1356360"/>
            <a:ext cx="4251960" cy="283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8FF2E61-0B67-47ED-9D94-DB48058F3E06}"/>
              </a:ext>
            </a:extLst>
          </p:cNvPr>
          <p:cNvSpPr txBox="1"/>
          <p:nvPr/>
        </p:nvSpPr>
        <p:spPr>
          <a:xfrm>
            <a:off x="181964" y="4587240"/>
            <a:ext cx="4251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To listen to, to obey, and to love God.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50CDCB-A0B9-41D7-9DFD-BAA25DD55F57}"/>
              </a:ext>
            </a:extLst>
          </p:cNvPr>
          <p:cNvSpPr txBox="1"/>
          <p:nvPr/>
        </p:nvSpPr>
        <p:spPr>
          <a:xfrm>
            <a:off x="4815840" y="5780782"/>
            <a:ext cx="71941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HN" sz="32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To</a:t>
            </a:r>
            <a:r>
              <a:rPr lang="es-HN" sz="32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s-HN" sz="32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take</a:t>
            </a:r>
            <a:r>
              <a:rPr lang="es-HN" sz="32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s-HN" sz="32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God’s</a:t>
            </a:r>
            <a:r>
              <a:rPr lang="es-HN" sz="32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s-HN" sz="32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love</a:t>
            </a:r>
            <a:r>
              <a:rPr lang="es-HN" sz="32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s-HN" sz="32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to</a:t>
            </a:r>
            <a:r>
              <a:rPr lang="es-HN" sz="32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s-HN" sz="32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everyone</a:t>
            </a:r>
            <a:r>
              <a:rPr lang="es-HN" sz="32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so </a:t>
            </a:r>
            <a:r>
              <a:rPr lang="es-HN" sz="32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they</a:t>
            </a:r>
            <a:r>
              <a:rPr lang="es-HN" sz="32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s-HN" sz="32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too</a:t>
            </a:r>
            <a:r>
              <a:rPr lang="es-HN" sz="32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s-HN" sz="32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may</a:t>
            </a:r>
            <a:r>
              <a:rPr lang="es-HN" sz="32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s-HN" sz="32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know</a:t>
            </a:r>
            <a:r>
              <a:rPr lang="es-HN" sz="32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and </a:t>
            </a:r>
            <a:r>
              <a:rPr lang="es-HN" sz="32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love</a:t>
            </a:r>
            <a:r>
              <a:rPr lang="es-HN" sz="32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s-HN" sz="3200" b="1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God</a:t>
            </a:r>
            <a:r>
              <a:rPr lang="es-HN" sz="3200" b="1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. </a:t>
            </a:r>
          </a:p>
        </p:txBody>
      </p:sp>
      <p:pic>
        <p:nvPicPr>
          <p:cNvPr id="12296" name="Picture 8" descr="Cuando derivan a tu hijo discapacitado a un colegio especial">
            <a:extLst>
              <a:ext uri="{FF2B5EF4-FFF2-40B4-BE49-F238E27FC236}">
                <a16:creationId xmlns:a16="http://schemas.microsoft.com/office/drawing/2014/main" id="{2B26D9E5-C6F9-41C0-AB7E-BAABF52A4E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666" y="3793555"/>
            <a:ext cx="3647914" cy="2051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ᐈ Dibujo leyendo la biblia dibujos de stock, vectores leyendo la biblia |  descargar en Depositphotos®">
            <a:extLst>
              <a:ext uri="{FF2B5EF4-FFF2-40B4-BE49-F238E27FC236}">
                <a16:creationId xmlns:a16="http://schemas.microsoft.com/office/drawing/2014/main" id="{F7E03D98-B98C-46B3-BFFB-CB86CCBF66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5339" y="3793555"/>
            <a:ext cx="2291821" cy="2051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8342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20ACC-A170-4ED7-8F06-23843BFE0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1201" y="369404"/>
            <a:ext cx="6268281" cy="6119191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i="0" dirty="0" err="1">
                <a:solidFill>
                  <a:srgbClr val="4D4D4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s-ES" b="1" i="0" dirty="0">
                <a:solidFill>
                  <a:srgbClr val="4D4D4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b="1" i="0" dirty="0" err="1">
                <a:solidFill>
                  <a:srgbClr val="4D4D4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Church</a:t>
            </a:r>
            <a:r>
              <a:rPr lang="es-ES" b="1" i="0" dirty="0">
                <a:solidFill>
                  <a:srgbClr val="4D4D4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b="1" i="0" dirty="0" err="1">
                <a:solidFill>
                  <a:srgbClr val="4D4D4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gives</a:t>
            </a:r>
            <a:r>
              <a:rPr lang="es-ES" b="1" i="0" dirty="0">
                <a:solidFill>
                  <a:srgbClr val="4D4D4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b="1" i="0" dirty="0" err="1">
                <a:solidFill>
                  <a:srgbClr val="4D4D4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us</a:t>
            </a:r>
            <a:r>
              <a:rPr lang="es-ES" b="1" i="0" dirty="0">
                <a:solidFill>
                  <a:srgbClr val="4D4D4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es-ES" b="1" i="0" dirty="0">
                <a:solidFill>
                  <a:srgbClr val="4D4D4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b="1" i="0" dirty="0" err="1">
                <a:solidFill>
                  <a:srgbClr val="4D4D4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Sacraments</a:t>
            </a:r>
            <a:r>
              <a:rPr lang="es-ES" b="1" i="0" dirty="0">
                <a:solidFill>
                  <a:srgbClr val="4D4D4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so </a:t>
            </a:r>
            <a:r>
              <a:rPr lang="es-ES" b="1" i="0" dirty="0" err="1">
                <a:solidFill>
                  <a:srgbClr val="4D4D4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we</a:t>
            </a:r>
            <a:r>
              <a:rPr lang="es-ES" b="1" i="0" dirty="0">
                <a:solidFill>
                  <a:srgbClr val="4D4D4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b="1" i="0" dirty="0" err="1">
                <a:solidFill>
                  <a:srgbClr val="4D4D4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es-ES" b="1" i="0" dirty="0">
                <a:solidFill>
                  <a:srgbClr val="4D4D4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be </a:t>
            </a:r>
            <a:r>
              <a:rPr lang="es-ES" b="1" i="0" dirty="0" err="1">
                <a:solidFill>
                  <a:srgbClr val="4D4D4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closer</a:t>
            </a:r>
            <a:r>
              <a:rPr lang="es-ES" b="1" i="0" dirty="0">
                <a:solidFill>
                  <a:srgbClr val="4D4D4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b="1" i="0" dirty="0" err="1">
                <a:solidFill>
                  <a:srgbClr val="4D4D4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es-ES" b="1" i="0" dirty="0">
                <a:solidFill>
                  <a:srgbClr val="4D4D4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b="1" i="0" dirty="0" err="1">
                <a:solidFill>
                  <a:srgbClr val="4D4D4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God</a:t>
            </a:r>
            <a:r>
              <a:rPr lang="es-ES" b="1" i="0" dirty="0">
                <a:solidFill>
                  <a:srgbClr val="4D4D4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br>
              <a:rPr lang="es-ES" b="1" i="0" dirty="0">
                <a:solidFill>
                  <a:srgbClr val="4D4D4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s-ES" b="1" i="0" dirty="0">
                <a:solidFill>
                  <a:srgbClr val="4D4D4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S" b="1" i="0" dirty="0">
                <a:solidFill>
                  <a:srgbClr val="4D4D4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s-ES" b="1" i="0" dirty="0" err="1">
                <a:solidFill>
                  <a:srgbClr val="4D4D4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s-ES" b="1" i="0" dirty="0">
                <a:solidFill>
                  <a:srgbClr val="4D4D4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b="1" i="0" dirty="0" err="1">
                <a:solidFill>
                  <a:srgbClr val="4D4D4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Sacraments</a:t>
            </a:r>
            <a:r>
              <a:rPr lang="es-ES" b="1" i="0" dirty="0">
                <a:solidFill>
                  <a:srgbClr val="4D4D4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ES" b="1" i="0" dirty="0" err="1">
                <a:solidFill>
                  <a:srgbClr val="4D4D4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God</a:t>
            </a:r>
            <a:r>
              <a:rPr lang="es-ES" b="1" i="0" dirty="0">
                <a:solidFill>
                  <a:srgbClr val="4D4D4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b="1" i="0" dirty="0" err="1">
                <a:solidFill>
                  <a:srgbClr val="4D4D4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becomes</a:t>
            </a:r>
            <a:r>
              <a:rPr lang="es-ES" b="1" i="0" dirty="0">
                <a:solidFill>
                  <a:srgbClr val="4D4D4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b="1" i="0" dirty="0" err="1">
                <a:solidFill>
                  <a:srgbClr val="4D4D4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present</a:t>
            </a:r>
            <a:r>
              <a:rPr lang="es-ES" b="1" i="0" dirty="0">
                <a:solidFill>
                  <a:srgbClr val="4D4D4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s-ES" b="1" i="0" dirty="0" err="1">
                <a:solidFill>
                  <a:srgbClr val="4D4D4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acts</a:t>
            </a:r>
            <a:r>
              <a:rPr lang="es-ES" b="1" i="0" dirty="0">
                <a:solidFill>
                  <a:srgbClr val="4D4D4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s-ES" b="1" i="0" dirty="0" err="1">
                <a:solidFill>
                  <a:srgbClr val="4D4D4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our</a:t>
            </a:r>
            <a:r>
              <a:rPr lang="es-ES" b="1" i="0" dirty="0">
                <a:solidFill>
                  <a:srgbClr val="4D4D4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b="1" i="0" dirty="0" err="1">
                <a:solidFill>
                  <a:srgbClr val="4D4D4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life</a:t>
            </a:r>
            <a:r>
              <a:rPr lang="es-ES" b="1" i="0" dirty="0">
                <a:solidFill>
                  <a:srgbClr val="4D4D4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br>
              <a:rPr lang="es-ES" b="1" i="0" dirty="0">
                <a:solidFill>
                  <a:srgbClr val="4D4D4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s-ES" b="1" i="0" dirty="0">
                <a:solidFill>
                  <a:srgbClr val="4D4D4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S" b="1" i="0" dirty="0">
                <a:solidFill>
                  <a:srgbClr val="4D4D4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 </a:t>
            </a:r>
            <a:r>
              <a:rPr lang="es-ES" b="1" i="0" dirty="0" err="1">
                <a:solidFill>
                  <a:srgbClr val="4D4D4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gives</a:t>
            </a:r>
            <a:r>
              <a:rPr lang="es-ES" b="1" i="0" dirty="0">
                <a:solidFill>
                  <a:srgbClr val="4D4D4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b="1" i="0" dirty="0" err="1">
                <a:solidFill>
                  <a:srgbClr val="4D4D4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us</a:t>
            </a:r>
            <a:r>
              <a:rPr lang="es-ES" b="1" i="0" dirty="0">
                <a:solidFill>
                  <a:srgbClr val="4D4D4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b="1" i="0" dirty="0" err="1">
                <a:solidFill>
                  <a:srgbClr val="4D4D4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His</a:t>
            </a:r>
            <a:r>
              <a:rPr lang="es-ES" b="1" i="0" dirty="0">
                <a:solidFill>
                  <a:srgbClr val="4D4D4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Grace</a:t>
            </a:r>
            <a:r>
              <a:rPr lang="es-ES" b="1" i="0" dirty="0">
                <a:solidFill>
                  <a:srgbClr val="4D4D4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ES" b="1" i="0" dirty="0" err="1">
                <a:solidFill>
                  <a:srgbClr val="4D4D4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which</a:t>
            </a:r>
            <a:r>
              <a:rPr lang="es-ES" b="1" i="0" dirty="0">
                <a:solidFill>
                  <a:srgbClr val="4D4D4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b="1" i="0" dirty="0" err="1">
                <a:solidFill>
                  <a:srgbClr val="4D4D4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es-ES" b="1" i="0" dirty="0">
                <a:solidFill>
                  <a:srgbClr val="4D4D4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b="1" i="0" dirty="0" err="1">
                <a:solidFill>
                  <a:srgbClr val="4D4D4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participation</a:t>
            </a:r>
            <a:r>
              <a:rPr lang="es-ES" b="1" i="0" dirty="0">
                <a:solidFill>
                  <a:srgbClr val="4D4D4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s-ES" b="1" i="0" dirty="0" err="1">
                <a:solidFill>
                  <a:srgbClr val="4D4D4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His</a:t>
            </a:r>
            <a:r>
              <a:rPr lang="es-ES" b="1" i="0" dirty="0">
                <a:solidFill>
                  <a:srgbClr val="4D4D4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b="1" i="0" dirty="0" err="1">
                <a:solidFill>
                  <a:srgbClr val="4D4D4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life</a:t>
            </a:r>
            <a:r>
              <a:rPr lang="es-ES" sz="4400" b="1" dirty="0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 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362" name="Picture 2" descr="Jesús con un personaje de dibujos animados de grupo de niños | Vector Gratis">
            <a:extLst>
              <a:ext uri="{FF2B5EF4-FFF2-40B4-BE49-F238E27FC236}">
                <a16:creationId xmlns:a16="http://schemas.microsoft.com/office/drawing/2014/main" id="{34F8591E-0F78-498D-980C-B26FEA4FC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59" y="277590"/>
            <a:ext cx="5337316" cy="658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36826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560DC-03F1-4BFA-857F-9C712F918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580" y="20125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HN" sz="4000" b="1" dirty="0" err="1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s-HN" sz="4000" b="1" dirty="0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HN" sz="4000" b="1" dirty="0" err="1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Sacraments</a:t>
            </a:r>
            <a:r>
              <a:rPr lang="es-HN" sz="4000" b="1" dirty="0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use symbols </a:t>
            </a:r>
            <a:r>
              <a:rPr lang="es-HN" sz="4000" b="1" dirty="0" err="1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es-HN" sz="4000" b="1" dirty="0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HN" sz="4000" b="1" dirty="0" err="1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</a:t>
            </a:r>
            <a:r>
              <a:rPr lang="es-HN" sz="4000" b="1" dirty="0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s-HN" sz="4000" b="1" dirty="0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HN" sz="4000" b="1" dirty="0" err="1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s-HN" sz="4000" b="1" dirty="0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HN" sz="4000" b="1" dirty="0" err="1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action</a:t>
            </a:r>
            <a:r>
              <a:rPr lang="es-HN" sz="4000" b="1" dirty="0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HN" sz="4000" b="1" dirty="0" err="1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es-HN" sz="4000" b="1" dirty="0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HN" sz="4000" b="1" dirty="0" err="1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God</a:t>
            </a:r>
            <a:r>
              <a:rPr lang="es-HN" sz="4000" b="1" dirty="0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HN" sz="4000" b="1" dirty="0" err="1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which</a:t>
            </a:r>
            <a:r>
              <a:rPr lang="es-HN" sz="4000" b="1" dirty="0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HN" sz="4000" b="1" dirty="0" err="1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</a:t>
            </a:r>
            <a:r>
              <a:rPr lang="es-HN" sz="4000" b="1" dirty="0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HN" sz="4000" b="1" dirty="0" err="1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cannot</a:t>
            </a:r>
            <a:r>
              <a:rPr lang="es-HN" sz="4000" b="1" dirty="0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HN" sz="4000" b="1" dirty="0" err="1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see</a:t>
            </a:r>
            <a:r>
              <a:rPr lang="es-HN" sz="4000" b="1" dirty="0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3" name="Picture 2" descr="ᐈ Bautizo imágenes de stock, fotos bautizo niño | descargar en  Depositphotos®">
            <a:extLst>
              <a:ext uri="{FF2B5EF4-FFF2-40B4-BE49-F238E27FC236}">
                <a16:creationId xmlns:a16="http://schemas.microsoft.com/office/drawing/2014/main" id="{B2099058-ED17-43B0-AB3E-76013559D1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382" y="1766888"/>
            <a:ext cx="4245997" cy="4889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54840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8104A13-4185-4D82-A7BA-34726D76430E}"/>
              </a:ext>
            </a:extLst>
          </p:cNvPr>
          <p:cNvSpPr txBox="1"/>
          <p:nvPr/>
        </p:nvSpPr>
        <p:spPr>
          <a:xfrm>
            <a:off x="2438400" y="152400"/>
            <a:ext cx="8107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SYMBOLS OF THE SACRAMENT OF BAPTISM</a:t>
            </a:r>
          </a:p>
        </p:txBody>
      </p:sp>
      <p:pic>
        <p:nvPicPr>
          <p:cNvPr id="13314" name="Picture 2" descr="Resultado de imagen para simbolos del bautismo para niños a color |  Sacramento del bautismo, Los sacramentos, Bautismo">
            <a:extLst>
              <a:ext uri="{FF2B5EF4-FFF2-40B4-BE49-F238E27FC236}">
                <a16:creationId xmlns:a16="http://schemas.microsoft.com/office/drawing/2014/main" id="{28A9F7E2-96A8-4D55-9CA2-F73BEC188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05" y="3697357"/>
            <a:ext cx="3337560" cy="3008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88B9886-2F79-4FDB-8251-0E3794DB80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757" y="3973528"/>
            <a:ext cx="3594624" cy="225083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6F27582-A127-4933-BC63-A91D605A65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644" y="3926750"/>
            <a:ext cx="1722723" cy="27084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D23A16E-BD04-48ED-AE6A-5DC9330A9993}"/>
              </a:ext>
            </a:extLst>
          </p:cNvPr>
          <p:cNvSpPr txBox="1"/>
          <p:nvPr/>
        </p:nvSpPr>
        <p:spPr>
          <a:xfrm>
            <a:off x="4526757" y="1799649"/>
            <a:ext cx="3392891" cy="116955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SV" sz="2000" b="1" dirty="0"/>
              <a:t>THE CHRISM OIL</a:t>
            </a:r>
          </a:p>
          <a:p>
            <a:pPr algn="ctr"/>
            <a:endParaRPr lang="es-SV" sz="1000" b="1" dirty="0"/>
          </a:p>
          <a:p>
            <a:pPr algn="ctr"/>
            <a:r>
              <a:rPr lang="es-SV" sz="2000" b="1" dirty="0" err="1"/>
              <a:t>God</a:t>
            </a:r>
            <a:r>
              <a:rPr lang="es-SV" sz="2000" b="1" dirty="0"/>
              <a:t> </a:t>
            </a:r>
            <a:r>
              <a:rPr lang="es-SV" sz="2000" b="1" dirty="0" err="1"/>
              <a:t>sends</a:t>
            </a:r>
            <a:r>
              <a:rPr lang="es-SV" sz="2000" b="1" dirty="0"/>
              <a:t> </a:t>
            </a:r>
            <a:r>
              <a:rPr lang="es-SV" sz="2000" b="1" dirty="0" err="1">
                <a:solidFill>
                  <a:srgbClr val="FF0000"/>
                </a:solidFill>
              </a:rPr>
              <a:t>His</a:t>
            </a:r>
            <a:r>
              <a:rPr lang="es-SV" sz="2000" b="1" dirty="0">
                <a:solidFill>
                  <a:srgbClr val="FF0000"/>
                </a:solidFill>
              </a:rPr>
              <a:t> </a:t>
            </a:r>
            <a:r>
              <a:rPr lang="es-SV" sz="2000" b="1" dirty="0" err="1">
                <a:solidFill>
                  <a:srgbClr val="FF0000"/>
                </a:solidFill>
              </a:rPr>
              <a:t>Holy</a:t>
            </a:r>
            <a:r>
              <a:rPr lang="es-SV" sz="2000" b="1" dirty="0">
                <a:solidFill>
                  <a:srgbClr val="FF0000"/>
                </a:solidFill>
              </a:rPr>
              <a:t> </a:t>
            </a:r>
            <a:r>
              <a:rPr lang="es-SV" sz="2000" b="1" dirty="0" err="1">
                <a:solidFill>
                  <a:srgbClr val="FF0000"/>
                </a:solidFill>
              </a:rPr>
              <a:t>Spirit</a:t>
            </a:r>
            <a:r>
              <a:rPr lang="es-SV" sz="2000" b="1" dirty="0">
                <a:solidFill>
                  <a:srgbClr val="FF0000"/>
                </a:solidFill>
              </a:rPr>
              <a:t> </a:t>
            </a:r>
            <a:r>
              <a:rPr lang="es-SV" sz="2000" b="1" dirty="0" err="1"/>
              <a:t>to</a:t>
            </a:r>
            <a:r>
              <a:rPr lang="es-SV" sz="2000" b="1" dirty="0"/>
              <a:t> </a:t>
            </a:r>
            <a:r>
              <a:rPr lang="es-SV" sz="2000" b="1" dirty="0" err="1"/>
              <a:t>help</a:t>
            </a:r>
            <a:r>
              <a:rPr lang="es-SV" sz="2000" b="1" dirty="0"/>
              <a:t> </a:t>
            </a:r>
            <a:r>
              <a:rPr lang="es-SV" sz="2000" b="1" dirty="0" err="1"/>
              <a:t>us</a:t>
            </a:r>
            <a:r>
              <a:rPr lang="es-SV" sz="2000" b="1" dirty="0"/>
              <a:t> </a:t>
            </a:r>
            <a:r>
              <a:rPr lang="es-SV" sz="2000" b="1" dirty="0" err="1"/>
              <a:t>combat</a:t>
            </a:r>
            <a:r>
              <a:rPr lang="es-SV" sz="2000" b="1" dirty="0"/>
              <a:t> sin. </a:t>
            </a:r>
            <a:endParaRPr lang="en-US" sz="20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E0656F-E7BB-47B0-AA9B-13FEEE1F977E}"/>
              </a:ext>
            </a:extLst>
          </p:cNvPr>
          <p:cNvSpPr txBox="1"/>
          <p:nvPr/>
        </p:nvSpPr>
        <p:spPr>
          <a:xfrm>
            <a:off x="218377" y="1108170"/>
            <a:ext cx="3970834" cy="240065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SV" sz="2000" b="1" dirty="0"/>
              <a:t>THE SIGN OF THE CROSS</a:t>
            </a:r>
          </a:p>
          <a:p>
            <a:pPr algn="ctr"/>
            <a:endParaRPr lang="es-SV" sz="1000" b="1" dirty="0"/>
          </a:p>
          <a:p>
            <a:pPr algn="ctr"/>
            <a:r>
              <a:rPr lang="es-SV" sz="2000" b="1" dirty="0" err="1"/>
              <a:t>The</a:t>
            </a:r>
            <a:r>
              <a:rPr lang="es-SV" sz="2000" b="1" dirty="0"/>
              <a:t> </a:t>
            </a:r>
            <a:r>
              <a:rPr lang="es-SV" sz="2000" b="1" dirty="0" err="1"/>
              <a:t>celebrant</a:t>
            </a:r>
            <a:r>
              <a:rPr lang="es-SV" sz="2000" b="1" dirty="0"/>
              <a:t> traces a </a:t>
            </a:r>
            <a:r>
              <a:rPr lang="es-SV" sz="2000" b="1" dirty="0" err="1"/>
              <a:t>cross</a:t>
            </a:r>
            <a:r>
              <a:rPr lang="es-SV" sz="2000" b="1" dirty="0"/>
              <a:t> </a:t>
            </a:r>
            <a:r>
              <a:rPr lang="es-SV" sz="2000" b="1" dirty="0" err="1"/>
              <a:t>on</a:t>
            </a:r>
            <a:r>
              <a:rPr lang="es-SV" sz="2000" b="1" dirty="0"/>
              <a:t> </a:t>
            </a:r>
            <a:r>
              <a:rPr lang="es-SV" sz="2000" b="1" dirty="0" err="1"/>
              <a:t>the</a:t>
            </a:r>
            <a:r>
              <a:rPr lang="es-SV" sz="2000" b="1" dirty="0"/>
              <a:t> </a:t>
            </a:r>
            <a:r>
              <a:rPr lang="es-SV" sz="2000" b="1" dirty="0" err="1"/>
              <a:t>forehead</a:t>
            </a:r>
            <a:r>
              <a:rPr lang="es-SV" sz="2000" b="1" dirty="0"/>
              <a:t> </a:t>
            </a:r>
            <a:r>
              <a:rPr lang="es-SV" sz="2000" b="1" dirty="0" err="1"/>
              <a:t>of</a:t>
            </a:r>
            <a:r>
              <a:rPr lang="es-SV" sz="2000" b="1" dirty="0"/>
              <a:t> </a:t>
            </a:r>
            <a:r>
              <a:rPr lang="es-SV" sz="2000" b="1" dirty="0" err="1"/>
              <a:t>the</a:t>
            </a:r>
            <a:r>
              <a:rPr lang="es-SV" sz="2000" b="1" dirty="0"/>
              <a:t> </a:t>
            </a:r>
            <a:r>
              <a:rPr lang="es-SV" sz="2000" b="1" dirty="0" err="1"/>
              <a:t>kids</a:t>
            </a:r>
            <a:r>
              <a:rPr lang="es-SV" sz="2000" b="1" dirty="0"/>
              <a:t> and invites </a:t>
            </a:r>
            <a:r>
              <a:rPr lang="es-SV" sz="2000" b="1" dirty="0" err="1"/>
              <a:t>the</a:t>
            </a:r>
            <a:r>
              <a:rPr lang="es-SV" sz="2000" b="1" dirty="0"/>
              <a:t> </a:t>
            </a:r>
            <a:r>
              <a:rPr lang="es-SV" sz="2000" b="1" dirty="0" err="1"/>
              <a:t>parents</a:t>
            </a:r>
            <a:r>
              <a:rPr lang="es-SV" sz="2000" b="1" dirty="0"/>
              <a:t> and </a:t>
            </a:r>
            <a:r>
              <a:rPr lang="es-SV" sz="2000" b="1" dirty="0" err="1"/>
              <a:t>godparents</a:t>
            </a:r>
            <a:r>
              <a:rPr lang="es-SV" sz="2000" b="1" dirty="0"/>
              <a:t> </a:t>
            </a:r>
            <a:r>
              <a:rPr lang="es-SV" sz="2000" b="1" dirty="0" err="1"/>
              <a:t>to</a:t>
            </a:r>
            <a:r>
              <a:rPr lang="es-SV" sz="2000" b="1" dirty="0"/>
              <a:t> do </a:t>
            </a:r>
            <a:r>
              <a:rPr lang="es-SV" sz="2000" b="1" dirty="0" err="1"/>
              <a:t>the</a:t>
            </a:r>
            <a:r>
              <a:rPr lang="es-SV" sz="2000" b="1" dirty="0"/>
              <a:t> </a:t>
            </a:r>
            <a:r>
              <a:rPr lang="es-SV" sz="2000" b="1" dirty="0" err="1"/>
              <a:t>same</a:t>
            </a:r>
            <a:r>
              <a:rPr lang="es-SV" sz="2000" b="1" dirty="0"/>
              <a:t>. </a:t>
            </a:r>
            <a:r>
              <a:rPr lang="es-SV" sz="2000" b="1" dirty="0" err="1"/>
              <a:t>This</a:t>
            </a:r>
            <a:r>
              <a:rPr lang="es-SV" sz="2000" b="1" dirty="0"/>
              <a:t> </a:t>
            </a:r>
            <a:r>
              <a:rPr lang="es-SV" sz="2000" b="1" dirty="0" err="1"/>
              <a:t>cross</a:t>
            </a:r>
            <a:r>
              <a:rPr lang="es-SV" sz="2000" b="1" dirty="0"/>
              <a:t> </a:t>
            </a:r>
            <a:r>
              <a:rPr lang="es-SV" sz="2000" b="1" dirty="0" err="1"/>
              <a:t>is</a:t>
            </a:r>
            <a:r>
              <a:rPr lang="es-SV" sz="2000" b="1" dirty="0"/>
              <a:t> </a:t>
            </a:r>
            <a:r>
              <a:rPr lang="es-SV" sz="2000" b="1" dirty="0" err="1"/>
              <a:t>like</a:t>
            </a:r>
            <a:r>
              <a:rPr lang="es-SV" sz="2000" b="1" dirty="0"/>
              <a:t> </a:t>
            </a:r>
            <a:r>
              <a:rPr lang="es-SV" sz="2000" b="1" dirty="0" err="1"/>
              <a:t>the</a:t>
            </a:r>
            <a:r>
              <a:rPr lang="es-SV" sz="2000" b="1" dirty="0"/>
              <a:t> </a:t>
            </a:r>
            <a:r>
              <a:rPr lang="es-SV" sz="2000" b="1" dirty="0" err="1"/>
              <a:t>mark</a:t>
            </a:r>
            <a:r>
              <a:rPr lang="es-SV" sz="2000" b="1" dirty="0"/>
              <a:t> </a:t>
            </a:r>
            <a:r>
              <a:rPr lang="es-SV" sz="2000" b="1" dirty="0" err="1"/>
              <a:t>of</a:t>
            </a:r>
            <a:r>
              <a:rPr lang="es-SV" sz="2000" b="1" dirty="0"/>
              <a:t> </a:t>
            </a:r>
            <a:r>
              <a:rPr lang="es-SV" sz="2000" b="1" dirty="0" err="1"/>
              <a:t>Jesus</a:t>
            </a:r>
            <a:r>
              <a:rPr lang="es-SV" sz="2000" b="1" dirty="0"/>
              <a:t>; </a:t>
            </a:r>
            <a:r>
              <a:rPr lang="es-SV" sz="2000" b="1" dirty="0" err="1"/>
              <a:t>the</a:t>
            </a:r>
            <a:r>
              <a:rPr lang="es-SV" sz="2000" b="1" dirty="0"/>
              <a:t> </a:t>
            </a:r>
            <a:r>
              <a:rPr lang="es-SV" sz="2000" b="1" dirty="0" err="1"/>
              <a:t>sign</a:t>
            </a:r>
            <a:r>
              <a:rPr lang="es-SV" sz="2000" b="1" dirty="0"/>
              <a:t> </a:t>
            </a:r>
            <a:r>
              <a:rPr lang="es-SV" sz="2000" b="1" dirty="0" err="1"/>
              <a:t>that</a:t>
            </a:r>
            <a:r>
              <a:rPr lang="es-SV" sz="2000" b="1" dirty="0"/>
              <a:t> </a:t>
            </a:r>
            <a:r>
              <a:rPr lang="es-SV" sz="2000" b="1" dirty="0" err="1"/>
              <a:t>from</a:t>
            </a:r>
            <a:r>
              <a:rPr lang="es-SV" sz="2000" b="1" dirty="0"/>
              <a:t> </a:t>
            </a:r>
            <a:r>
              <a:rPr lang="es-SV" sz="2000" b="1" dirty="0" err="1"/>
              <a:t>that</a:t>
            </a:r>
            <a:r>
              <a:rPr lang="es-SV" sz="2000" b="1" dirty="0"/>
              <a:t> </a:t>
            </a:r>
            <a:r>
              <a:rPr lang="es-SV" sz="2000" b="1" dirty="0" err="1"/>
              <a:t>moment</a:t>
            </a:r>
            <a:r>
              <a:rPr lang="es-SV" sz="2000" b="1" dirty="0"/>
              <a:t> </a:t>
            </a:r>
            <a:r>
              <a:rPr lang="es-SV" sz="2000" b="1" dirty="0" err="1"/>
              <a:t>on</a:t>
            </a:r>
            <a:r>
              <a:rPr lang="es-SV" sz="2000" b="1" dirty="0"/>
              <a:t>, </a:t>
            </a:r>
            <a:r>
              <a:rPr lang="es-SV" sz="2000" b="1" dirty="0" err="1"/>
              <a:t>they</a:t>
            </a:r>
            <a:r>
              <a:rPr lang="es-SV" sz="2000" b="1" dirty="0"/>
              <a:t> </a:t>
            </a:r>
            <a:r>
              <a:rPr lang="es-SV" sz="2000" b="1" dirty="0" err="1"/>
              <a:t>belong</a:t>
            </a:r>
            <a:r>
              <a:rPr lang="es-SV" sz="2000" b="1" dirty="0"/>
              <a:t> </a:t>
            </a:r>
            <a:r>
              <a:rPr lang="es-SV" sz="2000" b="1" dirty="0" err="1"/>
              <a:t>to</a:t>
            </a:r>
            <a:r>
              <a:rPr lang="es-SV" sz="2000" b="1" dirty="0"/>
              <a:t> </a:t>
            </a:r>
            <a:r>
              <a:rPr lang="es-SV" sz="2000" b="1" dirty="0" err="1"/>
              <a:t>Him</a:t>
            </a:r>
            <a:r>
              <a:rPr lang="es-SV" sz="2000" b="1" dirty="0"/>
              <a:t>.</a:t>
            </a:r>
            <a:endParaRPr lang="en-US" sz="20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5B07E1-A7BB-4151-811E-2115FCC730C5}"/>
              </a:ext>
            </a:extLst>
          </p:cNvPr>
          <p:cNvSpPr txBox="1"/>
          <p:nvPr/>
        </p:nvSpPr>
        <p:spPr>
          <a:xfrm>
            <a:off x="8348437" y="768045"/>
            <a:ext cx="3625186" cy="255454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SV" sz="2000" b="1" dirty="0"/>
              <a:t>THE BAPTISMAL WATER</a:t>
            </a:r>
          </a:p>
          <a:p>
            <a:pPr algn="ctr"/>
            <a:endParaRPr lang="es-SV" sz="1000" b="1" dirty="0"/>
          </a:p>
          <a:p>
            <a:pPr algn="ctr"/>
            <a:r>
              <a:rPr lang="es-SV" sz="2000" b="1" dirty="0"/>
              <a:t>In </a:t>
            </a:r>
            <a:r>
              <a:rPr lang="es-SV" sz="2000" b="1" dirty="0" err="1"/>
              <a:t>nature</a:t>
            </a:r>
            <a:r>
              <a:rPr lang="es-SV" sz="2000" b="1" dirty="0"/>
              <a:t>, </a:t>
            </a:r>
            <a:r>
              <a:rPr lang="es-SV" sz="2000" b="1" dirty="0" err="1"/>
              <a:t>water</a:t>
            </a:r>
            <a:r>
              <a:rPr lang="es-SV" sz="2000" b="1" dirty="0"/>
              <a:t> </a:t>
            </a:r>
            <a:r>
              <a:rPr lang="es-SV" sz="2000" b="1" dirty="0" err="1"/>
              <a:t>not</a:t>
            </a:r>
            <a:r>
              <a:rPr lang="es-SV" sz="2000" b="1" dirty="0"/>
              <a:t> </a:t>
            </a:r>
            <a:r>
              <a:rPr lang="es-SV" sz="2000" b="1" dirty="0" err="1"/>
              <a:t>only</a:t>
            </a:r>
            <a:r>
              <a:rPr lang="es-SV" sz="2000" b="1" dirty="0"/>
              <a:t> </a:t>
            </a:r>
            <a:r>
              <a:rPr lang="es-SV" sz="2000" b="1" dirty="0" err="1"/>
              <a:t>cleans</a:t>
            </a:r>
            <a:r>
              <a:rPr lang="es-SV" sz="2000" b="1" dirty="0"/>
              <a:t>, </a:t>
            </a:r>
            <a:r>
              <a:rPr lang="es-SV" sz="2000" b="1" dirty="0" err="1"/>
              <a:t>but</a:t>
            </a:r>
            <a:r>
              <a:rPr lang="es-SV" sz="2000" b="1" dirty="0"/>
              <a:t> </a:t>
            </a:r>
            <a:r>
              <a:rPr lang="es-SV" sz="2000" b="1" dirty="0" err="1"/>
              <a:t>most</a:t>
            </a:r>
            <a:r>
              <a:rPr lang="es-SV" sz="2000" b="1" dirty="0"/>
              <a:t> </a:t>
            </a:r>
            <a:r>
              <a:rPr lang="es-SV" sz="2000" b="1" dirty="0" err="1"/>
              <a:t>importantly</a:t>
            </a:r>
            <a:r>
              <a:rPr lang="es-SV" sz="2000" b="1" dirty="0"/>
              <a:t> </a:t>
            </a:r>
            <a:r>
              <a:rPr lang="es-SV" sz="2000" b="1" dirty="0" err="1"/>
              <a:t>gives</a:t>
            </a:r>
            <a:r>
              <a:rPr lang="es-SV" sz="2000" b="1" dirty="0"/>
              <a:t> </a:t>
            </a:r>
            <a:r>
              <a:rPr lang="es-SV" sz="2000" b="1" dirty="0" err="1"/>
              <a:t>life</a:t>
            </a:r>
            <a:r>
              <a:rPr lang="es-SV" sz="2000" b="1" dirty="0"/>
              <a:t>.</a:t>
            </a:r>
          </a:p>
          <a:p>
            <a:pPr algn="ctr"/>
            <a:endParaRPr lang="es-SV" sz="1000" b="1" dirty="0"/>
          </a:p>
          <a:p>
            <a:pPr algn="ctr"/>
            <a:r>
              <a:rPr lang="es-SV" sz="2000" b="1" dirty="0" err="1"/>
              <a:t>It</a:t>
            </a:r>
            <a:r>
              <a:rPr lang="es-SV" sz="2000" b="1" dirty="0"/>
              <a:t> </a:t>
            </a:r>
            <a:r>
              <a:rPr lang="es-SV" sz="2000" b="1" dirty="0" err="1"/>
              <a:t>symbolizes</a:t>
            </a:r>
            <a:r>
              <a:rPr lang="es-SV" sz="2000" b="1" dirty="0"/>
              <a:t> </a:t>
            </a:r>
            <a:r>
              <a:rPr lang="es-SV" sz="2000" b="1" dirty="0" err="1"/>
              <a:t>the</a:t>
            </a:r>
            <a:r>
              <a:rPr lang="es-SV" sz="2000" b="1" dirty="0"/>
              <a:t> </a:t>
            </a:r>
            <a:r>
              <a:rPr lang="es-SV" sz="2000" b="1" dirty="0" err="1"/>
              <a:t>purification</a:t>
            </a:r>
            <a:r>
              <a:rPr lang="es-SV" sz="2000" b="1" dirty="0"/>
              <a:t> </a:t>
            </a:r>
            <a:r>
              <a:rPr lang="es-SV" sz="2000" b="1" dirty="0" err="1"/>
              <a:t>of</a:t>
            </a:r>
            <a:r>
              <a:rPr lang="es-SV" sz="2000" b="1" dirty="0"/>
              <a:t> sin and, </a:t>
            </a:r>
            <a:r>
              <a:rPr lang="es-SV" sz="2000" b="1" dirty="0" err="1">
                <a:solidFill>
                  <a:srgbClr val="FF0000"/>
                </a:solidFill>
              </a:rPr>
              <a:t>by</a:t>
            </a:r>
            <a:r>
              <a:rPr lang="es-SV" sz="2000" b="1" dirty="0">
                <a:solidFill>
                  <a:srgbClr val="FF0000"/>
                </a:solidFill>
              </a:rPr>
              <a:t> </a:t>
            </a:r>
            <a:r>
              <a:rPr lang="es-SV" sz="2000" b="1" dirty="0" err="1">
                <a:solidFill>
                  <a:srgbClr val="FF0000"/>
                </a:solidFill>
              </a:rPr>
              <a:t>the</a:t>
            </a:r>
            <a:r>
              <a:rPr lang="es-SV" sz="2000" b="1" dirty="0">
                <a:solidFill>
                  <a:srgbClr val="FF0000"/>
                </a:solidFill>
              </a:rPr>
              <a:t> </a:t>
            </a:r>
            <a:r>
              <a:rPr lang="es-SV" sz="2000" b="1" dirty="0" err="1">
                <a:solidFill>
                  <a:srgbClr val="FF0000"/>
                </a:solidFill>
              </a:rPr>
              <a:t>power</a:t>
            </a:r>
            <a:r>
              <a:rPr lang="es-SV" sz="2000" b="1" dirty="0">
                <a:solidFill>
                  <a:srgbClr val="FF0000"/>
                </a:solidFill>
              </a:rPr>
              <a:t> </a:t>
            </a:r>
            <a:r>
              <a:rPr lang="es-SV" sz="2000" b="1" dirty="0" err="1">
                <a:solidFill>
                  <a:srgbClr val="FF0000"/>
                </a:solidFill>
              </a:rPr>
              <a:t>of</a:t>
            </a:r>
            <a:r>
              <a:rPr lang="es-SV" sz="2000" b="1" dirty="0">
                <a:solidFill>
                  <a:srgbClr val="FF0000"/>
                </a:solidFill>
              </a:rPr>
              <a:t> </a:t>
            </a:r>
            <a:r>
              <a:rPr lang="es-SV" sz="2000" b="1" dirty="0" err="1">
                <a:solidFill>
                  <a:srgbClr val="FF0000"/>
                </a:solidFill>
              </a:rPr>
              <a:t>the</a:t>
            </a:r>
            <a:r>
              <a:rPr lang="es-SV" sz="2000" b="1" dirty="0">
                <a:solidFill>
                  <a:srgbClr val="FF0000"/>
                </a:solidFill>
              </a:rPr>
              <a:t> </a:t>
            </a:r>
            <a:r>
              <a:rPr lang="es-SV" sz="2000" b="1" dirty="0" err="1">
                <a:solidFill>
                  <a:srgbClr val="FF0000"/>
                </a:solidFill>
              </a:rPr>
              <a:t>Holy</a:t>
            </a:r>
            <a:r>
              <a:rPr lang="es-SV" sz="2000" b="1" dirty="0">
                <a:solidFill>
                  <a:srgbClr val="FF0000"/>
                </a:solidFill>
              </a:rPr>
              <a:t> </a:t>
            </a:r>
            <a:r>
              <a:rPr lang="es-SV" sz="2000" b="1" dirty="0" err="1">
                <a:solidFill>
                  <a:srgbClr val="FF0000"/>
                </a:solidFill>
              </a:rPr>
              <a:t>Spirit</a:t>
            </a:r>
            <a:r>
              <a:rPr lang="es-SV" sz="2000" b="1" dirty="0"/>
              <a:t>, </a:t>
            </a:r>
            <a:r>
              <a:rPr lang="es-SV" sz="2000" b="1" dirty="0" err="1"/>
              <a:t>gives</a:t>
            </a:r>
            <a:r>
              <a:rPr lang="es-SV" sz="2000" b="1" dirty="0"/>
              <a:t> </a:t>
            </a:r>
            <a:r>
              <a:rPr lang="es-SV" sz="2000" b="1" dirty="0" err="1"/>
              <a:t>us</a:t>
            </a:r>
            <a:r>
              <a:rPr lang="es-SV" sz="2000" b="1" dirty="0"/>
              <a:t> new </a:t>
            </a:r>
            <a:r>
              <a:rPr lang="es-SV" sz="2000" b="1" dirty="0" err="1"/>
              <a:t>life</a:t>
            </a:r>
            <a:r>
              <a:rPr lang="es-SV" sz="2000" b="1" dirty="0"/>
              <a:t>, </a:t>
            </a:r>
            <a:r>
              <a:rPr lang="es-SV" sz="2000" b="1" dirty="0" err="1"/>
              <a:t>the</a:t>
            </a:r>
            <a:r>
              <a:rPr lang="es-SV" sz="2000" b="1" dirty="0"/>
              <a:t> </a:t>
            </a:r>
            <a:r>
              <a:rPr lang="es-SV" sz="2000" b="1" dirty="0" err="1"/>
              <a:t>life</a:t>
            </a:r>
            <a:r>
              <a:rPr lang="es-SV" sz="2000" b="1" dirty="0"/>
              <a:t> </a:t>
            </a:r>
            <a:r>
              <a:rPr lang="es-SV" sz="2000" b="1" dirty="0" err="1"/>
              <a:t>of</a:t>
            </a:r>
            <a:r>
              <a:rPr lang="es-SV" sz="2000" b="1" dirty="0"/>
              <a:t> </a:t>
            </a:r>
            <a:r>
              <a:rPr lang="es-SV" sz="2000" b="1" dirty="0">
                <a:solidFill>
                  <a:srgbClr val="FF0000"/>
                </a:solidFill>
              </a:rPr>
              <a:t>Grace, </a:t>
            </a:r>
            <a:r>
              <a:rPr lang="es-SV" sz="2000" b="1" dirty="0" err="1">
                <a:solidFill>
                  <a:srgbClr val="FF0000"/>
                </a:solidFill>
              </a:rPr>
              <a:t>God’s</a:t>
            </a:r>
            <a:r>
              <a:rPr lang="es-SV" sz="2000" b="1" dirty="0">
                <a:solidFill>
                  <a:srgbClr val="FF0000"/>
                </a:solidFill>
              </a:rPr>
              <a:t> </a:t>
            </a:r>
            <a:r>
              <a:rPr lang="es-SV" sz="2000" b="1" dirty="0" err="1">
                <a:solidFill>
                  <a:srgbClr val="FF0000"/>
                </a:solidFill>
              </a:rPr>
              <a:t>life</a:t>
            </a:r>
            <a:r>
              <a:rPr lang="es-SV" sz="2000" b="1" dirty="0"/>
              <a:t>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744245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D7E36-EA71-463E-9E7A-7C2488038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544" y="37769"/>
            <a:ext cx="8138160" cy="838835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SYMBOLS OF THE SACRAMENT OF BAPTISM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E50DF59-A2CD-4EA7-B447-6C281FF0BD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7625" y="2633787"/>
            <a:ext cx="1820570" cy="1754367"/>
          </a:xfrm>
          <a:prstGeom prst="rect">
            <a:avLst/>
          </a:prstGeom>
        </p:spPr>
      </p:pic>
      <p:pic>
        <p:nvPicPr>
          <p:cNvPr id="14340" name="Picture 4" descr="Disegni da colorare - midisegni.it">
            <a:extLst>
              <a:ext uri="{FF2B5EF4-FFF2-40B4-BE49-F238E27FC236}">
                <a16:creationId xmlns:a16="http://schemas.microsoft.com/office/drawing/2014/main" id="{30F574E3-B0CD-4142-A54D-E1A76870CB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9628" y="556398"/>
            <a:ext cx="1588567" cy="1803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B0F6F7E-2565-42CB-B15D-DA4C5D7477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4010" y="4662115"/>
            <a:ext cx="1045868" cy="192670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92913BF-F4BE-41A7-8F99-63A6D4623110}"/>
              </a:ext>
            </a:extLst>
          </p:cNvPr>
          <p:cNvSpPr txBox="1"/>
          <p:nvPr/>
        </p:nvSpPr>
        <p:spPr>
          <a:xfrm>
            <a:off x="242905" y="1237167"/>
            <a:ext cx="9210261" cy="52322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THE BAPTISMAL FONT - It contains the water used to baptize.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084340B-4053-4FEE-914F-EDC96FAE404B}"/>
              </a:ext>
            </a:extLst>
          </p:cNvPr>
          <p:cNvSpPr txBox="1"/>
          <p:nvPr/>
        </p:nvSpPr>
        <p:spPr>
          <a:xfrm>
            <a:off x="242905" y="2951946"/>
            <a:ext cx="9210261" cy="95410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THE WHITE GARMENTS- The baptized is purified and is “dressed of Jesus”.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E6FB17-16FA-4B01-92CD-6B9C20C20C29}"/>
              </a:ext>
            </a:extLst>
          </p:cNvPr>
          <p:cNvSpPr txBox="1"/>
          <p:nvPr/>
        </p:nvSpPr>
        <p:spPr>
          <a:xfrm>
            <a:off x="335670" y="5143779"/>
            <a:ext cx="9210261" cy="95410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THE CANDLE – Jesus illuminates the baptized </a:t>
            </a:r>
            <a:r>
              <a:rPr lang="en-US" sz="2800" b="1"/>
              <a:t>who then </a:t>
            </a:r>
            <a:r>
              <a:rPr lang="en-US" sz="2800" b="1" dirty="0"/>
              <a:t>becomes light for others.</a:t>
            </a:r>
          </a:p>
        </p:txBody>
      </p:sp>
    </p:spTree>
    <p:extLst>
      <p:ext uri="{BB962C8B-B14F-4D97-AF65-F5344CB8AC3E}">
        <p14:creationId xmlns:p14="http://schemas.microsoft.com/office/powerpoint/2010/main" val="1265355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46628" y="1783959"/>
            <a:ext cx="464525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>
                <a:latin typeface="+mj-lt"/>
                <a:ea typeface="+mj-ea"/>
                <a:cs typeface="+mj-cs"/>
              </a:rPr>
              <a:t>Actividad</a:t>
            </a: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220" name="Picture 4" descr="Etiquetas para regalos, tarros, postales etc... | Aprender ...">
            <a:extLst>
              <a:ext uri="{FF2B5EF4-FFF2-40B4-BE49-F238E27FC236}">
                <a16:creationId xmlns:a16="http://schemas.microsoft.com/office/drawing/2014/main" id="{92735DC5-3BF0-4E3D-B673-B04CD02058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8" r="2" b="2"/>
          <a:stretch/>
        </p:blipFill>
        <p:spPr bwMode="auto"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17441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27230-CEF3-4B89-9FD4-17E7BCE01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" y="136525"/>
            <a:ext cx="12070080" cy="61023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We Begin Ordinary Time.</a:t>
            </a:r>
            <a:endParaRPr lang="es-419" sz="4000" b="1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0B3F43-E4A5-4F45-AADE-F669E01322A2}"/>
              </a:ext>
            </a:extLst>
          </p:cNvPr>
          <p:cNvSpPr txBox="1"/>
          <p:nvPr/>
        </p:nvSpPr>
        <p:spPr>
          <a:xfrm>
            <a:off x="7539824" y="2775916"/>
            <a:ext cx="36450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4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During</a:t>
            </a:r>
            <a:r>
              <a:rPr lang="es-419" sz="24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419" sz="24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Ordinary</a:t>
            </a:r>
            <a:r>
              <a:rPr lang="es-419" sz="24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Time, </a:t>
            </a:r>
            <a:r>
              <a:rPr lang="es-419" sz="24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Jesus</a:t>
            </a:r>
            <a:r>
              <a:rPr lang="es-419" sz="24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419" sz="24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teaches</a:t>
            </a:r>
            <a:r>
              <a:rPr lang="es-419" sz="24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419" sz="24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us</a:t>
            </a:r>
            <a:r>
              <a:rPr lang="es-419" sz="24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419" sz="24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about</a:t>
            </a:r>
            <a:r>
              <a:rPr lang="es-419" sz="24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419" sz="24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God’s</a:t>
            </a:r>
            <a:r>
              <a:rPr lang="es-419" sz="24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419" sz="24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love</a:t>
            </a:r>
            <a:r>
              <a:rPr lang="es-419" sz="24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and </a:t>
            </a:r>
            <a:r>
              <a:rPr lang="es-419" sz="24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how</a:t>
            </a:r>
            <a:r>
              <a:rPr lang="es-419" sz="24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419" sz="24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we</a:t>
            </a:r>
            <a:r>
              <a:rPr lang="es-419" sz="24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419" sz="24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should</a:t>
            </a:r>
            <a:r>
              <a:rPr lang="es-419" sz="24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419" sz="24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love</a:t>
            </a:r>
            <a:r>
              <a:rPr lang="es-419" sz="24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. 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38C475-2443-4FA4-8696-38913AAF5B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" y="871216"/>
            <a:ext cx="5568473" cy="575565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0BC84AF-602D-42A8-8888-0832F802AEEC}"/>
              </a:ext>
            </a:extLst>
          </p:cNvPr>
          <p:cNvCxnSpPr>
            <a:cxnSpLocks/>
          </p:cNvCxnSpPr>
          <p:nvPr/>
        </p:nvCxnSpPr>
        <p:spPr>
          <a:xfrm>
            <a:off x="4227443" y="746760"/>
            <a:ext cx="636677" cy="807402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7549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58A7AFC0-B3B7-4FB8-B27F-38F13C5A1D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45" y="3594547"/>
            <a:ext cx="1722723" cy="270843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B7A90CD-64B8-4E64-B5C4-C5E0802338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221" y="845664"/>
            <a:ext cx="2661957" cy="2033068"/>
          </a:xfrm>
          <a:prstGeom prst="rect">
            <a:avLst/>
          </a:prstGeom>
        </p:spPr>
      </p:pic>
      <p:pic>
        <p:nvPicPr>
          <p:cNvPr id="16" name="Picture 2" descr="Resultado de imagen para simbolos del bautismo para niños a color |  Sacramento del bautismo, Los sacramentos, Bautismo">
            <a:extLst>
              <a:ext uri="{FF2B5EF4-FFF2-40B4-BE49-F238E27FC236}">
                <a16:creationId xmlns:a16="http://schemas.microsoft.com/office/drawing/2014/main" id="{AA21656C-17A3-40FE-93A4-A198B84D5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90" y="661676"/>
            <a:ext cx="2661957" cy="2399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C9F69E4-2BED-40AB-AE2B-3494902576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054" y="3833924"/>
            <a:ext cx="1722723" cy="231757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02EF76F-26D0-49D9-A24A-430FCF5BB0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3763" y="3789979"/>
            <a:ext cx="1045868" cy="231757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4FCC041-D0D1-418A-86EF-DA9FB367E2BF}"/>
              </a:ext>
            </a:extLst>
          </p:cNvPr>
          <p:cNvSpPr txBox="1"/>
          <p:nvPr/>
        </p:nvSpPr>
        <p:spPr>
          <a:xfrm>
            <a:off x="3564834" y="1199607"/>
            <a:ext cx="2161665" cy="132343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The sign of the cross symbolizes we belong to Jesus.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D89C142-2F55-4AC5-9384-D43D9DC2470E}"/>
              </a:ext>
            </a:extLst>
          </p:cNvPr>
          <p:cNvSpPr txBox="1"/>
          <p:nvPr/>
        </p:nvSpPr>
        <p:spPr>
          <a:xfrm>
            <a:off x="9564345" y="1353494"/>
            <a:ext cx="2161665" cy="10156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The oil symbolizes we receive the Holy Spirit.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5893CF4-8F9A-46D5-80F9-F3946B0F2E1C}"/>
              </a:ext>
            </a:extLst>
          </p:cNvPr>
          <p:cNvSpPr txBox="1"/>
          <p:nvPr/>
        </p:nvSpPr>
        <p:spPr>
          <a:xfrm>
            <a:off x="2171945" y="4191830"/>
            <a:ext cx="2161665" cy="163121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The water symbolizes we are purified from sin and receive new life in Jesus.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C0B3282-0D02-4E85-8237-D5DAF88D9D0E}"/>
              </a:ext>
            </a:extLst>
          </p:cNvPr>
          <p:cNvSpPr txBox="1"/>
          <p:nvPr/>
        </p:nvSpPr>
        <p:spPr>
          <a:xfrm>
            <a:off x="6431221" y="4191830"/>
            <a:ext cx="2161665" cy="163121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The white garments symbolize we are cleansed and “dressed of Jesus”.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9B9869C-DC40-4E90-AEE1-0932386430A3}"/>
              </a:ext>
            </a:extLst>
          </p:cNvPr>
          <p:cNvSpPr txBox="1"/>
          <p:nvPr/>
        </p:nvSpPr>
        <p:spPr>
          <a:xfrm>
            <a:off x="10020056" y="4191830"/>
            <a:ext cx="1933600" cy="163121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The candle symbolizes the light of Jesus which shines in us.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7915F7-124C-4D37-85D5-21A65151A085}"/>
              </a:ext>
            </a:extLst>
          </p:cNvPr>
          <p:cNvSpPr txBox="1"/>
          <p:nvPr/>
        </p:nvSpPr>
        <p:spPr>
          <a:xfrm>
            <a:off x="2171945" y="-65583"/>
            <a:ext cx="8825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What are the symbols and what do they represent?</a:t>
            </a:r>
          </a:p>
        </p:txBody>
      </p:sp>
    </p:spTree>
    <p:extLst>
      <p:ext uri="{BB962C8B-B14F-4D97-AF65-F5344CB8AC3E}">
        <p14:creationId xmlns:p14="http://schemas.microsoft.com/office/powerpoint/2010/main" val="882180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72A46E4-3513-4A11-A713-2D16CA4E662C}"/>
              </a:ext>
            </a:extLst>
          </p:cNvPr>
          <p:cNvSpPr txBox="1"/>
          <p:nvPr/>
        </p:nvSpPr>
        <p:spPr>
          <a:xfrm>
            <a:off x="476469" y="530089"/>
            <a:ext cx="3723861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HN" sz="2200" b="1" dirty="0"/>
              <a:t>THE PASCHAL CANDLE</a:t>
            </a:r>
          </a:p>
          <a:p>
            <a:pPr algn="ctr"/>
            <a:endParaRPr lang="es-HN" sz="2200" b="1" dirty="0"/>
          </a:p>
          <a:p>
            <a:pPr algn="ctr"/>
            <a:r>
              <a:rPr lang="es-HN" sz="2200" b="1" dirty="0" err="1"/>
              <a:t>Symbolizes</a:t>
            </a:r>
            <a:r>
              <a:rPr lang="es-HN" sz="2200" b="1" dirty="0"/>
              <a:t> </a:t>
            </a:r>
            <a:r>
              <a:rPr lang="es-HN" sz="2200" b="1" dirty="0" err="1"/>
              <a:t>the</a:t>
            </a:r>
            <a:r>
              <a:rPr lang="es-HN" sz="2200" b="1" dirty="0"/>
              <a:t> </a:t>
            </a:r>
            <a:r>
              <a:rPr lang="es-HN" sz="2200" b="1" dirty="0" err="1"/>
              <a:t>Resurrected</a:t>
            </a:r>
            <a:r>
              <a:rPr lang="es-HN" sz="2200" b="1" dirty="0"/>
              <a:t> </a:t>
            </a:r>
            <a:r>
              <a:rPr lang="es-HN" sz="2200" b="1" dirty="0" err="1"/>
              <a:t>Christ</a:t>
            </a:r>
            <a:r>
              <a:rPr lang="es-HN" sz="2200" b="1" dirty="0"/>
              <a:t>.</a:t>
            </a:r>
          </a:p>
          <a:p>
            <a:pPr algn="ctr"/>
            <a:endParaRPr lang="es-HN" sz="2200" b="1" dirty="0"/>
          </a:p>
          <a:p>
            <a:pPr algn="ctr"/>
            <a:r>
              <a:rPr lang="es-HN" sz="2200" b="1" dirty="0" err="1"/>
              <a:t>The</a:t>
            </a:r>
            <a:r>
              <a:rPr lang="es-HN" sz="2200" b="1" dirty="0"/>
              <a:t> </a:t>
            </a:r>
            <a:r>
              <a:rPr lang="es-HN" sz="2200" b="1" dirty="0" err="1"/>
              <a:t>cross</a:t>
            </a:r>
            <a:r>
              <a:rPr lang="es-HN" sz="2200" b="1" dirty="0"/>
              <a:t> </a:t>
            </a:r>
            <a:r>
              <a:rPr lang="es-HN" sz="2200" b="1" dirty="0" err="1"/>
              <a:t>reminds</a:t>
            </a:r>
            <a:r>
              <a:rPr lang="es-HN" sz="2200" b="1" dirty="0"/>
              <a:t> </a:t>
            </a:r>
            <a:r>
              <a:rPr lang="es-HN" sz="2200" b="1" dirty="0" err="1"/>
              <a:t>us</a:t>
            </a:r>
            <a:r>
              <a:rPr lang="es-HN" sz="2200" b="1" dirty="0"/>
              <a:t> </a:t>
            </a:r>
            <a:r>
              <a:rPr lang="es-HN" sz="2200" b="1" dirty="0" err="1"/>
              <a:t>of</a:t>
            </a:r>
            <a:r>
              <a:rPr lang="es-HN" sz="2200" b="1" dirty="0"/>
              <a:t> </a:t>
            </a:r>
            <a:r>
              <a:rPr lang="es-HN" sz="2200" b="1" dirty="0" err="1"/>
              <a:t>His</a:t>
            </a:r>
            <a:r>
              <a:rPr lang="es-HN" sz="2200" b="1" dirty="0"/>
              <a:t> </a:t>
            </a:r>
            <a:r>
              <a:rPr lang="es-HN" sz="2200" b="1" dirty="0" err="1"/>
              <a:t>death</a:t>
            </a:r>
            <a:r>
              <a:rPr lang="es-HN" sz="2200" b="1" dirty="0"/>
              <a:t>.</a:t>
            </a:r>
          </a:p>
          <a:p>
            <a:pPr algn="ctr"/>
            <a:endParaRPr lang="es-HN" sz="2200" b="1" dirty="0"/>
          </a:p>
          <a:p>
            <a:pPr algn="ctr"/>
            <a:r>
              <a:rPr lang="es-HN" sz="2200" b="1" dirty="0" err="1"/>
              <a:t>The</a:t>
            </a:r>
            <a:r>
              <a:rPr lang="es-HN" sz="2200" b="1" dirty="0"/>
              <a:t> </a:t>
            </a:r>
            <a:r>
              <a:rPr lang="es-HN" sz="2200" b="1" dirty="0" err="1"/>
              <a:t>Greek</a:t>
            </a:r>
            <a:r>
              <a:rPr lang="es-HN" sz="2200" b="1" dirty="0"/>
              <a:t> </a:t>
            </a:r>
            <a:r>
              <a:rPr lang="es-HN" sz="2200" b="1" dirty="0" err="1"/>
              <a:t>letters</a:t>
            </a:r>
            <a:r>
              <a:rPr lang="es-HN" sz="2200" b="1" dirty="0"/>
              <a:t> Alfa and Omega, (</a:t>
            </a:r>
            <a:r>
              <a:rPr lang="es-HN" sz="2200" b="1" dirty="0" err="1"/>
              <a:t>beginning</a:t>
            </a:r>
            <a:r>
              <a:rPr lang="es-HN" sz="2200" b="1" dirty="0"/>
              <a:t> and </a:t>
            </a:r>
            <a:r>
              <a:rPr lang="es-HN" sz="2200" b="1" dirty="0" err="1"/>
              <a:t>end</a:t>
            </a:r>
            <a:r>
              <a:rPr lang="es-HN" sz="2200" b="1" dirty="0"/>
              <a:t>) and </a:t>
            </a:r>
            <a:r>
              <a:rPr lang="es-HN" sz="2200" b="1" dirty="0" err="1"/>
              <a:t>the</a:t>
            </a:r>
            <a:r>
              <a:rPr lang="es-HN" sz="2200" b="1" dirty="0"/>
              <a:t> </a:t>
            </a:r>
            <a:r>
              <a:rPr lang="es-HN" sz="2200" b="1" dirty="0" err="1"/>
              <a:t>current</a:t>
            </a:r>
            <a:r>
              <a:rPr lang="es-HN" sz="2200" b="1" dirty="0"/>
              <a:t> </a:t>
            </a:r>
            <a:r>
              <a:rPr lang="es-HN" sz="2200" b="1" dirty="0" err="1"/>
              <a:t>year</a:t>
            </a:r>
            <a:r>
              <a:rPr lang="es-HN" sz="2200" b="1" dirty="0"/>
              <a:t>, show </a:t>
            </a:r>
            <a:r>
              <a:rPr lang="es-HN" sz="2200" b="1" dirty="0" err="1"/>
              <a:t>Jesus</a:t>
            </a:r>
            <a:r>
              <a:rPr lang="es-HN" sz="2200" b="1" dirty="0"/>
              <a:t> </a:t>
            </a:r>
            <a:r>
              <a:rPr lang="es-HN" sz="2200" b="1" dirty="0" err="1"/>
              <a:t>is</a:t>
            </a:r>
            <a:r>
              <a:rPr lang="es-HN" sz="2200" b="1" dirty="0"/>
              <a:t> Lord </a:t>
            </a:r>
            <a:r>
              <a:rPr lang="es-HN" sz="2200" b="1" dirty="0" err="1"/>
              <a:t>of</a:t>
            </a:r>
            <a:r>
              <a:rPr lang="es-HN" sz="2200" b="1" dirty="0"/>
              <a:t> </a:t>
            </a:r>
            <a:r>
              <a:rPr lang="es-HN" sz="2200" b="1" dirty="0" err="1"/>
              <a:t>all</a:t>
            </a:r>
            <a:r>
              <a:rPr lang="es-HN" sz="2200" b="1" dirty="0"/>
              <a:t> time.</a:t>
            </a:r>
          </a:p>
          <a:p>
            <a:pPr algn="ctr"/>
            <a:endParaRPr lang="es-HN" sz="2200" b="1" dirty="0"/>
          </a:p>
          <a:p>
            <a:pPr algn="ctr"/>
            <a:r>
              <a:rPr lang="es-HN" sz="2200" b="1" dirty="0" err="1"/>
              <a:t>The</a:t>
            </a:r>
            <a:r>
              <a:rPr lang="es-HN" sz="2200" b="1" dirty="0"/>
              <a:t> </a:t>
            </a:r>
            <a:r>
              <a:rPr lang="es-HN" sz="2200" b="1" dirty="0" err="1"/>
              <a:t>Baptism</a:t>
            </a:r>
            <a:r>
              <a:rPr lang="es-HN" sz="2200" b="1" dirty="0"/>
              <a:t> </a:t>
            </a:r>
            <a:r>
              <a:rPr lang="es-HN" sz="2200" b="1" dirty="0" err="1"/>
              <a:t>candle</a:t>
            </a:r>
            <a:r>
              <a:rPr lang="es-HN" sz="2200" b="1" dirty="0"/>
              <a:t> </a:t>
            </a:r>
            <a:r>
              <a:rPr lang="es-HN" sz="2200" b="1" dirty="0" err="1"/>
              <a:t>is</a:t>
            </a:r>
            <a:r>
              <a:rPr lang="es-HN" sz="2200" b="1" dirty="0"/>
              <a:t> </a:t>
            </a:r>
            <a:r>
              <a:rPr lang="es-HN" sz="2200" b="1" dirty="0" err="1"/>
              <a:t>lit</a:t>
            </a:r>
            <a:r>
              <a:rPr lang="es-HN" sz="2200" b="1" dirty="0"/>
              <a:t> </a:t>
            </a:r>
            <a:r>
              <a:rPr lang="es-HN" sz="2200" b="1" dirty="0" err="1"/>
              <a:t>from</a:t>
            </a:r>
            <a:r>
              <a:rPr lang="es-HN" sz="2200" b="1" dirty="0"/>
              <a:t> </a:t>
            </a:r>
            <a:r>
              <a:rPr lang="es-HN" sz="2200" b="1" dirty="0" err="1"/>
              <a:t>this</a:t>
            </a:r>
            <a:r>
              <a:rPr lang="es-HN" sz="2200" b="1" dirty="0"/>
              <a:t> </a:t>
            </a:r>
            <a:r>
              <a:rPr lang="es-HN" sz="2200" b="1" dirty="0" err="1"/>
              <a:t>candle</a:t>
            </a:r>
            <a:r>
              <a:rPr lang="es-HN" sz="2200" b="1" dirty="0"/>
              <a:t> </a:t>
            </a:r>
            <a:r>
              <a:rPr lang="es-HN" sz="2200" b="1" dirty="0" err="1"/>
              <a:t>symbolizing</a:t>
            </a:r>
            <a:r>
              <a:rPr lang="es-HN" sz="2200" b="1" dirty="0"/>
              <a:t> </a:t>
            </a:r>
            <a:r>
              <a:rPr lang="es-HN" sz="2200" b="1" dirty="0" err="1"/>
              <a:t>we</a:t>
            </a:r>
            <a:r>
              <a:rPr lang="es-HN" sz="2200" b="1" dirty="0"/>
              <a:t> </a:t>
            </a:r>
            <a:r>
              <a:rPr lang="es-HN" sz="2200" b="1" dirty="0" err="1"/>
              <a:t>receive</a:t>
            </a:r>
            <a:r>
              <a:rPr lang="es-HN" sz="2200" b="1" dirty="0"/>
              <a:t> </a:t>
            </a:r>
            <a:r>
              <a:rPr lang="es-HN" sz="2200" b="1" dirty="0" err="1"/>
              <a:t>the</a:t>
            </a:r>
            <a:r>
              <a:rPr lang="es-HN" sz="2200" b="1" dirty="0"/>
              <a:t> light </a:t>
            </a:r>
            <a:r>
              <a:rPr lang="es-HN" sz="2200" b="1" dirty="0" err="1"/>
              <a:t>of</a:t>
            </a:r>
            <a:r>
              <a:rPr lang="es-HN" sz="2200" b="1" dirty="0"/>
              <a:t> </a:t>
            </a:r>
            <a:r>
              <a:rPr lang="es-HN" sz="2200" b="1" dirty="0" err="1"/>
              <a:t>Christ</a:t>
            </a:r>
            <a:r>
              <a:rPr lang="es-HN" sz="2200" b="1" dirty="0"/>
              <a:t> at </a:t>
            </a:r>
            <a:r>
              <a:rPr lang="es-HN" sz="2200" b="1" dirty="0" err="1"/>
              <a:t>Baptism</a:t>
            </a:r>
            <a:r>
              <a:rPr lang="es-HN" sz="2200" b="1" dirty="0"/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5B7DC5-A4A7-4E97-9F22-4DAAB46CBD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556" y="279781"/>
            <a:ext cx="2758888" cy="64839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E2AD50C-053E-48E2-9990-5CEFFB1152A4}"/>
              </a:ext>
            </a:extLst>
          </p:cNvPr>
          <p:cNvSpPr txBox="1"/>
          <p:nvPr/>
        </p:nvSpPr>
        <p:spPr>
          <a:xfrm>
            <a:off x="8507895" y="313397"/>
            <a:ext cx="302149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2200" b="1" dirty="0" err="1"/>
              <a:t>Instructions</a:t>
            </a:r>
            <a:r>
              <a:rPr lang="es-PA" sz="2200" b="1" dirty="0"/>
              <a:t>:</a:t>
            </a:r>
          </a:p>
          <a:p>
            <a:pPr algn="ctr"/>
            <a:r>
              <a:rPr lang="es-PA" sz="2200" b="1" dirty="0"/>
              <a:t>Color; </a:t>
            </a:r>
            <a:r>
              <a:rPr lang="es-PA" sz="2200" b="1" dirty="0" err="1"/>
              <a:t>write</a:t>
            </a:r>
            <a:r>
              <a:rPr lang="es-PA" sz="2200" b="1" dirty="0"/>
              <a:t> </a:t>
            </a:r>
            <a:r>
              <a:rPr lang="es-PA" sz="2200" b="1" dirty="0" err="1"/>
              <a:t>the</a:t>
            </a:r>
            <a:r>
              <a:rPr lang="es-PA" sz="2200" b="1" dirty="0"/>
              <a:t> </a:t>
            </a:r>
            <a:r>
              <a:rPr lang="es-PA" sz="2200" b="1" dirty="0" err="1"/>
              <a:t>year</a:t>
            </a:r>
            <a:r>
              <a:rPr lang="es-PA" sz="2200" b="1" dirty="0"/>
              <a:t> </a:t>
            </a:r>
            <a:r>
              <a:rPr lang="es-PA" sz="2200" b="1" dirty="0" err="1"/>
              <a:t>we</a:t>
            </a:r>
            <a:r>
              <a:rPr lang="es-PA" sz="2200" b="1" dirty="0"/>
              <a:t> are in (</a:t>
            </a:r>
            <a:r>
              <a:rPr lang="es-PA" sz="2200" b="1" dirty="0" err="1"/>
              <a:t>the</a:t>
            </a:r>
            <a:r>
              <a:rPr lang="es-PA" sz="2200" b="1" dirty="0"/>
              <a:t> 4 </a:t>
            </a:r>
            <a:r>
              <a:rPr lang="es-PA" sz="2200" b="1" dirty="0" err="1"/>
              <a:t>numbers</a:t>
            </a:r>
            <a:r>
              <a:rPr lang="es-PA" sz="2200" b="1" dirty="0"/>
              <a:t> in </a:t>
            </a:r>
            <a:r>
              <a:rPr lang="es-PA" sz="2200" b="1" dirty="0" err="1"/>
              <a:t>each</a:t>
            </a:r>
            <a:r>
              <a:rPr lang="es-PA" sz="2200" b="1" dirty="0"/>
              <a:t> </a:t>
            </a:r>
            <a:r>
              <a:rPr lang="es-PA" sz="2200" b="1" dirty="0" err="1"/>
              <a:t>corner</a:t>
            </a:r>
            <a:r>
              <a:rPr lang="es-PA" sz="2200" b="1" dirty="0"/>
              <a:t> </a:t>
            </a:r>
            <a:r>
              <a:rPr lang="es-PA" sz="2200" b="1" dirty="0" err="1"/>
              <a:t>of</a:t>
            </a:r>
            <a:r>
              <a:rPr lang="es-PA" sz="2200" b="1" dirty="0"/>
              <a:t> </a:t>
            </a:r>
            <a:r>
              <a:rPr lang="es-PA" sz="2200" b="1" dirty="0" err="1"/>
              <a:t>the</a:t>
            </a:r>
            <a:r>
              <a:rPr lang="es-PA" sz="2200" b="1" dirty="0"/>
              <a:t> </a:t>
            </a:r>
            <a:r>
              <a:rPr lang="es-PA" sz="2200" b="1" dirty="0" err="1"/>
              <a:t>cross</a:t>
            </a:r>
            <a:r>
              <a:rPr lang="es-PA" sz="2200" b="1" dirty="0"/>
              <a:t>); </a:t>
            </a:r>
            <a:r>
              <a:rPr lang="es-PA" sz="2200" b="1" dirty="0" err="1"/>
              <a:t>cut</a:t>
            </a:r>
            <a:r>
              <a:rPr lang="es-PA" sz="2200" b="1" dirty="0"/>
              <a:t> and </a:t>
            </a:r>
            <a:r>
              <a:rPr lang="es-PA" sz="2200" b="1" dirty="0" err="1"/>
              <a:t>glue</a:t>
            </a:r>
            <a:r>
              <a:rPr lang="es-PA" sz="2200" b="1" dirty="0"/>
              <a:t> </a:t>
            </a:r>
            <a:r>
              <a:rPr lang="es-PA" sz="2200" b="1" dirty="0" err="1"/>
              <a:t>around</a:t>
            </a:r>
            <a:r>
              <a:rPr lang="es-PA" sz="2200" b="1" dirty="0"/>
              <a:t> </a:t>
            </a:r>
            <a:r>
              <a:rPr lang="es-PA" sz="2200" b="1" dirty="0" err="1"/>
              <a:t>an</a:t>
            </a:r>
            <a:r>
              <a:rPr lang="es-PA" sz="2200" b="1" dirty="0"/>
              <a:t> </a:t>
            </a:r>
            <a:r>
              <a:rPr lang="es-PA" sz="2200" b="1" dirty="0" err="1"/>
              <a:t>empty</a:t>
            </a:r>
            <a:r>
              <a:rPr lang="es-PA" sz="2200" b="1" dirty="0"/>
              <a:t> roll </a:t>
            </a:r>
            <a:r>
              <a:rPr lang="es-PA" sz="2200" b="1" dirty="0" err="1"/>
              <a:t>of</a:t>
            </a:r>
            <a:r>
              <a:rPr lang="es-PA" sz="2200" b="1" dirty="0"/>
              <a:t> </a:t>
            </a:r>
            <a:r>
              <a:rPr lang="es-PA" sz="2200" b="1" dirty="0" err="1"/>
              <a:t>toilet</a:t>
            </a:r>
            <a:r>
              <a:rPr lang="es-PA" sz="2200" b="1" dirty="0"/>
              <a:t> </a:t>
            </a:r>
            <a:r>
              <a:rPr lang="es-PA" sz="2200" b="1" dirty="0" err="1"/>
              <a:t>paper</a:t>
            </a:r>
            <a:r>
              <a:rPr lang="es-PA" sz="2200" b="1" dirty="0"/>
              <a:t>. </a:t>
            </a:r>
          </a:p>
        </p:txBody>
      </p:sp>
      <p:pic>
        <p:nvPicPr>
          <p:cNvPr id="2055" name="Picture 7">
            <a:extLst>
              <a:ext uri="{FF2B5EF4-FFF2-40B4-BE49-F238E27FC236}">
                <a16:creationId xmlns:a16="http://schemas.microsoft.com/office/drawing/2014/main" id="{82C1FA6C-1C92-4EA4-A10C-474B20AC1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4537" y="3336266"/>
            <a:ext cx="1522412" cy="320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88427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38434-90C3-4C13-8677-987D76113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25"/>
            <a:ext cx="11201400" cy="5611605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es-ES" sz="36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Prayer</a:t>
            </a:r>
            <a:br>
              <a:rPr lang="es-ES" sz="3600" b="1" dirty="0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BookAntiqua"/>
              </a:rPr>
              <a:t>Lord Jesus, you came to make us a part of your family.  You freed us from sin and death.  Help us to take your message of love to everyone.  </a:t>
            </a:r>
            <a:r>
              <a:rPr lang="es-SV" sz="3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BookAntiqua"/>
              </a:rPr>
              <a:t>Amen.</a:t>
            </a:r>
            <a:b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es-ES" sz="3600" dirty="0"/>
            </a:br>
            <a:r>
              <a:rPr lang="es-ES" sz="3600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Song</a:t>
            </a:r>
            <a:r>
              <a:rPr lang="es-ES" sz="3600" dirty="0"/>
              <a:t> </a:t>
            </a:r>
            <a:br>
              <a:rPr lang="es-ES" sz="3600" dirty="0"/>
            </a:br>
            <a:r>
              <a:rPr lang="en-US" sz="3600" dirty="0"/>
              <a:t>He is the light, Lifetree Kids</a:t>
            </a:r>
            <a:br>
              <a:rPr lang="en-US" sz="3600" dirty="0"/>
            </a:br>
            <a:r>
              <a:rPr lang="en-US" sz="3600" dirty="0">
                <a:hlinkClick r:id="rId2"/>
              </a:rPr>
              <a:t>https://youtu.be/fzoOmdZxrx8</a:t>
            </a:r>
            <a:endParaRPr lang="en-US" sz="36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845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6BDE1-44C3-4C1D-8A53-C2D04A07A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808383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/>
              <a:t>This is what John the Baptist proclaimed: "One mightier than I is coming after me. I am not worthy to stoop and loosen the thongs of his sandals. </a:t>
            </a:r>
          </a:p>
        </p:txBody>
      </p:sp>
      <p:pic>
        <p:nvPicPr>
          <p:cNvPr id="1028" name="Picture 4" descr="Juan el Bautista le prepara el camino a Jesús | Lecciones de la Biblia para  niños">
            <a:extLst>
              <a:ext uri="{FF2B5EF4-FFF2-40B4-BE49-F238E27FC236}">
                <a16:creationId xmlns:a16="http://schemas.microsoft.com/office/drawing/2014/main" id="{959A5A9D-A4F8-4AE0-8654-0A9D734B3D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916056"/>
            <a:ext cx="1143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6946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8DABD-FEE6-47C0-8D47-25123E91E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607" y="308942"/>
            <a:ext cx="5287617" cy="1166191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I have baptized you with water; </a:t>
            </a:r>
          </a:p>
        </p:txBody>
      </p:sp>
      <p:pic>
        <p:nvPicPr>
          <p:cNvPr id="2052" name="Picture 4" descr="14 Similarities Between Elijah And John The Baptist">
            <a:extLst>
              <a:ext uri="{FF2B5EF4-FFF2-40B4-BE49-F238E27FC236}">
                <a16:creationId xmlns:a16="http://schemas.microsoft.com/office/drawing/2014/main" id="{A892EF46-142C-43F0-AD43-FA74E0CA8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43" y="297345"/>
            <a:ext cx="6289813" cy="628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E6DCD90-3283-4FE3-9825-F3EC216274AE}"/>
              </a:ext>
            </a:extLst>
          </p:cNvPr>
          <p:cNvSpPr txBox="1"/>
          <p:nvPr/>
        </p:nvSpPr>
        <p:spPr>
          <a:xfrm>
            <a:off x="6639341" y="3177474"/>
            <a:ext cx="52876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+mj-lt"/>
                <a:ea typeface="+mj-ea"/>
                <a:cs typeface="+mj-cs"/>
              </a:rPr>
              <a:t>he will baptize you with the Holy Spirit." </a:t>
            </a:r>
          </a:p>
        </p:txBody>
      </p:sp>
      <p:pic>
        <p:nvPicPr>
          <p:cNvPr id="6" name="Picture 4" descr="Pouring Water Clip Art at Clker.com - vector clip art online, royalty free  &amp; public domain">
            <a:extLst>
              <a:ext uri="{FF2B5EF4-FFF2-40B4-BE49-F238E27FC236}">
                <a16:creationId xmlns:a16="http://schemas.microsoft.com/office/drawing/2014/main" id="{2BB3C6C0-36D1-45ED-977A-6486028351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0186" y="1475133"/>
            <a:ext cx="1624698" cy="147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1CE82A4-45D7-44E8-A23D-62C1FA3F05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457" y="4654179"/>
            <a:ext cx="1370308" cy="1894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168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3F4FA-3C08-48B1-ADC1-FF599A482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It happened in those days that Jesus came from Nazareth of Galilee and was baptized in the Jordan by John. </a:t>
            </a:r>
          </a:p>
        </p:txBody>
      </p:sp>
      <p:pic>
        <p:nvPicPr>
          <p:cNvPr id="4098" name="Picture 2" descr="MOST HOLY NAME OF JESUS, FRIDAY, JANUARY 3, 2020 - Claretian Missionaries">
            <a:extLst>
              <a:ext uri="{FF2B5EF4-FFF2-40B4-BE49-F238E27FC236}">
                <a16:creationId xmlns:a16="http://schemas.microsoft.com/office/drawing/2014/main" id="{87FCDDA4-F522-4CB6-AC5B-396F17EBFE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71" y="1325563"/>
            <a:ext cx="10523882" cy="5261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8856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8FFF0-8A16-4C5B-8270-8BB9C5345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0730" y="480057"/>
            <a:ext cx="4467847" cy="2050774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800" b="1" dirty="0"/>
              <a:t>On coming up out of the water he saw the heavens being torn open and the Spirit, like a dove,</a:t>
            </a:r>
            <a:r>
              <a:rPr lang="en-US" dirty="0"/>
              <a:t> </a:t>
            </a:r>
            <a:r>
              <a:rPr lang="en-US" sz="2800" b="1" dirty="0"/>
              <a:t>descending upon him.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DABEAB-16B3-4AE3-8D37-271C97E2258A}"/>
              </a:ext>
            </a:extLst>
          </p:cNvPr>
          <p:cNvSpPr txBox="1"/>
          <p:nvPr/>
        </p:nvSpPr>
        <p:spPr>
          <a:xfrm>
            <a:off x="7500731" y="2942175"/>
            <a:ext cx="44589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+mj-lt"/>
                <a:ea typeface="+mj-ea"/>
                <a:cs typeface="+mj-cs"/>
              </a:rPr>
              <a:t>And a voice came from the heavens, "You are my beloved Son; with you I am well pleased."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7B02D9-BB78-4155-A724-BD70335D968F}"/>
              </a:ext>
            </a:extLst>
          </p:cNvPr>
          <p:cNvSpPr txBox="1"/>
          <p:nvPr/>
        </p:nvSpPr>
        <p:spPr>
          <a:xfrm>
            <a:off x="7354957" y="5169401"/>
            <a:ext cx="47623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S" sz="2800" dirty="0" err="1">
                <a:solidFill>
                  <a:srgbClr val="FF0000"/>
                </a:solidFill>
              </a:rPr>
              <a:t>The</a:t>
            </a:r>
            <a:r>
              <a:rPr lang="es-US" sz="2800" dirty="0">
                <a:solidFill>
                  <a:srgbClr val="FF0000"/>
                </a:solidFill>
              </a:rPr>
              <a:t> </a:t>
            </a:r>
            <a:r>
              <a:rPr lang="es-US" sz="2800" dirty="0" err="1">
                <a:solidFill>
                  <a:srgbClr val="FF0000"/>
                </a:solidFill>
              </a:rPr>
              <a:t>Gospel</a:t>
            </a:r>
            <a:r>
              <a:rPr lang="es-US" sz="2800" dirty="0">
                <a:solidFill>
                  <a:srgbClr val="FF0000"/>
                </a:solidFill>
              </a:rPr>
              <a:t> </a:t>
            </a:r>
            <a:r>
              <a:rPr lang="es-US" sz="2800" dirty="0" err="1">
                <a:solidFill>
                  <a:srgbClr val="FF0000"/>
                </a:solidFill>
              </a:rPr>
              <a:t>of</a:t>
            </a:r>
            <a:r>
              <a:rPr lang="es-US" sz="2800" dirty="0">
                <a:solidFill>
                  <a:srgbClr val="FF0000"/>
                </a:solidFill>
              </a:rPr>
              <a:t> </a:t>
            </a:r>
            <a:r>
              <a:rPr lang="es-US" sz="2800" dirty="0" err="1">
                <a:solidFill>
                  <a:srgbClr val="FF0000"/>
                </a:solidFill>
              </a:rPr>
              <a:t>the</a:t>
            </a:r>
            <a:r>
              <a:rPr lang="es-US" sz="2800" dirty="0">
                <a:solidFill>
                  <a:srgbClr val="FF0000"/>
                </a:solidFill>
              </a:rPr>
              <a:t> Lord</a:t>
            </a:r>
          </a:p>
          <a:p>
            <a:pPr algn="ctr"/>
            <a:endParaRPr lang="es-US" sz="2800" dirty="0">
              <a:solidFill>
                <a:srgbClr val="FF0000"/>
              </a:solidFill>
            </a:endParaRPr>
          </a:p>
          <a:p>
            <a:pPr algn="ctr"/>
            <a:r>
              <a:rPr lang="es-US" sz="2800" dirty="0" err="1">
                <a:solidFill>
                  <a:srgbClr val="FF0000"/>
                </a:solidFill>
              </a:rPr>
              <a:t>Praise</a:t>
            </a:r>
            <a:r>
              <a:rPr lang="es-US" sz="2800" dirty="0">
                <a:solidFill>
                  <a:srgbClr val="FF0000"/>
                </a:solidFill>
              </a:rPr>
              <a:t> </a:t>
            </a:r>
            <a:r>
              <a:rPr lang="es-US" sz="2800" dirty="0" err="1">
                <a:solidFill>
                  <a:srgbClr val="FF0000"/>
                </a:solidFill>
              </a:rPr>
              <a:t>to</a:t>
            </a:r>
            <a:r>
              <a:rPr lang="es-US" sz="2800" dirty="0">
                <a:solidFill>
                  <a:srgbClr val="FF0000"/>
                </a:solidFill>
              </a:rPr>
              <a:t> </a:t>
            </a:r>
            <a:r>
              <a:rPr lang="es-US" sz="2800" dirty="0" err="1">
                <a:solidFill>
                  <a:srgbClr val="FF0000"/>
                </a:solidFill>
              </a:rPr>
              <a:t>you</a:t>
            </a:r>
            <a:r>
              <a:rPr lang="es-US" sz="2800" dirty="0">
                <a:solidFill>
                  <a:srgbClr val="FF0000"/>
                </a:solidFill>
              </a:rPr>
              <a:t>, Lord </a:t>
            </a:r>
            <a:r>
              <a:rPr lang="es-US" sz="2800" dirty="0" err="1">
                <a:solidFill>
                  <a:srgbClr val="FF0000"/>
                </a:solidFill>
              </a:rPr>
              <a:t>Jesus</a:t>
            </a:r>
            <a:r>
              <a:rPr lang="es-US" sz="2800" dirty="0">
                <a:solidFill>
                  <a:srgbClr val="FF0000"/>
                </a:solidFill>
              </a:rPr>
              <a:t> </a:t>
            </a:r>
            <a:r>
              <a:rPr lang="es-US" sz="2800" dirty="0" err="1">
                <a:solidFill>
                  <a:srgbClr val="FF0000"/>
                </a:solidFill>
              </a:rPr>
              <a:t>Christ</a:t>
            </a:r>
            <a:r>
              <a:rPr lang="es-US" sz="2800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3078" name="Picture 6" descr="Matthew 3 John the Baptist Prepares the Way - Believe Trust">
            <a:extLst>
              <a:ext uri="{FF2B5EF4-FFF2-40B4-BE49-F238E27FC236}">
                <a16:creationId xmlns:a16="http://schemas.microsoft.com/office/drawing/2014/main" id="{671F5FC3-FB16-43B5-AAD8-9F1E040B4E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203887"/>
            <a:ext cx="6766561" cy="645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596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6BDE1-44C3-4C1D-8A53-C2D04A07A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7442" y="881932"/>
            <a:ext cx="5097780" cy="999877"/>
          </a:xfrm>
        </p:spPr>
        <p:txBody>
          <a:bodyPr>
            <a:normAutofit fontScale="90000"/>
          </a:bodyPr>
          <a:lstStyle/>
          <a:p>
            <a:pPr algn="ctr"/>
            <a:r>
              <a:rPr lang="es-ES" sz="3200" b="1" dirty="0"/>
              <a:t>John </a:t>
            </a:r>
            <a:r>
              <a:rPr lang="es-ES" sz="3200" b="1" dirty="0" err="1"/>
              <a:t>the</a:t>
            </a:r>
            <a:r>
              <a:rPr lang="es-ES" sz="3200" b="1" dirty="0"/>
              <a:t> </a:t>
            </a:r>
            <a:r>
              <a:rPr lang="es-ES" sz="3200" b="1" dirty="0" err="1"/>
              <a:t>Baptist</a:t>
            </a:r>
            <a:r>
              <a:rPr lang="es-ES" sz="3200" b="1" dirty="0"/>
              <a:t> </a:t>
            </a:r>
            <a:r>
              <a:rPr lang="es-ES" sz="3200" b="1" dirty="0" err="1"/>
              <a:t>proclaimed</a:t>
            </a:r>
            <a:r>
              <a:rPr lang="es-ES" sz="3200" b="1" dirty="0"/>
              <a:t> </a:t>
            </a:r>
            <a:r>
              <a:rPr lang="es-ES" sz="3200" b="1" dirty="0" err="1"/>
              <a:t>his</a:t>
            </a:r>
            <a:r>
              <a:rPr lang="es-ES" sz="3200" b="1" dirty="0"/>
              <a:t> </a:t>
            </a:r>
            <a:r>
              <a:rPr lang="es-ES" sz="3200" b="1" dirty="0" err="1"/>
              <a:t>baptism</a:t>
            </a:r>
            <a:r>
              <a:rPr lang="es-ES" sz="3200" b="1" dirty="0"/>
              <a:t> </a:t>
            </a:r>
            <a:r>
              <a:rPr lang="es-ES" sz="3200" b="1" dirty="0" err="1"/>
              <a:t>was</a:t>
            </a:r>
            <a:r>
              <a:rPr lang="es-ES" sz="3200" b="1" dirty="0"/>
              <a:t> </a:t>
            </a:r>
            <a:r>
              <a:rPr lang="es-ES" sz="3200" b="1" dirty="0" err="1"/>
              <a:t>only</a:t>
            </a:r>
            <a:r>
              <a:rPr lang="es-ES" sz="3200" b="1" dirty="0"/>
              <a:t> </a:t>
            </a:r>
            <a:r>
              <a:rPr lang="es-ES" sz="3200" b="1" dirty="0" err="1"/>
              <a:t>with</a:t>
            </a:r>
            <a:r>
              <a:rPr lang="es-ES" sz="3200" b="1" dirty="0"/>
              <a:t> </a:t>
            </a:r>
            <a:r>
              <a:rPr lang="es-ES" sz="3200" b="1" dirty="0" err="1"/>
              <a:t>water</a:t>
            </a:r>
            <a:r>
              <a:rPr lang="es-ES" sz="3200" b="1" dirty="0"/>
              <a:t>. </a:t>
            </a:r>
            <a:endParaRPr lang="en-US" sz="3200" b="1" dirty="0"/>
          </a:p>
        </p:txBody>
      </p:sp>
      <p:pic>
        <p:nvPicPr>
          <p:cNvPr id="3" name="Picture 4" descr="14 Similarities Between Elijah And John The Baptist">
            <a:extLst>
              <a:ext uri="{FF2B5EF4-FFF2-40B4-BE49-F238E27FC236}">
                <a16:creationId xmlns:a16="http://schemas.microsoft.com/office/drawing/2014/main" id="{C45527FB-1B7B-46FA-9704-1072BE309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" y="236220"/>
            <a:ext cx="6385560" cy="6385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Pouring Water Clip Art at Clker.com - vector clip art online, royalty free  &amp; public domain">
            <a:extLst>
              <a:ext uri="{FF2B5EF4-FFF2-40B4-BE49-F238E27FC236}">
                <a16:creationId xmlns:a16="http://schemas.microsoft.com/office/drawing/2014/main" id="{130F8060-BA81-4742-8D5C-4E27A3B8C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856" y="2061145"/>
            <a:ext cx="2351893" cy="2735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0244CFB-65DE-40F6-8EF2-59908E375A7E}"/>
              </a:ext>
            </a:extLst>
          </p:cNvPr>
          <p:cNvSpPr txBox="1"/>
          <p:nvPr/>
        </p:nvSpPr>
        <p:spPr>
          <a:xfrm>
            <a:off x="7381461" y="5155096"/>
            <a:ext cx="41876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err="1">
                <a:latin typeface="+mj-lt"/>
                <a:ea typeface="+mj-ea"/>
                <a:cs typeface="+mj-cs"/>
              </a:rPr>
              <a:t>What</a:t>
            </a:r>
            <a:r>
              <a:rPr lang="es-ES" sz="3200" b="1" dirty="0">
                <a:latin typeface="+mj-lt"/>
                <a:ea typeface="+mj-ea"/>
                <a:cs typeface="+mj-cs"/>
              </a:rPr>
              <a:t> </a:t>
            </a:r>
            <a:r>
              <a:rPr lang="es-ES" sz="3200" b="1" dirty="0" err="1">
                <a:latin typeface="+mj-lt"/>
                <a:ea typeface="+mj-ea"/>
                <a:cs typeface="+mj-cs"/>
              </a:rPr>
              <a:t>did</a:t>
            </a:r>
            <a:r>
              <a:rPr lang="es-ES" sz="3200" b="1" dirty="0">
                <a:latin typeface="+mj-lt"/>
                <a:ea typeface="+mj-ea"/>
                <a:cs typeface="+mj-cs"/>
              </a:rPr>
              <a:t> he mean?</a:t>
            </a:r>
            <a:endParaRPr lang="en-US" sz="3200" b="1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86068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5CF0C-F0E3-4B90-8FD5-B66162988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5730"/>
            <a:ext cx="12298680" cy="822960"/>
          </a:xfrm>
        </p:spPr>
        <p:txBody>
          <a:bodyPr>
            <a:noAutofit/>
          </a:bodyPr>
          <a:lstStyle/>
          <a:p>
            <a:pPr algn="ctr"/>
            <a:r>
              <a:rPr lang="es-ES" sz="3600" b="1" dirty="0">
                <a:solidFill>
                  <a:srgbClr val="FF0000"/>
                </a:solidFill>
                <a:latin typeface="+mn-lt"/>
                <a:cs typeface="Calibri Light" panose="020F0302020204030204" pitchFamily="34" charset="0"/>
              </a:rPr>
              <a:t>…</a:t>
            </a:r>
            <a:r>
              <a:rPr lang="es-ES" sz="3600" b="1" dirty="0" err="1">
                <a:solidFill>
                  <a:srgbClr val="FF0000"/>
                </a:solidFill>
                <a:latin typeface="+mn-lt"/>
                <a:cs typeface="Calibri Light" panose="020F0302020204030204" pitchFamily="34" charset="0"/>
              </a:rPr>
              <a:t>John’s</a:t>
            </a:r>
            <a:r>
              <a:rPr lang="es-ES" sz="3600" b="1" dirty="0">
                <a:solidFill>
                  <a:srgbClr val="FF0000"/>
                </a:solidFill>
                <a:latin typeface="+mn-lt"/>
                <a:cs typeface="Calibri Light" panose="020F0302020204030204" pitchFamily="34" charset="0"/>
              </a:rPr>
              <a:t> </a:t>
            </a:r>
            <a:r>
              <a:rPr lang="es-ES" sz="3600" b="1" dirty="0" err="1">
                <a:solidFill>
                  <a:srgbClr val="FF0000"/>
                </a:solidFill>
                <a:latin typeface="+mn-lt"/>
                <a:cs typeface="Calibri Light" panose="020F0302020204030204" pitchFamily="34" charset="0"/>
              </a:rPr>
              <a:t>baptism</a:t>
            </a:r>
            <a:r>
              <a:rPr lang="es-ES" sz="3600" b="1" dirty="0">
                <a:solidFill>
                  <a:srgbClr val="FF0000"/>
                </a:solidFill>
                <a:latin typeface="+mn-lt"/>
                <a:cs typeface="Calibri Light" panose="020F0302020204030204" pitchFamily="34" charset="0"/>
              </a:rPr>
              <a:t> </a:t>
            </a:r>
            <a:r>
              <a:rPr lang="es-ES" sz="3600" b="1" dirty="0" err="1">
                <a:solidFill>
                  <a:srgbClr val="FF0000"/>
                </a:solidFill>
                <a:latin typeface="+mn-lt"/>
                <a:cs typeface="Calibri Light" panose="020F0302020204030204" pitchFamily="34" charset="0"/>
              </a:rPr>
              <a:t>is</a:t>
            </a:r>
            <a:r>
              <a:rPr lang="es-ES" sz="3600" b="1" dirty="0">
                <a:solidFill>
                  <a:srgbClr val="FF0000"/>
                </a:solidFill>
                <a:latin typeface="+mn-lt"/>
                <a:cs typeface="Calibri Light" panose="020F0302020204030204" pitchFamily="34" charset="0"/>
              </a:rPr>
              <a:t> </a:t>
            </a:r>
            <a:r>
              <a:rPr lang="es-ES" sz="3600" b="1" dirty="0" err="1">
                <a:solidFill>
                  <a:srgbClr val="FF0000"/>
                </a:solidFill>
                <a:latin typeface="+mn-lt"/>
                <a:cs typeface="Calibri Light" panose="020F0302020204030204" pitchFamily="34" charset="0"/>
              </a:rPr>
              <a:t>only</a:t>
            </a:r>
            <a:r>
              <a:rPr lang="es-ES" sz="3600" b="1" dirty="0">
                <a:solidFill>
                  <a:srgbClr val="FF0000"/>
                </a:solidFill>
                <a:latin typeface="+mn-lt"/>
                <a:cs typeface="Calibri Light" panose="020F0302020204030204" pitchFamily="34" charset="0"/>
              </a:rPr>
              <a:t> </a:t>
            </a:r>
            <a:r>
              <a:rPr lang="es-ES" sz="3600" b="1" dirty="0" err="1">
                <a:solidFill>
                  <a:srgbClr val="FF0000"/>
                </a:solidFill>
                <a:latin typeface="+mn-lt"/>
                <a:cs typeface="Calibri Light" panose="020F0302020204030204" pitchFamily="34" charset="0"/>
              </a:rPr>
              <a:t>symbolic</a:t>
            </a:r>
            <a:r>
              <a:rPr lang="es-ES" sz="3600" b="1" dirty="0">
                <a:solidFill>
                  <a:srgbClr val="FF0000"/>
                </a:solidFill>
                <a:latin typeface="+mn-lt"/>
                <a:cs typeface="Calibri Light" panose="020F0302020204030204" pitchFamily="34" charset="0"/>
              </a:rPr>
              <a:t> </a:t>
            </a:r>
            <a:r>
              <a:rPr lang="es-ES" sz="3600" b="1" dirty="0" err="1">
                <a:solidFill>
                  <a:srgbClr val="FF0000"/>
                </a:solidFill>
                <a:latin typeface="+mn-lt"/>
                <a:cs typeface="Calibri Light" panose="020F0302020204030204" pitchFamily="34" charset="0"/>
              </a:rPr>
              <a:t>of</a:t>
            </a:r>
            <a:r>
              <a:rPr lang="es-ES" sz="3600" b="1" dirty="0">
                <a:solidFill>
                  <a:srgbClr val="FF0000"/>
                </a:solidFill>
                <a:latin typeface="+mn-lt"/>
                <a:cs typeface="Calibri Light" panose="020F0302020204030204" pitchFamily="34" charset="0"/>
              </a:rPr>
              <a:t> </a:t>
            </a:r>
            <a:r>
              <a:rPr lang="es-ES" sz="3600" b="1" dirty="0" err="1">
                <a:solidFill>
                  <a:srgbClr val="FF0000"/>
                </a:solidFill>
                <a:latin typeface="+mn-lt"/>
                <a:cs typeface="Calibri Light" panose="020F0302020204030204" pitchFamily="34" charset="0"/>
              </a:rPr>
              <a:t>conversion</a:t>
            </a:r>
            <a:r>
              <a:rPr lang="es-ES" sz="3600" b="1" dirty="0">
                <a:solidFill>
                  <a:srgbClr val="FF0000"/>
                </a:solidFill>
                <a:latin typeface="+mn-lt"/>
                <a:cs typeface="Calibri Light" panose="020F0302020204030204" pitchFamily="34" charset="0"/>
              </a:rPr>
              <a:t>. </a:t>
            </a:r>
            <a:endParaRPr lang="en-US" sz="3600" b="1" dirty="0">
              <a:solidFill>
                <a:srgbClr val="FF0000"/>
              </a:solidFill>
              <a:latin typeface="+mn-lt"/>
              <a:cs typeface="Calibri Light" panose="020F0302020204030204" pitchFamily="34" charset="0"/>
            </a:endParaRPr>
          </a:p>
        </p:txBody>
      </p:sp>
      <p:pic>
        <p:nvPicPr>
          <p:cNvPr id="1032" name="Picture 8" descr="Emoji brazo png » PNG Image">
            <a:extLst>
              <a:ext uri="{FF2B5EF4-FFF2-40B4-BE49-F238E27FC236}">
                <a16:creationId xmlns:a16="http://schemas.microsoft.com/office/drawing/2014/main" id="{9818B809-3DB4-456E-94FB-71E38B2BD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1093470"/>
            <a:ext cx="5764530" cy="5764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>
            <a:extLst>
              <a:ext uri="{FF2B5EF4-FFF2-40B4-BE49-F238E27FC236}">
                <a16:creationId xmlns:a16="http://schemas.microsoft.com/office/drawing/2014/main" id="{E0F05B5D-41E0-4781-AF04-E19D8370D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143000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12EF3DE-D0A3-4DF3-9903-C1EE3AC1209B}"/>
              </a:ext>
            </a:extLst>
          </p:cNvPr>
          <p:cNvSpPr txBox="1"/>
          <p:nvPr/>
        </p:nvSpPr>
        <p:spPr>
          <a:xfrm>
            <a:off x="9479280" y="2367171"/>
            <a:ext cx="22555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 err="1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It</a:t>
            </a:r>
            <a:r>
              <a:rPr lang="es-ES" sz="4400" b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has no </a:t>
            </a:r>
            <a:r>
              <a:rPr lang="es-ES" sz="4400" b="1" dirty="0" err="1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power</a:t>
            </a:r>
            <a:r>
              <a:rPr lang="es-ES" sz="4400" b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!</a:t>
            </a:r>
          </a:p>
        </p:txBody>
      </p:sp>
      <p:pic>
        <p:nvPicPr>
          <p:cNvPr id="11270" name="Picture 6" descr="Mano haciendo el símbolo de la paz | Vector Gratis">
            <a:extLst>
              <a:ext uri="{FF2B5EF4-FFF2-40B4-BE49-F238E27FC236}">
                <a16:creationId xmlns:a16="http://schemas.microsoft.com/office/drawing/2014/main" id="{33093EA6-BB73-4806-9860-11783DAA1E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15" y="2169795"/>
            <a:ext cx="3219450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4846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8DABD-FEE6-47C0-8D47-25123E91E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ES" sz="3600" b="1" dirty="0">
                <a:latin typeface="+mn-lt"/>
              </a:rPr>
              <a:t>He </a:t>
            </a:r>
            <a:r>
              <a:rPr lang="es-ES" sz="3600" b="1" dirty="0" err="1">
                <a:latin typeface="+mn-lt"/>
              </a:rPr>
              <a:t>says</a:t>
            </a:r>
            <a:r>
              <a:rPr lang="es-ES" sz="3600" b="1" dirty="0">
                <a:latin typeface="+mn-lt"/>
              </a:rPr>
              <a:t> </a:t>
            </a:r>
            <a:r>
              <a:rPr lang="es-ES" sz="3600" b="1" dirty="0" err="1">
                <a:latin typeface="+mn-lt"/>
              </a:rPr>
              <a:t>another</a:t>
            </a:r>
            <a:r>
              <a:rPr lang="es-ES" sz="3600" b="1" dirty="0">
                <a:latin typeface="+mn-lt"/>
              </a:rPr>
              <a:t> </a:t>
            </a:r>
            <a:r>
              <a:rPr lang="es-ES" sz="3600" b="1" dirty="0" err="1">
                <a:latin typeface="+mn-lt"/>
              </a:rPr>
              <a:t>will</a:t>
            </a:r>
            <a:r>
              <a:rPr lang="es-ES" sz="3600" b="1" dirty="0">
                <a:latin typeface="+mn-lt"/>
              </a:rPr>
              <a:t> come </a:t>
            </a:r>
            <a:r>
              <a:rPr lang="es-ES" sz="3600" b="1" dirty="0" err="1">
                <a:latin typeface="+mn-lt"/>
              </a:rPr>
              <a:t>who</a:t>
            </a:r>
            <a:r>
              <a:rPr lang="es-ES" sz="3600" b="1" dirty="0">
                <a:latin typeface="+mn-lt"/>
              </a:rPr>
              <a:t> </a:t>
            </a:r>
            <a:r>
              <a:rPr lang="es-ES" sz="3600" b="1" dirty="0" err="1">
                <a:latin typeface="+mn-lt"/>
              </a:rPr>
              <a:t>will</a:t>
            </a:r>
            <a:r>
              <a:rPr lang="es-ES" sz="3600" b="1" dirty="0">
                <a:latin typeface="+mn-lt"/>
              </a:rPr>
              <a:t> </a:t>
            </a:r>
            <a:r>
              <a:rPr lang="es-ES" sz="3600" b="1" dirty="0" err="1">
                <a:latin typeface="+mn-lt"/>
              </a:rPr>
              <a:t>baptize</a:t>
            </a:r>
            <a:r>
              <a:rPr lang="es-ES" sz="3600" b="1" dirty="0">
                <a:latin typeface="+mn-lt"/>
              </a:rPr>
              <a:t> </a:t>
            </a:r>
            <a:r>
              <a:rPr lang="es-ES" sz="3600" b="1" dirty="0" err="1">
                <a:latin typeface="+mn-lt"/>
              </a:rPr>
              <a:t>with</a:t>
            </a:r>
            <a:r>
              <a:rPr lang="es-ES" sz="3600" b="1" dirty="0">
                <a:latin typeface="+mn-lt"/>
              </a:rPr>
              <a:t> </a:t>
            </a:r>
            <a:r>
              <a:rPr lang="es-ES" sz="3600" b="1" dirty="0" err="1">
                <a:latin typeface="+mn-lt"/>
              </a:rPr>
              <a:t>the</a:t>
            </a:r>
            <a:r>
              <a:rPr lang="es-ES" sz="3600" b="1" dirty="0">
                <a:latin typeface="+mn-lt"/>
              </a:rPr>
              <a:t> </a:t>
            </a:r>
            <a:r>
              <a:rPr lang="es-ES" sz="3600" b="1" dirty="0" err="1">
                <a:latin typeface="+mn-lt"/>
              </a:rPr>
              <a:t>Holy</a:t>
            </a:r>
            <a:r>
              <a:rPr lang="es-ES" sz="3600" b="1" dirty="0">
                <a:latin typeface="+mn-lt"/>
              </a:rPr>
              <a:t> </a:t>
            </a:r>
            <a:r>
              <a:rPr lang="es-ES" sz="3600" b="1" dirty="0" err="1">
                <a:latin typeface="+mn-lt"/>
              </a:rPr>
              <a:t>Spirit</a:t>
            </a:r>
            <a:r>
              <a:rPr lang="es-ES" sz="3600" b="1" dirty="0">
                <a:latin typeface="+mn-lt"/>
              </a:rPr>
              <a:t>. </a:t>
            </a:r>
            <a:br>
              <a:rPr lang="es-ES" b="1" dirty="0">
                <a:latin typeface="+mn-lt"/>
              </a:rPr>
            </a:br>
            <a:r>
              <a:rPr lang="es-ES" sz="3600" b="1" dirty="0" err="1">
                <a:latin typeface="+mn-lt"/>
              </a:rPr>
              <a:t>How</a:t>
            </a:r>
            <a:r>
              <a:rPr lang="es-ES" sz="3600" b="1" dirty="0">
                <a:latin typeface="+mn-lt"/>
              </a:rPr>
              <a:t> do </a:t>
            </a:r>
            <a:r>
              <a:rPr lang="es-ES" sz="3600" b="1" dirty="0" err="1">
                <a:latin typeface="+mn-lt"/>
              </a:rPr>
              <a:t>we</a:t>
            </a:r>
            <a:r>
              <a:rPr lang="es-ES" sz="3600" b="1" dirty="0">
                <a:latin typeface="+mn-lt"/>
              </a:rPr>
              <a:t> </a:t>
            </a:r>
            <a:r>
              <a:rPr lang="es-ES" sz="3600" b="1" dirty="0" err="1">
                <a:latin typeface="+mn-lt"/>
              </a:rPr>
              <a:t>see</a:t>
            </a:r>
            <a:r>
              <a:rPr lang="es-ES" sz="3600" b="1" dirty="0">
                <a:latin typeface="+mn-lt"/>
              </a:rPr>
              <a:t> </a:t>
            </a:r>
            <a:r>
              <a:rPr lang="es-ES" sz="3600" b="1" dirty="0" err="1">
                <a:latin typeface="+mn-lt"/>
              </a:rPr>
              <a:t>Jesus</a:t>
            </a:r>
            <a:r>
              <a:rPr lang="es-ES" sz="3600" b="1" dirty="0">
                <a:latin typeface="+mn-lt"/>
              </a:rPr>
              <a:t>’ </a:t>
            </a:r>
            <a:r>
              <a:rPr lang="es-ES" sz="3600" b="1" dirty="0" err="1">
                <a:latin typeface="+mn-lt"/>
              </a:rPr>
              <a:t>power</a:t>
            </a:r>
            <a:r>
              <a:rPr lang="es-ES" sz="3600" b="1" dirty="0">
                <a:latin typeface="+mn-lt"/>
              </a:rPr>
              <a:t> in </a:t>
            </a:r>
            <a:r>
              <a:rPr lang="es-ES" sz="3600" b="1" dirty="0" err="1">
                <a:latin typeface="+mn-lt"/>
              </a:rPr>
              <a:t>this</a:t>
            </a:r>
            <a:r>
              <a:rPr lang="es-ES" sz="3600" b="1" dirty="0">
                <a:latin typeface="+mn-lt"/>
              </a:rPr>
              <a:t> </a:t>
            </a:r>
            <a:r>
              <a:rPr lang="es-ES" sz="3600" b="1" dirty="0" err="1">
                <a:latin typeface="+mn-lt"/>
              </a:rPr>
              <a:t>Gospel</a:t>
            </a:r>
            <a:r>
              <a:rPr lang="es-ES" sz="3600" b="1" dirty="0">
                <a:latin typeface="+mn-lt"/>
              </a:rPr>
              <a:t>?</a:t>
            </a:r>
            <a:endParaRPr lang="en-US" sz="3600" b="1" dirty="0">
              <a:latin typeface="+mn-lt"/>
            </a:endParaRPr>
          </a:p>
        </p:txBody>
      </p:sp>
      <p:pic>
        <p:nvPicPr>
          <p:cNvPr id="3" name="Picture 6" descr="Matthew 3 John the Baptist Prepares the Way - Believe Trust">
            <a:extLst>
              <a:ext uri="{FF2B5EF4-FFF2-40B4-BE49-F238E27FC236}">
                <a16:creationId xmlns:a16="http://schemas.microsoft.com/office/drawing/2014/main" id="{0F52A856-F8E0-4627-9C4B-D930AFC25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25" y="1325563"/>
            <a:ext cx="5589875" cy="5328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B095B30-6F73-4B4E-9014-EE73F3AE3429}"/>
              </a:ext>
            </a:extLst>
          </p:cNvPr>
          <p:cNvSpPr txBox="1"/>
          <p:nvPr/>
        </p:nvSpPr>
        <p:spPr>
          <a:xfrm>
            <a:off x="6324598" y="2188266"/>
            <a:ext cx="55898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b="1" dirty="0" err="1">
                <a:solidFill>
                  <a:srgbClr val="FF0000"/>
                </a:solidFill>
                <a:ea typeface="+mj-ea"/>
                <a:cs typeface="+mj-cs"/>
              </a:rPr>
              <a:t>The</a:t>
            </a:r>
            <a:r>
              <a:rPr lang="es-ES" sz="3000" b="1" dirty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s-ES" sz="3000" b="1" dirty="0" err="1">
                <a:solidFill>
                  <a:srgbClr val="FF0000"/>
                </a:solidFill>
                <a:ea typeface="+mj-ea"/>
                <a:cs typeface="+mj-cs"/>
              </a:rPr>
              <a:t>heavens</a:t>
            </a:r>
            <a:r>
              <a:rPr lang="es-ES" sz="3000" b="1" dirty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3000" b="1" dirty="0">
                <a:solidFill>
                  <a:srgbClr val="FF0000"/>
                </a:solidFill>
                <a:ea typeface="+mj-ea"/>
                <a:cs typeface="+mj-cs"/>
              </a:rPr>
              <a:t>opened and the Spirit, like a dove, descended upon him.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CA121E-0111-4DD6-BE4E-0926B45077E2}"/>
              </a:ext>
            </a:extLst>
          </p:cNvPr>
          <p:cNvSpPr txBox="1"/>
          <p:nvPr/>
        </p:nvSpPr>
        <p:spPr>
          <a:xfrm>
            <a:off x="6349062" y="4355597"/>
            <a:ext cx="55898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FF0000"/>
                </a:solidFill>
                <a:ea typeface="+mj-ea"/>
                <a:cs typeface="+mj-cs"/>
              </a:rPr>
              <a:t>And a voice came from the heavens, "You are my beloved Son; with you I am well pleased."</a:t>
            </a:r>
          </a:p>
        </p:txBody>
      </p:sp>
    </p:spTree>
    <p:extLst>
      <p:ext uri="{BB962C8B-B14F-4D97-AF65-F5344CB8AC3E}">
        <p14:creationId xmlns:p14="http://schemas.microsoft.com/office/powerpoint/2010/main" val="882390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2363</TotalTime>
  <Words>797</Words>
  <Application>Microsoft Office PowerPoint</Application>
  <PresentationFormat>Widescreen</PresentationFormat>
  <Paragraphs>65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Cambria</vt:lpstr>
      <vt:lpstr>Comic Sans MS</vt:lpstr>
      <vt:lpstr>Office Theme</vt:lpstr>
      <vt:lpstr>Friends of Jesus and Mary</vt:lpstr>
      <vt:lpstr>We Begin Ordinary Time.</vt:lpstr>
      <vt:lpstr>This is what John the Baptist proclaimed: "One mightier than I is coming after me. I am not worthy to stoop and loosen the thongs of his sandals. </vt:lpstr>
      <vt:lpstr>I have baptized you with water; </vt:lpstr>
      <vt:lpstr>It happened in those days that Jesus came from Nazareth of Galilee and was baptized in the Jordan by John. </vt:lpstr>
      <vt:lpstr>On coming up out of the water he saw the heavens being torn open and the Spirit, like a dove, descending upon him. </vt:lpstr>
      <vt:lpstr>John the Baptist proclaimed his baptism was only with water. </vt:lpstr>
      <vt:lpstr>…John’s baptism is only symbolic of conversion. </vt:lpstr>
      <vt:lpstr>He says another will come who will baptize with the Holy Spirit.  How do we see Jesus’ power in this Gospel?</vt:lpstr>
      <vt:lpstr>What happens to us when we receive the Sacrament of Baptism? </vt:lpstr>
      <vt:lpstr>God erases the stain of Original Sin, the sin of Adam and Eve, and we receive the Holy Spirit, God himself, in our heart.</vt:lpstr>
      <vt:lpstr>We enter into God’s family.</vt:lpstr>
      <vt:lpstr>And we share in the mission of Jesus for the world.</vt:lpstr>
      <vt:lpstr>What is Jesus’ mission and our mission?</vt:lpstr>
      <vt:lpstr>The Church gives us 7 Sacraments so we may be closer to God.   In the Sacraments, God becomes present and acts in our life.  He gives us His Grace, which is participation in His life. </vt:lpstr>
      <vt:lpstr>The Sacraments use symbols to represent  the action of God which we cannot see.</vt:lpstr>
      <vt:lpstr>PowerPoint Presentation</vt:lpstr>
      <vt:lpstr>SYMBOLS OF THE SACRAMENT OF BAPTISM</vt:lpstr>
      <vt:lpstr>PowerPoint Presentation</vt:lpstr>
      <vt:lpstr>PowerPoint Presentation</vt:lpstr>
      <vt:lpstr>PowerPoint Presentation</vt:lpstr>
      <vt:lpstr>Prayer Lord Jesus, you came to make us a part of your family.  You freed us from sin and death.  Help us to take your message of love to everyone.  Amen.  Song  He is the light, Lifetree Kids https://youtu.be/fzoOmdZxrx8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Varona</dc:creator>
  <cp:lastModifiedBy>Maria Varona</cp:lastModifiedBy>
  <cp:revision>317</cp:revision>
  <dcterms:created xsi:type="dcterms:W3CDTF">2020-07-14T14:58:41Z</dcterms:created>
  <dcterms:modified xsi:type="dcterms:W3CDTF">2021-01-05T21:35:20Z</dcterms:modified>
</cp:coreProperties>
</file>