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54" r:id="rId3"/>
    <p:sldId id="301" r:id="rId4"/>
    <p:sldId id="302" r:id="rId5"/>
    <p:sldId id="303" r:id="rId6"/>
    <p:sldId id="304" r:id="rId7"/>
    <p:sldId id="306" r:id="rId8"/>
    <p:sldId id="345" r:id="rId9"/>
    <p:sldId id="329" r:id="rId10"/>
    <p:sldId id="355" r:id="rId11"/>
    <p:sldId id="356" r:id="rId12"/>
    <p:sldId id="357" r:id="rId13"/>
    <p:sldId id="339" r:id="rId14"/>
    <p:sldId id="256" r:id="rId15"/>
    <p:sldId id="294" r:id="rId16"/>
    <p:sldId id="327" r:id="rId17"/>
    <p:sldId id="328" r:id="rId18"/>
    <p:sldId id="322" r:id="rId19"/>
    <p:sldId id="353" r:id="rId20"/>
    <p:sldId id="338"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FF"/>
    <a:srgbClr val="FFFF99"/>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20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 Id="rId9" Type="http://schemas.openxmlformats.org/officeDocument/2006/relationships/image" Target="../media/image54.jpg"/></Relationships>
</file>

<file path=ppt/slides/_rels/slide17.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 Id="rId9" Type="http://schemas.openxmlformats.org/officeDocument/2006/relationships/image" Target="../media/image62.jpg"/></Relationships>
</file>

<file path=ppt/slides/_rels/slide1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r_2xLdgkNKs" TargetMode="External"/><Relationship Id="rId2" Type="http://schemas.openxmlformats.org/officeDocument/2006/relationships/hyperlink" Target="https://youtu.be/6f1zaNUMoy4" TargetMode="External"/><Relationship Id="rId1" Type="http://schemas.openxmlformats.org/officeDocument/2006/relationships/slideLayout" Target="../slideLayouts/slideLayout6.xml"/><Relationship Id="rId4" Type="http://schemas.openxmlformats.org/officeDocument/2006/relationships/hyperlink" Target="Come%20Holy%20Spirit%20&#8211;%20Catholic%20Youth%20Parramatt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658971" y="1394524"/>
            <a:ext cx="4437029" cy="4437029"/>
          </a:xfrm>
          <a:prstGeom prst="rect">
            <a:avLst/>
          </a:prstGeom>
          <a:noFill/>
        </p:spPr>
      </p:pic>
      <p:sp>
        <p:nvSpPr>
          <p:cNvPr id="4" name="Title 1"/>
          <p:cNvSpPr txBox="1">
            <a:spLocks/>
          </p:cNvSpPr>
          <p:nvPr/>
        </p:nvSpPr>
        <p:spPr>
          <a:xfrm>
            <a:off x="1323053" y="224093"/>
            <a:ext cx="9255491" cy="117043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Comic Sans MS" panose="030F0702030302020204" pitchFamily="66" charset="0"/>
              </a:rPr>
              <a:t>The Holy Rosary-Glorious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585" y="1394524"/>
            <a:ext cx="3258221" cy="4450254"/>
          </a:xfrm>
          <a:prstGeom prst="rect">
            <a:avLst/>
          </a:prstGeom>
        </p:spPr>
      </p:pic>
      <p:sp>
        <p:nvSpPr>
          <p:cNvPr id="2" name="TextBox 1">
            <a:extLst>
              <a:ext uri="{FF2B5EF4-FFF2-40B4-BE49-F238E27FC236}">
                <a16:creationId xmlns:a16="http://schemas.microsoft.com/office/drawing/2014/main" id="{0857E9C1-B68A-AC14-1412-57B633F3DFB2}"/>
              </a:ext>
            </a:extLst>
          </p:cNvPr>
          <p:cNvSpPr txBox="1"/>
          <p:nvPr/>
        </p:nvSpPr>
        <p:spPr>
          <a:xfrm>
            <a:off x="4300659" y="6049132"/>
            <a:ext cx="3590682" cy="584775"/>
          </a:xfrm>
          <a:prstGeom prst="rect">
            <a:avLst/>
          </a:prstGeom>
          <a:noFill/>
        </p:spPr>
        <p:txBody>
          <a:bodyPr wrap="square" rtlCol="0">
            <a:spAutoFit/>
          </a:bodyPr>
          <a:lstStyle/>
          <a:p>
            <a:r>
              <a:rPr lang="en-US" sz="3200" b="1" dirty="0">
                <a:solidFill>
                  <a:srgbClr val="0070C0"/>
                </a:solidFill>
                <a:latin typeface="Comic Sans MS" panose="030F0702030302020204" pitchFamily="66" charset="0"/>
              </a:rPr>
              <a:t>www.fcpeace.org</a:t>
            </a:r>
          </a:p>
        </p:txBody>
      </p:sp>
    </p:spTree>
    <p:extLst>
      <p:ext uri="{BB962C8B-B14F-4D97-AF65-F5344CB8AC3E}">
        <p14:creationId xmlns:p14="http://schemas.microsoft.com/office/powerpoint/2010/main" val="288410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04506" y="6384169"/>
            <a:ext cx="2871227"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142035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1049892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2409417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2546357" y="0"/>
            <a:ext cx="6937181" cy="646331"/>
          </a:xfrm>
          <a:prstGeom prst="rect">
            <a:avLst/>
          </a:prstGeom>
          <a:noFill/>
        </p:spPr>
        <p:txBody>
          <a:bodyPr wrap="square" rtlCol="0">
            <a:spAutoFit/>
          </a:bodyPr>
          <a:lstStyle/>
          <a:p>
            <a:pPr algn="ctr"/>
            <a:r>
              <a:rPr lang="en-US" sz="3600" dirty="0"/>
              <a:t>The Glorious Mysteries</a:t>
            </a:r>
          </a:p>
        </p:txBody>
      </p:sp>
      <p:pic>
        <p:nvPicPr>
          <p:cNvPr id="2" name="Picture 1">
            <a:extLst>
              <a:ext uri="{FF2B5EF4-FFF2-40B4-BE49-F238E27FC236}">
                <a16:creationId xmlns:a16="http://schemas.microsoft.com/office/drawing/2014/main" id="{728B03BA-8762-4013-AFF5-47F11487E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 y="1225838"/>
            <a:ext cx="2479576" cy="3953193"/>
          </a:xfrm>
          <a:prstGeom prst="rect">
            <a:avLst/>
          </a:prstGeom>
        </p:spPr>
      </p:pic>
      <p:pic>
        <p:nvPicPr>
          <p:cNvPr id="4" name="Picture 3">
            <a:extLst>
              <a:ext uri="{FF2B5EF4-FFF2-40B4-BE49-F238E27FC236}">
                <a16:creationId xmlns:a16="http://schemas.microsoft.com/office/drawing/2014/main" id="{E0DB1DDB-A021-45B4-8FE3-B9B37A44A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647" y="1833750"/>
            <a:ext cx="2433727" cy="3953193"/>
          </a:xfrm>
          <a:prstGeom prst="rect">
            <a:avLst/>
          </a:prstGeom>
        </p:spPr>
      </p:pic>
      <p:pic>
        <p:nvPicPr>
          <p:cNvPr id="6" name="Picture 5">
            <a:extLst>
              <a:ext uri="{FF2B5EF4-FFF2-40B4-BE49-F238E27FC236}">
                <a16:creationId xmlns:a16="http://schemas.microsoft.com/office/drawing/2014/main" id="{F5E4B4E0-1CCE-452A-AAB8-022381CD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401" y="1249986"/>
            <a:ext cx="2408505" cy="3929044"/>
          </a:xfrm>
          <a:prstGeom prst="rect">
            <a:avLst/>
          </a:prstGeom>
        </p:spPr>
      </p:pic>
      <p:pic>
        <p:nvPicPr>
          <p:cNvPr id="15" name="Picture 14">
            <a:extLst>
              <a:ext uri="{FF2B5EF4-FFF2-40B4-BE49-F238E27FC236}">
                <a16:creationId xmlns:a16="http://schemas.microsoft.com/office/drawing/2014/main" id="{6CA54318-2924-465E-ACF5-543852D39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948" y="1857900"/>
            <a:ext cx="2408505" cy="3929043"/>
          </a:xfrm>
          <a:prstGeom prst="rect">
            <a:avLst/>
          </a:prstGeom>
        </p:spPr>
      </p:pic>
      <p:pic>
        <p:nvPicPr>
          <p:cNvPr id="17" name="Picture 16">
            <a:extLst>
              <a:ext uri="{FF2B5EF4-FFF2-40B4-BE49-F238E27FC236}">
                <a16:creationId xmlns:a16="http://schemas.microsoft.com/office/drawing/2014/main" id="{67F548C4-30DB-41F2-B189-3B245D355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5522" y="1225838"/>
            <a:ext cx="2408505" cy="3929042"/>
          </a:xfrm>
          <a:prstGeom prst="rect">
            <a:avLst/>
          </a:prstGeom>
        </p:spPr>
      </p:pic>
      <p:sp>
        <p:nvSpPr>
          <p:cNvPr id="5" name="TextBox 4">
            <a:extLst>
              <a:ext uri="{FF2B5EF4-FFF2-40B4-BE49-F238E27FC236}">
                <a16:creationId xmlns:a16="http://schemas.microsoft.com/office/drawing/2014/main" id="{6A17A8F6-E2E8-4D97-93B4-15B1AFFC098F}"/>
              </a:ext>
            </a:extLst>
          </p:cNvPr>
          <p:cNvSpPr txBox="1"/>
          <p:nvPr/>
        </p:nvSpPr>
        <p:spPr>
          <a:xfrm>
            <a:off x="246844" y="5179031"/>
            <a:ext cx="1985887" cy="584775"/>
          </a:xfrm>
          <a:prstGeom prst="rect">
            <a:avLst/>
          </a:prstGeom>
          <a:noFill/>
        </p:spPr>
        <p:txBody>
          <a:bodyPr wrap="square" rtlCol="0">
            <a:spAutoFit/>
          </a:bodyPr>
          <a:lstStyle/>
          <a:p>
            <a:pPr algn="ctr"/>
            <a:r>
              <a:rPr lang="en-US" sz="1600" b="1" dirty="0"/>
              <a:t>Fruit of the Mystery:</a:t>
            </a:r>
          </a:p>
          <a:p>
            <a:pPr algn="ctr"/>
            <a:r>
              <a:rPr lang="en-US" sz="1600" b="1" dirty="0"/>
              <a:t>Faith</a:t>
            </a:r>
          </a:p>
        </p:txBody>
      </p:sp>
      <p:sp>
        <p:nvSpPr>
          <p:cNvPr id="7" name="TextBox 6">
            <a:extLst>
              <a:ext uri="{FF2B5EF4-FFF2-40B4-BE49-F238E27FC236}">
                <a16:creationId xmlns:a16="http://schemas.microsoft.com/office/drawing/2014/main" id="{4DB5A0A3-C432-4B0E-83B2-E898B8AF1CBC}"/>
              </a:ext>
            </a:extLst>
          </p:cNvPr>
          <p:cNvSpPr txBox="1"/>
          <p:nvPr/>
        </p:nvSpPr>
        <p:spPr>
          <a:xfrm>
            <a:off x="2597991" y="5844906"/>
            <a:ext cx="2332383" cy="584775"/>
          </a:xfrm>
          <a:prstGeom prst="rect">
            <a:avLst/>
          </a:prstGeom>
          <a:noFill/>
        </p:spPr>
        <p:txBody>
          <a:bodyPr wrap="square" rtlCol="0">
            <a:spAutoFit/>
          </a:bodyPr>
          <a:lstStyle/>
          <a:p>
            <a:pPr algn="ctr"/>
            <a:r>
              <a:rPr lang="en-US" sz="1600" b="1" dirty="0"/>
              <a:t>Fruit of the Mystery:</a:t>
            </a:r>
          </a:p>
          <a:p>
            <a:pPr algn="ctr"/>
            <a:r>
              <a:rPr lang="en-US" sz="1600" b="1" dirty="0"/>
              <a:t>Hope, Desire for Heaven</a:t>
            </a:r>
          </a:p>
        </p:txBody>
      </p:sp>
      <p:sp>
        <p:nvSpPr>
          <p:cNvPr id="8" name="TextBox 7">
            <a:extLst>
              <a:ext uri="{FF2B5EF4-FFF2-40B4-BE49-F238E27FC236}">
                <a16:creationId xmlns:a16="http://schemas.microsoft.com/office/drawing/2014/main" id="{DDEF0A6C-FD55-4B0B-AF94-D9A37DBC83EE}"/>
              </a:ext>
            </a:extLst>
          </p:cNvPr>
          <p:cNvSpPr txBox="1"/>
          <p:nvPr/>
        </p:nvSpPr>
        <p:spPr>
          <a:xfrm>
            <a:off x="4963983" y="5179030"/>
            <a:ext cx="2332383" cy="584775"/>
          </a:xfrm>
          <a:prstGeom prst="rect">
            <a:avLst/>
          </a:prstGeom>
          <a:noFill/>
        </p:spPr>
        <p:txBody>
          <a:bodyPr wrap="square" rtlCol="0">
            <a:spAutoFit/>
          </a:bodyPr>
          <a:lstStyle/>
          <a:p>
            <a:pPr algn="ctr"/>
            <a:r>
              <a:rPr lang="en-US" sz="1600" b="1" dirty="0"/>
              <a:t>Fruit of the Mystery:</a:t>
            </a:r>
          </a:p>
          <a:p>
            <a:pPr algn="ctr"/>
            <a:r>
              <a:rPr lang="en-US" sz="1600" b="1" dirty="0"/>
              <a:t>Wisdom, Love of God</a:t>
            </a:r>
          </a:p>
        </p:txBody>
      </p:sp>
      <p:sp>
        <p:nvSpPr>
          <p:cNvPr id="10" name="TextBox 9">
            <a:extLst>
              <a:ext uri="{FF2B5EF4-FFF2-40B4-BE49-F238E27FC236}">
                <a16:creationId xmlns:a16="http://schemas.microsoft.com/office/drawing/2014/main" id="{73B4B4AE-5640-4368-8C7F-2491110DBE49}"/>
              </a:ext>
            </a:extLst>
          </p:cNvPr>
          <p:cNvSpPr txBox="1"/>
          <p:nvPr/>
        </p:nvSpPr>
        <p:spPr>
          <a:xfrm>
            <a:off x="7347948" y="5844906"/>
            <a:ext cx="2332383" cy="584775"/>
          </a:xfrm>
          <a:prstGeom prst="rect">
            <a:avLst/>
          </a:prstGeom>
          <a:noFill/>
        </p:spPr>
        <p:txBody>
          <a:bodyPr wrap="square" rtlCol="0">
            <a:spAutoFit/>
          </a:bodyPr>
          <a:lstStyle/>
          <a:p>
            <a:pPr algn="ctr"/>
            <a:r>
              <a:rPr lang="en-US" sz="1600" b="1" dirty="0"/>
              <a:t>Fruit of the Mystery:</a:t>
            </a:r>
          </a:p>
          <a:p>
            <a:pPr algn="ctr"/>
            <a:r>
              <a:rPr lang="en-US" sz="1600" b="1" dirty="0"/>
              <a:t>Devotion to Mary</a:t>
            </a:r>
          </a:p>
        </p:txBody>
      </p:sp>
      <p:sp>
        <p:nvSpPr>
          <p:cNvPr id="12" name="TextBox 11">
            <a:extLst>
              <a:ext uri="{FF2B5EF4-FFF2-40B4-BE49-F238E27FC236}">
                <a16:creationId xmlns:a16="http://schemas.microsoft.com/office/drawing/2014/main" id="{C1D83A40-9840-4A85-9002-D6834C915EBC}"/>
              </a:ext>
            </a:extLst>
          </p:cNvPr>
          <p:cNvSpPr txBox="1"/>
          <p:nvPr/>
        </p:nvSpPr>
        <p:spPr>
          <a:xfrm>
            <a:off x="9859617" y="5179029"/>
            <a:ext cx="2332383" cy="584775"/>
          </a:xfrm>
          <a:prstGeom prst="rect">
            <a:avLst/>
          </a:prstGeom>
          <a:noFill/>
        </p:spPr>
        <p:txBody>
          <a:bodyPr wrap="square" rtlCol="0">
            <a:spAutoFit/>
          </a:bodyPr>
          <a:lstStyle/>
          <a:p>
            <a:pPr algn="ctr"/>
            <a:r>
              <a:rPr lang="en-US" sz="1600" b="1" dirty="0"/>
              <a:t>Fruit of the Mystery:</a:t>
            </a:r>
          </a:p>
          <a:p>
            <a:pPr algn="ctr"/>
            <a:r>
              <a:rPr lang="en-US" sz="1600" b="1" dirty="0"/>
              <a:t>Eternal Happiness</a:t>
            </a:r>
          </a:p>
        </p:txBody>
      </p:sp>
      <p:sp>
        <p:nvSpPr>
          <p:cNvPr id="9" name="TextBox 8">
            <a:extLst>
              <a:ext uri="{FF2B5EF4-FFF2-40B4-BE49-F238E27FC236}">
                <a16:creationId xmlns:a16="http://schemas.microsoft.com/office/drawing/2014/main" id="{35D4D2FF-C943-4653-9F96-F5A238473F98}"/>
              </a:ext>
            </a:extLst>
          </p:cNvPr>
          <p:cNvSpPr txBox="1"/>
          <p:nvPr/>
        </p:nvSpPr>
        <p:spPr>
          <a:xfrm>
            <a:off x="28679" y="622396"/>
            <a:ext cx="2467968" cy="646331"/>
          </a:xfrm>
          <a:prstGeom prst="rect">
            <a:avLst/>
          </a:prstGeom>
          <a:noFill/>
        </p:spPr>
        <p:txBody>
          <a:bodyPr wrap="square" rtlCol="0">
            <a:spAutoFit/>
          </a:bodyPr>
          <a:lstStyle/>
          <a:p>
            <a:pPr algn="ctr"/>
            <a:r>
              <a:rPr lang="en-US" b="1" dirty="0"/>
              <a:t>1. Jesus Resurrects from the Dead</a:t>
            </a:r>
          </a:p>
        </p:txBody>
      </p:sp>
      <p:sp>
        <p:nvSpPr>
          <p:cNvPr id="11" name="TextBox 10">
            <a:extLst>
              <a:ext uri="{FF2B5EF4-FFF2-40B4-BE49-F238E27FC236}">
                <a16:creationId xmlns:a16="http://schemas.microsoft.com/office/drawing/2014/main" id="{037606FD-F803-447E-9920-D13538C56694}"/>
              </a:ext>
            </a:extLst>
          </p:cNvPr>
          <p:cNvSpPr txBox="1"/>
          <p:nvPr/>
        </p:nvSpPr>
        <p:spPr>
          <a:xfrm>
            <a:off x="2519315" y="1206629"/>
            <a:ext cx="2339002" cy="646331"/>
          </a:xfrm>
          <a:prstGeom prst="rect">
            <a:avLst/>
          </a:prstGeom>
          <a:noFill/>
        </p:spPr>
        <p:txBody>
          <a:bodyPr wrap="square" rtlCol="0">
            <a:spAutoFit/>
          </a:bodyPr>
          <a:lstStyle/>
          <a:p>
            <a:pPr algn="ctr"/>
            <a:r>
              <a:rPr lang="en-US" b="1" dirty="0"/>
              <a:t>2. Jesus Ascends into Heaven</a:t>
            </a:r>
          </a:p>
        </p:txBody>
      </p:sp>
      <p:sp>
        <p:nvSpPr>
          <p:cNvPr id="13" name="TextBox 12">
            <a:extLst>
              <a:ext uri="{FF2B5EF4-FFF2-40B4-BE49-F238E27FC236}">
                <a16:creationId xmlns:a16="http://schemas.microsoft.com/office/drawing/2014/main" id="{66C2FCCB-2BCD-40BB-BE73-727E9EBA8844}"/>
              </a:ext>
            </a:extLst>
          </p:cNvPr>
          <p:cNvSpPr txBox="1"/>
          <p:nvPr/>
        </p:nvSpPr>
        <p:spPr>
          <a:xfrm>
            <a:off x="4983181" y="646331"/>
            <a:ext cx="2313185" cy="646331"/>
          </a:xfrm>
          <a:prstGeom prst="rect">
            <a:avLst/>
          </a:prstGeom>
          <a:noFill/>
        </p:spPr>
        <p:txBody>
          <a:bodyPr wrap="square" rtlCol="0">
            <a:spAutoFit/>
          </a:bodyPr>
          <a:lstStyle/>
          <a:p>
            <a:pPr algn="ctr"/>
            <a:r>
              <a:rPr lang="en-US" b="1" dirty="0"/>
              <a:t>3. The Descent of the Holy Spirit</a:t>
            </a:r>
          </a:p>
        </p:txBody>
      </p:sp>
      <p:sp>
        <p:nvSpPr>
          <p:cNvPr id="14" name="TextBox 13">
            <a:extLst>
              <a:ext uri="{FF2B5EF4-FFF2-40B4-BE49-F238E27FC236}">
                <a16:creationId xmlns:a16="http://schemas.microsoft.com/office/drawing/2014/main" id="{91A30543-1D96-4931-8BA9-37B0594698D2}"/>
              </a:ext>
            </a:extLst>
          </p:cNvPr>
          <p:cNvSpPr txBox="1"/>
          <p:nvPr/>
        </p:nvSpPr>
        <p:spPr>
          <a:xfrm>
            <a:off x="7380574" y="1200578"/>
            <a:ext cx="2333366" cy="646331"/>
          </a:xfrm>
          <a:prstGeom prst="rect">
            <a:avLst/>
          </a:prstGeom>
          <a:noFill/>
        </p:spPr>
        <p:txBody>
          <a:bodyPr wrap="square" rtlCol="0">
            <a:spAutoFit/>
          </a:bodyPr>
          <a:lstStyle/>
          <a:p>
            <a:pPr algn="ctr"/>
            <a:r>
              <a:rPr lang="en-US" b="1" dirty="0"/>
              <a:t>4. The Assumption of Mary into Heaven</a:t>
            </a:r>
          </a:p>
        </p:txBody>
      </p:sp>
      <p:sp>
        <p:nvSpPr>
          <p:cNvPr id="16" name="TextBox 15">
            <a:extLst>
              <a:ext uri="{FF2B5EF4-FFF2-40B4-BE49-F238E27FC236}">
                <a16:creationId xmlns:a16="http://schemas.microsoft.com/office/drawing/2014/main" id="{3767E1A5-C9B3-4AF5-91E7-297628B84466}"/>
              </a:ext>
            </a:extLst>
          </p:cNvPr>
          <p:cNvSpPr txBox="1"/>
          <p:nvPr/>
        </p:nvSpPr>
        <p:spPr>
          <a:xfrm>
            <a:off x="9807440" y="603315"/>
            <a:ext cx="2313185" cy="646331"/>
          </a:xfrm>
          <a:prstGeom prst="rect">
            <a:avLst/>
          </a:prstGeom>
          <a:noFill/>
        </p:spPr>
        <p:txBody>
          <a:bodyPr wrap="square" rtlCol="0">
            <a:spAutoFit/>
          </a:bodyPr>
          <a:lstStyle/>
          <a:p>
            <a:pPr algn="ctr"/>
            <a:r>
              <a:rPr lang="en-US" b="1" dirty="0"/>
              <a:t>5. Mary is Crowned Queen of the Universe</a:t>
            </a:r>
          </a:p>
        </p:txBody>
      </p:sp>
    </p:spTree>
    <p:extLst>
      <p:ext uri="{BB962C8B-B14F-4D97-AF65-F5344CB8AC3E}">
        <p14:creationId xmlns:p14="http://schemas.microsoft.com/office/powerpoint/2010/main" val="1029507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2" grpId="0"/>
      <p:bldP spid="9" grpId="0"/>
      <p:bldP spid="11"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10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19" grpId="0" animBg="1"/>
      <p:bldP spid="21" grpId="0" animBg="1"/>
      <p:bldP spid="23"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1000" fill="hold"/>
                                        <p:tgtEl>
                                          <p:spTgt spid="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3F5E-948F-4D6E-A66C-1C1E1F616976}"/>
              </a:ext>
            </a:extLst>
          </p:cNvPr>
          <p:cNvSpPr>
            <a:spLocks noGrp="1"/>
          </p:cNvSpPr>
          <p:nvPr>
            <p:ph type="title"/>
          </p:nvPr>
        </p:nvSpPr>
        <p:spPr>
          <a:xfrm>
            <a:off x="1147234" y="0"/>
            <a:ext cx="9649178" cy="2897364"/>
          </a:xfrm>
        </p:spPr>
        <p:txBody>
          <a:bodyPr>
            <a:normAutofit/>
          </a:bodyPr>
          <a:lstStyle/>
          <a:p>
            <a:pPr algn="ctr"/>
            <a:r>
              <a:rPr lang="en-US" sz="4000" b="1" i="1" dirty="0"/>
              <a:t>Angel of God, my guardian dear, to whom God's love commits me here. Ever this day be at my side, to light, to guard, to rule, to guide. </a:t>
            </a:r>
            <a:br>
              <a:rPr lang="en-US" sz="4000" b="1" i="1" dirty="0"/>
            </a:br>
            <a:r>
              <a:rPr lang="en-US" sz="4000" b="1" i="1" dirty="0"/>
              <a:t>Amen</a:t>
            </a:r>
          </a:p>
        </p:txBody>
      </p:sp>
      <p:pic>
        <p:nvPicPr>
          <p:cNvPr id="1026" name="Picture 2" descr="Guardian Angels Protecting Children Images, Stock Photos &amp;amp; Vectors |  Shutterstock">
            <a:extLst>
              <a:ext uri="{FF2B5EF4-FFF2-40B4-BE49-F238E27FC236}">
                <a16:creationId xmlns:a16="http://schemas.microsoft.com/office/drawing/2014/main" id="{13DADF67-91AE-48B4-A491-BAFD23D19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984" y="2072922"/>
            <a:ext cx="7191678" cy="516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8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697D-B114-4FB6-A5A2-949F150F4BCA}"/>
              </a:ext>
            </a:extLst>
          </p:cNvPr>
          <p:cNvSpPr>
            <a:spLocks noGrp="1"/>
          </p:cNvSpPr>
          <p:nvPr>
            <p:ph type="title"/>
          </p:nvPr>
        </p:nvSpPr>
        <p:spPr>
          <a:xfrm>
            <a:off x="838200" y="2528712"/>
            <a:ext cx="10515600" cy="1094598"/>
          </a:xfrm>
        </p:spPr>
        <p:txBody>
          <a:bodyPr>
            <a:normAutofit fontScale="90000"/>
          </a:bodyPr>
          <a:lstStyle/>
          <a:p>
            <a:r>
              <a:rPr lang="en-US" sz="2000" b="1" dirty="0">
                <a:latin typeface="Roboto" panose="02000000000000000000" pitchFamily="2" charset="0"/>
                <a:ea typeface="Roboto" panose="02000000000000000000" pitchFamily="2" charset="0"/>
              </a:rPr>
              <a:t>Yancy, Holy Spirit Come, </a:t>
            </a:r>
            <a:r>
              <a:rPr lang="en-US" sz="2000" b="1" dirty="0">
                <a:latin typeface="Roboto" panose="02000000000000000000" pitchFamily="2" charset="0"/>
                <a:ea typeface="Roboto" panose="02000000000000000000" pitchFamily="2" charset="0"/>
                <a:hlinkClick r:id="rId2"/>
              </a:rPr>
              <a:t>https://youtu.be/6f1zaNUMoy4</a:t>
            </a: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r>
              <a:rPr lang="en-US" sz="2000" b="1" dirty="0">
                <a:latin typeface="Roboto" panose="02000000000000000000" pitchFamily="2" charset="0"/>
                <a:ea typeface="Roboto" panose="02000000000000000000" pitchFamily="2" charset="0"/>
              </a:rPr>
              <a:t>Open the Eyes of my Heart Lord</a:t>
            </a:r>
            <a:r>
              <a:rPr lang="en-US" sz="2000"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hlinkClick r:id="rId3"/>
              </a:rPr>
              <a:t>https://youtu.be/r_2xLdgkNKs</a:t>
            </a:r>
            <a:endParaRPr lang="en-US" sz="20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D7AFAB0-A54C-450F-8D94-E1CAD24AB6F3}"/>
              </a:ext>
            </a:extLst>
          </p:cNvPr>
          <p:cNvSpPr txBox="1"/>
          <p:nvPr/>
        </p:nvSpPr>
        <p:spPr>
          <a:xfrm>
            <a:off x="838200" y="3976652"/>
            <a:ext cx="10792178" cy="400110"/>
          </a:xfrm>
          <a:prstGeom prst="rect">
            <a:avLst/>
          </a:prstGeom>
          <a:noFill/>
        </p:spPr>
        <p:txBody>
          <a:bodyPr wrap="square" rtlCol="0">
            <a:spAutoFit/>
          </a:bodyPr>
          <a:lstStyle/>
          <a:p>
            <a:r>
              <a:rPr lang="en-US" sz="2000" b="1" i="0" dirty="0">
                <a:effectLst/>
                <a:latin typeface="Roboto" panose="02000000000000000000" pitchFamily="2" charset="0"/>
              </a:rPr>
              <a:t>Come Holy Spirit – Catholic Youth Parramatta</a:t>
            </a:r>
            <a:r>
              <a:rPr lang="en-US" sz="2000" b="0" i="0" dirty="0">
                <a:effectLst/>
                <a:latin typeface="Roboto" panose="02000000000000000000" pitchFamily="2" charset="0"/>
              </a:rPr>
              <a:t>, </a:t>
            </a:r>
            <a:r>
              <a:rPr lang="en-US" sz="2000" dirty="0">
                <a:hlinkClick r:id="rId4" action="ppaction://hlinkfile"/>
              </a:rPr>
              <a:t>https://youtu.be/FqvWfRIwcVU</a:t>
            </a:r>
            <a:endParaRPr lang="en-US" sz="2000" dirty="0"/>
          </a:p>
        </p:txBody>
      </p:sp>
    </p:spTree>
    <p:extLst>
      <p:ext uri="{BB962C8B-B14F-4D97-AF65-F5344CB8AC3E}">
        <p14:creationId xmlns:p14="http://schemas.microsoft.com/office/powerpoint/2010/main" val="394658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2546357" y="0"/>
            <a:ext cx="6937181" cy="646331"/>
          </a:xfrm>
          <a:prstGeom prst="rect">
            <a:avLst/>
          </a:prstGeom>
          <a:noFill/>
        </p:spPr>
        <p:txBody>
          <a:bodyPr wrap="square" rtlCol="0">
            <a:spAutoFit/>
          </a:bodyPr>
          <a:lstStyle/>
          <a:p>
            <a:pPr algn="ctr"/>
            <a:r>
              <a:rPr lang="en-US" sz="3600" dirty="0"/>
              <a:t>Put the Glorious Mysteries in Order</a:t>
            </a:r>
          </a:p>
        </p:txBody>
      </p:sp>
      <p:pic>
        <p:nvPicPr>
          <p:cNvPr id="2" name="Picture 1">
            <a:extLst>
              <a:ext uri="{FF2B5EF4-FFF2-40B4-BE49-F238E27FC236}">
                <a16:creationId xmlns:a16="http://schemas.microsoft.com/office/drawing/2014/main" id="{728B03BA-8762-4013-AFF5-47F11487E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426" y="1859932"/>
            <a:ext cx="2479576" cy="3953193"/>
          </a:xfrm>
          <a:prstGeom prst="rect">
            <a:avLst/>
          </a:prstGeom>
        </p:spPr>
      </p:pic>
      <p:pic>
        <p:nvPicPr>
          <p:cNvPr id="4" name="Picture 3">
            <a:extLst>
              <a:ext uri="{FF2B5EF4-FFF2-40B4-BE49-F238E27FC236}">
                <a16:creationId xmlns:a16="http://schemas.microsoft.com/office/drawing/2014/main" id="{E0DB1DDB-A021-45B4-8FE3-B9B37A44A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471" y="1292661"/>
            <a:ext cx="2433727" cy="3953193"/>
          </a:xfrm>
          <a:prstGeom prst="rect">
            <a:avLst/>
          </a:prstGeom>
        </p:spPr>
      </p:pic>
      <p:pic>
        <p:nvPicPr>
          <p:cNvPr id="6" name="Picture 5">
            <a:extLst>
              <a:ext uri="{FF2B5EF4-FFF2-40B4-BE49-F238E27FC236}">
                <a16:creationId xmlns:a16="http://schemas.microsoft.com/office/drawing/2014/main" id="{F5E4B4E0-1CCE-452A-AAB8-022381CD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495" y="1292661"/>
            <a:ext cx="2408505" cy="3929044"/>
          </a:xfrm>
          <a:prstGeom prst="rect">
            <a:avLst/>
          </a:prstGeom>
        </p:spPr>
      </p:pic>
      <p:pic>
        <p:nvPicPr>
          <p:cNvPr id="15" name="Picture 14">
            <a:extLst>
              <a:ext uri="{FF2B5EF4-FFF2-40B4-BE49-F238E27FC236}">
                <a16:creationId xmlns:a16="http://schemas.microsoft.com/office/drawing/2014/main" id="{6CA54318-2924-465E-ACF5-543852D39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 y="1292662"/>
            <a:ext cx="2408505" cy="3929043"/>
          </a:xfrm>
          <a:prstGeom prst="rect">
            <a:avLst/>
          </a:prstGeom>
        </p:spPr>
      </p:pic>
      <p:pic>
        <p:nvPicPr>
          <p:cNvPr id="17" name="Picture 16">
            <a:extLst>
              <a:ext uri="{FF2B5EF4-FFF2-40B4-BE49-F238E27FC236}">
                <a16:creationId xmlns:a16="http://schemas.microsoft.com/office/drawing/2014/main" id="{67F548C4-30DB-41F2-B189-3B245D355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935" y="1884083"/>
            <a:ext cx="2408505" cy="3929042"/>
          </a:xfrm>
          <a:prstGeom prst="rect">
            <a:avLst/>
          </a:prstGeom>
        </p:spPr>
      </p:pic>
      <p:sp>
        <p:nvSpPr>
          <p:cNvPr id="9" name="TextBox 8">
            <a:extLst>
              <a:ext uri="{FF2B5EF4-FFF2-40B4-BE49-F238E27FC236}">
                <a16:creationId xmlns:a16="http://schemas.microsoft.com/office/drawing/2014/main" id="{35D4D2FF-C943-4653-9F96-F5A238473F98}"/>
              </a:ext>
            </a:extLst>
          </p:cNvPr>
          <p:cNvSpPr txBox="1"/>
          <p:nvPr/>
        </p:nvSpPr>
        <p:spPr>
          <a:xfrm>
            <a:off x="7369391" y="1231794"/>
            <a:ext cx="2467968" cy="646331"/>
          </a:xfrm>
          <a:prstGeom prst="rect">
            <a:avLst/>
          </a:prstGeom>
          <a:noFill/>
        </p:spPr>
        <p:txBody>
          <a:bodyPr wrap="square" rtlCol="0">
            <a:spAutoFit/>
          </a:bodyPr>
          <a:lstStyle/>
          <a:p>
            <a:pPr algn="ctr"/>
            <a:r>
              <a:rPr lang="en-US" b="1" dirty="0"/>
              <a:t>1. Jesus Resurrects from the Dead</a:t>
            </a:r>
          </a:p>
        </p:txBody>
      </p:sp>
      <p:sp>
        <p:nvSpPr>
          <p:cNvPr id="11" name="TextBox 10">
            <a:extLst>
              <a:ext uri="{FF2B5EF4-FFF2-40B4-BE49-F238E27FC236}">
                <a16:creationId xmlns:a16="http://schemas.microsoft.com/office/drawing/2014/main" id="{037606FD-F803-447E-9920-D13538C56694}"/>
              </a:ext>
            </a:extLst>
          </p:cNvPr>
          <p:cNvSpPr txBox="1"/>
          <p:nvPr/>
        </p:nvSpPr>
        <p:spPr>
          <a:xfrm>
            <a:off x="5067940" y="664523"/>
            <a:ext cx="2339002" cy="646331"/>
          </a:xfrm>
          <a:prstGeom prst="rect">
            <a:avLst/>
          </a:prstGeom>
          <a:noFill/>
        </p:spPr>
        <p:txBody>
          <a:bodyPr wrap="square" rtlCol="0">
            <a:spAutoFit/>
          </a:bodyPr>
          <a:lstStyle/>
          <a:p>
            <a:pPr algn="ctr"/>
            <a:r>
              <a:rPr lang="en-US" b="1" dirty="0"/>
              <a:t>2. Jesus Ascends into Heaven</a:t>
            </a:r>
          </a:p>
        </p:txBody>
      </p:sp>
      <p:sp>
        <p:nvSpPr>
          <p:cNvPr id="13" name="TextBox 12">
            <a:extLst>
              <a:ext uri="{FF2B5EF4-FFF2-40B4-BE49-F238E27FC236}">
                <a16:creationId xmlns:a16="http://schemas.microsoft.com/office/drawing/2014/main" id="{66C2FCCB-2BCD-40BB-BE73-727E9EBA8844}"/>
              </a:ext>
            </a:extLst>
          </p:cNvPr>
          <p:cNvSpPr txBox="1"/>
          <p:nvPr/>
        </p:nvSpPr>
        <p:spPr>
          <a:xfrm>
            <a:off x="9801277" y="553360"/>
            <a:ext cx="2313185" cy="646331"/>
          </a:xfrm>
          <a:prstGeom prst="rect">
            <a:avLst/>
          </a:prstGeom>
          <a:noFill/>
        </p:spPr>
        <p:txBody>
          <a:bodyPr wrap="square" rtlCol="0">
            <a:spAutoFit/>
          </a:bodyPr>
          <a:lstStyle/>
          <a:p>
            <a:pPr algn="ctr"/>
            <a:r>
              <a:rPr lang="en-US" b="1" dirty="0"/>
              <a:t>3. The Descent of the Holy Spirit</a:t>
            </a:r>
          </a:p>
        </p:txBody>
      </p:sp>
      <p:sp>
        <p:nvSpPr>
          <p:cNvPr id="14" name="TextBox 13">
            <a:extLst>
              <a:ext uri="{FF2B5EF4-FFF2-40B4-BE49-F238E27FC236}">
                <a16:creationId xmlns:a16="http://schemas.microsoft.com/office/drawing/2014/main" id="{91A30543-1D96-4931-8BA9-37B0594698D2}"/>
              </a:ext>
            </a:extLst>
          </p:cNvPr>
          <p:cNvSpPr txBox="1"/>
          <p:nvPr/>
        </p:nvSpPr>
        <p:spPr>
          <a:xfrm>
            <a:off x="77538" y="646330"/>
            <a:ext cx="2333366" cy="646331"/>
          </a:xfrm>
          <a:prstGeom prst="rect">
            <a:avLst/>
          </a:prstGeom>
          <a:noFill/>
        </p:spPr>
        <p:txBody>
          <a:bodyPr wrap="square" rtlCol="0">
            <a:spAutoFit/>
          </a:bodyPr>
          <a:lstStyle/>
          <a:p>
            <a:pPr algn="ctr"/>
            <a:r>
              <a:rPr lang="en-US" b="1" dirty="0"/>
              <a:t>4. The Assumption of Mary into Heaven</a:t>
            </a:r>
          </a:p>
        </p:txBody>
      </p:sp>
      <p:sp>
        <p:nvSpPr>
          <p:cNvPr id="16" name="TextBox 15">
            <a:extLst>
              <a:ext uri="{FF2B5EF4-FFF2-40B4-BE49-F238E27FC236}">
                <a16:creationId xmlns:a16="http://schemas.microsoft.com/office/drawing/2014/main" id="{3767E1A5-C9B3-4AF5-91E7-297628B84466}"/>
              </a:ext>
            </a:extLst>
          </p:cNvPr>
          <p:cNvSpPr txBox="1"/>
          <p:nvPr/>
        </p:nvSpPr>
        <p:spPr>
          <a:xfrm>
            <a:off x="2519520" y="1199691"/>
            <a:ext cx="2313185" cy="646331"/>
          </a:xfrm>
          <a:prstGeom prst="rect">
            <a:avLst/>
          </a:prstGeom>
          <a:noFill/>
        </p:spPr>
        <p:txBody>
          <a:bodyPr wrap="square" rtlCol="0">
            <a:spAutoFit/>
          </a:bodyPr>
          <a:lstStyle/>
          <a:p>
            <a:pPr algn="ctr"/>
            <a:r>
              <a:rPr lang="en-US" b="1" dirty="0"/>
              <a:t>5. Mary is Crowned Queen of the Universe</a:t>
            </a:r>
          </a:p>
        </p:txBody>
      </p:sp>
    </p:spTree>
    <p:extLst>
      <p:ext uri="{BB962C8B-B14F-4D97-AF65-F5344CB8AC3E}">
        <p14:creationId xmlns:p14="http://schemas.microsoft.com/office/powerpoint/2010/main" val="385088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thank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435" y="1831588"/>
            <a:ext cx="4527395" cy="452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3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44" y="0"/>
            <a:ext cx="842102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Praise</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you</a:t>
            </a:r>
            <a:r>
              <a:rPr lang="es-ES" b="1" dirty="0">
                <a:latin typeface="Comic Sans MS" panose="030F0702030302020204" pitchFamily="66" charset="0"/>
              </a:rPr>
              <a:t> 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30" y="1895708"/>
            <a:ext cx="4358150" cy="4393582"/>
          </a:xfrm>
          <a:prstGeom prst="rect">
            <a:avLst/>
          </a:prstGeom>
        </p:spPr>
      </p:pic>
    </p:spTree>
    <p:extLst>
      <p:ext uri="{BB962C8B-B14F-4D97-AF65-F5344CB8AC3E}">
        <p14:creationId xmlns:p14="http://schemas.microsoft.com/office/powerpoint/2010/main" val="3104177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are </a:t>
            </a:r>
            <a:r>
              <a:rPr lang="es-ES" b="1" dirty="0" err="1">
                <a:latin typeface="Comic Sans MS" panose="030F0702030302020204" pitchFamily="66" charset="0"/>
              </a:rPr>
              <a:t>sorry</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1915" y="1817921"/>
            <a:ext cx="4162726" cy="438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E663D1AD-93D5-429D-B748-DBD6AC13805E}"/>
              </a:ext>
            </a:extLst>
          </p:cNvPr>
          <p:cNvSpPr txBox="1"/>
          <p:nvPr/>
        </p:nvSpPr>
        <p:spPr>
          <a:xfrm>
            <a:off x="318694" y="2786900"/>
            <a:ext cx="3160889" cy="225330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b="1" dirty="0">
                <a:latin typeface="Comic Sans MS" panose="030F0702030302020204" pitchFamily="66" charset="0"/>
                <a:ea typeface="+mj-ea"/>
                <a:cs typeface="+mj-cs"/>
              </a:rPr>
              <a:t>ACT OF CONTRITION</a:t>
            </a:r>
          </a:p>
          <a:p>
            <a:pPr marL="0" marR="0" algn="ctr">
              <a:lnSpc>
                <a:spcPct val="107000"/>
              </a:lnSpc>
              <a:spcBef>
                <a:spcPts val="0"/>
              </a:spcBef>
              <a:spcAft>
                <a:spcPts val="800"/>
              </a:spcAft>
            </a:pPr>
            <a:r>
              <a:rPr lang="en-US" dirty="0">
                <a:latin typeface="Comic Sans MS" panose="030F0702030302020204" pitchFamily="66" charset="0"/>
                <a:ea typeface="+mj-ea"/>
                <a:cs typeface="+mj-cs"/>
              </a:rPr>
              <a:t>O my God, I am very sorry for all my sins because they displease you who are all good and deserving of my love. With your help I will sin no more. Amen</a:t>
            </a:r>
          </a:p>
        </p:txBody>
      </p:sp>
    </p:spTree>
    <p:extLst>
      <p:ext uri="{BB962C8B-B14F-4D97-AF65-F5344CB8AC3E}">
        <p14:creationId xmlns:p14="http://schemas.microsoft.com/office/powerpoint/2010/main" val="2829278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ask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descr="Emoji Request - DaydreamingEmoji">
            <a:extLst>
              <a:ext uri="{FF2B5EF4-FFF2-40B4-BE49-F238E27FC236}">
                <a16:creationId xmlns:a16="http://schemas.microsoft.com/office/drawing/2014/main" id="{C2F48A2C-88F7-4D0E-E930-11420FED7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06" y="1567039"/>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81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blue floral clip art, children watercolor flower, floral - spring flower  clipart free PNG image with transparent background | TOPpng">
            <a:extLst>
              <a:ext uri="{FF2B5EF4-FFF2-40B4-BE49-F238E27FC236}">
                <a16:creationId xmlns:a16="http://schemas.microsoft.com/office/drawing/2014/main" id="{6B19DDCA-C074-442E-BDE9-D8B36570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08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ue floral clip art, children watercolor flower, floral - spring flower  clipart free PNG image with transparent background | TOPpng">
            <a:extLst>
              <a:ext uri="{FF2B5EF4-FFF2-40B4-BE49-F238E27FC236}">
                <a16:creationId xmlns:a16="http://schemas.microsoft.com/office/drawing/2014/main" id="{62AD7F35-C348-49B4-BFAE-8B4C4E420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196" y="0"/>
            <a:ext cx="60058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oy&#10;&#10;Description automatically generated">
            <a:extLst>
              <a:ext uri="{FF2B5EF4-FFF2-40B4-BE49-F238E27FC236}">
                <a16:creationId xmlns:a16="http://schemas.microsoft.com/office/drawing/2014/main" id="{AF0C9855-B292-411E-99EA-970596410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2024743"/>
            <a:ext cx="838485" cy="709125"/>
          </a:xfrm>
          <a:prstGeom prst="rect">
            <a:avLst/>
          </a:prstGeom>
        </p:spPr>
      </p:pic>
      <p:pic>
        <p:nvPicPr>
          <p:cNvPr id="7" name="Picture 6" descr="A close up of a boy&#10;&#10;Description automatically generated">
            <a:extLst>
              <a:ext uri="{FF2B5EF4-FFF2-40B4-BE49-F238E27FC236}">
                <a16:creationId xmlns:a16="http://schemas.microsoft.com/office/drawing/2014/main" id="{E26279D3-4102-4DCE-AC19-3E6A2A7A2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04" y="3875314"/>
            <a:ext cx="838485" cy="709125"/>
          </a:xfrm>
          <a:prstGeom prst="rect">
            <a:avLst/>
          </a:prstGeom>
        </p:spPr>
      </p:pic>
      <p:pic>
        <p:nvPicPr>
          <p:cNvPr id="8" name="Picture 7" descr="A close up of a boy&#10;&#10;Description automatically generated">
            <a:extLst>
              <a:ext uri="{FF2B5EF4-FFF2-40B4-BE49-F238E27FC236}">
                <a16:creationId xmlns:a16="http://schemas.microsoft.com/office/drawing/2014/main" id="{2EBFE150-8BFA-4FDB-9204-853867863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83" y="1315618"/>
            <a:ext cx="838485" cy="709125"/>
          </a:xfrm>
          <a:prstGeom prst="rect">
            <a:avLst/>
          </a:prstGeom>
        </p:spPr>
      </p:pic>
      <p:pic>
        <p:nvPicPr>
          <p:cNvPr id="9" name="Picture 8" descr="A close up of a boy&#10;&#10;Description automatically generated">
            <a:extLst>
              <a:ext uri="{FF2B5EF4-FFF2-40B4-BE49-F238E27FC236}">
                <a16:creationId xmlns:a16="http://schemas.microsoft.com/office/drawing/2014/main" id="{243D1CE9-AA6D-4DA4-A1C2-3F3A9108C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15" y="3240833"/>
            <a:ext cx="838485" cy="709125"/>
          </a:xfrm>
          <a:prstGeom prst="rect">
            <a:avLst/>
          </a:prstGeom>
        </p:spPr>
      </p:pic>
      <p:pic>
        <p:nvPicPr>
          <p:cNvPr id="10" name="Picture 9" descr="A close up of a boy&#10;&#10;Description automatically generated">
            <a:extLst>
              <a:ext uri="{FF2B5EF4-FFF2-40B4-BE49-F238E27FC236}">
                <a16:creationId xmlns:a16="http://schemas.microsoft.com/office/drawing/2014/main" id="{635B1BEC-38D0-4B2A-8506-EBB7AA635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68" y="684245"/>
            <a:ext cx="838485" cy="709125"/>
          </a:xfrm>
          <a:prstGeom prst="rect">
            <a:avLst/>
          </a:prstGeom>
        </p:spPr>
      </p:pic>
      <p:pic>
        <p:nvPicPr>
          <p:cNvPr id="11" name="Picture 10" descr="A close up of a boy&#10;&#10;Description automatically generated">
            <a:extLst>
              <a:ext uri="{FF2B5EF4-FFF2-40B4-BE49-F238E27FC236}">
                <a16:creationId xmlns:a16="http://schemas.microsoft.com/office/drawing/2014/main" id="{A1787366-BAA8-42E8-A07A-91BCD493F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810" y="3240833"/>
            <a:ext cx="838485" cy="709125"/>
          </a:xfrm>
          <a:prstGeom prst="rect">
            <a:avLst/>
          </a:prstGeom>
        </p:spPr>
      </p:pic>
      <p:pic>
        <p:nvPicPr>
          <p:cNvPr id="12" name="Picture 11" descr="A close up of a boy&#10;&#10;Description automatically generated">
            <a:extLst>
              <a:ext uri="{FF2B5EF4-FFF2-40B4-BE49-F238E27FC236}">
                <a16:creationId xmlns:a16="http://schemas.microsoft.com/office/drawing/2014/main" id="{0E919263-6814-485F-9AB6-1BAE52FF2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51" y="2024742"/>
            <a:ext cx="838485" cy="709125"/>
          </a:xfrm>
          <a:prstGeom prst="rect">
            <a:avLst/>
          </a:prstGeom>
        </p:spPr>
      </p:pic>
      <p:pic>
        <p:nvPicPr>
          <p:cNvPr id="13" name="Picture 12" descr="A close up of a boy&#10;&#10;Description automatically generated">
            <a:extLst>
              <a:ext uri="{FF2B5EF4-FFF2-40B4-BE49-F238E27FC236}">
                <a16:creationId xmlns:a16="http://schemas.microsoft.com/office/drawing/2014/main" id="{D75DFAB5-4629-4836-9727-9C7ABE3DC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875314"/>
            <a:ext cx="838485" cy="709125"/>
          </a:xfrm>
          <a:prstGeom prst="rect">
            <a:avLst/>
          </a:prstGeom>
        </p:spPr>
      </p:pic>
      <p:pic>
        <p:nvPicPr>
          <p:cNvPr id="14" name="Picture 13" descr="A close up of a boy&#10;&#10;Description automatically generated">
            <a:extLst>
              <a:ext uri="{FF2B5EF4-FFF2-40B4-BE49-F238E27FC236}">
                <a16:creationId xmlns:a16="http://schemas.microsoft.com/office/drawing/2014/main" id="{2A730866-477D-4202-91AE-8C7356FAF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192" y="1393370"/>
            <a:ext cx="838485" cy="709125"/>
          </a:xfrm>
          <a:prstGeom prst="rect">
            <a:avLst/>
          </a:prstGeom>
        </p:spPr>
      </p:pic>
      <p:pic>
        <p:nvPicPr>
          <p:cNvPr id="15" name="Picture 14" descr="A close up of a boy&#10;&#10;Description automatically generated">
            <a:extLst>
              <a:ext uri="{FF2B5EF4-FFF2-40B4-BE49-F238E27FC236}">
                <a16:creationId xmlns:a16="http://schemas.microsoft.com/office/drawing/2014/main" id="{765DC39F-2DE3-4595-83B2-4A3C77C19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501" y="684245"/>
            <a:ext cx="838485" cy="709125"/>
          </a:xfrm>
          <a:prstGeom prst="rect">
            <a:avLst/>
          </a:prstGeom>
        </p:spPr>
      </p:pic>
      <p:pic>
        <p:nvPicPr>
          <p:cNvPr id="16" name="Picture 15" descr="A close up of a boy&#10;&#10;Description automatically generated">
            <a:extLst>
              <a:ext uri="{FF2B5EF4-FFF2-40B4-BE49-F238E27FC236}">
                <a16:creationId xmlns:a16="http://schemas.microsoft.com/office/drawing/2014/main" id="{4ECA30B5-DE62-4B05-B870-265C15B53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743" y="3240832"/>
            <a:ext cx="838485" cy="709125"/>
          </a:xfrm>
          <a:prstGeom prst="rect">
            <a:avLst/>
          </a:prstGeom>
        </p:spPr>
      </p:pic>
      <p:pic>
        <p:nvPicPr>
          <p:cNvPr id="17" name="Picture 16" descr="A close up of a boy&#10;&#10;Description automatically generated">
            <a:extLst>
              <a:ext uri="{FF2B5EF4-FFF2-40B4-BE49-F238E27FC236}">
                <a16:creationId xmlns:a16="http://schemas.microsoft.com/office/drawing/2014/main" id="{11B672A5-828B-4BDA-85FF-767EACC8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817" y="3240832"/>
            <a:ext cx="838485" cy="709125"/>
          </a:xfrm>
          <a:prstGeom prst="rect">
            <a:avLst/>
          </a:prstGeom>
        </p:spPr>
      </p:pic>
      <p:sp>
        <p:nvSpPr>
          <p:cNvPr id="27" name="TextBox 26"/>
          <p:cNvSpPr txBox="1"/>
          <p:nvPr/>
        </p:nvSpPr>
        <p:spPr>
          <a:xfrm>
            <a:off x="0" y="0"/>
            <a:ext cx="2849217" cy="1569660"/>
          </a:xfrm>
          <a:prstGeom prst="rect">
            <a:avLst/>
          </a:prstGeom>
          <a:noFill/>
        </p:spPr>
        <p:txBody>
          <a:bodyPr wrap="square" rtlCol="0">
            <a:spAutoFit/>
          </a:bodyPr>
          <a:lstStyle/>
          <a:p>
            <a:r>
              <a:rPr lang="es-ES" sz="1600" b="1" dirty="0" err="1"/>
              <a:t>Dear</a:t>
            </a:r>
            <a:r>
              <a:rPr lang="es-ES" sz="1600" b="1" dirty="0"/>
              <a:t> </a:t>
            </a:r>
            <a:r>
              <a:rPr lang="es-ES" sz="1600" b="1" dirty="0" err="1"/>
              <a:t>Jesus</a:t>
            </a:r>
            <a:r>
              <a:rPr lang="es-ES" sz="1600" b="1" dirty="0"/>
              <a:t>, Mary, Joseph: </a:t>
            </a:r>
          </a:p>
          <a:p>
            <a:r>
              <a:rPr lang="es-ES" sz="1600" b="1" dirty="0"/>
              <a:t>I  </a:t>
            </a:r>
            <a:r>
              <a:rPr lang="es-ES" sz="1600" b="1" dirty="0" err="1"/>
              <a:t>pray</a:t>
            </a:r>
            <a:r>
              <a:rPr lang="es-ES" sz="1600" b="1" dirty="0"/>
              <a:t> </a:t>
            </a:r>
            <a:r>
              <a:rPr lang="es-ES" sz="1600" b="1" dirty="0" err="1"/>
              <a:t>for</a:t>
            </a:r>
            <a:r>
              <a:rPr lang="es-ES" sz="1600" b="1" dirty="0"/>
              <a:t> (</a:t>
            </a:r>
            <a:r>
              <a:rPr lang="es-ES" sz="1600" b="1" dirty="0" err="1"/>
              <a:t>name</a:t>
            </a:r>
            <a:r>
              <a:rPr lang="es-ES" sz="1600" b="1" dirty="0"/>
              <a:t>) </a:t>
            </a:r>
            <a:r>
              <a:rPr lang="es-ES" sz="1600" b="1" dirty="0" err="1"/>
              <a:t>who</a:t>
            </a:r>
            <a:r>
              <a:rPr lang="es-ES" sz="1600" b="1" dirty="0"/>
              <a:t> I </a:t>
            </a:r>
            <a:r>
              <a:rPr lang="es-ES" sz="1600" b="1" dirty="0" err="1"/>
              <a:t>have</a:t>
            </a:r>
            <a:r>
              <a:rPr lang="es-ES" sz="1600" b="1" dirty="0"/>
              <a:t> </a:t>
            </a:r>
            <a:r>
              <a:rPr lang="es-ES" sz="1600" b="1" dirty="0" err="1"/>
              <a:t>spiritually</a:t>
            </a:r>
            <a:r>
              <a:rPr lang="es-ES" sz="1600" b="1" dirty="0"/>
              <a:t> </a:t>
            </a:r>
            <a:r>
              <a:rPr lang="es-ES" sz="1600" b="1" dirty="0" err="1"/>
              <a:t>adopted</a:t>
            </a:r>
            <a:r>
              <a:rPr lang="es-ES" sz="1600" b="1" dirty="0"/>
              <a:t> </a:t>
            </a:r>
            <a:r>
              <a:rPr lang="es-ES" sz="1600" b="1" dirty="0" err="1"/>
              <a:t>during</a:t>
            </a:r>
            <a:r>
              <a:rPr lang="es-ES" sz="1600" b="1" dirty="0"/>
              <a:t> </a:t>
            </a:r>
            <a:r>
              <a:rPr lang="es-ES" sz="1600" b="1" dirty="0" err="1"/>
              <a:t>the</a:t>
            </a:r>
            <a:r>
              <a:rPr lang="es-ES" sz="1600" b="1" dirty="0"/>
              <a:t> 9 </a:t>
            </a:r>
            <a:r>
              <a:rPr lang="es-ES" sz="1600" b="1" dirty="0" err="1"/>
              <a:t>months</a:t>
            </a:r>
            <a:r>
              <a:rPr lang="es-ES" sz="1600" b="1" dirty="0"/>
              <a:t> of </a:t>
            </a:r>
            <a:r>
              <a:rPr lang="es-ES" sz="1600" b="1" dirty="0" err="1"/>
              <a:t>my</a:t>
            </a:r>
            <a:r>
              <a:rPr lang="es-ES" sz="1600" b="1" dirty="0"/>
              <a:t> </a:t>
            </a:r>
            <a:r>
              <a:rPr lang="es-ES" sz="1600" b="1" dirty="0" err="1"/>
              <a:t>school</a:t>
            </a:r>
            <a:r>
              <a:rPr lang="es-ES" sz="1600" b="1" dirty="0"/>
              <a:t> </a:t>
            </a:r>
            <a:r>
              <a:rPr lang="es-ES" sz="1600" b="1" dirty="0" err="1"/>
              <a:t>year</a:t>
            </a:r>
            <a:r>
              <a:rPr lang="es-ES" sz="1600" b="1" dirty="0"/>
              <a:t>, </a:t>
            </a:r>
            <a:r>
              <a:rPr lang="es-ES" sz="1600" b="1" dirty="0" err="1"/>
              <a:t>that</a:t>
            </a:r>
            <a:r>
              <a:rPr lang="es-ES" sz="1600" b="1" dirty="0"/>
              <a:t> he/</a:t>
            </a:r>
            <a:r>
              <a:rPr lang="es-ES" sz="1600" b="1" dirty="0" err="1"/>
              <a:t>she</a:t>
            </a:r>
            <a:r>
              <a:rPr lang="es-ES" sz="1600" b="1" dirty="0"/>
              <a:t> </a:t>
            </a:r>
            <a:r>
              <a:rPr lang="es-ES" sz="1600" b="1" dirty="0" err="1"/>
              <a:t>will</a:t>
            </a:r>
            <a:r>
              <a:rPr lang="es-ES" sz="1600" b="1" dirty="0"/>
              <a:t> be </a:t>
            </a:r>
            <a:r>
              <a:rPr lang="es-ES" sz="1600" b="1" dirty="0" err="1"/>
              <a:t>born</a:t>
            </a:r>
            <a:r>
              <a:rPr lang="es-ES" sz="1600" b="1" dirty="0"/>
              <a:t> </a:t>
            </a:r>
            <a:r>
              <a:rPr lang="es-ES" sz="1600" b="1" dirty="0" err="1"/>
              <a:t>to</a:t>
            </a:r>
            <a:r>
              <a:rPr lang="es-ES" sz="1600" b="1" dirty="0"/>
              <a:t> </a:t>
            </a:r>
            <a:r>
              <a:rPr lang="es-ES" sz="1600" b="1" dirty="0" err="1"/>
              <a:t>live</a:t>
            </a:r>
            <a:r>
              <a:rPr lang="es-ES" sz="1600" b="1" dirty="0"/>
              <a:t> a </a:t>
            </a:r>
            <a:r>
              <a:rPr lang="es-ES" sz="1600" b="1" dirty="0" err="1"/>
              <a:t>life</a:t>
            </a:r>
            <a:r>
              <a:rPr lang="es-ES" sz="1600" b="1" dirty="0"/>
              <a:t> as a </a:t>
            </a:r>
            <a:r>
              <a:rPr lang="es-ES" sz="1600" b="1" dirty="0" err="1"/>
              <a:t>child</a:t>
            </a:r>
            <a:r>
              <a:rPr lang="es-ES" sz="1600" b="1" dirty="0"/>
              <a:t> </a:t>
            </a:r>
            <a:r>
              <a:rPr lang="es-ES" sz="1600" b="1" dirty="0" err="1"/>
              <a:t>of</a:t>
            </a:r>
            <a:r>
              <a:rPr lang="es-ES" sz="1600" b="1" dirty="0"/>
              <a:t> </a:t>
            </a:r>
            <a:r>
              <a:rPr lang="es-ES" sz="1600" b="1" dirty="0" err="1"/>
              <a:t>God</a:t>
            </a:r>
            <a:r>
              <a:rPr lang="es-ES" sz="1600" b="1" dirty="0"/>
              <a:t>. Amen.</a:t>
            </a:r>
          </a:p>
        </p:txBody>
      </p:sp>
    </p:spTree>
    <p:extLst>
      <p:ext uri="{BB962C8B-B14F-4D97-AF65-F5344CB8AC3E}">
        <p14:creationId xmlns:p14="http://schemas.microsoft.com/office/powerpoint/2010/main" val="398606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7" y="2198788"/>
            <a:ext cx="918194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freedom,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038856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1008</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Calibri</vt:lpstr>
      <vt:lpstr>Calibri Light</vt:lpstr>
      <vt:lpstr>Comic Sans MS</vt:lpstr>
      <vt:lpstr>Roboto</vt:lpstr>
      <vt:lpstr>Office Theme</vt:lpstr>
      <vt:lpstr>PowerPoint Presentation</vt:lpstr>
      <vt:lpstr>Yancy, Holy Spirit Come, https://youtu.be/6f1zaNUMoy4   Open the Eyes of my Heart Lord, https://youtu.be/r_2xLdgkNKs</vt:lpstr>
      <vt:lpstr>We thank you Lord for:</vt:lpstr>
      <vt:lpstr>We Praise You. Lord you are:</vt:lpstr>
      <vt:lpstr>Lord, we are sorry for:</vt:lpstr>
      <vt:lpstr>Lord, we ask you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Angel of God, my guardian dear, to whom God's love commits me here. Ever this day be at my side, to light, to guard, to rule, to guide.  Amen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109</cp:revision>
  <dcterms:created xsi:type="dcterms:W3CDTF">2020-05-11T13:21:03Z</dcterms:created>
  <dcterms:modified xsi:type="dcterms:W3CDTF">2024-10-02T13:19:43Z</dcterms:modified>
</cp:coreProperties>
</file>