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55" r:id="rId3"/>
    <p:sldId id="301" r:id="rId4"/>
    <p:sldId id="302" r:id="rId5"/>
    <p:sldId id="303" r:id="rId6"/>
    <p:sldId id="304" r:id="rId7"/>
    <p:sldId id="306" r:id="rId8"/>
    <p:sldId id="346" r:id="rId9"/>
    <p:sldId id="329" r:id="rId10"/>
    <p:sldId id="330" r:id="rId11"/>
    <p:sldId id="331" r:id="rId12"/>
    <p:sldId id="332" r:id="rId13"/>
    <p:sldId id="339" r:id="rId14"/>
    <p:sldId id="256" r:id="rId15"/>
    <p:sldId id="294" r:id="rId16"/>
    <p:sldId id="327" r:id="rId17"/>
    <p:sldId id="328" r:id="rId18"/>
    <p:sldId id="342" r:id="rId19"/>
    <p:sldId id="353" r:id="rId20"/>
    <p:sldId id="338" r:id="rId21"/>
    <p:sldId id="3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CC"/>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16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 Id="rId9" Type="http://schemas.openxmlformats.org/officeDocument/2006/relationships/image" Target="../media/image54.jpg"/></Relationships>
</file>

<file path=ppt/slides/_rels/slide17.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 Id="rId9" Type="http://schemas.openxmlformats.org/officeDocument/2006/relationships/image" Target="../media/image62.jpg"/></Relationships>
</file>

<file path=ppt/slides/_rels/slide1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r_2xLdgkNKs" TargetMode="External"/><Relationship Id="rId2" Type="http://schemas.openxmlformats.org/officeDocument/2006/relationships/hyperlink" Target="https://youtu.be/6f1zaNUMoy4" TargetMode="External"/><Relationship Id="rId1" Type="http://schemas.openxmlformats.org/officeDocument/2006/relationships/slideLayout" Target="../slideLayouts/slideLayout6.xml"/><Relationship Id="rId4" Type="http://schemas.openxmlformats.org/officeDocument/2006/relationships/hyperlink" Target="Come%20Holy%20Spirit%20&#8211;%20Catholic%20Youth%20Parramatt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50699" y="1789738"/>
            <a:ext cx="4437029" cy="4437029"/>
          </a:xfrm>
          <a:prstGeom prst="rect">
            <a:avLst/>
          </a:prstGeom>
          <a:noFill/>
        </p:spPr>
      </p:pic>
      <p:sp>
        <p:nvSpPr>
          <p:cNvPr id="4" name="Title 1"/>
          <p:cNvSpPr txBox="1">
            <a:spLocks/>
          </p:cNvSpPr>
          <p:nvPr/>
        </p:nvSpPr>
        <p:spPr>
          <a:xfrm>
            <a:off x="977721" y="224093"/>
            <a:ext cx="10394323"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Rosary-Joyful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1776513"/>
            <a:ext cx="3258221" cy="4450254"/>
          </a:xfrm>
          <a:prstGeom prst="rect">
            <a:avLst/>
          </a:prstGeom>
        </p:spPr>
      </p:pic>
    </p:spTree>
    <p:extLst>
      <p:ext uri="{BB962C8B-B14F-4D97-AF65-F5344CB8AC3E}">
        <p14:creationId xmlns:p14="http://schemas.microsoft.com/office/powerpoint/2010/main" val="2884100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04506" y="6384169"/>
            <a:ext cx="2871227"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9B76C-9084-4514-8607-466C4F88217C}"/>
              </a:ext>
            </a:extLst>
          </p:cNvPr>
          <p:cNvSpPr txBox="1"/>
          <p:nvPr/>
        </p:nvSpPr>
        <p:spPr>
          <a:xfrm>
            <a:off x="3929251" y="0"/>
            <a:ext cx="4333498" cy="646331"/>
          </a:xfrm>
          <a:prstGeom prst="rect">
            <a:avLst/>
          </a:prstGeom>
          <a:noFill/>
        </p:spPr>
        <p:txBody>
          <a:bodyPr wrap="square" rtlCol="0">
            <a:spAutoFit/>
          </a:bodyPr>
          <a:lstStyle/>
          <a:p>
            <a:r>
              <a:rPr lang="en-US" sz="3600" dirty="0"/>
              <a:t>The Joyful Mysteries</a:t>
            </a:r>
          </a:p>
        </p:txBody>
      </p:sp>
      <p:pic>
        <p:nvPicPr>
          <p:cNvPr id="5" name="Picture 2" descr="Annunciation to the Virgin (ca. 1660&amp;ndash;1680) by Bartolom&amp;eacute;  Esteban Murillo. Original from The Rij… | Baroque painting, Annunciation,  Fine art photo prints">
            <a:extLst>
              <a:ext uri="{FF2B5EF4-FFF2-40B4-BE49-F238E27FC236}">
                <a16:creationId xmlns:a16="http://schemas.microsoft.com/office/drawing/2014/main" id="{8FE58AD2-9412-428C-B19D-011999097D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7681"/>
            <a:ext cx="2443492" cy="3742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east of the Visitation of Mary | Blessed virgin mary, Blessed mother, Mama  mary">
            <a:extLst>
              <a:ext uri="{FF2B5EF4-FFF2-40B4-BE49-F238E27FC236}">
                <a16:creationId xmlns:a16="http://schemas.microsoft.com/office/drawing/2014/main" id="{7901607C-42A8-441C-9922-2147C23E6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491" y="2292625"/>
            <a:ext cx="2443492" cy="3742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D3BD3C-75A5-4EDB-88B2-D5B652421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83" y="1557681"/>
            <a:ext cx="2443493" cy="3742638"/>
          </a:xfrm>
          <a:prstGeom prst="rect">
            <a:avLst/>
          </a:prstGeom>
        </p:spPr>
      </p:pic>
      <p:pic>
        <p:nvPicPr>
          <p:cNvPr id="9" name="Picture 8">
            <a:extLst>
              <a:ext uri="{FF2B5EF4-FFF2-40B4-BE49-F238E27FC236}">
                <a16:creationId xmlns:a16="http://schemas.microsoft.com/office/drawing/2014/main" id="{B359623E-3419-456D-AB1F-D292215B5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316" y="2292625"/>
            <a:ext cx="2443492" cy="3742637"/>
          </a:xfrm>
          <a:prstGeom prst="rect">
            <a:avLst/>
          </a:prstGeom>
        </p:spPr>
      </p:pic>
      <p:pic>
        <p:nvPicPr>
          <p:cNvPr id="13" name="Picture 12">
            <a:extLst>
              <a:ext uri="{FF2B5EF4-FFF2-40B4-BE49-F238E27FC236}">
                <a16:creationId xmlns:a16="http://schemas.microsoft.com/office/drawing/2014/main" id="{8571E8D8-09D6-4B1E-AE1B-AF2CAC1F1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2808" y="1557681"/>
            <a:ext cx="2443492" cy="3742638"/>
          </a:xfrm>
          <a:prstGeom prst="rect">
            <a:avLst/>
          </a:prstGeom>
        </p:spPr>
      </p:pic>
      <p:sp>
        <p:nvSpPr>
          <p:cNvPr id="2" name="TextBox 1">
            <a:extLst>
              <a:ext uri="{FF2B5EF4-FFF2-40B4-BE49-F238E27FC236}">
                <a16:creationId xmlns:a16="http://schemas.microsoft.com/office/drawing/2014/main" id="{35549B89-4A98-4D8A-AD26-9B84C9A1E869}"/>
              </a:ext>
            </a:extLst>
          </p:cNvPr>
          <p:cNvSpPr txBox="1"/>
          <p:nvPr/>
        </p:nvSpPr>
        <p:spPr>
          <a:xfrm>
            <a:off x="234459" y="5346158"/>
            <a:ext cx="1974574" cy="584775"/>
          </a:xfrm>
          <a:prstGeom prst="rect">
            <a:avLst/>
          </a:prstGeom>
          <a:noFill/>
        </p:spPr>
        <p:txBody>
          <a:bodyPr wrap="square" rtlCol="0">
            <a:spAutoFit/>
          </a:bodyPr>
          <a:lstStyle/>
          <a:p>
            <a:pPr algn="ctr"/>
            <a:r>
              <a:rPr lang="en-US" sz="1600" b="1" dirty="0"/>
              <a:t>Fruit of the Mystery</a:t>
            </a:r>
          </a:p>
          <a:p>
            <a:pPr algn="ctr"/>
            <a:r>
              <a:rPr lang="en-US" sz="1600" b="1" dirty="0"/>
              <a:t>Humility</a:t>
            </a:r>
          </a:p>
        </p:txBody>
      </p:sp>
      <p:sp>
        <p:nvSpPr>
          <p:cNvPr id="4" name="TextBox 3">
            <a:extLst>
              <a:ext uri="{FF2B5EF4-FFF2-40B4-BE49-F238E27FC236}">
                <a16:creationId xmlns:a16="http://schemas.microsoft.com/office/drawing/2014/main" id="{A6D2377C-B71B-4390-893D-AF60244AC4B8}"/>
              </a:ext>
            </a:extLst>
          </p:cNvPr>
          <p:cNvSpPr txBox="1"/>
          <p:nvPr/>
        </p:nvSpPr>
        <p:spPr>
          <a:xfrm>
            <a:off x="2564295" y="6041888"/>
            <a:ext cx="1974574" cy="584775"/>
          </a:xfrm>
          <a:prstGeom prst="rect">
            <a:avLst/>
          </a:prstGeom>
          <a:noFill/>
        </p:spPr>
        <p:txBody>
          <a:bodyPr wrap="square" rtlCol="0">
            <a:spAutoFit/>
          </a:bodyPr>
          <a:lstStyle/>
          <a:p>
            <a:pPr algn="ctr"/>
            <a:r>
              <a:rPr lang="en-US" sz="1600" b="1" dirty="0"/>
              <a:t>Fruit of the Mystery</a:t>
            </a:r>
          </a:p>
          <a:p>
            <a:pPr algn="ctr"/>
            <a:r>
              <a:rPr lang="en-US" sz="1600" b="1" dirty="0"/>
              <a:t>Love of Neighbor</a:t>
            </a:r>
          </a:p>
        </p:txBody>
      </p:sp>
      <p:sp>
        <p:nvSpPr>
          <p:cNvPr id="6" name="TextBox 5">
            <a:extLst>
              <a:ext uri="{FF2B5EF4-FFF2-40B4-BE49-F238E27FC236}">
                <a16:creationId xmlns:a16="http://schemas.microsoft.com/office/drawing/2014/main" id="{7C11220D-569A-4C1E-9F4D-248EB85960B8}"/>
              </a:ext>
            </a:extLst>
          </p:cNvPr>
          <p:cNvSpPr txBox="1"/>
          <p:nvPr/>
        </p:nvSpPr>
        <p:spPr>
          <a:xfrm>
            <a:off x="5115862" y="5346158"/>
            <a:ext cx="1974574" cy="584775"/>
          </a:xfrm>
          <a:prstGeom prst="rect">
            <a:avLst/>
          </a:prstGeom>
          <a:noFill/>
        </p:spPr>
        <p:txBody>
          <a:bodyPr wrap="square" rtlCol="0">
            <a:spAutoFit/>
          </a:bodyPr>
          <a:lstStyle/>
          <a:p>
            <a:pPr algn="ctr"/>
            <a:r>
              <a:rPr lang="en-US" sz="1600" b="1" dirty="0"/>
              <a:t>Fruit of the Mystery</a:t>
            </a:r>
          </a:p>
          <a:p>
            <a:pPr algn="ctr"/>
            <a:r>
              <a:rPr lang="en-US" sz="1600" b="1" dirty="0"/>
              <a:t>Poverty of Spirit</a:t>
            </a:r>
          </a:p>
        </p:txBody>
      </p:sp>
      <p:sp>
        <p:nvSpPr>
          <p:cNvPr id="8" name="TextBox 7">
            <a:extLst>
              <a:ext uri="{FF2B5EF4-FFF2-40B4-BE49-F238E27FC236}">
                <a16:creationId xmlns:a16="http://schemas.microsoft.com/office/drawing/2014/main" id="{976F30D6-A335-4802-AF09-87455F6B8DD9}"/>
              </a:ext>
            </a:extLst>
          </p:cNvPr>
          <p:cNvSpPr txBox="1"/>
          <p:nvPr/>
        </p:nvSpPr>
        <p:spPr>
          <a:xfrm>
            <a:off x="7553775" y="6041888"/>
            <a:ext cx="1974574" cy="584775"/>
          </a:xfrm>
          <a:prstGeom prst="rect">
            <a:avLst/>
          </a:prstGeom>
          <a:noFill/>
        </p:spPr>
        <p:txBody>
          <a:bodyPr wrap="square" rtlCol="0">
            <a:spAutoFit/>
          </a:bodyPr>
          <a:lstStyle/>
          <a:p>
            <a:pPr algn="ctr"/>
            <a:r>
              <a:rPr lang="en-US" sz="1600" b="1" dirty="0"/>
              <a:t>Fruit of the Mystery</a:t>
            </a:r>
          </a:p>
          <a:p>
            <a:pPr algn="ctr"/>
            <a:r>
              <a:rPr lang="en-US" sz="1600" b="1" dirty="0"/>
              <a:t>Obedience</a:t>
            </a:r>
          </a:p>
        </p:txBody>
      </p:sp>
      <p:sp>
        <p:nvSpPr>
          <p:cNvPr id="16" name="TextBox 15">
            <a:extLst>
              <a:ext uri="{FF2B5EF4-FFF2-40B4-BE49-F238E27FC236}">
                <a16:creationId xmlns:a16="http://schemas.microsoft.com/office/drawing/2014/main" id="{1FAD07E6-8D00-491F-B246-C1DDF65C83CB}"/>
              </a:ext>
            </a:extLst>
          </p:cNvPr>
          <p:cNvSpPr txBox="1"/>
          <p:nvPr/>
        </p:nvSpPr>
        <p:spPr>
          <a:xfrm>
            <a:off x="9990117" y="5346157"/>
            <a:ext cx="1974574" cy="584775"/>
          </a:xfrm>
          <a:prstGeom prst="rect">
            <a:avLst/>
          </a:prstGeom>
          <a:noFill/>
        </p:spPr>
        <p:txBody>
          <a:bodyPr wrap="square" rtlCol="0">
            <a:spAutoFit/>
          </a:bodyPr>
          <a:lstStyle/>
          <a:p>
            <a:pPr algn="ctr"/>
            <a:r>
              <a:rPr lang="en-US" sz="1600" b="1" dirty="0"/>
              <a:t>Fruit of the Mystery</a:t>
            </a:r>
          </a:p>
          <a:p>
            <a:pPr algn="ctr"/>
            <a:r>
              <a:rPr lang="en-US" sz="1600" b="1" dirty="0"/>
              <a:t>Piety</a:t>
            </a:r>
          </a:p>
        </p:txBody>
      </p:sp>
      <p:sp>
        <p:nvSpPr>
          <p:cNvPr id="10" name="TextBox 9">
            <a:extLst>
              <a:ext uri="{FF2B5EF4-FFF2-40B4-BE49-F238E27FC236}">
                <a16:creationId xmlns:a16="http://schemas.microsoft.com/office/drawing/2014/main" id="{BDD652C5-B543-4C80-A50E-E31FA621C919}"/>
              </a:ext>
            </a:extLst>
          </p:cNvPr>
          <p:cNvSpPr txBox="1"/>
          <p:nvPr/>
        </p:nvSpPr>
        <p:spPr>
          <a:xfrm>
            <a:off x="50912" y="588512"/>
            <a:ext cx="2392579" cy="923330"/>
          </a:xfrm>
          <a:prstGeom prst="rect">
            <a:avLst/>
          </a:prstGeom>
          <a:noFill/>
        </p:spPr>
        <p:txBody>
          <a:bodyPr wrap="square" rtlCol="0">
            <a:spAutoFit/>
          </a:bodyPr>
          <a:lstStyle/>
          <a:p>
            <a:pPr algn="ctr"/>
            <a:r>
              <a:rPr lang="en-US" b="1" dirty="0"/>
              <a:t>1-The Annunciation:</a:t>
            </a:r>
          </a:p>
          <a:p>
            <a:pPr algn="ctr"/>
            <a:r>
              <a:rPr lang="en-US" b="1" dirty="0"/>
              <a:t>The Angel Gabriel Announces God’s Plan</a:t>
            </a:r>
          </a:p>
        </p:txBody>
      </p:sp>
      <p:sp>
        <p:nvSpPr>
          <p:cNvPr id="12" name="TextBox 11">
            <a:extLst>
              <a:ext uri="{FF2B5EF4-FFF2-40B4-BE49-F238E27FC236}">
                <a16:creationId xmlns:a16="http://schemas.microsoft.com/office/drawing/2014/main" id="{9CBCF852-5084-4F08-A0E7-27B7CB739345}"/>
              </a:ext>
            </a:extLst>
          </p:cNvPr>
          <p:cNvSpPr txBox="1"/>
          <p:nvPr/>
        </p:nvSpPr>
        <p:spPr>
          <a:xfrm>
            <a:off x="2505465" y="1579068"/>
            <a:ext cx="2308386" cy="646331"/>
          </a:xfrm>
          <a:prstGeom prst="rect">
            <a:avLst/>
          </a:prstGeom>
          <a:noFill/>
        </p:spPr>
        <p:txBody>
          <a:bodyPr wrap="square" rtlCol="0">
            <a:spAutoFit/>
          </a:bodyPr>
          <a:lstStyle/>
          <a:p>
            <a:pPr algn="ctr"/>
            <a:r>
              <a:rPr lang="en-US" b="1" dirty="0"/>
              <a:t>2-The Visitation: </a:t>
            </a:r>
          </a:p>
          <a:p>
            <a:pPr algn="ctr"/>
            <a:r>
              <a:rPr lang="en-US" b="1" dirty="0"/>
              <a:t>Mary Visits Elizabeth</a:t>
            </a:r>
          </a:p>
        </p:txBody>
      </p:sp>
      <p:sp>
        <p:nvSpPr>
          <p:cNvPr id="18" name="TextBox 17">
            <a:extLst>
              <a:ext uri="{FF2B5EF4-FFF2-40B4-BE49-F238E27FC236}">
                <a16:creationId xmlns:a16="http://schemas.microsoft.com/office/drawing/2014/main" id="{C3A670CF-7EC0-4719-8F7A-33559018E09D}"/>
              </a:ext>
            </a:extLst>
          </p:cNvPr>
          <p:cNvSpPr txBox="1"/>
          <p:nvPr/>
        </p:nvSpPr>
        <p:spPr>
          <a:xfrm>
            <a:off x="4916817" y="933831"/>
            <a:ext cx="2372663" cy="646331"/>
          </a:xfrm>
          <a:prstGeom prst="rect">
            <a:avLst/>
          </a:prstGeom>
          <a:noFill/>
        </p:spPr>
        <p:txBody>
          <a:bodyPr wrap="square" rtlCol="0">
            <a:spAutoFit/>
          </a:bodyPr>
          <a:lstStyle/>
          <a:p>
            <a:pPr algn="ctr"/>
            <a:r>
              <a:rPr lang="en-US" b="1" dirty="0"/>
              <a:t>3-The Nativity: </a:t>
            </a:r>
          </a:p>
          <a:p>
            <a:pPr algn="ctr"/>
            <a:r>
              <a:rPr lang="en-US" b="1" dirty="0"/>
              <a:t>Jesus is Born</a:t>
            </a:r>
          </a:p>
        </p:txBody>
      </p:sp>
      <p:sp>
        <p:nvSpPr>
          <p:cNvPr id="20" name="TextBox 19">
            <a:extLst>
              <a:ext uri="{FF2B5EF4-FFF2-40B4-BE49-F238E27FC236}">
                <a16:creationId xmlns:a16="http://schemas.microsoft.com/office/drawing/2014/main" id="{DFB04BE0-283E-4E66-8895-66F220688920}"/>
              </a:ext>
            </a:extLst>
          </p:cNvPr>
          <p:cNvSpPr txBox="1"/>
          <p:nvPr/>
        </p:nvSpPr>
        <p:spPr>
          <a:xfrm>
            <a:off x="7403608" y="1639668"/>
            <a:ext cx="2308389" cy="646331"/>
          </a:xfrm>
          <a:prstGeom prst="rect">
            <a:avLst/>
          </a:prstGeom>
          <a:noFill/>
        </p:spPr>
        <p:txBody>
          <a:bodyPr wrap="square" rtlCol="0">
            <a:spAutoFit/>
          </a:bodyPr>
          <a:lstStyle/>
          <a:p>
            <a:pPr algn="ctr"/>
            <a:r>
              <a:rPr lang="en-US" b="1" dirty="0"/>
              <a:t>4-The Presentation at the Temple</a:t>
            </a:r>
          </a:p>
        </p:txBody>
      </p:sp>
      <p:sp>
        <p:nvSpPr>
          <p:cNvPr id="22" name="TextBox 21">
            <a:extLst>
              <a:ext uri="{FF2B5EF4-FFF2-40B4-BE49-F238E27FC236}">
                <a16:creationId xmlns:a16="http://schemas.microsoft.com/office/drawing/2014/main" id="{D5839F96-EF05-481B-9D26-24E8F0D7BDA4}"/>
              </a:ext>
            </a:extLst>
          </p:cNvPr>
          <p:cNvSpPr txBox="1"/>
          <p:nvPr/>
        </p:nvSpPr>
        <p:spPr>
          <a:xfrm>
            <a:off x="9803801" y="933831"/>
            <a:ext cx="2372663" cy="646331"/>
          </a:xfrm>
          <a:prstGeom prst="rect">
            <a:avLst/>
          </a:prstGeom>
          <a:noFill/>
        </p:spPr>
        <p:txBody>
          <a:bodyPr wrap="square" rtlCol="0">
            <a:spAutoFit/>
          </a:bodyPr>
          <a:lstStyle/>
          <a:p>
            <a:pPr algn="ctr"/>
            <a:r>
              <a:rPr lang="en-US" b="1" dirty="0"/>
              <a:t>5-Jesus Lost and Found at the Temple</a:t>
            </a:r>
          </a:p>
        </p:txBody>
      </p:sp>
    </p:spTree>
    <p:extLst>
      <p:ext uri="{BB962C8B-B14F-4D97-AF65-F5344CB8AC3E}">
        <p14:creationId xmlns:p14="http://schemas.microsoft.com/office/powerpoint/2010/main" val="102950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anim calcmode="lin" valueType="num">
                                      <p:cBhvr>
                                        <p:cTn id="77" dur="1000" fill="hold"/>
                                        <p:tgtEl>
                                          <p:spTgt spid="8"/>
                                        </p:tgtEl>
                                        <p:attrNameLst>
                                          <p:attrName>ppt_x</p:attrName>
                                        </p:attrNameLst>
                                      </p:cBhvr>
                                      <p:tavLst>
                                        <p:tav tm="0">
                                          <p:val>
                                            <p:strVal val="#ppt_x"/>
                                          </p:val>
                                        </p:tav>
                                        <p:tav tm="100000">
                                          <p:val>
                                            <p:strVal val="#ppt_x"/>
                                          </p:val>
                                        </p:tav>
                                      </p:tavLst>
                                    </p:anim>
                                    <p:anim calcmode="lin" valueType="num">
                                      <p:cBhvr>
                                        <p:cTn id="7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000"/>
                                        <p:tgtEl>
                                          <p:spTgt spid="13"/>
                                        </p:tgtEl>
                                      </p:cBhvr>
                                    </p:animEffect>
                                    <p:anim calcmode="lin" valueType="num">
                                      <p:cBhvr>
                                        <p:cTn id="89" dur="1000" fill="hold"/>
                                        <p:tgtEl>
                                          <p:spTgt spid="13"/>
                                        </p:tgtEl>
                                        <p:attrNameLst>
                                          <p:attrName>ppt_x</p:attrName>
                                        </p:attrNameLst>
                                      </p:cBhvr>
                                      <p:tavLst>
                                        <p:tav tm="0">
                                          <p:val>
                                            <p:strVal val="#ppt_x"/>
                                          </p:val>
                                        </p:tav>
                                        <p:tav tm="100000">
                                          <p:val>
                                            <p:strVal val="#ppt_x"/>
                                          </p:val>
                                        </p:tav>
                                      </p:tavLst>
                                    </p:anim>
                                    <p:anim calcmode="lin" valueType="num">
                                      <p:cBhvr>
                                        <p:cTn id="9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6" grpId="0"/>
      <p:bldP spid="10" grpId="0"/>
      <p:bldP spid="12" grpId="0"/>
      <p:bldP spid="18"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98"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926" y="3456868"/>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100" y="476997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535" y="104406"/>
            <a:ext cx="1453792" cy="1453792"/>
          </a:xfrm>
          <a:prstGeom prst="rect">
            <a:avLst/>
          </a:prstGeom>
        </p:spPr>
      </p:pic>
      <p:sp>
        <p:nvSpPr>
          <p:cNvPr id="2" name="TextBox 1">
            <a:extLst>
              <a:ext uri="{FF2B5EF4-FFF2-40B4-BE49-F238E27FC236}">
                <a16:creationId xmlns:a16="http://schemas.microsoft.com/office/drawing/2014/main" id="{B040C77B-C917-468F-AAAD-E69876291836}"/>
              </a:ext>
            </a:extLst>
          </p:cNvPr>
          <p:cNvSpPr txBox="1"/>
          <p:nvPr/>
        </p:nvSpPr>
        <p:spPr>
          <a:xfrm>
            <a:off x="490818" y="693243"/>
            <a:ext cx="3445565" cy="1815882"/>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4" name="TextBox 3">
            <a:extLst>
              <a:ext uri="{FF2B5EF4-FFF2-40B4-BE49-F238E27FC236}">
                <a16:creationId xmlns:a16="http://schemas.microsoft.com/office/drawing/2014/main" id="{8E53ABA2-9B8E-43EA-8EC4-1C9DD027DBB6}"/>
              </a:ext>
            </a:extLst>
          </p:cNvPr>
          <p:cNvSpPr txBox="1"/>
          <p:nvPr/>
        </p:nvSpPr>
        <p:spPr>
          <a:xfrm>
            <a:off x="536763" y="2963881"/>
            <a:ext cx="3339626" cy="1384995"/>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6" name="TextBox 5">
            <a:extLst>
              <a:ext uri="{FF2B5EF4-FFF2-40B4-BE49-F238E27FC236}">
                <a16:creationId xmlns:a16="http://schemas.microsoft.com/office/drawing/2014/main" id="{7770A5ED-7FAD-472C-BB39-C30096B648C8}"/>
              </a:ext>
            </a:extLst>
          </p:cNvPr>
          <p:cNvSpPr txBox="1"/>
          <p:nvPr/>
        </p:nvSpPr>
        <p:spPr>
          <a:xfrm>
            <a:off x="689510" y="4875958"/>
            <a:ext cx="3154096" cy="954107"/>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1000"/>
                                        <p:tgtEl>
                                          <p:spTgt spid="11"/>
                                        </p:tgtEl>
                                      </p:cBhvr>
                                    </p:animEffect>
                                    <p:anim calcmode="lin" valueType="num">
                                      <p:cBhvr>
                                        <p:cTn id="95" dur="1000" fill="hold"/>
                                        <p:tgtEl>
                                          <p:spTgt spid="11"/>
                                        </p:tgtEl>
                                        <p:attrNameLst>
                                          <p:attrName>ppt_x</p:attrName>
                                        </p:attrNameLst>
                                      </p:cBhvr>
                                      <p:tavLst>
                                        <p:tav tm="0">
                                          <p:val>
                                            <p:strVal val="#ppt_x"/>
                                          </p:val>
                                        </p:tav>
                                        <p:tav tm="100000">
                                          <p:val>
                                            <p:strVal val="#ppt_x"/>
                                          </p:val>
                                        </p:tav>
                                      </p:tavLst>
                                    </p:anim>
                                    <p:anim calcmode="lin" valueType="num">
                                      <p:cBhvr>
                                        <p:cTn id="96" dur="1000" fill="hold"/>
                                        <p:tgtEl>
                                          <p:spTgt spid="1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8" grpId="0" animBg="1"/>
      <p:bldP spid="19" grpId="0" animBg="1"/>
      <p:bldP spid="21" grpId="0" animBg="1"/>
      <p:bldP spid="23" grpId="0" animBg="1"/>
      <p:bldP spid="25"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1000"/>
                                        <p:tgtEl>
                                          <p:spTgt spid="9"/>
                                        </p:tgtEl>
                                      </p:cBhvr>
                                    </p:animEffect>
                                    <p:anim calcmode="lin" valueType="num">
                                      <p:cBhvr>
                                        <p:cTn id="90" dur="1000" fill="hold"/>
                                        <p:tgtEl>
                                          <p:spTgt spid="9"/>
                                        </p:tgtEl>
                                        <p:attrNameLst>
                                          <p:attrName>ppt_x</p:attrName>
                                        </p:attrNameLst>
                                      </p:cBhvr>
                                      <p:tavLst>
                                        <p:tav tm="0">
                                          <p:val>
                                            <p:strVal val="#ppt_x"/>
                                          </p:val>
                                        </p:tav>
                                        <p:tav tm="100000">
                                          <p:val>
                                            <p:strVal val="#ppt_x"/>
                                          </p:val>
                                        </p:tav>
                                      </p:tavLst>
                                    </p:anim>
                                    <p:anim calcmode="lin" valueType="num">
                                      <p:cBhvr>
                                        <p:cTn id="91" dur="1000" fill="hold"/>
                                        <p:tgtEl>
                                          <p:spTgt spid="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000"/>
                                        <p:tgtEl>
                                          <p:spTgt spid="29"/>
                                        </p:tgtEl>
                                      </p:cBhvr>
                                    </p:animEffect>
                                    <p:anim calcmode="lin" valueType="num">
                                      <p:cBhvr>
                                        <p:cTn id="95" dur="1000" fill="hold"/>
                                        <p:tgtEl>
                                          <p:spTgt spid="29"/>
                                        </p:tgtEl>
                                        <p:attrNameLst>
                                          <p:attrName>ppt_x</p:attrName>
                                        </p:attrNameLst>
                                      </p:cBhvr>
                                      <p:tavLst>
                                        <p:tav tm="0">
                                          <p:val>
                                            <p:strVal val="#ppt_x"/>
                                          </p:val>
                                        </p:tav>
                                        <p:tav tm="100000">
                                          <p:val>
                                            <p:strVal val="#ppt_x"/>
                                          </p:val>
                                        </p:tav>
                                      </p:tavLst>
                                    </p:anim>
                                    <p:anim calcmode="lin" valueType="num">
                                      <p:cBhvr>
                                        <p:cTn id="96" dur="1000" fill="hold"/>
                                        <p:tgtEl>
                                          <p:spTgt spid="2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anim calcmode="lin" valueType="num">
                                      <p:cBhvr>
                                        <p:cTn id="100" dur="1000" fill="hold"/>
                                        <p:tgtEl>
                                          <p:spTgt spid="31"/>
                                        </p:tgtEl>
                                        <p:attrNameLst>
                                          <p:attrName>ppt_x</p:attrName>
                                        </p:attrNameLst>
                                      </p:cBhvr>
                                      <p:tavLst>
                                        <p:tav tm="0">
                                          <p:val>
                                            <p:strVal val="#ppt_x"/>
                                          </p:val>
                                        </p:tav>
                                        <p:tav tm="100000">
                                          <p:val>
                                            <p:strVal val="#ppt_x"/>
                                          </p:val>
                                        </p:tav>
                                      </p:tavLst>
                                    </p:anim>
                                    <p:anim calcmode="lin" valueType="num">
                                      <p:cBhvr>
                                        <p:cTn id="10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23" grpId="0" animBg="1"/>
      <p:bldP spid="25" grpId="0" animBg="1"/>
      <p:bldP spid="27" grpId="0" animBg="1"/>
      <p:bldP spid="29"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16449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3F5E-948F-4D6E-A66C-1C1E1F616976}"/>
              </a:ext>
            </a:extLst>
          </p:cNvPr>
          <p:cNvSpPr>
            <a:spLocks noGrp="1"/>
          </p:cNvSpPr>
          <p:nvPr>
            <p:ph type="title"/>
          </p:nvPr>
        </p:nvSpPr>
        <p:spPr>
          <a:xfrm>
            <a:off x="1147234" y="0"/>
            <a:ext cx="9649178" cy="2897364"/>
          </a:xfrm>
        </p:spPr>
        <p:txBody>
          <a:bodyPr>
            <a:normAutofit/>
          </a:bodyPr>
          <a:lstStyle/>
          <a:p>
            <a:pPr algn="ctr"/>
            <a:r>
              <a:rPr lang="en-US" sz="4000" b="1" i="1" dirty="0"/>
              <a:t>Angel of God, my guardian dear, to whom God's love commits me here. Ever this day be at my side, to light, to guard, to rule, to guide. </a:t>
            </a:r>
            <a:br>
              <a:rPr lang="en-US" sz="4000" b="1" i="1" dirty="0"/>
            </a:br>
            <a:r>
              <a:rPr lang="en-US" sz="4000" b="1" i="1" dirty="0"/>
              <a:t>Amen</a:t>
            </a:r>
          </a:p>
        </p:txBody>
      </p:sp>
      <p:pic>
        <p:nvPicPr>
          <p:cNvPr id="1026" name="Picture 2" descr="Guardian Angels Protecting Children Images, Stock Photos &amp;amp; Vectors |  Shutterstock">
            <a:extLst>
              <a:ext uri="{FF2B5EF4-FFF2-40B4-BE49-F238E27FC236}">
                <a16:creationId xmlns:a16="http://schemas.microsoft.com/office/drawing/2014/main" id="{13DADF67-91AE-48B4-A491-BAFD23D19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984" y="2072922"/>
            <a:ext cx="7191678" cy="516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80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697D-B114-4FB6-A5A2-949F150F4BCA}"/>
              </a:ext>
            </a:extLst>
          </p:cNvPr>
          <p:cNvSpPr>
            <a:spLocks noGrp="1"/>
          </p:cNvSpPr>
          <p:nvPr>
            <p:ph type="title"/>
          </p:nvPr>
        </p:nvSpPr>
        <p:spPr>
          <a:xfrm>
            <a:off x="838200" y="2528712"/>
            <a:ext cx="10515600" cy="1094598"/>
          </a:xfrm>
        </p:spPr>
        <p:txBody>
          <a:bodyPr>
            <a:normAutofit fontScale="90000"/>
          </a:bodyPr>
          <a:lstStyle/>
          <a:p>
            <a:r>
              <a:rPr lang="en-US" sz="2000" b="1" dirty="0">
                <a:latin typeface="Roboto" panose="02000000000000000000" pitchFamily="2" charset="0"/>
                <a:ea typeface="Roboto" panose="02000000000000000000" pitchFamily="2" charset="0"/>
              </a:rPr>
              <a:t>Yancy, Holy Spirit Come, </a:t>
            </a:r>
            <a:r>
              <a:rPr lang="en-US" sz="2000" b="1" dirty="0">
                <a:latin typeface="Roboto" panose="02000000000000000000" pitchFamily="2" charset="0"/>
                <a:ea typeface="Roboto" panose="02000000000000000000" pitchFamily="2" charset="0"/>
                <a:hlinkClick r:id="rId2"/>
              </a:rPr>
              <a:t>https://youtu.be/6f1zaNUMoy4</a:t>
            </a:r>
            <a:br>
              <a:rPr lang="en-US" sz="2000" b="1" dirty="0">
                <a:latin typeface="Roboto" panose="02000000000000000000" pitchFamily="2" charset="0"/>
                <a:ea typeface="Roboto" panose="02000000000000000000" pitchFamily="2" charset="0"/>
              </a:rPr>
            </a:br>
            <a:br>
              <a:rPr lang="en-US" sz="2000" b="1" dirty="0">
                <a:latin typeface="Roboto" panose="02000000000000000000" pitchFamily="2" charset="0"/>
                <a:ea typeface="Roboto" panose="02000000000000000000" pitchFamily="2" charset="0"/>
              </a:rPr>
            </a:br>
            <a:br>
              <a:rPr lang="en-US" sz="2000" b="1" dirty="0">
                <a:latin typeface="Roboto" panose="02000000000000000000" pitchFamily="2" charset="0"/>
                <a:ea typeface="Roboto" panose="02000000000000000000" pitchFamily="2" charset="0"/>
              </a:rPr>
            </a:br>
            <a:r>
              <a:rPr lang="en-US" sz="2000" b="1" dirty="0">
                <a:latin typeface="Roboto" panose="02000000000000000000" pitchFamily="2" charset="0"/>
                <a:ea typeface="Roboto" panose="02000000000000000000" pitchFamily="2" charset="0"/>
              </a:rPr>
              <a:t>Open the Eyes of my Heart Lord</a:t>
            </a:r>
            <a:r>
              <a:rPr lang="en-US" sz="2000" dirty="0">
                <a:latin typeface="Roboto" panose="02000000000000000000" pitchFamily="2" charset="0"/>
                <a:ea typeface="Roboto" panose="02000000000000000000" pitchFamily="2" charset="0"/>
              </a:rPr>
              <a:t>, </a:t>
            </a:r>
            <a:r>
              <a:rPr lang="en-US" sz="2000" dirty="0">
                <a:latin typeface="Roboto" panose="02000000000000000000" pitchFamily="2" charset="0"/>
                <a:ea typeface="Roboto" panose="02000000000000000000" pitchFamily="2" charset="0"/>
                <a:hlinkClick r:id="rId3"/>
              </a:rPr>
              <a:t>https://youtu.be/r_2xLdgkNKs</a:t>
            </a:r>
            <a:endParaRPr lang="en-US" sz="2000"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7D7AFAB0-A54C-450F-8D94-E1CAD24AB6F3}"/>
              </a:ext>
            </a:extLst>
          </p:cNvPr>
          <p:cNvSpPr txBox="1"/>
          <p:nvPr/>
        </p:nvSpPr>
        <p:spPr>
          <a:xfrm>
            <a:off x="838200" y="3976652"/>
            <a:ext cx="10792178" cy="400110"/>
          </a:xfrm>
          <a:prstGeom prst="rect">
            <a:avLst/>
          </a:prstGeom>
          <a:noFill/>
        </p:spPr>
        <p:txBody>
          <a:bodyPr wrap="square" rtlCol="0">
            <a:spAutoFit/>
          </a:bodyPr>
          <a:lstStyle/>
          <a:p>
            <a:r>
              <a:rPr lang="en-US" sz="2000" b="1" i="0" dirty="0">
                <a:effectLst/>
                <a:latin typeface="Roboto" panose="02000000000000000000" pitchFamily="2" charset="0"/>
              </a:rPr>
              <a:t>Come Holy Spirit – Catholic Youth Parramatta</a:t>
            </a:r>
            <a:r>
              <a:rPr lang="en-US" sz="2000" b="0" i="0" dirty="0">
                <a:effectLst/>
                <a:latin typeface="Roboto" panose="02000000000000000000" pitchFamily="2" charset="0"/>
              </a:rPr>
              <a:t>, </a:t>
            </a:r>
            <a:r>
              <a:rPr lang="en-US" sz="2000" dirty="0">
                <a:hlinkClick r:id="rId4" action="ppaction://hlinkfile"/>
              </a:rPr>
              <a:t>https://youtu.be/FqvWfRIwcVU</a:t>
            </a:r>
            <a:endParaRPr lang="en-US" sz="2000" dirty="0"/>
          </a:p>
        </p:txBody>
      </p:sp>
      <p:sp>
        <p:nvSpPr>
          <p:cNvPr id="3" name="TextBox 2">
            <a:extLst>
              <a:ext uri="{FF2B5EF4-FFF2-40B4-BE49-F238E27FC236}">
                <a16:creationId xmlns:a16="http://schemas.microsoft.com/office/drawing/2014/main" id="{2ABE131D-2A46-9122-60B9-825F37C78F36}"/>
              </a:ext>
            </a:extLst>
          </p:cNvPr>
          <p:cNvSpPr txBox="1"/>
          <p:nvPr/>
        </p:nvSpPr>
        <p:spPr>
          <a:xfrm>
            <a:off x="838200" y="750277"/>
            <a:ext cx="4906108" cy="830997"/>
          </a:xfrm>
          <a:prstGeom prst="rect">
            <a:avLst/>
          </a:prstGeom>
          <a:noFill/>
        </p:spPr>
        <p:txBody>
          <a:bodyPr wrap="square" rtlCol="0">
            <a:spAutoFit/>
          </a:bodyPr>
          <a:lstStyle/>
          <a:p>
            <a:r>
              <a:rPr lang="en-US" sz="2800" dirty="0"/>
              <a:t>PRAYERS TO THE HOLY SPIRIT</a:t>
            </a:r>
          </a:p>
          <a:p>
            <a:r>
              <a:rPr lang="en-US" sz="2000" dirty="0"/>
              <a:t>(Choose One)</a:t>
            </a:r>
          </a:p>
        </p:txBody>
      </p:sp>
    </p:spTree>
    <p:extLst>
      <p:ext uri="{BB962C8B-B14F-4D97-AF65-F5344CB8AC3E}">
        <p14:creationId xmlns:p14="http://schemas.microsoft.com/office/powerpoint/2010/main" val="3503079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11958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9B76C-9084-4514-8607-466C4F88217C}"/>
              </a:ext>
            </a:extLst>
          </p:cNvPr>
          <p:cNvSpPr txBox="1"/>
          <p:nvPr/>
        </p:nvSpPr>
        <p:spPr>
          <a:xfrm>
            <a:off x="2869358" y="-91829"/>
            <a:ext cx="6427826" cy="646331"/>
          </a:xfrm>
          <a:prstGeom prst="rect">
            <a:avLst/>
          </a:prstGeom>
          <a:noFill/>
        </p:spPr>
        <p:txBody>
          <a:bodyPr wrap="square" rtlCol="0">
            <a:spAutoFit/>
          </a:bodyPr>
          <a:lstStyle/>
          <a:p>
            <a:r>
              <a:rPr lang="en-US" sz="3600" dirty="0"/>
              <a:t>Put the Joyful Mysteries in Order</a:t>
            </a:r>
          </a:p>
        </p:txBody>
      </p:sp>
      <p:pic>
        <p:nvPicPr>
          <p:cNvPr id="5" name="Picture 2" descr="Annunciation to the Virgin (ca. 1660&amp;ndash;1680) by Bartolom&amp;eacute;  Esteban Murillo. Original from The Rij… | Baroque painting, Annunciation,  Fine art photo prints">
            <a:extLst>
              <a:ext uri="{FF2B5EF4-FFF2-40B4-BE49-F238E27FC236}">
                <a16:creationId xmlns:a16="http://schemas.microsoft.com/office/drawing/2014/main" id="{8FE58AD2-9412-428C-B19D-011999097D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2936" y="1341733"/>
            <a:ext cx="2443492" cy="3742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east of the Visitation of Mary | Blessed virgin mary, Blessed mother, Mama  mary">
            <a:extLst>
              <a:ext uri="{FF2B5EF4-FFF2-40B4-BE49-F238E27FC236}">
                <a16:creationId xmlns:a16="http://schemas.microsoft.com/office/drawing/2014/main" id="{7901607C-42A8-441C-9922-2147C23E6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142" y="1419326"/>
            <a:ext cx="2443492" cy="3742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D3BD3C-75A5-4EDB-88B2-D5B652421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428" y="2175082"/>
            <a:ext cx="2443493" cy="3742638"/>
          </a:xfrm>
          <a:prstGeom prst="rect">
            <a:avLst/>
          </a:prstGeom>
        </p:spPr>
      </p:pic>
      <p:pic>
        <p:nvPicPr>
          <p:cNvPr id="9" name="Picture 8">
            <a:extLst>
              <a:ext uri="{FF2B5EF4-FFF2-40B4-BE49-F238E27FC236}">
                <a16:creationId xmlns:a16="http://schemas.microsoft.com/office/drawing/2014/main" id="{B359623E-3419-456D-AB1F-D292215B5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7" y="1341734"/>
            <a:ext cx="2443492" cy="3742637"/>
          </a:xfrm>
          <a:prstGeom prst="rect">
            <a:avLst/>
          </a:prstGeom>
        </p:spPr>
      </p:pic>
      <p:pic>
        <p:nvPicPr>
          <p:cNvPr id="13" name="Picture 12">
            <a:extLst>
              <a:ext uri="{FF2B5EF4-FFF2-40B4-BE49-F238E27FC236}">
                <a16:creationId xmlns:a16="http://schemas.microsoft.com/office/drawing/2014/main" id="{8571E8D8-09D6-4B1E-AE1B-AF2CAC1F1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6223" y="2175082"/>
            <a:ext cx="2443492" cy="3742638"/>
          </a:xfrm>
          <a:prstGeom prst="rect">
            <a:avLst/>
          </a:prstGeom>
        </p:spPr>
      </p:pic>
      <p:sp>
        <p:nvSpPr>
          <p:cNvPr id="10" name="TextBox 9">
            <a:extLst>
              <a:ext uri="{FF2B5EF4-FFF2-40B4-BE49-F238E27FC236}">
                <a16:creationId xmlns:a16="http://schemas.microsoft.com/office/drawing/2014/main" id="{E23220D1-83BD-4495-9AC1-75641BA2E2AA}"/>
              </a:ext>
            </a:extLst>
          </p:cNvPr>
          <p:cNvSpPr txBox="1"/>
          <p:nvPr/>
        </p:nvSpPr>
        <p:spPr>
          <a:xfrm>
            <a:off x="4914050" y="441462"/>
            <a:ext cx="2392579" cy="923330"/>
          </a:xfrm>
          <a:prstGeom prst="rect">
            <a:avLst/>
          </a:prstGeom>
          <a:noFill/>
        </p:spPr>
        <p:txBody>
          <a:bodyPr wrap="square" rtlCol="0">
            <a:spAutoFit/>
          </a:bodyPr>
          <a:lstStyle/>
          <a:p>
            <a:pPr algn="ctr"/>
            <a:r>
              <a:rPr lang="en-US" b="1" dirty="0"/>
              <a:t>1-The Annunciation:</a:t>
            </a:r>
          </a:p>
          <a:p>
            <a:pPr algn="ctr"/>
            <a:r>
              <a:rPr lang="en-US" b="1" dirty="0"/>
              <a:t>The Angel Gabriel Announces God’s Plan</a:t>
            </a:r>
          </a:p>
        </p:txBody>
      </p:sp>
      <p:sp>
        <p:nvSpPr>
          <p:cNvPr id="12" name="TextBox 11">
            <a:extLst>
              <a:ext uri="{FF2B5EF4-FFF2-40B4-BE49-F238E27FC236}">
                <a16:creationId xmlns:a16="http://schemas.microsoft.com/office/drawing/2014/main" id="{9DA5F354-736A-4A69-B6D1-60CA5CBF242A}"/>
              </a:ext>
            </a:extLst>
          </p:cNvPr>
          <p:cNvSpPr txBox="1"/>
          <p:nvPr/>
        </p:nvSpPr>
        <p:spPr>
          <a:xfrm>
            <a:off x="9882007" y="776882"/>
            <a:ext cx="2308386" cy="646331"/>
          </a:xfrm>
          <a:prstGeom prst="rect">
            <a:avLst/>
          </a:prstGeom>
          <a:noFill/>
        </p:spPr>
        <p:txBody>
          <a:bodyPr wrap="square" rtlCol="0">
            <a:spAutoFit/>
          </a:bodyPr>
          <a:lstStyle/>
          <a:p>
            <a:pPr algn="ctr"/>
            <a:r>
              <a:rPr lang="en-US" b="1" dirty="0"/>
              <a:t>2-The Visitation: </a:t>
            </a:r>
          </a:p>
          <a:p>
            <a:pPr algn="ctr"/>
            <a:r>
              <a:rPr lang="en-US" b="1" dirty="0"/>
              <a:t>Mary Visits Elizabeth</a:t>
            </a:r>
          </a:p>
        </p:txBody>
      </p:sp>
      <p:sp>
        <p:nvSpPr>
          <p:cNvPr id="14" name="TextBox 13">
            <a:extLst>
              <a:ext uri="{FF2B5EF4-FFF2-40B4-BE49-F238E27FC236}">
                <a16:creationId xmlns:a16="http://schemas.microsoft.com/office/drawing/2014/main" id="{6C9BC321-51D7-4E53-A74D-427958345922}"/>
              </a:ext>
            </a:extLst>
          </p:cNvPr>
          <p:cNvSpPr txBox="1"/>
          <p:nvPr/>
        </p:nvSpPr>
        <p:spPr>
          <a:xfrm>
            <a:off x="7292286" y="1528751"/>
            <a:ext cx="2372663" cy="646331"/>
          </a:xfrm>
          <a:prstGeom prst="rect">
            <a:avLst/>
          </a:prstGeom>
          <a:noFill/>
        </p:spPr>
        <p:txBody>
          <a:bodyPr wrap="square" rtlCol="0">
            <a:spAutoFit/>
          </a:bodyPr>
          <a:lstStyle/>
          <a:p>
            <a:pPr algn="ctr"/>
            <a:r>
              <a:rPr lang="en-US" b="1" dirty="0"/>
              <a:t>3-The Nativity: </a:t>
            </a:r>
          </a:p>
          <a:p>
            <a:pPr algn="ctr"/>
            <a:r>
              <a:rPr lang="en-US" b="1" dirty="0"/>
              <a:t>Jesus is Born</a:t>
            </a:r>
          </a:p>
        </p:txBody>
      </p:sp>
      <p:sp>
        <p:nvSpPr>
          <p:cNvPr id="15" name="TextBox 14">
            <a:extLst>
              <a:ext uri="{FF2B5EF4-FFF2-40B4-BE49-F238E27FC236}">
                <a16:creationId xmlns:a16="http://schemas.microsoft.com/office/drawing/2014/main" id="{49EE8795-C01C-4078-8E92-BF06781C5431}"/>
              </a:ext>
            </a:extLst>
          </p:cNvPr>
          <p:cNvSpPr txBox="1"/>
          <p:nvPr/>
        </p:nvSpPr>
        <p:spPr>
          <a:xfrm>
            <a:off x="18350" y="731054"/>
            <a:ext cx="2308389" cy="646331"/>
          </a:xfrm>
          <a:prstGeom prst="rect">
            <a:avLst/>
          </a:prstGeom>
          <a:noFill/>
        </p:spPr>
        <p:txBody>
          <a:bodyPr wrap="square" rtlCol="0">
            <a:spAutoFit/>
          </a:bodyPr>
          <a:lstStyle/>
          <a:p>
            <a:pPr algn="ctr"/>
            <a:r>
              <a:rPr lang="en-US" b="1" dirty="0"/>
              <a:t>4-The Presentation at the Temple</a:t>
            </a:r>
          </a:p>
        </p:txBody>
      </p:sp>
      <p:sp>
        <p:nvSpPr>
          <p:cNvPr id="17" name="TextBox 16">
            <a:extLst>
              <a:ext uri="{FF2B5EF4-FFF2-40B4-BE49-F238E27FC236}">
                <a16:creationId xmlns:a16="http://schemas.microsoft.com/office/drawing/2014/main" id="{7B62DA51-0A3D-4CFA-AF28-085A3BDE10A6}"/>
              </a:ext>
            </a:extLst>
          </p:cNvPr>
          <p:cNvSpPr txBox="1"/>
          <p:nvPr/>
        </p:nvSpPr>
        <p:spPr>
          <a:xfrm>
            <a:off x="2486530" y="1419326"/>
            <a:ext cx="2372663" cy="646331"/>
          </a:xfrm>
          <a:prstGeom prst="rect">
            <a:avLst/>
          </a:prstGeom>
          <a:noFill/>
        </p:spPr>
        <p:txBody>
          <a:bodyPr wrap="square" rtlCol="0">
            <a:spAutoFit/>
          </a:bodyPr>
          <a:lstStyle/>
          <a:p>
            <a:pPr algn="ctr"/>
            <a:r>
              <a:rPr lang="en-US" b="1" dirty="0"/>
              <a:t>5-Jesus Lost and Found at the Temple</a:t>
            </a:r>
          </a:p>
        </p:txBody>
      </p:sp>
    </p:spTree>
    <p:extLst>
      <p:ext uri="{BB962C8B-B14F-4D97-AF65-F5344CB8AC3E}">
        <p14:creationId xmlns:p14="http://schemas.microsoft.com/office/powerpoint/2010/main" val="31306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thank</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Lord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5435" y="1831588"/>
            <a:ext cx="4527395" cy="452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33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844" y="0"/>
            <a:ext cx="8421028" cy="1325563"/>
          </a:xfrm>
        </p:spPr>
        <p:txBody>
          <a:bodyPr/>
          <a:lstStyle/>
          <a:p>
            <a:pPr algn="ct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Praise</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Lord </a:t>
            </a:r>
            <a:r>
              <a:rPr lang="es-ES" b="1" dirty="0" err="1">
                <a:latin typeface="Comic Sans MS" panose="030F0702030302020204" pitchFamily="66" charset="0"/>
              </a:rPr>
              <a:t>you</a:t>
            </a:r>
            <a:r>
              <a:rPr lang="es-ES" b="1" dirty="0">
                <a:latin typeface="Comic Sans MS" panose="030F0702030302020204" pitchFamily="66" charset="0"/>
              </a:rPr>
              <a:t> 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230" y="1895708"/>
            <a:ext cx="4358150" cy="4393582"/>
          </a:xfrm>
          <a:prstGeom prst="rect">
            <a:avLst/>
          </a:prstGeom>
        </p:spPr>
      </p:pic>
    </p:spTree>
    <p:extLst>
      <p:ext uri="{BB962C8B-B14F-4D97-AF65-F5344CB8AC3E}">
        <p14:creationId xmlns:p14="http://schemas.microsoft.com/office/powerpoint/2010/main" val="3104177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a:latin typeface="Comic Sans MS" panose="030F0702030302020204" pitchFamily="66" charset="0"/>
              </a:rPr>
              <a:t>Lord, </a:t>
            </a:r>
            <a:r>
              <a:rPr lang="es-ES" b="1" dirty="0" err="1">
                <a:latin typeface="Comic Sans MS" panose="030F0702030302020204" pitchFamily="66" charset="0"/>
              </a:rPr>
              <a:t>we</a:t>
            </a:r>
            <a:r>
              <a:rPr lang="es-ES" b="1" dirty="0">
                <a:latin typeface="Comic Sans MS" panose="030F0702030302020204" pitchFamily="66" charset="0"/>
              </a:rPr>
              <a:t> are </a:t>
            </a:r>
            <a:r>
              <a:rPr lang="es-ES" b="1" dirty="0" err="1">
                <a:latin typeface="Comic Sans MS" panose="030F0702030302020204" pitchFamily="66" charset="0"/>
              </a:rPr>
              <a:t>sorry</a:t>
            </a:r>
            <a:r>
              <a:rPr lang="es-ES" b="1" dirty="0">
                <a:latin typeface="Comic Sans MS" panose="030F0702030302020204" pitchFamily="66" charset="0"/>
              </a:rPr>
              <a:t>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1915" y="1817921"/>
            <a:ext cx="4162726" cy="438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278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a:latin typeface="Comic Sans MS" panose="030F0702030302020204" pitchFamily="66" charset="0"/>
              </a:rPr>
              <a:t>Lord, </a:t>
            </a: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ask</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3" name="Picture 2" descr="Emoji Request - DaydreamingEmoji">
            <a:extLst>
              <a:ext uri="{FF2B5EF4-FFF2-40B4-BE49-F238E27FC236}">
                <a16:creationId xmlns:a16="http://schemas.microsoft.com/office/drawing/2014/main" id="{C5677B64-0956-6E69-E209-7921A9678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06" y="1567039"/>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81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blue floral clip art, children watercolor flower, floral - spring flower  clipart free PNG image with transparent background | TOPpng">
            <a:extLst>
              <a:ext uri="{FF2B5EF4-FFF2-40B4-BE49-F238E27FC236}">
                <a16:creationId xmlns:a16="http://schemas.microsoft.com/office/drawing/2014/main" id="{6B19DDCA-C074-442E-BDE9-D8B36570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084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lue floral clip art, children watercolor flower, floral - spring flower  clipart free PNG image with transparent background | TOPpng">
            <a:extLst>
              <a:ext uri="{FF2B5EF4-FFF2-40B4-BE49-F238E27FC236}">
                <a16:creationId xmlns:a16="http://schemas.microsoft.com/office/drawing/2014/main" id="{62AD7F35-C348-49B4-BFAE-8B4C4E420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196" y="0"/>
            <a:ext cx="60058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boy&#10;&#10;Description automatically generated">
            <a:extLst>
              <a:ext uri="{FF2B5EF4-FFF2-40B4-BE49-F238E27FC236}">
                <a16:creationId xmlns:a16="http://schemas.microsoft.com/office/drawing/2014/main" id="{AF0C9855-B292-411E-99EA-970596410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43" y="2024743"/>
            <a:ext cx="838485" cy="709125"/>
          </a:xfrm>
          <a:prstGeom prst="rect">
            <a:avLst/>
          </a:prstGeom>
        </p:spPr>
      </p:pic>
      <p:pic>
        <p:nvPicPr>
          <p:cNvPr id="7" name="Picture 6" descr="A close up of a boy&#10;&#10;Description automatically generated">
            <a:extLst>
              <a:ext uri="{FF2B5EF4-FFF2-40B4-BE49-F238E27FC236}">
                <a16:creationId xmlns:a16="http://schemas.microsoft.com/office/drawing/2014/main" id="{E26279D3-4102-4DCE-AC19-3E6A2A7A2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04" y="3875314"/>
            <a:ext cx="838485" cy="709125"/>
          </a:xfrm>
          <a:prstGeom prst="rect">
            <a:avLst/>
          </a:prstGeom>
        </p:spPr>
      </p:pic>
      <p:pic>
        <p:nvPicPr>
          <p:cNvPr id="8" name="Picture 7" descr="A close up of a boy&#10;&#10;Description automatically generated">
            <a:extLst>
              <a:ext uri="{FF2B5EF4-FFF2-40B4-BE49-F238E27FC236}">
                <a16:creationId xmlns:a16="http://schemas.microsoft.com/office/drawing/2014/main" id="{2EBFE150-8BFA-4FDB-9204-853867863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583" y="1315618"/>
            <a:ext cx="838485" cy="709125"/>
          </a:xfrm>
          <a:prstGeom prst="rect">
            <a:avLst/>
          </a:prstGeom>
        </p:spPr>
      </p:pic>
      <p:pic>
        <p:nvPicPr>
          <p:cNvPr id="9" name="Picture 8" descr="A close up of a boy&#10;&#10;Description automatically generated">
            <a:extLst>
              <a:ext uri="{FF2B5EF4-FFF2-40B4-BE49-F238E27FC236}">
                <a16:creationId xmlns:a16="http://schemas.microsoft.com/office/drawing/2014/main" id="{243D1CE9-AA6D-4DA4-A1C2-3F3A9108C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115" y="3240833"/>
            <a:ext cx="838485" cy="709125"/>
          </a:xfrm>
          <a:prstGeom prst="rect">
            <a:avLst/>
          </a:prstGeom>
        </p:spPr>
      </p:pic>
      <p:pic>
        <p:nvPicPr>
          <p:cNvPr id="10" name="Picture 9" descr="A close up of a boy&#10;&#10;Description automatically generated">
            <a:extLst>
              <a:ext uri="{FF2B5EF4-FFF2-40B4-BE49-F238E27FC236}">
                <a16:creationId xmlns:a16="http://schemas.microsoft.com/office/drawing/2014/main" id="{635B1BEC-38D0-4B2A-8506-EBB7AA635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568" y="684245"/>
            <a:ext cx="838485" cy="709125"/>
          </a:xfrm>
          <a:prstGeom prst="rect">
            <a:avLst/>
          </a:prstGeom>
        </p:spPr>
      </p:pic>
      <p:pic>
        <p:nvPicPr>
          <p:cNvPr id="11" name="Picture 10" descr="A close up of a boy&#10;&#10;Description automatically generated">
            <a:extLst>
              <a:ext uri="{FF2B5EF4-FFF2-40B4-BE49-F238E27FC236}">
                <a16:creationId xmlns:a16="http://schemas.microsoft.com/office/drawing/2014/main" id="{A1787366-BAA8-42E8-A07A-91BCD493F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810" y="3240833"/>
            <a:ext cx="838485" cy="709125"/>
          </a:xfrm>
          <a:prstGeom prst="rect">
            <a:avLst/>
          </a:prstGeom>
        </p:spPr>
      </p:pic>
      <p:pic>
        <p:nvPicPr>
          <p:cNvPr id="12" name="Picture 11" descr="A close up of a boy&#10;&#10;Description automatically generated">
            <a:extLst>
              <a:ext uri="{FF2B5EF4-FFF2-40B4-BE49-F238E27FC236}">
                <a16:creationId xmlns:a16="http://schemas.microsoft.com/office/drawing/2014/main" id="{0E919263-6814-485F-9AB6-1BAE52FF2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51" y="2024742"/>
            <a:ext cx="838485" cy="709125"/>
          </a:xfrm>
          <a:prstGeom prst="rect">
            <a:avLst/>
          </a:prstGeom>
        </p:spPr>
      </p:pic>
      <p:pic>
        <p:nvPicPr>
          <p:cNvPr id="13" name="Picture 12" descr="A close up of a boy&#10;&#10;Description automatically generated">
            <a:extLst>
              <a:ext uri="{FF2B5EF4-FFF2-40B4-BE49-F238E27FC236}">
                <a16:creationId xmlns:a16="http://schemas.microsoft.com/office/drawing/2014/main" id="{D75DFAB5-4629-4836-9727-9C7ABE3DC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875314"/>
            <a:ext cx="838485" cy="709125"/>
          </a:xfrm>
          <a:prstGeom prst="rect">
            <a:avLst/>
          </a:prstGeom>
        </p:spPr>
      </p:pic>
      <p:pic>
        <p:nvPicPr>
          <p:cNvPr id="14" name="Picture 13" descr="A close up of a boy&#10;&#10;Description automatically generated">
            <a:extLst>
              <a:ext uri="{FF2B5EF4-FFF2-40B4-BE49-F238E27FC236}">
                <a16:creationId xmlns:a16="http://schemas.microsoft.com/office/drawing/2014/main" id="{2A730866-477D-4202-91AE-8C7356FAF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192" y="1393370"/>
            <a:ext cx="838485" cy="709125"/>
          </a:xfrm>
          <a:prstGeom prst="rect">
            <a:avLst/>
          </a:prstGeom>
        </p:spPr>
      </p:pic>
      <p:pic>
        <p:nvPicPr>
          <p:cNvPr id="15" name="Picture 14" descr="A close up of a boy&#10;&#10;Description automatically generated">
            <a:extLst>
              <a:ext uri="{FF2B5EF4-FFF2-40B4-BE49-F238E27FC236}">
                <a16:creationId xmlns:a16="http://schemas.microsoft.com/office/drawing/2014/main" id="{765DC39F-2DE3-4595-83B2-4A3C77C19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3501" y="684245"/>
            <a:ext cx="838485" cy="709125"/>
          </a:xfrm>
          <a:prstGeom prst="rect">
            <a:avLst/>
          </a:prstGeom>
        </p:spPr>
      </p:pic>
      <p:pic>
        <p:nvPicPr>
          <p:cNvPr id="16" name="Picture 15" descr="A close up of a boy&#10;&#10;Description automatically generated">
            <a:extLst>
              <a:ext uri="{FF2B5EF4-FFF2-40B4-BE49-F238E27FC236}">
                <a16:creationId xmlns:a16="http://schemas.microsoft.com/office/drawing/2014/main" id="{4ECA30B5-DE62-4B05-B870-265C15B53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743" y="3240832"/>
            <a:ext cx="838485" cy="709125"/>
          </a:xfrm>
          <a:prstGeom prst="rect">
            <a:avLst/>
          </a:prstGeom>
        </p:spPr>
      </p:pic>
      <p:pic>
        <p:nvPicPr>
          <p:cNvPr id="17" name="Picture 16" descr="A close up of a boy&#10;&#10;Description automatically generated">
            <a:extLst>
              <a:ext uri="{FF2B5EF4-FFF2-40B4-BE49-F238E27FC236}">
                <a16:creationId xmlns:a16="http://schemas.microsoft.com/office/drawing/2014/main" id="{11B672A5-828B-4BDA-85FF-767EACC87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817" y="3240832"/>
            <a:ext cx="838485" cy="709125"/>
          </a:xfrm>
          <a:prstGeom prst="rect">
            <a:avLst/>
          </a:prstGeom>
        </p:spPr>
      </p:pic>
      <p:sp>
        <p:nvSpPr>
          <p:cNvPr id="27" name="TextBox 26"/>
          <p:cNvSpPr txBox="1"/>
          <p:nvPr/>
        </p:nvSpPr>
        <p:spPr>
          <a:xfrm>
            <a:off x="0" y="0"/>
            <a:ext cx="2849217" cy="1569660"/>
          </a:xfrm>
          <a:prstGeom prst="rect">
            <a:avLst/>
          </a:prstGeom>
          <a:noFill/>
        </p:spPr>
        <p:txBody>
          <a:bodyPr wrap="square" rtlCol="0">
            <a:spAutoFit/>
          </a:bodyPr>
          <a:lstStyle/>
          <a:p>
            <a:r>
              <a:rPr lang="es-ES" sz="1600" b="1" dirty="0" err="1"/>
              <a:t>Dear</a:t>
            </a:r>
            <a:r>
              <a:rPr lang="es-ES" sz="1600" b="1" dirty="0"/>
              <a:t> </a:t>
            </a:r>
            <a:r>
              <a:rPr lang="es-ES" sz="1600" b="1" dirty="0" err="1"/>
              <a:t>Jesus</a:t>
            </a:r>
            <a:r>
              <a:rPr lang="es-ES" sz="1600" b="1" dirty="0"/>
              <a:t>, Mary, Joseph: </a:t>
            </a:r>
          </a:p>
          <a:p>
            <a:r>
              <a:rPr lang="es-ES" sz="1600" b="1" dirty="0"/>
              <a:t>I  </a:t>
            </a:r>
            <a:r>
              <a:rPr lang="es-ES" sz="1600" b="1" dirty="0" err="1"/>
              <a:t>pray</a:t>
            </a:r>
            <a:r>
              <a:rPr lang="es-ES" sz="1600" b="1" dirty="0"/>
              <a:t> </a:t>
            </a:r>
            <a:r>
              <a:rPr lang="es-ES" sz="1600" b="1" dirty="0" err="1"/>
              <a:t>for</a:t>
            </a:r>
            <a:r>
              <a:rPr lang="es-ES" sz="1600" b="1" dirty="0"/>
              <a:t> (</a:t>
            </a:r>
            <a:r>
              <a:rPr lang="es-ES" sz="1600" b="1" dirty="0" err="1"/>
              <a:t>name</a:t>
            </a:r>
            <a:r>
              <a:rPr lang="es-ES" sz="1600" b="1" dirty="0"/>
              <a:t>) </a:t>
            </a:r>
            <a:r>
              <a:rPr lang="es-ES" sz="1600" b="1" dirty="0" err="1"/>
              <a:t>who</a:t>
            </a:r>
            <a:r>
              <a:rPr lang="es-ES" sz="1600" b="1" dirty="0"/>
              <a:t> I </a:t>
            </a:r>
            <a:r>
              <a:rPr lang="es-ES" sz="1600" b="1" dirty="0" err="1"/>
              <a:t>have</a:t>
            </a:r>
            <a:r>
              <a:rPr lang="es-ES" sz="1600" b="1" dirty="0"/>
              <a:t> </a:t>
            </a:r>
            <a:r>
              <a:rPr lang="es-ES" sz="1600" b="1" dirty="0" err="1"/>
              <a:t>spiritually</a:t>
            </a:r>
            <a:r>
              <a:rPr lang="es-ES" sz="1600" b="1" dirty="0"/>
              <a:t> </a:t>
            </a:r>
            <a:r>
              <a:rPr lang="es-ES" sz="1600" b="1" dirty="0" err="1"/>
              <a:t>adopted</a:t>
            </a:r>
            <a:r>
              <a:rPr lang="es-ES" sz="1600" b="1" dirty="0"/>
              <a:t> </a:t>
            </a:r>
            <a:r>
              <a:rPr lang="es-ES" sz="1600" b="1" dirty="0" err="1"/>
              <a:t>during</a:t>
            </a:r>
            <a:r>
              <a:rPr lang="es-ES" sz="1600" b="1" dirty="0"/>
              <a:t> </a:t>
            </a:r>
            <a:r>
              <a:rPr lang="es-ES" sz="1600" b="1" dirty="0" err="1"/>
              <a:t>the</a:t>
            </a:r>
            <a:r>
              <a:rPr lang="es-ES" sz="1600" b="1" dirty="0"/>
              <a:t> 9 </a:t>
            </a:r>
            <a:r>
              <a:rPr lang="es-ES" sz="1600" b="1" dirty="0" err="1"/>
              <a:t>months</a:t>
            </a:r>
            <a:r>
              <a:rPr lang="es-ES" sz="1600" b="1" dirty="0"/>
              <a:t> of </a:t>
            </a:r>
            <a:r>
              <a:rPr lang="es-ES" sz="1600" b="1" dirty="0" err="1"/>
              <a:t>my</a:t>
            </a:r>
            <a:r>
              <a:rPr lang="es-ES" sz="1600" b="1" dirty="0"/>
              <a:t> </a:t>
            </a:r>
            <a:r>
              <a:rPr lang="es-ES" sz="1600" b="1" dirty="0" err="1"/>
              <a:t>school</a:t>
            </a:r>
            <a:r>
              <a:rPr lang="es-ES" sz="1600" b="1" dirty="0"/>
              <a:t> </a:t>
            </a:r>
            <a:r>
              <a:rPr lang="es-ES" sz="1600" b="1" dirty="0" err="1"/>
              <a:t>year</a:t>
            </a:r>
            <a:r>
              <a:rPr lang="es-ES" sz="1600" b="1" dirty="0"/>
              <a:t>, </a:t>
            </a:r>
            <a:r>
              <a:rPr lang="es-ES" sz="1600" b="1" dirty="0" err="1"/>
              <a:t>that</a:t>
            </a:r>
            <a:r>
              <a:rPr lang="es-ES" sz="1600" b="1" dirty="0"/>
              <a:t> he/</a:t>
            </a:r>
            <a:r>
              <a:rPr lang="es-ES" sz="1600" b="1" dirty="0" err="1"/>
              <a:t>she</a:t>
            </a:r>
            <a:r>
              <a:rPr lang="es-ES" sz="1600" b="1" dirty="0"/>
              <a:t> </a:t>
            </a:r>
            <a:r>
              <a:rPr lang="es-ES" sz="1600" b="1" dirty="0" err="1"/>
              <a:t>will</a:t>
            </a:r>
            <a:r>
              <a:rPr lang="es-ES" sz="1600" b="1" dirty="0"/>
              <a:t> be </a:t>
            </a:r>
            <a:r>
              <a:rPr lang="es-ES" sz="1600" b="1" dirty="0" err="1"/>
              <a:t>born</a:t>
            </a:r>
            <a:r>
              <a:rPr lang="es-ES" sz="1600" b="1" dirty="0"/>
              <a:t> </a:t>
            </a:r>
            <a:r>
              <a:rPr lang="es-ES" sz="1600" b="1" dirty="0" err="1"/>
              <a:t>to</a:t>
            </a:r>
            <a:r>
              <a:rPr lang="es-ES" sz="1600" b="1" dirty="0"/>
              <a:t> </a:t>
            </a:r>
            <a:r>
              <a:rPr lang="es-ES" sz="1600" b="1" dirty="0" err="1"/>
              <a:t>live</a:t>
            </a:r>
            <a:r>
              <a:rPr lang="es-ES" sz="1600" b="1" dirty="0"/>
              <a:t> a </a:t>
            </a:r>
            <a:r>
              <a:rPr lang="es-ES" sz="1600" b="1" dirty="0" err="1"/>
              <a:t>life</a:t>
            </a:r>
            <a:r>
              <a:rPr lang="es-ES" sz="1600" b="1" dirty="0"/>
              <a:t> as a </a:t>
            </a:r>
            <a:r>
              <a:rPr lang="es-ES" sz="1600" b="1" dirty="0" err="1"/>
              <a:t>child</a:t>
            </a:r>
            <a:r>
              <a:rPr lang="es-ES" sz="1600" b="1" dirty="0"/>
              <a:t> </a:t>
            </a:r>
            <a:r>
              <a:rPr lang="es-ES" sz="1600" b="1" dirty="0" err="1"/>
              <a:t>of</a:t>
            </a:r>
            <a:r>
              <a:rPr lang="es-ES" sz="1600" b="1" dirty="0"/>
              <a:t> </a:t>
            </a:r>
            <a:r>
              <a:rPr lang="es-ES" sz="1600" b="1" dirty="0" err="1"/>
              <a:t>God</a:t>
            </a:r>
            <a:r>
              <a:rPr lang="es-ES" sz="1600" b="1" dirty="0"/>
              <a:t>. Amen.</a:t>
            </a:r>
          </a:p>
        </p:txBody>
      </p:sp>
    </p:spTree>
    <p:extLst>
      <p:ext uri="{BB962C8B-B14F-4D97-AF65-F5344CB8AC3E}">
        <p14:creationId xmlns:p14="http://schemas.microsoft.com/office/powerpoint/2010/main" val="398606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or have rejected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1925409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951</Words>
  <Application>Microsoft Office PowerPoint</Application>
  <PresentationFormat>Widescreen</PresentationFormat>
  <Paragraphs>114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Aharoni</vt:lpstr>
      <vt:lpstr>Arial</vt:lpstr>
      <vt:lpstr>Calibri</vt:lpstr>
      <vt:lpstr>Calibri Light</vt:lpstr>
      <vt:lpstr>Comic Sans MS</vt:lpstr>
      <vt:lpstr>Roboto</vt:lpstr>
      <vt:lpstr>Office Theme</vt:lpstr>
      <vt:lpstr>PowerPoint Presentation</vt:lpstr>
      <vt:lpstr>Yancy, Holy Spirit Come, https://youtu.be/6f1zaNUMoy4   Open the Eyes of my Heart Lord, https://youtu.be/r_2xLdgkNKs</vt:lpstr>
      <vt:lpstr>We thank you Lord for:</vt:lpstr>
      <vt:lpstr>We Praise You. Lord you are:</vt:lpstr>
      <vt:lpstr>Lord, we are sorry for:</vt:lpstr>
      <vt:lpstr>Lord, we ask you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Angel of God, my guardian dear, to whom God's love commits me here. Ever this day be at my side, to light, to guard, to rule, to guide.  Amen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122</cp:revision>
  <dcterms:created xsi:type="dcterms:W3CDTF">2020-05-11T13:21:03Z</dcterms:created>
  <dcterms:modified xsi:type="dcterms:W3CDTF">2024-10-02T13:13:52Z</dcterms:modified>
</cp:coreProperties>
</file>