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60" r:id="rId3"/>
    <p:sldId id="361" r:id="rId4"/>
    <p:sldId id="359" r:id="rId5"/>
    <p:sldId id="362" r:id="rId6"/>
    <p:sldId id="363" r:id="rId7"/>
    <p:sldId id="365" r:id="rId8"/>
    <p:sldId id="382" r:id="rId9"/>
    <p:sldId id="376" r:id="rId10"/>
    <p:sldId id="367" r:id="rId11"/>
    <p:sldId id="368" r:id="rId12"/>
    <p:sldId id="374" r:id="rId13"/>
    <p:sldId id="378" r:id="rId14"/>
    <p:sldId id="379" r:id="rId15"/>
    <p:sldId id="380" r:id="rId16"/>
    <p:sldId id="369" r:id="rId17"/>
    <p:sldId id="377" r:id="rId18"/>
    <p:sldId id="270" r:id="rId19"/>
    <p:sldId id="381" r:id="rId20"/>
    <p:sldId id="384" r:id="rId21"/>
    <p:sldId id="358" r:id="rId22"/>
    <p:sldId id="3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71" d="100"/>
          <a:sy n="71" d="100"/>
        </p:scale>
        <p:origin x="6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70B0DA-FF89-4FA9-8163-E4F7495A102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45991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490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78481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8601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0B0DA-FF89-4FA9-8163-E4F7495A102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38252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0B0DA-FF89-4FA9-8163-E4F7495A1028}"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85795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0B0DA-FF89-4FA9-8163-E4F7495A1028}"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63297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0B0DA-FF89-4FA9-8163-E4F7495A1028}"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52044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0B0DA-FF89-4FA9-8163-E4F7495A1028}"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9097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8664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427340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B0DA-FF89-4FA9-8163-E4F7495A1028}"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072C7-BEA1-4EC7-93FE-7A5A649EF4E3}" type="slidenum">
              <a:rPr lang="en-US" smtClean="0"/>
              <a:t>‹#›</a:t>
            </a:fld>
            <a:endParaRPr lang="en-US"/>
          </a:p>
        </p:txBody>
      </p:sp>
    </p:spTree>
    <p:extLst>
      <p:ext uri="{BB962C8B-B14F-4D97-AF65-F5344CB8AC3E}">
        <p14:creationId xmlns:p14="http://schemas.microsoft.com/office/powerpoint/2010/main" val="3428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ddTxcQFAlQ0?si=ecRjt_DzNehlfjFb" TargetMode="External"/><Relationship Id="rId2" Type="http://schemas.openxmlformats.org/officeDocument/2006/relationships/slideLayout" Target="../slideLayouts/slideLayout6.xml"/><Relationship Id="rId1" Type="http://schemas.openxmlformats.org/officeDocument/2006/relationships/video" Target="https://www.youtube.com/embed/ddTxcQFAlQ0?feature=oembed" TargetMode="Externa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035" y="1753538"/>
            <a:ext cx="10243930" cy="2387600"/>
          </a:xfrm>
        </p:spPr>
        <p:txBody>
          <a:bodyPr/>
          <a:lstStyle/>
          <a:p>
            <a:r>
              <a:rPr lang="en-US" dirty="0">
                <a:solidFill>
                  <a:srgbClr val="0070C0"/>
                </a:solidFill>
                <a:latin typeface="Comic Sans MS" panose="030F0702030302020204" pitchFamily="66" charset="0"/>
              </a:rPr>
              <a:t>Friends of Jesus and Mary</a:t>
            </a:r>
          </a:p>
        </p:txBody>
      </p:sp>
      <p:sp>
        <p:nvSpPr>
          <p:cNvPr id="3" name="Subtitle 2"/>
          <p:cNvSpPr>
            <a:spLocks noGrp="1"/>
          </p:cNvSpPr>
          <p:nvPr>
            <p:ph type="subTitle" idx="1"/>
          </p:nvPr>
        </p:nvSpPr>
        <p:spPr>
          <a:xfrm>
            <a:off x="1524000" y="4372244"/>
            <a:ext cx="9144000" cy="1153756"/>
          </a:xfrm>
        </p:spPr>
        <p:txBody>
          <a:bodyPr>
            <a:noAutofit/>
          </a:bodyPr>
          <a:lstStyle/>
          <a:p>
            <a:r>
              <a:rPr lang="en-US" sz="2800" dirty="0">
                <a:latin typeface="Comic Sans MS" panose="030F0702030302020204" pitchFamily="66" charset="0"/>
              </a:rPr>
              <a:t>Cycle B-IV Sunday in Ordinary Time</a:t>
            </a:r>
          </a:p>
          <a:p>
            <a:r>
              <a:rPr lang="es-ES" sz="2800" dirty="0" err="1">
                <a:latin typeface="Comic Sans MS" panose="030F0702030302020204" pitchFamily="66" charset="0"/>
              </a:rPr>
              <a:t>Jesus</a:t>
            </a:r>
            <a:r>
              <a:rPr lang="es-ES" sz="2800" dirty="0">
                <a:latin typeface="Comic Sans MS" panose="030F0702030302020204" pitchFamily="66" charset="0"/>
              </a:rPr>
              <a:t> </a:t>
            </a:r>
            <a:r>
              <a:rPr lang="es-ES" sz="2800" dirty="0" err="1">
                <a:latin typeface="Comic Sans MS" panose="030F0702030302020204" pitchFamily="66" charset="0"/>
              </a:rPr>
              <a:t>Expels</a:t>
            </a:r>
            <a:r>
              <a:rPr lang="es-ES" sz="2800" dirty="0">
                <a:latin typeface="Comic Sans MS" panose="030F0702030302020204" pitchFamily="66" charset="0"/>
              </a:rPr>
              <a:t> </a:t>
            </a:r>
            <a:r>
              <a:rPr lang="es-ES" sz="2800" dirty="0" err="1">
                <a:latin typeface="Comic Sans MS" panose="030F0702030302020204" pitchFamily="66" charset="0"/>
              </a:rPr>
              <a:t>an</a:t>
            </a:r>
            <a:r>
              <a:rPr lang="es-ES" sz="2800" dirty="0">
                <a:latin typeface="Comic Sans MS" panose="030F0702030302020204" pitchFamily="66" charset="0"/>
              </a:rPr>
              <a:t> </a:t>
            </a:r>
            <a:r>
              <a:rPr lang="es-ES" sz="2800" dirty="0" err="1">
                <a:latin typeface="Comic Sans MS" panose="030F0702030302020204" pitchFamily="66" charset="0"/>
              </a:rPr>
              <a:t>Unclean</a:t>
            </a:r>
            <a:r>
              <a:rPr lang="es-ES" sz="2800" dirty="0">
                <a:latin typeface="Comic Sans MS" panose="030F0702030302020204" pitchFamily="66" charset="0"/>
              </a:rPr>
              <a:t> </a:t>
            </a:r>
            <a:r>
              <a:rPr lang="es-ES" sz="2800" dirty="0" err="1">
                <a:latin typeface="Comic Sans MS" panose="030F0702030302020204" pitchFamily="66" charset="0"/>
              </a:rPr>
              <a:t>Spirit</a:t>
            </a:r>
            <a:r>
              <a:rPr lang="es-ES" sz="2800" dirty="0">
                <a:latin typeface="Comic Sans MS" panose="030F0702030302020204" pitchFamily="66" charset="0"/>
              </a:rPr>
              <a:t>-</a:t>
            </a:r>
            <a:r>
              <a:rPr lang="en-US" sz="2800" dirty="0">
                <a:latin typeface="Comic Sans MS" panose="030F0702030302020204" pitchFamily="66" charset="0"/>
              </a:rPr>
              <a:t>Mark 1, 21-28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9373" y="368676"/>
            <a:ext cx="2193254" cy="21932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765CA80E-2713-D419-B490-E49523CE5E55}"/>
              </a:ext>
            </a:extLst>
          </p:cNvPr>
          <p:cNvSpPr txBox="1"/>
          <p:nvPr/>
        </p:nvSpPr>
        <p:spPr>
          <a:xfrm>
            <a:off x="4413997" y="5757106"/>
            <a:ext cx="3364006" cy="553998"/>
          </a:xfrm>
          <a:prstGeom prst="rect">
            <a:avLst/>
          </a:prstGeom>
          <a:noFill/>
        </p:spPr>
        <p:txBody>
          <a:bodyPr wrap="square" rtlCol="0">
            <a:spAutoFit/>
          </a:bodyPr>
          <a:lstStyle/>
          <a:p>
            <a:r>
              <a:rPr lang="en-US" sz="3000" b="1" dirty="0">
                <a:solidFill>
                  <a:srgbClr val="0070C0"/>
                </a:solidFill>
                <a:latin typeface="Comic Sans MS" panose="030F0702030302020204" pitchFamily="66" charset="0"/>
                <a:ea typeface="+mj-ea"/>
                <a:cs typeface="+mj-cs"/>
              </a:rPr>
              <a:t>www.fcpeace.org</a:t>
            </a:r>
          </a:p>
        </p:txBody>
      </p:sp>
    </p:spTree>
    <p:extLst>
      <p:ext uri="{BB962C8B-B14F-4D97-AF65-F5344CB8AC3E}">
        <p14:creationId xmlns:p14="http://schemas.microsoft.com/office/powerpoint/2010/main" val="4283422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BDE1-44C3-4C1D-8A53-C2D04A07ABF4}"/>
              </a:ext>
            </a:extLst>
          </p:cNvPr>
          <p:cNvSpPr>
            <a:spLocks noGrp="1"/>
          </p:cNvSpPr>
          <p:nvPr>
            <p:ph type="title"/>
          </p:nvPr>
        </p:nvSpPr>
        <p:spPr>
          <a:xfrm>
            <a:off x="213360" y="1"/>
            <a:ext cx="11765280" cy="838200"/>
          </a:xfrm>
        </p:spPr>
        <p:txBody>
          <a:bodyPr>
            <a:normAutofit/>
          </a:bodyPr>
          <a:lstStyle/>
          <a:p>
            <a:pPr algn="ctr"/>
            <a:r>
              <a:rPr lang="en-US" sz="3600" dirty="0">
                <a:latin typeface="+mn-lt"/>
                <a:ea typeface="+mn-ea"/>
                <a:cs typeface="+mn-cs"/>
              </a:rPr>
              <a:t>Jesus, the Father, and the Holy Spirit are one. </a:t>
            </a:r>
          </a:p>
        </p:txBody>
      </p:sp>
      <p:sp>
        <p:nvSpPr>
          <p:cNvPr id="3" name="TextBox 2">
            <a:extLst>
              <a:ext uri="{FF2B5EF4-FFF2-40B4-BE49-F238E27FC236}">
                <a16:creationId xmlns:a16="http://schemas.microsoft.com/office/drawing/2014/main" id="{EFF1AF7F-4C5B-4B01-8E03-274057D3A661}"/>
              </a:ext>
            </a:extLst>
          </p:cNvPr>
          <p:cNvSpPr txBox="1"/>
          <p:nvPr/>
        </p:nvSpPr>
        <p:spPr>
          <a:xfrm>
            <a:off x="7668895" y="2374356"/>
            <a:ext cx="4236720" cy="2308324"/>
          </a:xfrm>
          <a:prstGeom prst="rect">
            <a:avLst/>
          </a:prstGeom>
          <a:noFill/>
        </p:spPr>
        <p:txBody>
          <a:bodyPr wrap="square" rtlCol="0">
            <a:spAutoFit/>
          </a:bodyPr>
          <a:lstStyle/>
          <a:p>
            <a:pPr algn="ctr"/>
            <a:r>
              <a:rPr lang="en-US" sz="3600" dirty="0"/>
              <a:t>Jesus knows exactly who God is, Himself, and it shows in His words.</a:t>
            </a:r>
            <a:endParaRPr lang="en-US" sz="3600" b="1" dirty="0">
              <a:latin typeface="+mj-lt"/>
              <a:ea typeface="+mj-ea"/>
              <a:cs typeface="+mj-cs"/>
            </a:endParaRPr>
          </a:p>
        </p:txBody>
      </p:sp>
      <p:pic>
        <p:nvPicPr>
          <p:cNvPr id="4098" name="Picture 2" descr="La Santísima Trinidad for Android - APK Download">
            <a:extLst>
              <a:ext uri="{FF2B5EF4-FFF2-40B4-BE49-F238E27FC236}">
                <a16:creationId xmlns:a16="http://schemas.microsoft.com/office/drawing/2014/main" id="{4DE971EA-683C-427F-A6E7-D44CC6706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 y="838201"/>
            <a:ext cx="6693535" cy="597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46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DABD-FEE6-47C0-8D47-25123E91E81F}"/>
              </a:ext>
            </a:extLst>
          </p:cNvPr>
          <p:cNvSpPr>
            <a:spLocks noGrp="1"/>
          </p:cNvSpPr>
          <p:nvPr>
            <p:ph type="title"/>
          </p:nvPr>
        </p:nvSpPr>
        <p:spPr>
          <a:xfrm>
            <a:off x="518160" y="106680"/>
            <a:ext cx="11155680" cy="930275"/>
          </a:xfrm>
        </p:spPr>
        <p:txBody>
          <a:bodyPr>
            <a:noAutofit/>
          </a:bodyPr>
          <a:lstStyle/>
          <a:p>
            <a:pPr algn="ctr"/>
            <a:r>
              <a:rPr lang="en-US" sz="3600" b="1" dirty="0"/>
              <a:t>The scribes knew the law but did not know God </a:t>
            </a:r>
            <a:br>
              <a:rPr lang="en-US" sz="3600" b="1" dirty="0"/>
            </a:br>
            <a:r>
              <a:rPr lang="en-US" sz="3600" b="1" dirty="0"/>
              <a:t>in their hearts and it showed in their words.</a:t>
            </a:r>
          </a:p>
        </p:txBody>
      </p:sp>
      <p:pic>
        <p:nvPicPr>
          <p:cNvPr id="5122" name="Picture 2" descr="¿Quienes fueron los escribas?">
            <a:extLst>
              <a:ext uri="{FF2B5EF4-FFF2-40B4-BE49-F238E27FC236}">
                <a16:creationId xmlns:a16="http://schemas.microsoft.com/office/drawing/2014/main" id="{102FC327-5771-4268-8E05-C81551C8C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360" y="1297304"/>
            <a:ext cx="9479280" cy="533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6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0DC-03F1-4BFA-857F-9C712F918579}"/>
              </a:ext>
            </a:extLst>
          </p:cNvPr>
          <p:cNvSpPr>
            <a:spLocks noGrp="1"/>
          </p:cNvSpPr>
          <p:nvPr>
            <p:ph type="title"/>
          </p:nvPr>
        </p:nvSpPr>
        <p:spPr>
          <a:xfrm>
            <a:off x="0" y="234866"/>
            <a:ext cx="12192000" cy="545506"/>
          </a:xfrm>
        </p:spPr>
        <p:txBody>
          <a:bodyPr>
            <a:noAutofit/>
          </a:bodyPr>
          <a:lstStyle/>
          <a:p>
            <a:pPr algn="ctr"/>
            <a:r>
              <a:rPr lang="en-US" sz="3200" b="1" dirty="0"/>
              <a:t>There was a man possessed by a demon. </a:t>
            </a:r>
            <a:br>
              <a:rPr lang="en-US" sz="3200" b="1" dirty="0"/>
            </a:br>
            <a:r>
              <a:rPr lang="en-US" sz="3200" b="1" dirty="0"/>
              <a:t>What did the demon yell at Jesus?</a:t>
            </a:r>
            <a:endParaRPr lang="es-HN" sz="3200" b="1" dirty="0"/>
          </a:p>
        </p:txBody>
      </p:sp>
      <p:pic>
        <p:nvPicPr>
          <p:cNvPr id="4" name="Picture 3">
            <a:extLst>
              <a:ext uri="{FF2B5EF4-FFF2-40B4-BE49-F238E27FC236}">
                <a16:creationId xmlns:a16="http://schemas.microsoft.com/office/drawing/2014/main" id="{310C25B5-032B-4E4E-8255-60547D790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498" y="1024217"/>
            <a:ext cx="7517211" cy="5833783"/>
          </a:xfrm>
          <a:prstGeom prst="rect">
            <a:avLst/>
          </a:prstGeom>
        </p:spPr>
      </p:pic>
      <p:sp>
        <p:nvSpPr>
          <p:cNvPr id="5" name="Speech Bubble: Oval 4">
            <a:extLst>
              <a:ext uri="{FF2B5EF4-FFF2-40B4-BE49-F238E27FC236}">
                <a16:creationId xmlns:a16="http://schemas.microsoft.com/office/drawing/2014/main" id="{F7788289-E514-4FA0-8E52-82E463885FAE}"/>
              </a:ext>
            </a:extLst>
          </p:cNvPr>
          <p:cNvSpPr/>
          <p:nvPr/>
        </p:nvSpPr>
        <p:spPr>
          <a:xfrm>
            <a:off x="162260" y="1364974"/>
            <a:ext cx="1991958" cy="2597426"/>
          </a:xfrm>
          <a:prstGeom prst="wedgeEllipseCallout">
            <a:avLst>
              <a:gd name="adj1" fmla="val 217200"/>
              <a:gd name="adj2" fmla="val 4890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rPr>
              <a:t>What have you to do with us, Jesus of Nazareth?</a:t>
            </a:r>
          </a:p>
        </p:txBody>
      </p:sp>
      <p:sp>
        <p:nvSpPr>
          <p:cNvPr id="6" name="Speech Bubble: Oval 5">
            <a:extLst>
              <a:ext uri="{FF2B5EF4-FFF2-40B4-BE49-F238E27FC236}">
                <a16:creationId xmlns:a16="http://schemas.microsoft.com/office/drawing/2014/main" id="{CB28F5E9-4CBE-4256-B05E-B874352489B8}"/>
              </a:ext>
            </a:extLst>
          </p:cNvPr>
          <p:cNvSpPr/>
          <p:nvPr/>
        </p:nvSpPr>
        <p:spPr>
          <a:xfrm>
            <a:off x="162260" y="4326254"/>
            <a:ext cx="1895138" cy="2167890"/>
          </a:xfrm>
          <a:prstGeom prst="wedgeEllipseCallout">
            <a:avLst>
              <a:gd name="adj1" fmla="val 218807"/>
              <a:gd name="adj2" fmla="val -5307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rPr>
              <a:t>Have you come to destroy us?</a:t>
            </a:r>
          </a:p>
        </p:txBody>
      </p:sp>
      <p:sp>
        <p:nvSpPr>
          <p:cNvPr id="7" name="TextBox 6">
            <a:extLst>
              <a:ext uri="{FF2B5EF4-FFF2-40B4-BE49-F238E27FC236}">
                <a16:creationId xmlns:a16="http://schemas.microsoft.com/office/drawing/2014/main" id="{C6FD46FA-60C9-4A97-930D-8923484CC54E}"/>
              </a:ext>
            </a:extLst>
          </p:cNvPr>
          <p:cNvSpPr txBox="1"/>
          <p:nvPr/>
        </p:nvSpPr>
        <p:spPr>
          <a:xfrm>
            <a:off x="9291172" y="809507"/>
            <a:ext cx="2785032" cy="267765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a:t>The demon knows His name and that Jesus has authority and power over them.</a:t>
            </a:r>
          </a:p>
        </p:txBody>
      </p:sp>
      <p:sp>
        <p:nvSpPr>
          <p:cNvPr id="3" name="TextBox 2">
            <a:extLst>
              <a:ext uri="{FF2B5EF4-FFF2-40B4-BE49-F238E27FC236}">
                <a16:creationId xmlns:a16="http://schemas.microsoft.com/office/drawing/2014/main" id="{B54B29C2-7E4C-9878-6733-629FC1DC28B5}"/>
              </a:ext>
            </a:extLst>
          </p:cNvPr>
          <p:cNvSpPr txBox="1"/>
          <p:nvPr/>
        </p:nvSpPr>
        <p:spPr>
          <a:xfrm>
            <a:off x="9466729" y="5165344"/>
            <a:ext cx="2433918" cy="954107"/>
          </a:xfrm>
          <a:prstGeom prst="rect">
            <a:avLst/>
          </a:prstGeom>
          <a:noFill/>
        </p:spPr>
        <p:txBody>
          <a:bodyPr wrap="square" rtlCol="0">
            <a:spAutoFit/>
          </a:bodyPr>
          <a:lstStyle/>
          <a:p>
            <a:pPr algn="ctr"/>
            <a:r>
              <a:rPr lang="es-ES" sz="2800" b="1" dirty="0">
                <a:solidFill>
                  <a:srgbClr val="FF0000"/>
                </a:solidFill>
              </a:rPr>
              <a:t>“</a:t>
            </a:r>
            <a:r>
              <a:rPr lang="en-US" sz="2800" b="1" dirty="0">
                <a:solidFill>
                  <a:srgbClr val="FF0000"/>
                </a:solidFill>
              </a:rPr>
              <a:t>The Holy One </a:t>
            </a:r>
          </a:p>
          <a:p>
            <a:pPr algn="ctr"/>
            <a:r>
              <a:rPr lang="en-US" sz="2800" b="1" dirty="0">
                <a:solidFill>
                  <a:srgbClr val="FF0000"/>
                </a:solidFill>
              </a:rPr>
              <a:t>of God</a:t>
            </a:r>
            <a:r>
              <a:rPr lang="es-ES" sz="2800" b="1" dirty="0">
                <a:solidFill>
                  <a:srgbClr val="FF0000"/>
                </a:solidFill>
              </a:rPr>
              <a:t>”</a:t>
            </a:r>
            <a:endParaRPr lang="en-US" sz="2800" dirty="0"/>
          </a:p>
        </p:txBody>
      </p:sp>
      <p:sp>
        <p:nvSpPr>
          <p:cNvPr id="8" name="TextBox 7">
            <a:extLst>
              <a:ext uri="{FF2B5EF4-FFF2-40B4-BE49-F238E27FC236}">
                <a16:creationId xmlns:a16="http://schemas.microsoft.com/office/drawing/2014/main" id="{10E13F34-AEB5-65D2-09A8-6AAB1B914D4E}"/>
              </a:ext>
            </a:extLst>
          </p:cNvPr>
          <p:cNvSpPr txBox="1"/>
          <p:nvPr/>
        </p:nvSpPr>
        <p:spPr>
          <a:xfrm>
            <a:off x="9466729" y="3849200"/>
            <a:ext cx="2433918" cy="954107"/>
          </a:xfrm>
          <a:prstGeom prst="rect">
            <a:avLst/>
          </a:prstGeom>
          <a:noFill/>
        </p:spPr>
        <p:txBody>
          <a:bodyPr wrap="square" rtlCol="0">
            <a:spAutoFit/>
          </a:bodyPr>
          <a:lstStyle/>
          <a:p>
            <a:pPr algn="ctr"/>
            <a:r>
              <a:rPr lang="en-US" sz="2800" b="1" dirty="0"/>
              <a:t>What does he call Jesus?</a:t>
            </a:r>
          </a:p>
        </p:txBody>
      </p:sp>
    </p:spTree>
    <p:extLst>
      <p:ext uri="{BB962C8B-B14F-4D97-AF65-F5344CB8AC3E}">
        <p14:creationId xmlns:p14="http://schemas.microsoft.com/office/powerpoint/2010/main" val="65548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B6AC-9E41-4CE3-80E5-89273E6E8474}"/>
              </a:ext>
            </a:extLst>
          </p:cNvPr>
          <p:cNvSpPr>
            <a:spLocks noGrp="1"/>
          </p:cNvSpPr>
          <p:nvPr>
            <p:ph type="title"/>
          </p:nvPr>
        </p:nvSpPr>
        <p:spPr>
          <a:xfrm>
            <a:off x="0" y="0"/>
            <a:ext cx="12192000" cy="655955"/>
          </a:xfrm>
        </p:spPr>
        <p:txBody>
          <a:bodyPr>
            <a:normAutofit/>
          </a:bodyPr>
          <a:lstStyle/>
          <a:p>
            <a:pPr algn="ctr"/>
            <a:r>
              <a:rPr lang="es-ES" sz="3200" b="1" dirty="0" err="1"/>
              <a:t>What</a:t>
            </a:r>
            <a:r>
              <a:rPr lang="es-ES" sz="3200" b="1" dirty="0"/>
              <a:t> </a:t>
            </a:r>
            <a:r>
              <a:rPr lang="es-ES" sz="3200" b="1" dirty="0" err="1"/>
              <a:t>did</a:t>
            </a:r>
            <a:r>
              <a:rPr lang="es-ES" sz="3200" b="1" dirty="0"/>
              <a:t> </a:t>
            </a:r>
            <a:r>
              <a:rPr lang="es-ES" sz="3200" b="1" dirty="0" err="1"/>
              <a:t>Jesus</a:t>
            </a:r>
            <a:r>
              <a:rPr lang="es-ES" sz="3200" b="1" dirty="0"/>
              <a:t> do?</a:t>
            </a:r>
            <a:endParaRPr lang="en-US" sz="3200" b="1" dirty="0"/>
          </a:p>
        </p:txBody>
      </p:sp>
      <p:sp>
        <p:nvSpPr>
          <p:cNvPr id="3" name="TextBox 2">
            <a:extLst>
              <a:ext uri="{FF2B5EF4-FFF2-40B4-BE49-F238E27FC236}">
                <a16:creationId xmlns:a16="http://schemas.microsoft.com/office/drawing/2014/main" id="{C35B84B1-2495-4B19-BE27-3D255E01862B}"/>
              </a:ext>
            </a:extLst>
          </p:cNvPr>
          <p:cNvSpPr txBox="1"/>
          <p:nvPr/>
        </p:nvSpPr>
        <p:spPr>
          <a:xfrm>
            <a:off x="868680" y="6065519"/>
            <a:ext cx="10893287" cy="584775"/>
          </a:xfrm>
          <a:prstGeom prst="rect">
            <a:avLst/>
          </a:prstGeom>
          <a:noFill/>
        </p:spPr>
        <p:txBody>
          <a:bodyPr wrap="square" rtlCol="0">
            <a:spAutoFit/>
          </a:bodyPr>
          <a:lstStyle/>
          <a:p>
            <a:r>
              <a:rPr lang="en-US" sz="3200" b="1" dirty="0">
                <a:solidFill>
                  <a:srgbClr val="FF0000"/>
                </a:solidFill>
                <a:latin typeface="+mj-lt"/>
                <a:ea typeface="+mj-ea"/>
                <a:cs typeface="+mj-cs"/>
              </a:rPr>
              <a:t>He was compassionate and removed the evil spirit from the man. </a:t>
            </a:r>
          </a:p>
        </p:txBody>
      </p:sp>
      <p:pic>
        <p:nvPicPr>
          <p:cNvPr id="4" name="Picture 3">
            <a:extLst>
              <a:ext uri="{FF2B5EF4-FFF2-40B4-BE49-F238E27FC236}">
                <a16:creationId xmlns:a16="http://schemas.microsoft.com/office/drawing/2014/main" id="{5AFD042D-C53C-4105-BBBF-8F6E1A080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 y="853757"/>
            <a:ext cx="9951720" cy="5013960"/>
          </a:xfrm>
          <a:prstGeom prst="rect">
            <a:avLst/>
          </a:prstGeom>
        </p:spPr>
      </p:pic>
    </p:spTree>
    <p:extLst>
      <p:ext uri="{BB962C8B-B14F-4D97-AF65-F5344CB8AC3E}">
        <p14:creationId xmlns:p14="http://schemas.microsoft.com/office/powerpoint/2010/main" val="391842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2FF34-A86F-432B-A4DB-30F4EB4938EA}"/>
              </a:ext>
            </a:extLst>
          </p:cNvPr>
          <p:cNvSpPr>
            <a:spLocks noGrp="1"/>
          </p:cNvSpPr>
          <p:nvPr>
            <p:ph type="title"/>
          </p:nvPr>
        </p:nvSpPr>
        <p:spPr>
          <a:xfrm>
            <a:off x="3771900" y="31113"/>
            <a:ext cx="4648200" cy="655955"/>
          </a:xfrm>
        </p:spPr>
        <p:txBody>
          <a:bodyPr>
            <a:noAutofit/>
          </a:bodyPr>
          <a:lstStyle/>
          <a:p>
            <a:r>
              <a:rPr lang="en-US" sz="3200" b="1" dirty="0"/>
              <a:t>How did the people react?</a:t>
            </a:r>
          </a:p>
        </p:txBody>
      </p:sp>
      <p:sp>
        <p:nvSpPr>
          <p:cNvPr id="3" name="TextBox 2">
            <a:extLst>
              <a:ext uri="{FF2B5EF4-FFF2-40B4-BE49-F238E27FC236}">
                <a16:creationId xmlns:a16="http://schemas.microsoft.com/office/drawing/2014/main" id="{FB3D1920-245C-4030-8BC5-ACE781C47250}"/>
              </a:ext>
            </a:extLst>
          </p:cNvPr>
          <p:cNvSpPr txBox="1"/>
          <p:nvPr/>
        </p:nvSpPr>
        <p:spPr>
          <a:xfrm>
            <a:off x="426720" y="5760720"/>
            <a:ext cx="11551920" cy="1077218"/>
          </a:xfrm>
          <a:prstGeom prst="rect">
            <a:avLst/>
          </a:prstGeom>
          <a:noFill/>
        </p:spPr>
        <p:txBody>
          <a:bodyPr wrap="square" rtlCol="0">
            <a:spAutoFit/>
          </a:bodyPr>
          <a:lstStyle/>
          <a:p>
            <a:pPr algn="ctr"/>
            <a:r>
              <a:rPr lang="en-US" sz="3200" dirty="0"/>
              <a:t>All were amazed at His power and authority and asked one another, “Who is this?”</a:t>
            </a:r>
            <a:endParaRPr lang="en-US" sz="3200" b="1" dirty="0">
              <a:solidFill>
                <a:srgbClr val="FF0000"/>
              </a:solidFill>
              <a:latin typeface="+mj-lt"/>
              <a:ea typeface="+mj-ea"/>
              <a:cs typeface="+mj-cs"/>
            </a:endParaRPr>
          </a:p>
        </p:txBody>
      </p:sp>
      <p:pic>
        <p:nvPicPr>
          <p:cNvPr id="4" name="Picture 2" descr="macho y hembra | De la mano de María">
            <a:extLst>
              <a:ext uri="{FF2B5EF4-FFF2-40B4-BE49-F238E27FC236}">
                <a16:creationId xmlns:a16="http://schemas.microsoft.com/office/drawing/2014/main" id="{8CA275FE-6BB3-4C6D-9446-80594828B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540" y="712012"/>
            <a:ext cx="7360920" cy="499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25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33AF-6C70-4E82-A784-0D9FBF71B194}"/>
              </a:ext>
            </a:extLst>
          </p:cNvPr>
          <p:cNvSpPr>
            <a:spLocks noGrp="1"/>
          </p:cNvSpPr>
          <p:nvPr>
            <p:ph type="title"/>
          </p:nvPr>
        </p:nvSpPr>
        <p:spPr>
          <a:xfrm>
            <a:off x="8092440" y="1046287"/>
            <a:ext cx="4099560" cy="716915"/>
          </a:xfrm>
        </p:spPr>
        <p:txBody>
          <a:bodyPr>
            <a:noAutofit/>
          </a:bodyPr>
          <a:lstStyle/>
          <a:p>
            <a:pPr algn="ctr"/>
            <a:r>
              <a:rPr lang="en-US" sz="3200" b="1" dirty="0"/>
              <a:t>What power does Jesus have over our lives</a:t>
            </a:r>
            <a:r>
              <a:rPr lang="es-ES" sz="3200" b="1" dirty="0"/>
              <a:t>? </a:t>
            </a:r>
            <a:endParaRPr lang="en-US" sz="3200" b="1" dirty="0"/>
          </a:p>
        </p:txBody>
      </p:sp>
      <p:sp>
        <p:nvSpPr>
          <p:cNvPr id="3" name="TextBox 2">
            <a:extLst>
              <a:ext uri="{FF2B5EF4-FFF2-40B4-BE49-F238E27FC236}">
                <a16:creationId xmlns:a16="http://schemas.microsoft.com/office/drawing/2014/main" id="{B318E150-54BE-4476-BB20-1A3B90932760}"/>
              </a:ext>
            </a:extLst>
          </p:cNvPr>
          <p:cNvSpPr txBox="1"/>
          <p:nvPr/>
        </p:nvSpPr>
        <p:spPr>
          <a:xfrm>
            <a:off x="8602980" y="2615980"/>
            <a:ext cx="3078480" cy="3046988"/>
          </a:xfrm>
          <a:prstGeom prst="rect">
            <a:avLst/>
          </a:prstGeom>
          <a:noFill/>
        </p:spPr>
        <p:txBody>
          <a:bodyPr wrap="square" rtlCol="0">
            <a:spAutoFit/>
          </a:bodyPr>
          <a:lstStyle/>
          <a:p>
            <a:pPr algn="ctr"/>
            <a:r>
              <a:rPr lang="es-ES" sz="3200" b="1" dirty="0">
                <a:solidFill>
                  <a:srgbClr val="FF0000"/>
                </a:solidFill>
                <a:latin typeface="+mj-lt"/>
                <a:ea typeface="+mj-ea"/>
                <a:cs typeface="+mj-cs"/>
              </a:rPr>
              <a:t>He </a:t>
            </a:r>
            <a:r>
              <a:rPr lang="es-ES" sz="3200" b="1" dirty="0" err="1">
                <a:solidFill>
                  <a:srgbClr val="FF0000"/>
                </a:solidFill>
                <a:latin typeface="+mj-lt"/>
                <a:ea typeface="+mj-ea"/>
                <a:cs typeface="+mj-cs"/>
              </a:rPr>
              <a:t>loves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us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guides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us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teaches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us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helps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us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protects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us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heals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us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forgives</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our</a:t>
            </a:r>
            <a:r>
              <a:rPr lang="es-ES" sz="3200" b="1" dirty="0">
                <a:solidFill>
                  <a:srgbClr val="FF0000"/>
                </a:solidFill>
                <a:latin typeface="+mj-lt"/>
                <a:ea typeface="+mj-ea"/>
                <a:cs typeface="+mj-cs"/>
              </a:rPr>
              <a:t> </a:t>
            </a:r>
            <a:r>
              <a:rPr lang="es-ES" sz="3200" b="1" dirty="0" err="1">
                <a:solidFill>
                  <a:srgbClr val="FF0000"/>
                </a:solidFill>
                <a:latin typeface="+mj-lt"/>
                <a:ea typeface="+mj-ea"/>
                <a:cs typeface="+mj-cs"/>
              </a:rPr>
              <a:t>sins</a:t>
            </a:r>
            <a:r>
              <a:rPr lang="es-ES" sz="3200" b="1" dirty="0">
                <a:solidFill>
                  <a:srgbClr val="FF0000"/>
                </a:solidFill>
                <a:latin typeface="+mj-lt"/>
                <a:ea typeface="+mj-ea"/>
                <a:cs typeface="+mj-cs"/>
              </a:rPr>
              <a:t>…</a:t>
            </a:r>
            <a:endParaRPr lang="en-US" sz="3200" b="1" dirty="0">
              <a:solidFill>
                <a:srgbClr val="FF0000"/>
              </a:solidFill>
              <a:latin typeface="+mj-lt"/>
              <a:ea typeface="+mj-ea"/>
              <a:cs typeface="+mj-cs"/>
            </a:endParaRPr>
          </a:p>
        </p:txBody>
      </p:sp>
      <p:pic>
        <p:nvPicPr>
          <p:cNvPr id="8194" name="Picture 2" descr="Just Jerri: WHO IS GREATEST IN THE KINGDOM OF HEAVEN?">
            <a:extLst>
              <a:ext uri="{FF2B5EF4-FFF2-40B4-BE49-F238E27FC236}">
                <a16:creationId xmlns:a16="http://schemas.microsoft.com/office/drawing/2014/main" id="{BE55DD94-3EBF-4DA2-AFC9-DD828ACD0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20" y="126951"/>
            <a:ext cx="7594282" cy="660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24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1537957" y="24190"/>
            <a:ext cx="8806070" cy="793115"/>
          </a:xfrm>
        </p:spPr>
        <p:txBody>
          <a:bodyPr>
            <a:normAutofit/>
          </a:bodyPr>
          <a:lstStyle/>
          <a:p>
            <a:r>
              <a:rPr lang="en-US" sz="3200" dirty="0">
                <a:latin typeface="+mn-lt"/>
                <a:ea typeface="+mn-ea"/>
                <a:cs typeface="+mn-cs"/>
              </a:rPr>
              <a:t>How can we speak about God with more authority?</a:t>
            </a:r>
          </a:p>
        </p:txBody>
      </p:sp>
      <p:pic>
        <p:nvPicPr>
          <p:cNvPr id="12294" name="Picture 6" descr="Fotos de Niño rezando de stock, imágenes de Niño rezando sin royalties |  Depositphotos">
            <a:extLst>
              <a:ext uri="{FF2B5EF4-FFF2-40B4-BE49-F238E27FC236}">
                <a16:creationId xmlns:a16="http://schemas.microsoft.com/office/drawing/2014/main" id="{8E3E7459-CB70-4939-BE8D-57E80F89A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78" y="1143000"/>
            <a:ext cx="4251960" cy="2834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FF2E61-0B67-47ED-9D94-DB48058F3E06}"/>
              </a:ext>
            </a:extLst>
          </p:cNvPr>
          <p:cNvSpPr txBox="1"/>
          <p:nvPr/>
        </p:nvSpPr>
        <p:spPr>
          <a:xfrm>
            <a:off x="181964" y="4587240"/>
            <a:ext cx="4251960" cy="1077218"/>
          </a:xfrm>
          <a:prstGeom prst="rect">
            <a:avLst/>
          </a:prstGeom>
          <a:noFill/>
        </p:spPr>
        <p:txBody>
          <a:bodyPr wrap="square" rtlCol="0">
            <a:spAutoFit/>
          </a:bodyPr>
          <a:lstStyle/>
          <a:p>
            <a:pPr algn="ctr"/>
            <a:r>
              <a:rPr lang="en-US" sz="3200" dirty="0"/>
              <a:t>Getting to know God better in prayer</a:t>
            </a:r>
            <a:r>
              <a:rPr lang="es-ES" sz="3200" dirty="0"/>
              <a:t>,</a:t>
            </a:r>
            <a:endParaRPr lang="en-US" sz="3200" b="1" dirty="0">
              <a:solidFill>
                <a:srgbClr val="FF0000"/>
              </a:solidFill>
              <a:latin typeface="Calibri" panose="020F0502020204030204" pitchFamily="34" charset="0"/>
              <a:ea typeface="+mj-ea"/>
              <a:cs typeface="Calibri" panose="020F0502020204030204" pitchFamily="34" charset="0"/>
            </a:endParaRPr>
          </a:p>
        </p:txBody>
      </p:sp>
      <p:pic>
        <p:nvPicPr>
          <p:cNvPr id="1026" name="Picture 2" descr="ᐈ Dibujo leyendo la biblia dibujos de stock, vectores leyendo la biblia |  descargar en Depositphotos®">
            <a:extLst>
              <a:ext uri="{FF2B5EF4-FFF2-40B4-BE49-F238E27FC236}">
                <a16:creationId xmlns:a16="http://schemas.microsoft.com/office/drawing/2014/main" id="{F7E03D98-B98C-46B3-BFFB-CB86CCBF66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7732" y="1160205"/>
            <a:ext cx="2972590" cy="288510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ᐈ Iglesias animadas para niños dibujos de stock, vectores iglesia de  dibujos animados | descargar en Depositphotos®">
            <a:extLst>
              <a:ext uri="{FF2B5EF4-FFF2-40B4-BE49-F238E27FC236}">
                <a16:creationId xmlns:a16="http://schemas.microsoft.com/office/drawing/2014/main" id="{8155E239-64EC-4AB9-BC33-4FE449F2A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418" y="1438215"/>
            <a:ext cx="2698534" cy="3756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47EB61-BCDD-467D-83C8-8028E3303B82}"/>
              </a:ext>
            </a:extLst>
          </p:cNvPr>
          <p:cNvSpPr txBox="1"/>
          <p:nvPr/>
        </p:nvSpPr>
        <p:spPr>
          <a:xfrm>
            <a:off x="4785360" y="5455920"/>
            <a:ext cx="3733800" cy="584775"/>
          </a:xfrm>
          <a:prstGeom prst="rect">
            <a:avLst/>
          </a:prstGeom>
          <a:noFill/>
        </p:spPr>
        <p:txBody>
          <a:bodyPr wrap="square" rtlCol="0">
            <a:spAutoFit/>
          </a:bodyPr>
          <a:lstStyle/>
          <a:p>
            <a:r>
              <a:rPr lang="es-ES" sz="3200" dirty="0"/>
              <a:t>…in </a:t>
            </a:r>
            <a:r>
              <a:rPr lang="es-ES" sz="3200" dirty="0" err="1"/>
              <a:t>the</a:t>
            </a:r>
            <a:r>
              <a:rPr lang="es-ES" sz="3200" dirty="0"/>
              <a:t> </a:t>
            </a:r>
            <a:r>
              <a:rPr lang="es-ES" sz="3200" dirty="0" err="1"/>
              <a:t>sacraments</a:t>
            </a:r>
            <a:r>
              <a:rPr lang="es-ES" sz="3200" dirty="0"/>
              <a:t>,</a:t>
            </a:r>
            <a:endParaRPr lang="en-US" sz="3200" dirty="0"/>
          </a:p>
        </p:txBody>
      </p:sp>
      <p:sp>
        <p:nvSpPr>
          <p:cNvPr id="6" name="TextBox 5">
            <a:extLst>
              <a:ext uri="{FF2B5EF4-FFF2-40B4-BE49-F238E27FC236}">
                <a16:creationId xmlns:a16="http://schemas.microsoft.com/office/drawing/2014/main" id="{9DE16301-D6F8-46D6-81D5-2F12CD3A4F25}"/>
              </a:ext>
            </a:extLst>
          </p:cNvPr>
          <p:cNvSpPr txBox="1"/>
          <p:nvPr/>
        </p:nvSpPr>
        <p:spPr>
          <a:xfrm>
            <a:off x="8519160" y="4369568"/>
            <a:ext cx="3493647" cy="584775"/>
          </a:xfrm>
          <a:prstGeom prst="rect">
            <a:avLst/>
          </a:prstGeom>
          <a:noFill/>
        </p:spPr>
        <p:txBody>
          <a:bodyPr wrap="square" rtlCol="0">
            <a:spAutoFit/>
          </a:bodyPr>
          <a:lstStyle/>
          <a:p>
            <a:r>
              <a:rPr lang="en-US" sz="3200" dirty="0"/>
              <a:t>…reading the bible,</a:t>
            </a:r>
          </a:p>
        </p:txBody>
      </p:sp>
    </p:spTree>
    <p:extLst>
      <p:ext uri="{BB962C8B-B14F-4D97-AF65-F5344CB8AC3E}">
        <p14:creationId xmlns:p14="http://schemas.microsoft.com/office/powerpoint/2010/main" val="297834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1000"/>
                                        <p:tgtEl>
                                          <p:spTgt spid="6146"/>
                                        </p:tgtEl>
                                      </p:cBhvr>
                                    </p:animEffect>
                                    <p:anim calcmode="lin" valueType="num">
                                      <p:cBhvr>
                                        <p:cTn id="22" dur="1000" fill="hold"/>
                                        <p:tgtEl>
                                          <p:spTgt spid="6146"/>
                                        </p:tgtEl>
                                        <p:attrNameLst>
                                          <p:attrName>ppt_x</p:attrName>
                                        </p:attrNameLst>
                                      </p:cBhvr>
                                      <p:tavLst>
                                        <p:tav tm="0">
                                          <p:val>
                                            <p:strVal val="#ppt_x"/>
                                          </p:val>
                                        </p:tav>
                                        <p:tav tm="100000">
                                          <p:val>
                                            <p:strVal val="#ppt_x"/>
                                          </p:val>
                                        </p:tav>
                                      </p:tavLst>
                                    </p:anim>
                                    <p:anim calcmode="lin" valueType="num">
                                      <p:cBhvr>
                                        <p:cTn id="2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A16C-11B8-4B3B-A79B-ED3D8607C377}"/>
              </a:ext>
            </a:extLst>
          </p:cNvPr>
          <p:cNvSpPr>
            <a:spLocks noGrp="1"/>
          </p:cNvSpPr>
          <p:nvPr>
            <p:ph type="title"/>
          </p:nvPr>
        </p:nvSpPr>
        <p:spPr>
          <a:xfrm>
            <a:off x="342900" y="5425440"/>
            <a:ext cx="4023360" cy="686435"/>
          </a:xfrm>
        </p:spPr>
        <p:txBody>
          <a:bodyPr>
            <a:noAutofit/>
          </a:bodyPr>
          <a:lstStyle/>
          <a:p>
            <a:pPr algn="ctr"/>
            <a:r>
              <a:rPr lang="es-ES" sz="3200" dirty="0">
                <a:latin typeface="+mn-lt"/>
                <a:ea typeface="+mn-ea"/>
                <a:cs typeface="+mn-cs"/>
              </a:rPr>
              <a:t>…</a:t>
            </a:r>
            <a:r>
              <a:rPr lang="es-ES" sz="3200" dirty="0" err="1">
                <a:latin typeface="+mn-lt"/>
                <a:ea typeface="+mn-ea"/>
                <a:cs typeface="+mn-cs"/>
              </a:rPr>
              <a:t>obeying</a:t>
            </a:r>
            <a:r>
              <a:rPr lang="es-ES" sz="3200" dirty="0">
                <a:latin typeface="+mn-lt"/>
                <a:ea typeface="+mn-ea"/>
                <a:cs typeface="+mn-cs"/>
              </a:rPr>
              <a:t> </a:t>
            </a:r>
            <a:r>
              <a:rPr lang="es-ES" sz="3200" dirty="0" err="1">
                <a:latin typeface="+mn-lt"/>
                <a:ea typeface="+mn-ea"/>
                <a:cs typeface="+mn-cs"/>
              </a:rPr>
              <a:t>His</a:t>
            </a:r>
            <a:r>
              <a:rPr lang="es-ES" sz="3200" dirty="0">
                <a:latin typeface="+mn-lt"/>
                <a:ea typeface="+mn-ea"/>
                <a:cs typeface="+mn-cs"/>
              </a:rPr>
              <a:t> </a:t>
            </a:r>
            <a:r>
              <a:rPr lang="es-ES" sz="3200" dirty="0" err="1">
                <a:latin typeface="+mn-lt"/>
                <a:ea typeface="+mn-ea"/>
                <a:cs typeface="+mn-cs"/>
              </a:rPr>
              <a:t>commandments</a:t>
            </a:r>
            <a:r>
              <a:rPr lang="es-ES" sz="3200" dirty="0">
                <a:latin typeface="+mn-lt"/>
                <a:ea typeface="+mn-ea"/>
                <a:cs typeface="+mn-cs"/>
              </a:rPr>
              <a:t>,</a:t>
            </a:r>
            <a:endParaRPr lang="en-US" sz="3200" dirty="0">
              <a:latin typeface="+mn-lt"/>
              <a:ea typeface="+mn-ea"/>
              <a:cs typeface="+mn-cs"/>
            </a:endParaRPr>
          </a:p>
        </p:txBody>
      </p:sp>
      <p:sp>
        <p:nvSpPr>
          <p:cNvPr id="3" name="TextBox 2">
            <a:extLst>
              <a:ext uri="{FF2B5EF4-FFF2-40B4-BE49-F238E27FC236}">
                <a16:creationId xmlns:a16="http://schemas.microsoft.com/office/drawing/2014/main" id="{7EE65420-C302-4959-8E15-A83054A7FC79}"/>
              </a:ext>
            </a:extLst>
          </p:cNvPr>
          <p:cNvSpPr txBox="1"/>
          <p:nvPr/>
        </p:nvSpPr>
        <p:spPr>
          <a:xfrm>
            <a:off x="5032787" y="6012182"/>
            <a:ext cx="6995160" cy="584775"/>
          </a:xfrm>
          <a:prstGeom prst="rect">
            <a:avLst/>
          </a:prstGeom>
          <a:noFill/>
        </p:spPr>
        <p:txBody>
          <a:bodyPr wrap="square" rtlCol="0">
            <a:spAutoFit/>
          </a:bodyPr>
          <a:lstStyle/>
          <a:p>
            <a:pPr algn="ctr"/>
            <a:r>
              <a:rPr lang="es-ES" sz="3200" dirty="0"/>
              <a:t>And </a:t>
            </a:r>
            <a:r>
              <a:rPr lang="es-ES" sz="3200" dirty="0" err="1"/>
              <a:t>sharing</a:t>
            </a:r>
            <a:r>
              <a:rPr lang="es-ES" sz="3200" dirty="0"/>
              <a:t> </a:t>
            </a:r>
            <a:r>
              <a:rPr lang="es-ES" sz="3200" dirty="0" err="1"/>
              <a:t>His</a:t>
            </a:r>
            <a:r>
              <a:rPr lang="es-ES" sz="3200" dirty="0"/>
              <a:t> </a:t>
            </a:r>
            <a:r>
              <a:rPr lang="es-ES" sz="3200" dirty="0" err="1"/>
              <a:t>love</a:t>
            </a:r>
            <a:r>
              <a:rPr lang="es-ES" sz="3200" dirty="0"/>
              <a:t> </a:t>
            </a:r>
            <a:r>
              <a:rPr lang="es-ES" sz="3200" dirty="0" err="1"/>
              <a:t>with</a:t>
            </a:r>
            <a:r>
              <a:rPr lang="es-ES" sz="3200" dirty="0"/>
              <a:t> </a:t>
            </a:r>
            <a:r>
              <a:rPr lang="es-ES" sz="3200" dirty="0" err="1"/>
              <a:t>everyone</a:t>
            </a:r>
            <a:r>
              <a:rPr lang="es-ES" sz="3200" dirty="0"/>
              <a:t>.</a:t>
            </a:r>
            <a:endParaRPr lang="en-US" sz="3200" dirty="0"/>
          </a:p>
        </p:txBody>
      </p:sp>
      <p:pic>
        <p:nvPicPr>
          <p:cNvPr id="7170" name="Picture 2" descr="Juegos de Historia | Juego de Los Diez Mandamientos | Cerebriti">
            <a:extLst>
              <a:ext uri="{FF2B5EF4-FFF2-40B4-BE49-F238E27FC236}">
                <a16:creationId xmlns:a16="http://schemas.microsoft.com/office/drawing/2014/main" id="{48CD7C74-3B4D-4A58-9063-F61D52098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074420"/>
            <a:ext cx="3703320" cy="37033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otos de Niños compartiendo, Imágenes de Niños compartiendo ⬇ Descargar |  Depositphotos">
            <a:extLst>
              <a:ext uri="{FF2B5EF4-FFF2-40B4-BE49-F238E27FC236}">
                <a16:creationId xmlns:a16="http://schemas.microsoft.com/office/drawing/2014/main" id="{0531B139-EAC0-484F-A0F9-F2C60DDFC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130" y="261043"/>
            <a:ext cx="3676652" cy="263455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ermana ayudando a su hermano a vestirse - Descargar Vectores Gratis,  Illustrator Graficos, Plantillas Diseño">
            <a:extLst>
              <a:ext uri="{FF2B5EF4-FFF2-40B4-BE49-F238E27FC236}">
                <a16:creationId xmlns:a16="http://schemas.microsoft.com/office/drawing/2014/main" id="{D7668E10-DAA2-4051-BE58-442F7ACCF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260" y="261043"/>
            <a:ext cx="3291840" cy="263455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Premium Vector | Boy helps old lady and helping her to walk with her cane">
            <a:extLst>
              <a:ext uri="{FF2B5EF4-FFF2-40B4-BE49-F238E27FC236}">
                <a16:creationId xmlns:a16="http://schemas.microsoft.com/office/drawing/2014/main" id="{34FDA2F5-35B1-4790-9530-3F44E50CB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3423" y="3078480"/>
            <a:ext cx="2941315" cy="293370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NIÑOS AYUDANDO - Juegos Gratis Online en Puzzle Factory">
            <a:extLst>
              <a:ext uri="{FF2B5EF4-FFF2-40B4-BE49-F238E27FC236}">
                <a16:creationId xmlns:a16="http://schemas.microsoft.com/office/drawing/2014/main" id="{EAC8031D-C182-46D0-96BD-D83AA3E401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4758" y="3198018"/>
            <a:ext cx="4263169" cy="281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8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4"/>
                                        </p:tgtEl>
                                        <p:attrNameLst>
                                          <p:attrName>style.visibility</p:attrName>
                                        </p:attrNameLst>
                                      </p:cBhvr>
                                      <p:to>
                                        <p:strVal val="visible"/>
                                      </p:to>
                                    </p:set>
                                    <p:animEffect transition="in" filter="fade">
                                      <p:cBhvr>
                                        <p:cTn id="28" dur="1000"/>
                                        <p:tgtEl>
                                          <p:spTgt spid="7174"/>
                                        </p:tgtEl>
                                      </p:cBhvr>
                                    </p:animEffect>
                                    <p:anim calcmode="lin" valueType="num">
                                      <p:cBhvr>
                                        <p:cTn id="29" dur="1000" fill="hold"/>
                                        <p:tgtEl>
                                          <p:spTgt spid="7174"/>
                                        </p:tgtEl>
                                        <p:attrNameLst>
                                          <p:attrName>ppt_x</p:attrName>
                                        </p:attrNameLst>
                                      </p:cBhvr>
                                      <p:tavLst>
                                        <p:tav tm="0">
                                          <p:val>
                                            <p:strVal val="#ppt_x"/>
                                          </p:val>
                                        </p:tav>
                                        <p:tav tm="100000">
                                          <p:val>
                                            <p:strVal val="#ppt_x"/>
                                          </p:val>
                                        </p:tav>
                                      </p:tavLst>
                                    </p:anim>
                                    <p:anim calcmode="lin" valueType="num">
                                      <p:cBhvr>
                                        <p:cTn id="30"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6"/>
                                        </p:tgtEl>
                                        <p:attrNameLst>
                                          <p:attrName>style.visibility</p:attrName>
                                        </p:attrNameLst>
                                      </p:cBhvr>
                                      <p:to>
                                        <p:strVal val="visible"/>
                                      </p:to>
                                    </p:set>
                                    <p:animEffect transition="in" filter="fade">
                                      <p:cBhvr>
                                        <p:cTn id="35" dur="1000"/>
                                        <p:tgtEl>
                                          <p:spTgt spid="7176"/>
                                        </p:tgtEl>
                                      </p:cBhvr>
                                    </p:animEffect>
                                    <p:anim calcmode="lin" valueType="num">
                                      <p:cBhvr>
                                        <p:cTn id="36" dur="1000" fill="hold"/>
                                        <p:tgtEl>
                                          <p:spTgt spid="7176"/>
                                        </p:tgtEl>
                                        <p:attrNameLst>
                                          <p:attrName>ppt_x</p:attrName>
                                        </p:attrNameLst>
                                      </p:cBhvr>
                                      <p:tavLst>
                                        <p:tav tm="0">
                                          <p:val>
                                            <p:strVal val="#ppt_x"/>
                                          </p:val>
                                        </p:tav>
                                        <p:tav tm="100000">
                                          <p:val>
                                            <p:strVal val="#ppt_x"/>
                                          </p:val>
                                        </p:tav>
                                      </p:tavLst>
                                    </p:anim>
                                    <p:anim calcmode="lin" valueType="num">
                                      <p:cBhvr>
                                        <p:cTn id="37"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8"/>
                                        </p:tgtEl>
                                        <p:attrNameLst>
                                          <p:attrName>style.visibility</p:attrName>
                                        </p:attrNameLst>
                                      </p:cBhvr>
                                      <p:to>
                                        <p:strVal val="visible"/>
                                      </p:to>
                                    </p:set>
                                    <p:animEffect transition="in" filter="fade">
                                      <p:cBhvr>
                                        <p:cTn id="42" dur="1000"/>
                                        <p:tgtEl>
                                          <p:spTgt spid="7178"/>
                                        </p:tgtEl>
                                      </p:cBhvr>
                                    </p:animEffect>
                                    <p:anim calcmode="lin" valueType="num">
                                      <p:cBhvr>
                                        <p:cTn id="43" dur="1000" fill="hold"/>
                                        <p:tgtEl>
                                          <p:spTgt spid="7178"/>
                                        </p:tgtEl>
                                        <p:attrNameLst>
                                          <p:attrName>ppt_x</p:attrName>
                                        </p:attrNameLst>
                                      </p:cBhvr>
                                      <p:tavLst>
                                        <p:tav tm="0">
                                          <p:val>
                                            <p:strVal val="#ppt_x"/>
                                          </p:val>
                                        </p:tav>
                                        <p:tav tm="100000">
                                          <p:val>
                                            <p:strVal val="#ppt_x"/>
                                          </p:val>
                                        </p:tav>
                                      </p:tavLst>
                                    </p:anim>
                                    <p:anim calcmode="lin" valueType="num">
                                      <p:cBhvr>
                                        <p:cTn id="44"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dirty="0">
                <a:latin typeface="+mj-lt"/>
                <a:ea typeface="+mj-ea"/>
                <a:cs typeface="+mj-cs"/>
              </a:rPr>
              <a:t>Activity</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0" name="Picture 4" descr="Etiquetas para regalos, tarros, postales etc... | Aprender ...">
            <a:extLst>
              <a:ext uri="{FF2B5EF4-FFF2-40B4-BE49-F238E27FC236}">
                <a16:creationId xmlns:a16="http://schemas.microsoft.com/office/drawing/2014/main" id="{92735DC5-3BF0-4E3D-B673-B04CD0205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8" r="2" b="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4411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o Is In Control Jumble | Sermons4Kids">
            <a:extLst>
              <a:ext uri="{FF2B5EF4-FFF2-40B4-BE49-F238E27FC236}">
                <a16:creationId xmlns:a16="http://schemas.microsoft.com/office/drawing/2014/main" id="{952DB178-29E4-4843-9F05-EE2FB5542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A6968F-E1A2-4B77-86AD-EA6E9F15CA77}"/>
              </a:ext>
            </a:extLst>
          </p:cNvPr>
          <p:cNvSpPr txBox="1"/>
          <p:nvPr/>
        </p:nvSpPr>
        <p:spPr>
          <a:xfrm>
            <a:off x="9144000" y="0"/>
            <a:ext cx="437322" cy="646331"/>
          </a:xfrm>
          <a:prstGeom prst="rect">
            <a:avLst/>
          </a:prstGeom>
          <a:noFill/>
        </p:spPr>
        <p:txBody>
          <a:bodyPr wrap="square" rtlCol="0">
            <a:spAutoFit/>
          </a:bodyPr>
          <a:lstStyle/>
          <a:p>
            <a:r>
              <a:rPr lang="en-US" sz="3600" dirty="0"/>
              <a:t>J</a:t>
            </a:r>
          </a:p>
        </p:txBody>
      </p:sp>
      <p:sp>
        <p:nvSpPr>
          <p:cNvPr id="4" name="TextBox 3">
            <a:extLst>
              <a:ext uri="{FF2B5EF4-FFF2-40B4-BE49-F238E27FC236}">
                <a16:creationId xmlns:a16="http://schemas.microsoft.com/office/drawing/2014/main" id="{A8D2FB0B-6871-4CB2-88B7-00ACF7245B7F}"/>
              </a:ext>
            </a:extLst>
          </p:cNvPr>
          <p:cNvSpPr txBox="1"/>
          <p:nvPr/>
        </p:nvSpPr>
        <p:spPr>
          <a:xfrm>
            <a:off x="9667461" y="19878"/>
            <a:ext cx="437322" cy="646331"/>
          </a:xfrm>
          <a:prstGeom prst="rect">
            <a:avLst/>
          </a:prstGeom>
          <a:noFill/>
        </p:spPr>
        <p:txBody>
          <a:bodyPr wrap="square" rtlCol="0">
            <a:spAutoFit/>
          </a:bodyPr>
          <a:lstStyle/>
          <a:p>
            <a:r>
              <a:rPr lang="en-US" sz="3600" dirty="0"/>
              <a:t>E</a:t>
            </a:r>
          </a:p>
        </p:txBody>
      </p:sp>
      <p:sp>
        <p:nvSpPr>
          <p:cNvPr id="5" name="TextBox 4">
            <a:extLst>
              <a:ext uri="{FF2B5EF4-FFF2-40B4-BE49-F238E27FC236}">
                <a16:creationId xmlns:a16="http://schemas.microsoft.com/office/drawing/2014/main" id="{7B34DC79-CEB6-4A60-93D2-71684DB22766}"/>
              </a:ext>
            </a:extLst>
          </p:cNvPr>
          <p:cNvSpPr txBox="1"/>
          <p:nvPr/>
        </p:nvSpPr>
        <p:spPr>
          <a:xfrm>
            <a:off x="10224053" y="19878"/>
            <a:ext cx="437322" cy="646331"/>
          </a:xfrm>
          <a:prstGeom prst="rect">
            <a:avLst/>
          </a:prstGeom>
          <a:noFill/>
        </p:spPr>
        <p:txBody>
          <a:bodyPr wrap="square" rtlCol="0">
            <a:spAutoFit/>
          </a:bodyPr>
          <a:lstStyle/>
          <a:p>
            <a:r>
              <a:rPr lang="en-US" sz="3600" dirty="0"/>
              <a:t>S</a:t>
            </a:r>
          </a:p>
        </p:txBody>
      </p:sp>
      <p:sp>
        <p:nvSpPr>
          <p:cNvPr id="6" name="TextBox 5">
            <a:extLst>
              <a:ext uri="{FF2B5EF4-FFF2-40B4-BE49-F238E27FC236}">
                <a16:creationId xmlns:a16="http://schemas.microsoft.com/office/drawing/2014/main" id="{1BE51822-DE4A-4173-BA5B-8A74DA2AE715}"/>
              </a:ext>
            </a:extLst>
          </p:cNvPr>
          <p:cNvSpPr txBox="1"/>
          <p:nvPr/>
        </p:nvSpPr>
        <p:spPr>
          <a:xfrm>
            <a:off x="10770704" y="19878"/>
            <a:ext cx="437322" cy="646331"/>
          </a:xfrm>
          <a:prstGeom prst="rect">
            <a:avLst/>
          </a:prstGeom>
          <a:noFill/>
        </p:spPr>
        <p:txBody>
          <a:bodyPr wrap="square" rtlCol="0">
            <a:spAutoFit/>
          </a:bodyPr>
          <a:lstStyle/>
          <a:p>
            <a:r>
              <a:rPr lang="en-US" sz="3600" dirty="0"/>
              <a:t>U</a:t>
            </a:r>
          </a:p>
        </p:txBody>
      </p:sp>
      <p:sp>
        <p:nvSpPr>
          <p:cNvPr id="7" name="TextBox 6">
            <a:extLst>
              <a:ext uri="{FF2B5EF4-FFF2-40B4-BE49-F238E27FC236}">
                <a16:creationId xmlns:a16="http://schemas.microsoft.com/office/drawing/2014/main" id="{598A1BCF-6067-4F01-9E90-AA3F9BBA0400}"/>
              </a:ext>
            </a:extLst>
          </p:cNvPr>
          <p:cNvSpPr txBox="1"/>
          <p:nvPr/>
        </p:nvSpPr>
        <p:spPr>
          <a:xfrm>
            <a:off x="11208026" y="39756"/>
            <a:ext cx="437322" cy="646331"/>
          </a:xfrm>
          <a:prstGeom prst="rect">
            <a:avLst/>
          </a:prstGeom>
          <a:noFill/>
        </p:spPr>
        <p:txBody>
          <a:bodyPr wrap="square" rtlCol="0">
            <a:spAutoFit/>
          </a:bodyPr>
          <a:lstStyle/>
          <a:p>
            <a:r>
              <a:rPr lang="en-US" sz="3600" dirty="0"/>
              <a:t>S</a:t>
            </a:r>
          </a:p>
        </p:txBody>
      </p:sp>
      <p:sp>
        <p:nvSpPr>
          <p:cNvPr id="8" name="TextBox 7">
            <a:extLst>
              <a:ext uri="{FF2B5EF4-FFF2-40B4-BE49-F238E27FC236}">
                <a16:creationId xmlns:a16="http://schemas.microsoft.com/office/drawing/2014/main" id="{50CBF189-88AA-48B3-A669-27269B93FB30}"/>
              </a:ext>
            </a:extLst>
          </p:cNvPr>
          <p:cNvSpPr txBox="1"/>
          <p:nvPr/>
        </p:nvSpPr>
        <p:spPr>
          <a:xfrm>
            <a:off x="9230139" y="1225826"/>
            <a:ext cx="437322" cy="646331"/>
          </a:xfrm>
          <a:prstGeom prst="rect">
            <a:avLst/>
          </a:prstGeom>
          <a:noFill/>
        </p:spPr>
        <p:txBody>
          <a:bodyPr wrap="square" rtlCol="0">
            <a:spAutoFit/>
          </a:bodyPr>
          <a:lstStyle/>
          <a:p>
            <a:r>
              <a:rPr lang="en-US" sz="3600" dirty="0"/>
              <a:t>T</a:t>
            </a:r>
          </a:p>
        </p:txBody>
      </p:sp>
      <p:sp>
        <p:nvSpPr>
          <p:cNvPr id="9" name="TextBox 8">
            <a:extLst>
              <a:ext uri="{FF2B5EF4-FFF2-40B4-BE49-F238E27FC236}">
                <a16:creationId xmlns:a16="http://schemas.microsoft.com/office/drawing/2014/main" id="{740DFAFD-294D-477F-8986-413DC369BB50}"/>
              </a:ext>
            </a:extLst>
          </p:cNvPr>
          <p:cNvSpPr txBox="1"/>
          <p:nvPr/>
        </p:nvSpPr>
        <p:spPr>
          <a:xfrm>
            <a:off x="9667461" y="1225826"/>
            <a:ext cx="437322" cy="646331"/>
          </a:xfrm>
          <a:prstGeom prst="rect">
            <a:avLst/>
          </a:prstGeom>
          <a:noFill/>
        </p:spPr>
        <p:txBody>
          <a:bodyPr wrap="square" rtlCol="0">
            <a:spAutoFit/>
          </a:bodyPr>
          <a:lstStyle/>
          <a:p>
            <a:r>
              <a:rPr lang="en-US" sz="3600" dirty="0"/>
              <a:t>E</a:t>
            </a:r>
          </a:p>
        </p:txBody>
      </p:sp>
      <p:sp>
        <p:nvSpPr>
          <p:cNvPr id="10" name="TextBox 9">
            <a:extLst>
              <a:ext uri="{FF2B5EF4-FFF2-40B4-BE49-F238E27FC236}">
                <a16:creationId xmlns:a16="http://schemas.microsoft.com/office/drawing/2014/main" id="{3787FCB0-5D3B-4BE1-8ACA-6213323672E4}"/>
              </a:ext>
            </a:extLst>
          </p:cNvPr>
          <p:cNvSpPr txBox="1"/>
          <p:nvPr/>
        </p:nvSpPr>
        <p:spPr>
          <a:xfrm>
            <a:off x="10217428" y="1225826"/>
            <a:ext cx="437322" cy="646331"/>
          </a:xfrm>
          <a:prstGeom prst="rect">
            <a:avLst/>
          </a:prstGeom>
          <a:noFill/>
        </p:spPr>
        <p:txBody>
          <a:bodyPr wrap="square" rtlCol="0">
            <a:spAutoFit/>
          </a:bodyPr>
          <a:lstStyle/>
          <a:p>
            <a:r>
              <a:rPr lang="en-US" sz="3600" dirty="0"/>
              <a:t>A</a:t>
            </a:r>
          </a:p>
        </p:txBody>
      </p:sp>
      <p:sp>
        <p:nvSpPr>
          <p:cNvPr id="11" name="TextBox 10">
            <a:extLst>
              <a:ext uri="{FF2B5EF4-FFF2-40B4-BE49-F238E27FC236}">
                <a16:creationId xmlns:a16="http://schemas.microsoft.com/office/drawing/2014/main" id="{8D718ACF-3F68-4515-B708-DF4FB8C97227}"/>
              </a:ext>
            </a:extLst>
          </p:cNvPr>
          <p:cNvSpPr txBox="1"/>
          <p:nvPr/>
        </p:nvSpPr>
        <p:spPr>
          <a:xfrm>
            <a:off x="10704441" y="1225824"/>
            <a:ext cx="437322" cy="646331"/>
          </a:xfrm>
          <a:prstGeom prst="rect">
            <a:avLst/>
          </a:prstGeom>
          <a:noFill/>
        </p:spPr>
        <p:txBody>
          <a:bodyPr wrap="square" rtlCol="0">
            <a:spAutoFit/>
          </a:bodyPr>
          <a:lstStyle/>
          <a:p>
            <a:r>
              <a:rPr lang="en-US" sz="3600" dirty="0"/>
              <a:t>C</a:t>
            </a:r>
          </a:p>
        </p:txBody>
      </p:sp>
      <p:sp>
        <p:nvSpPr>
          <p:cNvPr id="12" name="TextBox 11">
            <a:extLst>
              <a:ext uri="{FF2B5EF4-FFF2-40B4-BE49-F238E27FC236}">
                <a16:creationId xmlns:a16="http://schemas.microsoft.com/office/drawing/2014/main" id="{5897CD58-9C55-4B03-894E-7A3E9D245942}"/>
              </a:ext>
            </a:extLst>
          </p:cNvPr>
          <p:cNvSpPr txBox="1"/>
          <p:nvPr/>
        </p:nvSpPr>
        <p:spPr>
          <a:xfrm>
            <a:off x="11261034" y="1225824"/>
            <a:ext cx="437322" cy="646331"/>
          </a:xfrm>
          <a:prstGeom prst="rect">
            <a:avLst/>
          </a:prstGeom>
          <a:noFill/>
        </p:spPr>
        <p:txBody>
          <a:bodyPr wrap="square" rtlCol="0">
            <a:spAutoFit/>
          </a:bodyPr>
          <a:lstStyle/>
          <a:p>
            <a:r>
              <a:rPr lang="en-US" sz="3600" dirty="0"/>
              <a:t>H</a:t>
            </a:r>
          </a:p>
        </p:txBody>
      </p:sp>
      <p:sp>
        <p:nvSpPr>
          <p:cNvPr id="13" name="TextBox 12">
            <a:extLst>
              <a:ext uri="{FF2B5EF4-FFF2-40B4-BE49-F238E27FC236}">
                <a16:creationId xmlns:a16="http://schemas.microsoft.com/office/drawing/2014/main" id="{77649F57-7FE2-403E-8029-AF4E4FDE45B3}"/>
              </a:ext>
            </a:extLst>
          </p:cNvPr>
          <p:cNvSpPr txBox="1"/>
          <p:nvPr/>
        </p:nvSpPr>
        <p:spPr>
          <a:xfrm>
            <a:off x="9223513" y="2451652"/>
            <a:ext cx="437322" cy="646331"/>
          </a:xfrm>
          <a:prstGeom prst="rect">
            <a:avLst/>
          </a:prstGeom>
          <a:noFill/>
        </p:spPr>
        <p:txBody>
          <a:bodyPr wrap="square" rtlCol="0">
            <a:spAutoFit/>
          </a:bodyPr>
          <a:lstStyle/>
          <a:p>
            <a:r>
              <a:rPr lang="en-US" sz="3600" dirty="0"/>
              <a:t>S</a:t>
            </a:r>
          </a:p>
        </p:txBody>
      </p:sp>
      <p:sp>
        <p:nvSpPr>
          <p:cNvPr id="14" name="TextBox 13">
            <a:extLst>
              <a:ext uri="{FF2B5EF4-FFF2-40B4-BE49-F238E27FC236}">
                <a16:creationId xmlns:a16="http://schemas.microsoft.com/office/drawing/2014/main" id="{3D3EA105-C042-4091-8CC8-B198A2B095A9}"/>
              </a:ext>
            </a:extLst>
          </p:cNvPr>
          <p:cNvSpPr txBox="1"/>
          <p:nvPr/>
        </p:nvSpPr>
        <p:spPr>
          <a:xfrm>
            <a:off x="9667461" y="2451652"/>
            <a:ext cx="437322" cy="646331"/>
          </a:xfrm>
          <a:prstGeom prst="rect">
            <a:avLst/>
          </a:prstGeom>
          <a:noFill/>
        </p:spPr>
        <p:txBody>
          <a:bodyPr wrap="square" rtlCol="0">
            <a:spAutoFit/>
          </a:bodyPr>
          <a:lstStyle/>
          <a:p>
            <a:r>
              <a:rPr lang="en-US" sz="3600" dirty="0"/>
              <a:t>P</a:t>
            </a:r>
          </a:p>
        </p:txBody>
      </p:sp>
      <p:sp>
        <p:nvSpPr>
          <p:cNvPr id="15" name="TextBox 14">
            <a:extLst>
              <a:ext uri="{FF2B5EF4-FFF2-40B4-BE49-F238E27FC236}">
                <a16:creationId xmlns:a16="http://schemas.microsoft.com/office/drawing/2014/main" id="{0A022365-5DF1-4453-9788-09E4019B9B7C}"/>
              </a:ext>
            </a:extLst>
          </p:cNvPr>
          <p:cNvSpPr txBox="1"/>
          <p:nvPr/>
        </p:nvSpPr>
        <p:spPr>
          <a:xfrm>
            <a:off x="10224053" y="2431774"/>
            <a:ext cx="437322" cy="646331"/>
          </a:xfrm>
          <a:prstGeom prst="rect">
            <a:avLst/>
          </a:prstGeom>
          <a:noFill/>
        </p:spPr>
        <p:txBody>
          <a:bodyPr wrap="square" rtlCol="0">
            <a:spAutoFit/>
          </a:bodyPr>
          <a:lstStyle/>
          <a:p>
            <a:r>
              <a:rPr lang="en-US" sz="3600" dirty="0"/>
              <a:t>I</a:t>
            </a:r>
          </a:p>
        </p:txBody>
      </p:sp>
      <p:sp>
        <p:nvSpPr>
          <p:cNvPr id="16" name="TextBox 15">
            <a:extLst>
              <a:ext uri="{FF2B5EF4-FFF2-40B4-BE49-F238E27FC236}">
                <a16:creationId xmlns:a16="http://schemas.microsoft.com/office/drawing/2014/main" id="{5CFBCD5C-810B-4B67-978E-4052E53875B8}"/>
              </a:ext>
            </a:extLst>
          </p:cNvPr>
          <p:cNvSpPr txBox="1"/>
          <p:nvPr/>
        </p:nvSpPr>
        <p:spPr>
          <a:xfrm>
            <a:off x="10765734" y="2451648"/>
            <a:ext cx="437322" cy="646331"/>
          </a:xfrm>
          <a:prstGeom prst="rect">
            <a:avLst/>
          </a:prstGeom>
          <a:noFill/>
        </p:spPr>
        <p:txBody>
          <a:bodyPr wrap="square" rtlCol="0">
            <a:spAutoFit/>
          </a:bodyPr>
          <a:lstStyle/>
          <a:p>
            <a:r>
              <a:rPr lang="en-US" sz="3600" dirty="0"/>
              <a:t>R</a:t>
            </a:r>
          </a:p>
        </p:txBody>
      </p:sp>
      <p:sp>
        <p:nvSpPr>
          <p:cNvPr id="17" name="TextBox 16">
            <a:extLst>
              <a:ext uri="{FF2B5EF4-FFF2-40B4-BE49-F238E27FC236}">
                <a16:creationId xmlns:a16="http://schemas.microsoft.com/office/drawing/2014/main" id="{535FE0D4-4378-4F80-80A3-C206E1A04855}"/>
              </a:ext>
            </a:extLst>
          </p:cNvPr>
          <p:cNvSpPr txBox="1"/>
          <p:nvPr/>
        </p:nvSpPr>
        <p:spPr>
          <a:xfrm>
            <a:off x="11256064" y="2451648"/>
            <a:ext cx="437322" cy="646331"/>
          </a:xfrm>
          <a:prstGeom prst="rect">
            <a:avLst/>
          </a:prstGeom>
          <a:noFill/>
        </p:spPr>
        <p:txBody>
          <a:bodyPr wrap="square" rtlCol="0">
            <a:spAutoFit/>
          </a:bodyPr>
          <a:lstStyle/>
          <a:p>
            <a:r>
              <a:rPr lang="en-US" sz="3600" dirty="0"/>
              <a:t>I</a:t>
            </a:r>
          </a:p>
        </p:txBody>
      </p:sp>
      <p:sp>
        <p:nvSpPr>
          <p:cNvPr id="18" name="TextBox 17">
            <a:extLst>
              <a:ext uri="{FF2B5EF4-FFF2-40B4-BE49-F238E27FC236}">
                <a16:creationId xmlns:a16="http://schemas.microsoft.com/office/drawing/2014/main" id="{7F5CC539-905F-46F5-B19E-E72FE9C67EE6}"/>
              </a:ext>
            </a:extLst>
          </p:cNvPr>
          <p:cNvSpPr txBox="1"/>
          <p:nvPr/>
        </p:nvSpPr>
        <p:spPr>
          <a:xfrm>
            <a:off x="11761304" y="2431773"/>
            <a:ext cx="437322" cy="646331"/>
          </a:xfrm>
          <a:prstGeom prst="rect">
            <a:avLst/>
          </a:prstGeom>
          <a:noFill/>
        </p:spPr>
        <p:txBody>
          <a:bodyPr wrap="square" rtlCol="0">
            <a:spAutoFit/>
          </a:bodyPr>
          <a:lstStyle/>
          <a:p>
            <a:r>
              <a:rPr lang="en-US" sz="3600" dirty="0"/>
              <a:t>T</a:t>
            </a:r>
          </a:p>
        </p:txBody>
      </p:sp>
      <p:sp>
        <p:nvSpPr>
          <p:cNvPr id="19" name="TextBox 18">
            <a:extLst>
              <a:ext uri="{FF2B5EF4-FFF2-40B4-BE49-F238E27FC236}">
                <a16:creationId xmlns:a16="http://schemas.microsoft.com/office/drawing/2014/main" id="{4BA3BBDA-A295-43AF-9B79-21430C544666}"/>
              </a:ext>
            </a:extLst>
          </p:cNvPr>
          <p:cNvSpPr txBox="1"/>
          <p:nvPr/>
        </p:nvSpPr>
        <p:spPr>
          <a:xfrm>
            <a:off x="9144000" y="3677478"/>
            <a:ext cx="437322" cy="646331"/>
          </a:xfrm>
          <a:prstGeom prst="rect">
            <a:avLst/>
          </a:prstGeom>
          <a:noFill/>
        </p:spPr>
        <p:txBody>
          <a:bodyPr wrap="square" rtlCol="0">
            <a:spAutoFit/>
          </a:bodyPr>
          <a:lstStyle/>
          <a:p>
            <a:r>
              <a:rPr lang="en-US" sz="3600" dirty="0"/>
              <a:t>O</a:t>
            </a:r>
          </a:p>
        </p:txBody>
      </p:sp>
      <p:sp>
        <p:nvSpPr>
          <p:cNvPr id="20" name="TextBox 19">
            <a:extLst>
              <a:ext uri="{FF2B5EF4-FFF2-40B4-BE49-F238E27FC236}">
                <a16:creationId xmlns:a16="http://schemas.microsoft.com/office/drawing/2014/main" id="{67F4206C-4D5B-4317-856B-1C74C5D457A4}"/>
              </a:ext>
            </a:extLst>
          </p:cNvPr>
          <p:cNvSpPr txBox="1"/>
          <p:nvPr/>
        </p:nvSpPr>
        <p:spPr>
          <a:xfrm>
            <a:off x="9700592" y="3677478"/>
            <a:ext cx="437322" cy="646331"/>
          </a:xfrm>
          <a:prstGeom prst="rect">
            <a:avLst/>
          </a:prstGeom>
          <a:noFill/>
        </p:spPr>
        <p:txBody>
          <a:bodyPr wrap="square" rtlCol="0">
            <a:spAutoFit/>
          </a:bodyPr>
          <a:lstStyle/>
          <a:p>
            <a:r>
              <a:rPr lang="en-US" sz="3600" dirty="0"/>
              <a:t>B</a:t>
            </a:r>
          </a:p>
        </p:txBody>
      </p:sp>
      <p:sp>
        <p:nvSpPr>
          <p:cNvPr id="21" name="TextBox 20">
            <a:extLst>
              <a:ext uri="{FF2B5EF4-FFF2-40B4-BE49-F238E27FC236}">
                <a16:creationId xmlns:a16="http://schemas.microsoft.com/office/drawing/2014/main" id="{2B7ED760-AF29-40CA-B9FA-892712818D78}"/>
              </a:ext>
            </a:extLst>
          </p:cNvPr>
          <p:cNvSpPr txBox="1"/>
          <p:nvPr/>
        </p:nvSpPr>
        <p:spPr>
          <a:xfrm>
            <a:off x="10224053" y="3677478"/>
            <a:ext cx="437322" cy="646331"/>
          </a:xfrm>
          <a:prstGeom prst="rect">
            <a:avLst/>
          </a:prstGeom>
          <a:noFill/>
        </p:spPr>
        <p:txBody>
          <a:bodyPr wrap="square" rtlCol="0">
            <a:spAutoFit/>
          </a:bodyPr>
          <a:lstStyle/>
          <a:p>
            <a:r>
              <a:rPr lang="en-US" sz="3600" dirty="0"/>
              <a:t>E</a:t>
            </a:r>
          </a:p>
        </p:txBody>
      </p:sp>
      <p:sp>
        <p:nvSpPr>
          <p:cNvPr id="22" name="TextBox 21">
            <a:extLst>
              <a:ext uri="{FF2B5EF4-FFF2-40B4-BE49-F238E27FC236}">
                <a16:creationId xmlns:a16="http://schemas.microsoft.com/office/drawing/2014/main" id="{ADC3A8A5-161E-420F-9127-8DC1E0CDD959}"/>
              </a:ext>
            </a:extLst>
          </p:cNvPr>
          <p:cNvSpPr txBox="1"/>
          <p:nvPr/>
        </p:nvSpPr>
        <p:spPr>
          <a:xfrm>
            <a:off x="10747514" y="3657594"/>
            <a:ext cx="437322" cy="646331"/>
          </a:xfrm>
          <a:prstGeom prst="rect">
            <a:avLst/>
          </a:prstGeom>
          <a:noFill/>
        </p:spPr>
        <p:txBody>
          <a:bodyPr wrap="square" rtlCol="0">
            <a:spAutoFit/>
          </a:bodyPr>
          <a:lstStyle/>
          <a:p>
            <a:r>
              <a:rPr lang="en-US" sz="3600" dirty="0"/>
              <a:t>Y</a:t>
            </a:r>
          </a:p>
        </p:txBody>
      </p:sp>
      <p:sp>
        <p:nvSpPr>
          <p:cNvPr id="23" name="TextBox 22">
            <a:extLst>
              <a:ext uri="{FF2B5EF4-FFF2-40B4-BE49-F238E27FC236}">
                <a16:creationId xmlns:a16="http://schemas.microsoft.com/office/drawing/2014/main" id="{EC21FA35-903E-421A-9F95-480D01AEB5D2}"/>
              </a:ext>
            </a:extLst>
          </p:cNvPr>
          <p:cNvSpPr txBox="1"/>
          <p:nvPr/>
        </p:nvSpPr>
        <p:spPr>
          <a:xfrm>
            <a:off x="7626627" y="5565913"/>
            <a:ext cx="437322" cy="646331"/>
          </a:xfrm>
          <a:prstGeom prst="rect">
            <a:avLst/>
          </a:prstGeom>
          <a:noFill/>
        </p:spPr>
        <p:txBody>
          <a:bodyPr wrap="square" rtlCol="0">
            <a:spAutoFit/>
          </a:bodyPr>
          <a:lstStyle/>
          <a:p>
            <a:r>
              <a:rPr lang="en-US" sz="3600" dirty="0"/>
              <a:t>A</a:t>
            </a:r>
          </a:p>
        </p:txBody>
      </p:sp>
      <p:sp>
        <p:nvSpPr>
          <p:cNvPr id="24" name="TextBox 23">
            <a:extLst>
              <a:ext uri="{FF2B5EF4-FFF2-40B4-BE49-F238E27FC236}">
                <a16:creationId xmlns:a16="http://schemas.microsoft.com/office/drawing/2014/main" id="{A3604923-DBD9-4A5E-8D70-0BBE7847A76B}"/>
              </a:ext>
            </a:extLst>
          </p:cNvPr>
          <p:cNvSpPr txBox="1"/>
          <p:nvPr/>
        </p:nvSpPr>
        <p:spPr>
          <a:xfrm>
            <a:off x="8169965" y="5565913"/>
            <a:ext cx="437322" cy="646331"/>
          </a:xfrm>
          <a:prstGeom prst="rect">
            <a:avLst/>
          </a:prstGeom>
          <a:noFill/>
        </p:spPr>
        <p:txBody>
          <a:bodyPr wrap="square" rtlCol="0">
            <a:spAutoFit/>
          </a:bodyPr>
          <a:lstStyle/>
          <a:p>
            <a:r>
              <a:rPr lang="en-US" sz="3600" dirty="0"/>
              <a:t>U</a:t>
            </a:r>
          </a:p>
        </p:txBody>
      </p:sp>
      <p:sp>
        <p:nvSpPr>
          <p:cNvPr id="25" name="TextBox 24">
            <a:extLst>
              <a:ext uri="{FF2B5EF4-FFF2-40B4-BE49-F238E27FC236}">
                <a16:creationId xmlns:a16="http://schemas.microsoft.com/office/drawing/2014/main" id="{601F76C9-7608-43DB-BF67-5355BBB42BEB}"/>
              </a:ext>
            </a:extLst>
          </p:cNvPr>
          <p:cNvSpPr txBox="1"/>
          <p:nvPr/>
        </p:nvSpPr>
        <p:spPr>
          <a:xfrm>
            <a:off x="8700053" y="5565912"/>
            <a:ext cx="437322" cy="646331"/>
          </a:xfrm>
          <a:prstGeom prst="rect">
            <a:avLst/>
          </a:prstGeom>
          <a:noFill/>
        </p:spPr>
        <p:txBody>
          <a:bodyPr wrap="square" rtlCol="0">
            <a:spAutoFit/>
          </a:bodyPr>
          <a:lstStyle/>
          <a:p>
            <a:r>
              <a:rPr lang="en-US" sz="3600" dirty="0"/>
              <a:t>T</a:t>
            </a:r>
          </a:p>
        </p:txBody>
      </p:sp>
      <p:sp>
        <p:nvSpPr>
          <p:cNvPr id="26" name="TextBox 25">
            <a:extLst>
              <a:ext uri="{FF2B5EF4-FFF2-40B4-BE49-F238E27FC236}">
                <a16:creationId xmlns:a16="http://schemas.microsoft.com/office/drawing/2014/main" id="{7DA51B11-8DA5-4BD4-972B-5AC79A53FC56}"/>
              </a:ext>
            </a:extLst>
          </p:cNvPr>
          <p:cNvSpPr txBox="1"/>
          <p:nvPr/>
        </p:nvSpPr>
        <p:spPr>
          <a:xfrm>
            <a:off x="9180445" y="5565911"/>
            <a:ext cx="437322" cy="646331"/>
          </a:xfrm>
          <a:prstGeom prst="rect">
            <a:avLst/>
          </a:prstGeom>
          <a:noFill/>
        </p:spPr>
        <p:txBody>
          <a:bodyPr wrap="square" rtlCol="0">
            <a:spAutoFit/>
          </a:bodyPr>
          <a:lstStyle/>
          <a:p>
            <a:r>
              <a:rPr lang="en-US" sz="3600" dirty="0"/>
              <a:t>H</a:t>
            </a:r>
          </a:p>
        </p:txBody>
      </p:sp>
      <p:sp>
        <p:nvSpPr>
          <p:cNvPr id="27" name="TextBox 26">
            <a:extLst>
              <a:ext uri="{FF2B5EF4-FFF2-40B4-BE49-F238E27FC236}">
                <a16:creationId xmlns:a16="http://schemas.microsoft.com/office/drawing/2014/main" id="{0CA55FF0-919C-418B-B8E7-FC9F51DE98A0}"/>
              </a:ext>
            </a:extLst>
          </p:cNvPr>
          <p:cNvSpPr txBox="1"/>
          <p:nvPr/>
        </p:nvSpPr>
        <p:spPr>
          <a:xfrm>
            <a:off x="9703906" y="5549635"/>
            <a:ext cx="437322" cy="646331"/>
          </a:xfrm>
          <a:prstGeom prst="rect">
            <a:avLst/>
          </a:prstGeom>
          <a:noFill/>
        </p:spPr>
        <p:txBody>
          <a:bodyPr wrap="square" rtlCol="0">
            <a:spAutoFit/>
          </a:bodyPr>
          <a:lstStyle/>
          <a:p>
            <a:r>
              <a:rPr lang="en-US" sz="3600" dirty="0"/>
              <a:t>O</a:t>
            </a:r>
          </a:p>
        </p:txBody>
      </p:sp>
      <p:sp>
        <p:nvSpPr>
          <p:cNvPr id="28" name="TextBox 27">
            <a:extLst>
              <a:ext uri="{FF2B5EF4-FFF2-40B4-BE49-F238E27FC236}">
                <a16:creationId xmlns:a16="http://schemas.microsoft.com/office/drawing/2014/main" id="{E2053DBE-DCFA-44C8-917D-512CEC622843}"/>
              </a:ext>
            </a:extLst>
          </p:cNvPr>
          <p:cNvSpPr txBox="1"/>
          <p:nvPr/>
        </p:nvSpPr>
        <p:spPr>
          <a:xfrm>
            <a:off x="10174357" y="5549634"/>
            <a:ext cx="437322" cy="646331"/>
          </a:xfrm>
          <a:prstGeom prst="rect">
            <a:avLst/>
          </a:prstGeom>
          <a:noFill/>
        </p:spPr>
        <p:txBody>
          <a:bodyPr wrap="square" rtlCol="0">
            <a:spAutoFit/>
          </a:bodyPr>
          <a:lstStyle/>
          <a:p>
            <a:r>
              <a:rPr lang="en-US" sz="3600" dirty="0"/>
              <a:t>R</a:t>
            </a:r>
          </a:p>
        </p:txBody>
      </p:sp>
      <p:sp>
        <p:nvSpPr>
          <p:cNvPr id="29" name="TextBox 28">
            <a:extLst>
              <a:ext uri="{FF2B5EF4-FFF2-40B4-BE49-F238E27FC236}">
                <a16:creationId xmlns:a16="http://schemas.microsoft.com/office/drawing/2014/main" id="{2474A8A8-4EF8-4E91-B916-09CDD29C3FBC}"/>
              </a:ext>
            </a:extLst>
          </p:cNvPr>
          <p:cNvSpPr txBox="1"/>
          <p:nvPr/>
        </p:nvSpPr>
        <p:spPr>
          <a:xfrm>
            <a:off x="10714386" y="5549633"/>
            <a:ext cx="437322" cy="646331"/>
          </a:xfrm>
          <a:prstGeom prst="rect">
            <a:avLst/>
          </a:prstGeom>
          <a:noFill/>
        </p:spPr>
        <p:txBody>
          <a:bodyPr wrap="square" rtlCol="0">
            <a:spAutoFit/>
          </a:bodyPr>
          <a:lstStyle/>
          <a:p>
            <a:r>
              <a:rPr lang="en-US" sz="3600" dirty="0"/>
              <a:t>I</a:t>
            </a:r>
          </a:p>
        </p:txBody>
      </p:sp>
      <p:sp>
        <p:nvSpPr>
          <p:cNvPr id="30" name="TextBox 29">
            <a:extLst>
              <a:ext uri="{FF2B5EF4-FFF2-40B4-BE49-F238E27FC236}">
                <a16:creationId xmlns:a16="http://schemas.microsoft.com/office/drawing/2014/main" id="{C0C9C9D5-F7D4-4D5A-8AA6-26042BB1148D}"/>
              </a:ext>
            </a:extLst>
          </p:cNvPr>
          <p:cNvSpPr txBox="1"/>
          <p:nvPr/>
        </p:nvSpPr>
        <p:spPr>
          <a:xfrm>
            <a:off x="11241157" y="5565911"/>
            <a:ext cx="437322" cy="646331"/>
          </a:xfrm>
          <a:prstGeom prst="rect">
            <a:avLst/>
          </a:prstGeom>
          <a:noFill/>
        </p:spPr>
        <p:txBody>
          <a:bodyPr wrap="square" rtlCol="0">
            <a:spAutoFit/>
          </a:bodyPr>
          <a:lstStyle/>
          <a:p>
            <a:r>
              <a:rPr lang="en-US" sz="3600" dirty="0"/>
              <a:t>T</a:t>
            </a:r>
          </a:p>
        </p:txBody>
      </p:sp>
      <p:sp>
        <p:nvSpPr>
          <p:cNvPr id="31" name="TextBox 30">
            <a:extLst>
              <a:ext uri="{FF2B5EF4-FFF2-40B4-BE49-F238E27FC236}">
                <a16:creationId xmlns:a16="http://schemas.microsoft.com/office/drawing/2014/main" id="{11F0A1A1-63AB-4B25-8432-B026C81CFB6C}"/>
              </a:ext>
            </a:extLst>
          </p:cNvPr>
          <p:cNvSpPr txBox="1"/>
          <p:nvPr/>
        </p:nvSpPr>
        <p:spPr>
          <a:xfrm>
            <a:off x="11748051" y="5549632"/>
            <a:ext cx="437322" cy="646331"/>
          </a:xfrm>
          <a:prstGeom prst="rect">
            <a:avLst/>
          </a:prstGeom>
          <a:noFill/>
        </p:spPr>
        <p:txBody>
          <a:bodyPr wrap="square" rtlCol="0">
            <a:spAutoFit/>
          </a:bodyPr>
          <a:lstStyle/>
          <a:p>
            <a:r>
              <a:rPr lang="en-US" sz="3600" dirty="0"/>
              <a:t>Y</a:t>
            </a:r>
          </a:p>
        </p:txBody>
      </p:sp>
    </p:spTree>
    <p:extLst>
      <p:ext uri="{BB962C8B-B14F-4D97-AF65-F5344CB8AC3E}">
        <p14:creationId xmlns:p14="http://schemas.microsoft.com/office/powerpoint/2010/main" val="255700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fade">
                                      <p:cBhvr>
                                        <p:cTn id="49" dur="1000"/>
                                        <p:tgtEl>
                                          <p:spTgt spid="9">
                                            <p:txEl>
                                              <p:pRg st="0" end="0"/>
                                            </p:txEl>
                                          </p:spTgt>
                                        </p:tgtEl>
                                      </p:cBhvr>
                                    </p:animEffect>
                                    <p:anim calcmode="lin" valueType="num">
                                      <p:cBhvr>
                                        <p:cTn id="5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1000"/>
                                        <p:tgtEl>
                                          <p:spTgt spid="10">
                                            <p:txEl>
                                              <p:pRg st="0" end="0"/>
                                            </p:txEl>
                                          </p:spTgt>
                                        </p:tgtEl>
                                      </p:cBhvr>
                                    </p:animEffect>
                                    <p:anim calcmode="lin" valueType="num">
                                      <p:cBhvr>
                                        <p:cTn id="5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Effect transition="in" filter="fade">
                                      <p:cBhvr>
                                        <p:cTn id="63" dur="1000"/>
                                        <p:tgtEl>
                                          <p:spTgt spid="11">
                                            <p:txEl>
                                              <p:pRg st="0" end="0"/>
                                            </p:txEl>
                                          </p:spTgt>
                                        </p:tgtEl>
                                      </p:cBhvr>
                                    </p:animEffect>
                                    <p:anim calcmode="lin" valueType="num">
                                      <p:cBhvr>
                                        <p:cTn id="6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Effect transition="in" filter="fade">
                                      <p:cBhvr>
                                        <p:cTn id="70" dur="1000"/>
                                        <p:tgtEl>
                                          <p:spTgt spid="12">
                                            <p:txEl>
                                              <p:pRg st="0" end="0"/>
                                            </p:txEl>
                                          </p:spTgt>
                                        </p:tgtEl>
                                      </p:cBhvr>
                                    </p:animEffect>
                                    <p:anim calcmode="lin" valueType="num">
                                      <p:cBhvr>
                                        <p:cTn id="7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xEl>
                                              <p:pRg st="0" end="0"/>
                                            </p:txEl>
                                          </p:spTgt>
                                        </p:tgtEl>
                                        <p:attrNameLst>
                                          <p:attrName>style.visibility</p:attrName>
                                        </p:attrNameLst>
                                      </p:cBhvr>
                                      <p:to>
                                        <p:strVal val="visible"/>
                                      </p:to>
                                    </p:set>
                                    <p:animEffect transition="in" filter="fade">
                                      <p:cBhvr>
                                        <p:cTn id="77" dur="1000"/>
                                        <p:tgtEl>
                                          <p:spTgt spid="13">
                                            <p:txEl>
                                              <p:pRg st="0" end="0"/>
                                            </p:txEl>
                                          </p:spTgt>
                                        </p:tgtEl>
                                      </p:cBhvr>
                                    </p:animEffect>
                                    <p:anim calcmode="lin" valueType="num">
                                      <p:cBhvr>
                                        <p:cTn id="7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xEl>
                                              <p:pRg st="0" end="0"/>
                                            </p:txEl>
                                          </p:spTgt>
                                        </p:tgtEl>
                                        <p:attrNameLst>
                                          <p:attrName>style.visibility</p:attrName>
                                        </p:attrNameLst>
                                      </p:cBhvr>
                                      <p:to>
                                        <p:strVal val="visible"/>
                                      </p:to>
                                    </p:set>
                                    <p:animEffect transition="in" filter="fade">
                                      <p:cBhvr>
                                        <p:cTn id="84" dur="1000"/>
                                        <p:tgtEl>
                                          <p:spTgt spid="14">
                                            <p:txEl>
                                              <p:pRg st="0" end="0"/>
                                            </p:txEl>
                                          </p:spTgt>
                                        </p:tgtEl>
                                      </p:cBhvr>
                                    </p:animEffect>
                                    <p:anim calcmode="lin" valueType="num">
                                      <p:cBhvr>
                                        <p:cTn id="8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5">
                                            <p:txEl>
                                              <p:pRg st="0" end="0"/>
                                            </p:txEl>
                                          </p:spTgt>
                                        </p:tgtEl>
                                        <p:attrNameLst>
                                          <p:attrName>style.visibility</p:attrName>
                                        </p:attrNameLst>
                                      </p:cBhvr>
                                      <p:to>
                                        <p:strVal val="visible"/>
                                      </p:to>
                                    </p:set>
                                    <p:animEffect transition="in" filter="fade">
                                      <p:cBhvr>
                                        <p:cTn id="91" dur="1000"/>
                                        <p:tgtEl>
                                          <p:spTgt spid="15">
                                            <p:txEl>
                                              <p:pRg st="0" end="0"/>
                                            </p:txEl>
                                          </p:spTgt>
                                        </p:tgtEl>
                                      </p:cBhvr>
                                    </p:animEffect>
                                    <p:anim calcmode="lin" valueType="num">
                                      <p:cBhvr>
                                        <p:cTn id="9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7">
                                            <p:txEl>
                                              <p:pRg st="0" end="0"/>
                                            </p:txEl>
                                          </p:spTgt>
                                        </p:tgtEl>
                                        <p:attrNameLst>
                                          <p:attrName>style.visibility</p:attrName>
                                        </p:attrNameLst>
                                      </p:cBhvr>
                                      <p:to>
                                        <p:strVal val="visible"/>
                                      </p:to>
                                    </p:set>
                                    <p:animEffect transition="in" filter="fade">
                                      <p:cBhvr>
                                        <p:cTn id="105" dur="1000"/>
                                        <p:tgtEl>
                                          <p:spTgt spid="17">
                                            <p:txEl>
                                              <p:pRg st="0" end="0"/>
                                            </p:txEl>
                                          </p:spTgt>
                                        </p:tgtEl>
                                      </p:cBhvr>
                                    </p:animEffect>
                                    <p:anim calcmode="lin" valueType="num">
                                      <p:cBhvr>
                                        <p:cTn id="10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0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18">
                                            <p:txEl>
                                              <p:pRg st="0" end="0"/>
                                            </p:txEl>
                                          </p:spTgt>
                                        </p:tgtEl>
                                        <p:attrNameLst>
                                          <p:attrName>style.visibility</p:attrName>
                                        </p:attrNameLst>
                                      </p:cBhvr>
                                      <p:to>
                                        <p:strVal val="visible"/>
                                      </p:to>
                                    </p:set>
                                    <p:animEffect transition="in" filter="fade">
                                      <p:cBhvr>
                                        <p:cTn id="112" dur="1000"/>
                                        <p:tgtEl>
                                          <p:spTgt spid="18">
                                            <p:txEl>
                                              <p:pRg st="0" end="0"/>
                                            </p:txEl>
                                          </p:spTgt>
                                        </p:tgtEl>
                                      </p:cBhvr>
                                    </p:animEffect>
                                    <p:anim calcmode="lin" valueType="num">
                                      <p:cBhvr>
                                        <p:cTn id="1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19">
                                            <p:txEl>
                                              <p:pRg st="0" end="0"/>
                                            </p:txEl>
                                          </p:spTgt>
                                        </p:tgtEl>
                                        <p:attrNameLst>
                                          <p:attrName>style.visibility</p:attrName>
                                        </p:attrNameLst>
                                      </p:cBhvr>
                                      <p:to>
                                        <p:strVal val="visible"/>
                                      </p:to>
                                    </p:set>
                                    <p:animEffect transition="in" filter="fade">
                                      <p:cBhvr>
                                        <p:cTn id="119" dur="1000"/>
                                        <p:tgtEl>
                                          <p:spTgt spid="19">
                                            <p:txEl>
                                              <p:pRg st="0" end="0"/>
                                            </p:txEl>
                                          </p:spTgt>
                                        </p:tgtEl>
                                      </p:cBhvr>
                                    </p:animEffect>
                                    <p:anim calcmode="lin" valueType="num">
                                      <p:cBhvr>
                                        <p:cTn id="120"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21"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20">
                                            <p:txEl>
                                              <p:pRg st="0" end="0"/>
                                            </p:txEl>
                                          </p:spTgt>
                                        </p:tgtEl>
                                        <p:attrNameLst>
                                          <p:attrName>style.visibility</p:attrName>
                                        </p:attrNameLst>
                                      </p:cBhvr>
                                      <p:to>
                                        <p:strVal val="visible"/>
                                      </p:to>
                                    </p:set>
                                    <p:animEffect transition="in" filter="fade">
                                      <p:cBhvr>
                                        <p:cTn id="126" dur="1000"/>
                                        <p:tgtEl>
                                          <p:spTgt spid="20">
                                            <p:txEl>
                                              <p:pRg st="0" end="0"/>
                                            </p:txEl>
                                          </p:spTgt>
                                        </p:tgtEl>
                                      </p:cBhvr>
                                    </p:animEffect>
                                    <p:anim calcmode="lin" valueType="num">
                                      <p:cBhvr>
                                        <p:cTn id="12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2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1">
                                            <p:txEl>
                                              <p:pRg st="0" end="0"/>
                                            </p:txEl>
                                          </p:spTgt>
                                        </p:tgtEl>
                                        <p:attrNameLst>
                                          <p:attrName>style.visibility</p:attrName>
                                        </p:attrNameLst>
                                      </p:cBhvr>
                                      <p:to>
                                        <p:strVal val="visible"/>
                                      </p:to>
                                    </p:set>
                                    <p:animEffect transition="in" filter="fade">
                                      <p:cBhvr>
                                        <p:cTn id="133" dur="1000"/>
                                        <p:tgtEl>
                                          <p:spTgt spid="21">
                                            <p:txEl>
                                              <p:pRg st="0" end="0"/>
                                            </p:txEl>
                                          </p:spTgt>
                                        </p:tgtEl>
                                      </p:cBhvr>
                                    </p:animEffect>
                                    <p:anim calcmode="lin" valueType="num">
                                      <p:cBhvr>
                                        <p:cTn id="13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22">
                                            <p:txEl>
                                              <p:pRg st="0" end="0"/>
                                            </p:txEl>
                                          </p:spTgt>
                                        </p:tgtEl>
                                        <p:attrNameLst>
                                          <p:attrName>style.visibility</p:attrName>
                                        </p:attrNameLst>
                                      </p:cBhvr>
                                      <p:to>
                                        <p:strVal val="visible"/>
                                      </p:to>
                                    </p:set>
                                    <p:animEffect transition="in" filter="fade">
                                      <p:cBhvr>
                                        <p:cTn id="140" dur="1000"/>
                                        <p:tgtEl>
                                          <p:spTgt spid="22">
                                            <p:txEl>
                                              <p:pRg st="0" end="0"/>
                                            </p:txEl>
                                          </p:spTgt>
                                        </p:tgtEl>
                                      </p:cBhvr>
                                    </p:animEffect>
                                    <p:anim calcmode="lin" valueType="num">
                                      <p:cBhvr>
                                        <p:cTn id="141"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23">
                                            <p:txEl>
                                              <p:pRg st="0" end="0"/>
                                            </p:txEl>
                                          </p:spTgt>
                                        </p:tgtEl>
                                        <p:attrNameLst>
                                          <p:attrName>style.visibility</p:attrName>
                                        </p:attrNameLst>
                                      </p:cBhvr>
                                      <p:to>
                                        <p:strVal val="visible"/>
                                      </p:to>
                                    </p:set>
                                    <p:animEffect transition="in" filter="fade">
                                      <p:cBhvr>
                                        <p:cTn id="147" dur="1000"/>
                                        <p:tgtEl>
                                          <p:spTgt spid="23">
                                            <p:txEl>
                                              <p:pRg st="0" end="0"/>
                                            </p:txEl>
                                          </p:spTgt>
                                        </p:tgtEl>
                                      </p:cBhvr>
                                    </p:animEffect>
                                    <p:anim calcmode="lin" valueType="num">
                                      <p:cBhvr>
                                        <p:cTn id="14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24">
                                            <p:txEl>
                                              <p:pRg st="0" end="0"/>
                                            </p:txEl>
                                          </p:spTgt>
                                        </p:tgtEl>
                                        <p:attrNameLst>
                                          <p:attrName>style.visibility</p:attrName>
                                        </p:attrNameLst>
                                      </p:cBhvr>
                                      <p:to>
                                        <p:strVal val="visible"/>
                                      </p:to>
                                    </p:set>
                                    <p:animEffect transition="in" filter="fade">
                                      <p:cBhvr>
                                        <p:cTn id="154" dur="1000"/>
                                        <p:tgtEl>
                                          <p:spTgt spid="24">
                                            <p:txEl>
                                              <p:pRg st="0" end="0"/>
                                            </p:txEl>
                                          </p:spTgt>
                                        </p:tgtEl>
                                      </p:cBhvr>
                                    </p:animEffect>
                                    <p:anim calcmode="lin" valueType="num">
                                      <p:cBhvr>
                                        <p:cTn id="155"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6"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25">
                                            <p:txEl>
                                              <p:pRg st="0" end="0"/>
                                            </p:txEl>
                                          </p:spTgt>
                                        </p:tgtEl>
                                        <p:attrNameLst>
                                          <p:attrName>style.visibility</p:attrName>
                                        </p:attrNameLst>
                                      </p:cBhvr>
                                      <p:to>
                                        <p:strVal val="visible"/>
                                      </p:to>
                                    </p:set>
                                    <p:animEffect transition="in" filter="fade">
                                      <p:cBhvr>
                                        <p:cTn id="161" dur="1000"/>
                                        <p:tgtEl>
                                          <p:spTgt spid="25">
                                            <p:txEl>
                                              <p:pRg st="0" end="0"/>
                                            </p:txEl>
                                          </p:spTgt>
                                        </p:tgtEl>
                                      </p:cBhvr>
                                    </p:animEffect>
                                    <p:anim calcmode="lin" valueType="num">
                                      <p:cBhvr>
                                        <p:cTn id="162"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nodeType="clickEffect">
                                  <p:stCondLst>
                                    <p:cond delay="0"/>
                                  </p:stCondLst>
                                  <p:childTnLst>
                                    <p:set>
                                      <p:cBhvr>
                                        <p:cTn id="167" dur="1" fill="hold">
                                          <p:stCondLst>
                                            <p:cond delay="0"/>
                                          </p:stCondLst>
                                        </p:cTn>
                                        <p:tgtEl>
                                          <p:spTgt spid="26">
                                            <p:txEl>
                                              <p:pRg st="0" end="0"/>
                                            </p:txEl>
                                          </p:spTgt>
                                        </p:tgtEl>
                                        <p:attrNameLst>
                                          <p:attrName>style.visibility</p:attrName>
                                        </p:attrNameLst>
                                      </p:cBhvr>
                                      <p:to>
                                        <p:strVal val="visible"/>
                                      </p:to>
                                    </p:set>
                                    <p:animEffect transition="in" filter="fade">
                                      <p:cBhvr>
                                        <p:cTn id="168" dur="1000"/>
                                        <p:tgtEl>
                                          <p:spTgt spid="26">
                                            <p:txEl>
                                              <p:pRg st="0" end="0"/>
                                            </p:txEl>
                                          </p:spTgt>
                                        </p:tgtEl>
                                      </p:cBhvr>
                                    </p:animEffect>
                                    <p:anim calcmode="lin" valueType="num">
                                      <p:cBhvr>
                                        <p:cTn id="169"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70"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27">
                                            <p:txEl>
                                              <p:pRg st="0" end="0"/>
                                            </p:txEl>
                                          </p:spTgt>
                                        </p:tgtEl>
                                        <p:attrNameLst>
                                          <p:attrName>style.visibility</p:attrName>
                                        </p:attrNameLst>
                                      </p:cBhvr>
                                      <p:to>
                                        <p:strVal val="visible"/>
                                      </p:to>
                                    </p:set>
                                    <p:animEffect transition="in" filter="fade">
                                      <p:cBhvr>
                                        <p:cTn id="175" dur="1000"/>
                                        <p:tgtEl>
                                          <p:spTgt spid="27">
                                            <p:txEl>
                                              <p:pRg st="0" end="0"/>
                                            </p:txEl>
                                          </p:spTgt>
                                        </p:tgtEl>
                                      </p:cBhvr>
                                    </p:animEffect>
                                    <p:anim calcmode="lin" valueType="num">
                                      <p:cBhvr>
                                        <p:cTn id="176"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nodeType="clickEffect">
                                  <p:stCondLst>
                                    <p:cond delay="0"/>
                                  </p:stCondLst>
                                  <p:childTnLst>
                                    <p:set>
                                      <p:cBhvr>
                                        <p:cTn id="181" dur="1" fill="hold">
                                          <p:stCondLst>
                                            <p:cond delay="0"/>
                                          </p:stCondLst>
                                        </p:cTn>
                                        <p:tgtEl>
                                          <p:spTgt spid="28">
                                            <p:txEl>
                                              <p:pRg st="0" end="0"/>
                                            </p:txEl>
                                          </p:spTgt>
                                        </p:tgtEl>
                                        <p:attrNameLst>
                                          <p:attrName>style.visibility</p:attrName>
                                        </p:attrNameLst>
                                      </p:cBhvr>
                                      <p:to>
                                        <p:strVal val="visible"/>
                                      </p:to>
                                    </p:set>
                                    <p:animEffect transition="in" filter="fade">
                                      <p:cBhvr>
                                        <p:cTn id="182" dur="1000"/>
                                        <p:tgtEl>
                                          <p:spTgt spid="28">
                                            <p:txEl>
                                              <p:pRg st="0" end="0"/>
                                            </p:txEl>
                                          </p:spTgt>
                                        </p:tgtEl>
                                      </p:cBhvr>
                                    </p:animEffect>
                                    <p:anim calcmode="lin" valueType="num">
                                      <p:cBhvr>
                                        <p:cTn id="183"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nodeType="clickEffect">
                                  <p:stCondLst>
                                    <p:cond delay="0"/>
                                  </p:stCondLst>
                                  <p:childTnLst>
                                    <p:set>
                                      <p:cBhvr>
                                        <p:cTn id="188" dur="1" fill="hold">
                                          <p:stCondLst>
                                            <p:cond delay="0"/>
                                          </p:stCondLst>
                                        </p:cTn>
                                        <p:tgtEl>
                                          <p:spTgt spid="29">
                                            <p:txEl>
                                              <p:pRg st="0" end="0"/>
                                            </p:txEl>
                                          </p:spTgt>
                                        </p:tgtEl>
                                        <p:attrNameLst>
                                          <p:attrName>style.visibility</p:attrName>
                                        </p:attrNameLst>
                                      </p:cBhvr>
                                      <p:to>
                                        <p:strVal val="visible"/>
                                      </p:to>
                                    </p:set>
                                    <p:animEffect transition="in" filter="fade">
                                      <p:cBhvr>
                                        <p:cTn id="189" dur="1000"/>
                                        <p:tgtEl>
                                          <p:spTgt spid="29">
                                            <p:txEl>
                                              <p:pRg st="0" end="0"/>
                                            </p:txEl>
                                          </p:spTgt>
                                        </p:tgtEl>
                                      </p:cBhvr>
                                    </p:animEffect>
                                    <p:anim calcmode="lin" valueType="num">
                                      <p:cBhvr>
                                        <p:cTn id="190"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91"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nodeType="clickEffect">
                                  <p:stCondLst>
                                    <p:cond delay="0"/>
                                  </p:stCondLst>
                                  <p:childTnLst>
                                    <p:set>
                                      <p:cBhvr>
                                        <p:cTn id="195" dur="1" fill="hold">
                                          <p:stCondLst>
                                            <p:cond delay="0"/>
                                          </p:stCondLst>
                                        </p:cTn>
                                        <p:tgtEl>
                                          <p:spTgt spid="30">
                                            <p:txEl>
                                              <p:pRg st="0" end="0"/>
                                            </p:txEl>
                                          </p:spTgt>
                                        </p:tgtEl>
                                        <p:attrNameLst>
                                          <p:attrName>style.visibility</p:attrName>
                                        </p:attrNameLst>
                                      </p:cBhvr>
                                      <p:to>
                                        <p:strVal val="visible"/>
                                      </p:to>
                                    </p:set>
                                    <p:animEffect transition="in" filter="fade">
                                      <p:cBhvr>
                                        <p:cTn id="196" dur="1000"/>
                                        <p:tgtEl>
                                          <p:spTgt spid="30">
                                            <p:txEl>
                                              <p:pRg st="0" end="0"/>
                                            </p:txEl>
                                          </p:spTgt>
                                        </p:tgtEl>
                                      </p:cBhvr>
                                    </p:animEffect>
                                    <p:anim calcmode="lin" valueType="num">
                                      <p:cBhvr>
                                        <p:cTn id="197"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98"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nodeType="clickEffect">
                                  <p:stCondLst>
                                    <p:cond delay="0"/>
                                  </p:stCondLst>
                                  <p:childTnLst>
                                    <p:set>
                                      <p:cBhvr>
                                        <p:cTn id="202" dur="1" fill="hold">
                                          <p:stCondLst>
                                            <p:cond delay="0"/>
                                          </p:stCondLst>
                                        </p:cTn>
                                        <p:tgtEl>
                                          <p:spTgt spid="31">
                                            <p:txEl>
                                              <p:pRg st="0" end="0"/>
                                            </p:txEl>
                                          </p:spTgt>
                                        </p:tgtEl>
                                        <p:attrNameLst>
                                          <p:attrName>style.visibility</p:attrName>
                                        </p:attrNameLst>
                                      </p:cBhvr>
                                      <p:to>
                                        <p:strVal val="visible"/>
                                      </p:to>
                                    </p:set>
                                    <p:animEffect transition="in" filter="fade">
                                      <p:cBhvr>
                                        <p:cTn id="203" dur="1000"/>
                                        <p:tgtEl>
                                          <p:spTgt spid="31">
                                            <p:txEl>
                                              <p:pRg st="0" end="0"/>
                                            </p:txEl>
                                          </p:spTgt>
                                        </p:tgtEl>
                                      </p:cBhvr>
                                    </p:animEffect>
                                    <p:anim calcmode="lin" valueType="num">
                                      <p:cBhvr>
                                        <p:cTn id="204"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05"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BDE1-44C3-4C1D-8A53-C2D04A07ABF4}"/>
              </a:ext>
            </a:extLst>
          </p:cNvPr>
          <p:cNvSpPr>
            <a:spLocks noGrp="1"/>
          </p:cNvSpPr>
          <p:nvPr>
            <p:ph type="title"/>
          </p:nvPr>
        </p:nvSpPr>
        <p:spPr>
          <a:xfrm>
            <a:off x="0" y="0"/>
            <a:ext cx="5507343" cy="553999"/>
          </a:xfrm>
        </p:spPr>
        <p:txBody>
          <a:bodyPr>
            <a:noAutofit/>
          </a:bodyPr>
          <a:lstStyle/>
          <a:p>
            <a:pPr algn="ctr"/>
            <a:r>
              <a:rPr lang="es-ES" sz="2800" b="1" dirty="0"/>
              <a:t> </a:t>
            </a:r>
            <a:r>
              <a:rPr lang="en-US" sz="3200" dirty="0"/>
              <a:t>Then they came to Capernaum, </a:t>
            </a:r>
            <a:endParaRPr lang="en-US" sz="3000" b="1" dirty="0"/>
          </a:p>
        </p:txBody>
      </p:sp>
      <p:sp>
        <p:nvSpPr>
          <p:cNvPr id="3" name="TextBox 2">
            <a:extLst>
              <a:ext uri="{FF2B5EF4-FFF2-40B4-BE49-F238E27FC236}">
                <a16:creationId xmlns:a16="http://schemas.microsoft.com/office/drawing/2014/main" id="{6F687BE5-3D49-486B-A7FF-B81EB4BE6FF1}"/>
              </a:ext>
            </a:extLst>
          </p:cNvPr>
          <p:cNvSpPr txBox="1"/>
          <p:nvPr/>
        </p:nvSpPr>
        <p:spPr>
          <a:xfrm>
            <a:off x="1563757" y="6291468"/>
            <a:ext cx="9064485" cy="523220"/>
          </a:xfrm>
          <a:prstGeom prst="rect">
            <a:avLst/>
          </a:prstGeom>
          <a:noFill/>
        </p:spPr>
        <p:txBody>
          <a:bodyPr wrap="square" rtlCol="0">
            <a:spAutoFit/>
          </a:bodyPr>
          <a:lstStyle/>
          <a:p>
            <a:r>
              <a:rPr lang="en-US" sz="2800" dirty="0"/>
              <a:t>and on the sabbath Jesus entered the synagogue and taught.</a:t>
            </a:r>
            <a:endParaRPr lang="en-US" sz="3000" b="1" dirty="0">
              <a:latin typeface="+mj-lt"/>
              <a:ea typeface="+mj-ea"/>
              <a:cs typeface="+mj-cs"/>
            </a:endParaRPr>
          </a:p>
        </p:txBody>
      </p:sp>
      <p:pic>
        <p:nvPicPr>
          <p:cNvPr id="14" name="Picture 13">
            <a:extLst>
              <a:ext uri="{FF2B5EF4-FFF2-40B4-BE49-F238E27FC236}">
                <a16:creationId xmlns:a16="http://schemas.microsoft.com/office/drawing/2014/main" id="{E814773D-8C0F-4B63-B458-4B542FC17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44" y="586167"/>
            <a:ext cx="4546599" cy="5685665"/>
          </a:xfrm>
          <a:prstGeom prst="rect">
            <a:avLst/>
          </a:prstGeom>
        </p:spPr>
      </p:pic>
      <p:cxnSp>
        <p:nvCxnSpPr>
          <p:cNvPr id="6" name="Straight Arrow Connector 5">
            <a:extLst>
              <a:ext uri="{FF2B5EF4-FFF2-40B4-BE49-F238E27FC236}">
                <a16:creationId xmlns:a16="http://schemas.microsoft.com/office/drawing/2014/main" id="{B56FF83F-7FB9-4D16-9B2E-8BA5C81F5617}"/>
              </a:ext>
            </a:extLst>
          </p:cNvPr>
          <p:cNvCxnSpPr>
            <a:cxnSpLocks/>
          </p:cNvCxnSpPr>
          <p:nvPr/>
        </p:nvCxnSpPr>
        <p:spPr>
          <a:xfrm flipH="1" flipV="1">
            <a:off x="2796211" y="2453698"/>
            <a:ext cx="662608" cy="7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BF060F9-B620-42C6-A680-F2EAE2673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653" y="573635"/>
            <a:ext cx="7202517" cy="5685665"/>
          </a:xfrm>
          <a:prstGeom prst="rect">
            <a:avLst/>
          </a:prstGeom>
        </p:spPr>
      </p:pic>
    </p:spTree>
    <p:extLst>
      <p:ext uri="{BB962C8B-B14F-4D97-AF65-F5344CB8AC3E}">
        <p14:creationId xmlns:p14="http://schemas.microsoft.com/office/powerpoint/2010/main" val="446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2F53-F2F8-BAC2-9524-1861C78516FA}"/>
              </a:ext>
            </a:extLst>
          </p:cNvPr>
          <p:cNvSpPr>
            <a:spLocks noGrp="1"/>
          </p:cNvSpPr>
          <p:nvPr>
            <p:ph type="title"/>
          </p:nvPr>
        </p:nvSpPr>
        <p:spPr>
          <a:xfrm>
            <a:off x="838200" y="76806"/>
            <a:ext cx="10515600" cy="2088169"/>
          </a:xfrm>
        </p:spPr>
        <p:txBody>
          <a:bodyPr>
            <a:normAutofit/>
          </a:bodyPr>
          <a:lstStyle/>
          <a:p>
            <a:pPr algn="ctr"/>
            <a:r>
              <a:rPr lang="en-US" sz="1800" dirty="0">
                <a:effectLst/>
                <a:latin typeface="Comic Sans MS" panose="030F0702030302020204" pitchFamily="66" charset="0"/>
                <a:ea typeface="Times New Roman" panose="02020603050405020304" pitchFamily="18" charset="0"/>
                <a:cs typeface="BookAntiqua"/>
              </a:rPr>
              <a:t>ACTIVITY</a:t>
            </a:r>
            <a:br>
              <a:rPr lang="en-US" sz="1800" dirty="0">
                <a:effectLst/>
                <a:latin typeface="Comic Sans MS" panose="030F0702030302020204" pitchFamily="66" charset="0"/>
                <a:ea typeface="Times New Roman" panose="02020603050405020304" pitchFamily="18" charset="0"/>
                <a:cs typeface="BookAntiqua"/>
              </a:rPr>
            </a:br>
            <a:br>
              <a:rPr lang="en-US" sz="1800" dirty="0">
                <a:effectLst/>
                <a:latin typeface="Comic Sans MS" panose="030F0702030302020204" pitchFamily="66" charset="0"/>
                <a:ea typeface="Times New Roman" panose="02020603050405020304" pitchFamily="18" charset="0"/>
                <a:cs typeface="BookAntiqua"/>
              </a:rPr>
            </a:br>
            <a:r>
              <a:rPr lang="en-US" sz="1800" dirty="0">
                <a:effectLst/>
                <a:latin typeface="Comic Sans MS" panose="030F0702030302020204" pitchFamily="66" charset="0"/>
                <a:ea typeface="Times New Roman" panose="02020603050405020304" pitchFamily="18" charset="0"/>
                <a:cs typeface="BookAntiqua"/>
              </a:rPr>
              <a:t>Cut strips of construction paper lings 1’x4”. On each link ask the children to write one thing that is evil or makes people unhappy. Make a chain by gluing or stapling a link into a circle, then consecutively linking each link. Gather to pray. The children will take turns praying </a:t>
            </a:r>
            <a:r>
              <a:rPr lang="en-US" sz="1800" dirty="0">
                <a:latin typeface="Comic Sans MS" panose="030F0702030302020204" pitchFamily="66" charset="0"/>
                <a:ea typeface="Times New Roman" panose="02020603050405020304" pitchFamily="18" charset="0"/>
                <a:cs typeface="BookAntiqua"/>
              </a:rPr>
              <a:t>over one link: </a:t>
            </a:r>
            <a:r>
              <a:rPr lang="en-US" sz="1800" dirty="0">
                <a:solidFill>
                  <a:srgbClr val="FF0000"/>
                </a:solidFill>
                <a:latin typeface="Comic Sans MS" panose="030F0702030302020204" pitchFamily="66" charset="0"/>
                <a:ea typeface="Times New Roman" panose="02020603050405020304" pitchFamily="18" charset="0"/>
                <a:cs typeface="BookAntiqua"/>
              </a:rPr>
              <a:t>Jesus, we pray that all people will be free from________</a:t>
            </a:r>
            <a:r>
              <a:rPr lang="en-US" sz="1800" dirty="0">
                <a:latin typeface="Comic Sans MS" panose="030F0702030302020204" pitchFamily="66" charset="0"/>
                <a:ea typeface="Times New Roman" panose="02020603050405020304" pitchFamily="18" charset="0"/>
                <a:cs typeface="BookAntiqua"/>
              </a:rPr>
              <a:t> (what is written on the link). Then the child breaks that link. </a:t>
            </a:r>
            <a:r>
              <a:rPr lang="en-US" sz="1800" dirty="0">
                <a:effectLst/>
                <a:latin typeface="Comic Sans MS" panose="030F0702030302020204" pitchFamily="66" charset="0"/>
                <a:ea typeface="Times New Roman" panose="02020603050405020304" pitchFamily="18" charset="0"/>
                <a:cs typeface="BookAntiqua"/>
              </a:rPr>
              <a:t>All respond</a:t>
            </a:r>
            <a:r>
              <a:rPr lang="en-US" sz="1800" dirty="0">
                <a:solidFill>
                  <a:srgbClr val="FF0000"/>
                </a:solidFill>
                <a:effectLst/>
                <a:latin typeface="Comic Sans MS" panose="030F0702030302020204" pitchFamily="66" charset="0"/>
                <a:ea typeface="Times New Roman" panose="02020603050405020304" pitchFamily="18" charset="0"/>
                <a:cs typeface="BookAntiqua"/>
              </a:rPr>
              <a:t>: “Thank you Jesus, for setting us free.” </a:t>
            </a:r>
            <a:endParaRPr lang="en-US" dirty="0">
              <a:solidFill>
                <a:srgbClr val="FF0000"/>
              </a:solidFill>
              <a:latin typeface="Comic Sans MS" panose="030F0702030302020204" pitchFamily="66" charset="0"/>
            </a:endParaRPr>
          </a:p>
        </p:txBody>
      </p:sp>
      <p:pic>
        <p:nvPicPr>
          <p:cNvPr id="2050" name="Picture 2" descr="Screen Free Activities for Kids Paper Chain • In the Bag Kids' Crafts">
            <a:extLst>
              <a:ext uri="{FF2B5EF4-FFF2-40B4-BE49-F238E27FC236}">
                <a16:creationId xmlns:a16="http://schemas.microsoft.com/office/drawing/2014/main" id="{8834D24E-E3A0-A63F-675D-AA6CC264C5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576" y="2411506"/>
            <a:ext cx="3931024" cy="393102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Paper Chain Made in Four Simple Steps - DIY Candy">
            <a:extLst>
              <a:ext uri="{FF2B5EF4-FFF2-40B4-BE49-F238E27FC236}">
                <a16:creationId xmlns:a16="http://schemas.microsoft.com/office/drawing/2014/main" id="{1AD1DFE2-884E-F3EA-CC2E-193A6FB3A0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Paper Chain Made in Four Simple Steps - DIY Candy">
            <a:extLst>
              <a:ext uri="{FF2B5EF4-FFF2-40B4-BE49-F238E27FC236}">
                <a16:creationId xmlns:a16="http://schemas.microsoft.com/office/drawing/2014/main" id="{268A46F3-2662-7CC0-8CCC-9CCB40EEA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847" y="2411506"/>
            <a:ext cx="2850777" cy="380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127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8434-90C3-4C13-8677-987D7611331B}"/>
              </a:ext>
            </a:extLst>
          </p:cNvPr>
          <p:cNvSpPr>
            <a:spLocks noGrp="1"/>
          </p:cNvSpPr>
          <p:nvPr>
            <p:ph type="title"/>
          </p:nvPr>
        </p:nvSpPr>
        <p:spPr>
          <a:xfrm>
            <a:off x="1325880" y="0"/>
            <a:ext cx="9540240" cy="4331566"/>
          </a:xfrm>
        </p:spPr>
        <p:txBody>
          <a:bodyPr>
            <a:noAutofit/>
          </a:bodyPr>
          <a:lstStyle/>
          <a:p>
            <a:pPr marL="0" marR="0" algn="ctr">
              <a:spcBef>
                <a:spcPts val="0"/>
              </a:spcBef>
              <a:spcAft>
                <a:spcPts val="0"/>
              </a:spcAft>
            </a:pPr>
            <a:r>
              <a:rPr lang="es-ES" b="1" dirty="0" err="1"/>
              <a:t>Prayer</a:t>
            </a:r>
            <a:r>
              <a:rPr lang="es-ES" sz="3200" b="1" dirty="0"/>
              <a:t> </a:t>
            </a:r>
            <a:br>
              <a:rPr lang="es-ES" sz="3200" b="1" dirty="0"/>
            </a:br>
            <a:br>
              <a:rPr lang="es-ES" sz="3200" b="1" dirty="0"/>
            </a:br>
            <a:r>
              <a:rPr lang="en-US" sz="3200" b="1" dirty="0"/>
              <a:t>Jesus, Holy One of God, who is almighty and all loving, help me to know and love you more every day. Help me to trust completely in your love and power in my life. Amen. </a:t>
            </a:r>
            <a:br>
              <a:rPr lang="en-US" sz="3200" b="1" dirty="0"/>
            </a:br>
            <a:br>
              <a:rPr lang="en-US" sz="3200" b="1" dirty="0"/>
            </a:br>
            <a:endParaRPr lang="en-US" sz="3200" b="1" dirty="0">
              <a:latin typeface="Comic Sans MS" panose="030F0702030302020204" pitchFamily="66" charset="0"/>
            </a:endParaRPr>
          </a:p>
        </p:txBody>
      </p:sp>
      <p:pic>
        <p:nvPicPr>
          <p:cNvPr id="1026" name="Picture 2" descr="37,300+ Children Praying Stock Photos, Pictures &amp; Royalty-Free Images -  iStock | Children praying hands, Children praying at church, Children  praying in church">
            <a:extLst>
              <a:ext uri="{FF2B5EF4-FFF2-40B4-BE49-F238E27FC236}">
                <a16:creationId xmlns:a16="http://schemas.microsoft.com/office/drawing/2014/main" id="{FE7AB2CC-C1ED-1138-22EE-06BF784E9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984" y="3027218"/>
            <a:ext cx="4688032" cy="35466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45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115F-ACFC-A60A-4996-F4DE5C8E95CB}"/>
              </a:ext>
            </a:extLst>
          </p:cNvPr>
          <p:cNvSpPr>
            <a:spLocks noGrp="1"/>
          </p:cNvSpPr>
          <p:nvPr>
            <p:ph type="title"/>
          </p:nvPr>
        </p:nvSpPr>
        <p:spPr>
          <a:xfrm>
            <a:off x="838200" y="0"/>
            <a:ext cx="10515600" cy="441699"/>
          </a:xfrm>
        </p:spPr>
        <p:txBody>
          <a:bodyPr/>
          <a:lstStyle/>
          <a:p>
            <a:r>
              <a:rPr lang="en-US" sz="1800" b="1" dirty="0">
                <a:effectLst/>
                <a:latin typeface="Cambria" panose="02040503050406030204" pitchFamily="18" charset="0"/>
                <a:ea typeface="Times New Roman" panose="02020603050405020304" pitchFamily="18" charset="0"/>
                <a:cs typeface="BookAntiqua"/>
              </a:rPr>
              <a:t>Song: </a:t>
            </a:r>
            <a:r>
              <a:rPr lang="en-US" sz="1800" dirty="0">
                <a:effectLst/>
                <a:latin typeface="Cambria" panose="02040503050406030204" pitchFamily="18" charset="0"/>
                <a:ea typeface="Times New Roman" panose="02020603050405020304" pitchFamily="18" charset="0"/>
                <a:cs typeface="BookAntiqua"/>
              </a:rPr>
              <a:t>My God is Powerful, Life Lifter, </a:t>
            </a:r>
            <a:r>
              <a:rPr lang="en-US" sz="1800" u="sng" dirty="0">
                <a:solidFill>
                  <a:srgbClr val="0000FF"/>
                </a:solidFill>
                <a:effectLst/>
                <a:latin typeface="Cambria" panose="02040503050406030204" pitchFamily="18" charset="0"/>
                <a:ea typeface="Times New Roman" panose="02020603050405020304" pitchFamily="18" charset="0"/>
                <a:cs typeface="BookAntiqua"/>
                <a:hlinkClick r:id="rId3"/>
              </a:rPr>
              <a:t>https://youtu.be/ddTxcQFAlQ0?si=ecRjt_DzNehlfjFb</a:t>
            </a:r>
            <a:endParaRPr lang="en-US" dirty="0"/>
          </a:p>
        </p:txBody>
      </p:sp>
      <p:pic>
        <p:nvPicPr>
          <p:cNvPr id="3" name="Online Media 2" title="Christian Kids Dance | My God Is Powerful">
            <a:hlinkClick r:id="" action="ppaction://media"/>
            <a:extLst>
              <a:ext uri="{FF2B5EF4-FFF2-40B4-BE49-F238E27FC236}">
                <a16:creationId xmlns:a16="http://schemas.microsoft.com/office/drawing/2014/main" id="{E3E7A666-16D5-A350-F8BC-E616C0DC3D9D}"/>
              </a:ext>
            </a:extLst>
          </p:cNvPr>
          <p:cNvPicPr>
            <a:picLocks noRot="1" noChangeAspect="1"/>
          </p:cNvPicPr>
          <p:nvPr>
            <a:videoFile r:link="rId1"/>
          </p:nvPr>
        </p:nvPicPr>
        <p:blipFill>
          <a:blip r:embed="rId4"/>
          <a:stretch>
            <a:fillRect/>
          </a:stretch>
        </p:blipFill>
        <p:spPr>
          <a:xfrm>
            <a:off x="26988" y="441699"/>
            <a:ext cx="12138025" cy="6416301"/>
          </a:xfrm>
          <a:prstGeom prst="rect">
            <a:avLst/>
          </a:prstGeom>
        </p:spPr>
      </p:pic>
    </p:spTree>
    <p:extLst>
      <p:ext uri="{BB962C8B-B14F-4D97-AF65-F5344CB8AC3E}">
        <p14:creationId xmlns:p14="http://schemas.microsoft.com/office/powerpoint/2010/main" val="93172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09B916-5703-4E69-B871-076B54B9C09D}"/>
              </a:ext>
            </a:extLst>
          </p:cNvPr>
          <p:cNvSpPr>
            <a:spLocks noGrp="1"/>
          </p:cNvSpPr>
          <p:nvPr>
            <p:ph type="title"/>
          </p:nvPr>
        </p:nvSpPr>
        <p:spPr>
          <a:xfrm>
            <a:off x="838200" y="15241"/>
            <a:ext cx="10515600" cy="1042654"/>
          </a:xfrm>
        </p:spPr>
        <p:txBody>
          <a:bodyPr>
            <a:normAutofit/>
          </a:bodyPr>
          <a:lstStyle/>
          <a:p>
            <a:pPr algn="ctr"/>
            <a:r>
              <a:rPr lang="en-US" sz="3200" b="1" dirty="0"/>
              <a:t>The people were astonished at his teaching, for he taught them as one having authority and not as the scribes.</a:t>
            </a:r>
          </a:p>
        </p:txBody>
      </p:sp>
      <p:pic>
        <p:nvPicPr>
          <p:cNvPr id="11" name="Picture 10">
            <a:extLst>
              <a:ext uri="{FF2B5EF4-FFF2-40B4-BE49-F238E27FC236}">
                <a16:creationId xmlns:a16="http://schemas.microsoft.com/office/drawing/2014/main" id="{4DEFFAAB-77A2-439E-91A2-BC7286B29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234440"/>
            <a:ext cx="11849100" cy="5318759"/>
          </a:xfrm>
          <a:prstGeom prst="rect">
            <a:avLst/>
          </a:prstGeom>
        </p:spPr>
      </p:pic>
    </p:spTree>
    <p:extLst>
      <p:ext uri="{BB962C8B-B14F-4D97-AF65-F5344CB8AC3E}">
        <p14:creationId xmlns:p14="http://schemas.microsoft.com/office/powerpoint/2010/main" val="319116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1" y="1"/>
            <a:ext cx="12192000" cy="773430"/>
          </a:xfrm>
        </p:spPr>
        <p:txBody>
          <a:bodyPr>
            <a:noAutofit/>
          </a:bodyPr>
          <a:lstStyle/>
          <a:p>
            <a:pPr algn="ctr"/>
            <a:r>
              <a:rPr lang="en-US" sz="2800" b="1" dirty="0"/>
              <a:t>In their synagogue was a man with an unclean spirit; he cried out,</a:t>
            </a:r>
            <a:endParaRPr lang="en-US" sz="2600" b="1" dirty="0"/>
          </a:p>
        </p:txBody>
      </p:sp>
      <p:pic>
        <p:nvPicPr>
          <p:cNvPr id="4" name="Picture 3">
            <a:extLst>
              <a:ext uri="{FF2B5EF4-FFF2-40B4-BE49-F238E27FC236}">
                <a16:creationId xmlns:a16="http://schemas.microsoft.com/office/drawing/2014/main" id="{7DE3EC2F-28B3-4CE6-8A87-51E09FF0A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357" y="735331"/>
            <a:ext cx="8703284" cy="6122668"/>
          </a:xfrm>
          <a:prstGeom prst="rect">
            <a:avLst/>
          </a:prstGeom>
        </p:spPr>
      </p:pic>
      <p:sp>
        <p:nvSpPr>
          <p:cNvPr id="5" name="Speech Bubble: Oval 4">
            <a:extLst>
              <a:ext uri="{FF2B5EF4-FFF2-40B4-BE49-F238E27FC236}">
                <a16:creationId xmlns:a16="http://schemas.microsoft.com/office/drawing/2014/main" id="{D1A2D58D-A4A0-4A85-9A47-4D10653FA73E}"/>
              </a:ext>
            </a:extLst>
          </p:cNvPr>
          <p:cNvSpPr/>
          <p:nvPr/>
        </p:nvSpPr>
        <p:spPr>
          <a:xfrm>
            <a:off x="259080" y="1661160"/>
            <a:ext cx="1895138" cy="2301240"/>
          </a:xfrm>
          <a:prstGeom prst="wedgeEllipseCallout">
            <a:avLst>
              <a:gd name="adj1" fmla="val 242129"/>
              <a:gd name="adj2" fmla="val 2837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have you to do with us, Jesus of Nazareth?</a:t>
            </a:r>
          </a:p>
        </p:txBody>
      </p:sp>
      <p:sp>
        <p:nvSpPr>
          <p:cNvPr id="7" name="Speech Bubble: Oval 6">
            <a:extLst>
              <a:ext uri="{FF2B5EF4-FFF2-40B4-BE49-F238E27FC236}">
                <a16:creationId xmlns:a16="http://schemas.microsoft.com/office/drawing/2014/main" id="{854724FA-1B0A-443F-BD10-FE36E9077ABC}"/>
              </a:ext>
            </a:extLst>
          </p:cNvPr>
          <p:cNvSpPr/>
          <p:nvPr/>
        </p:nvSpPr>
        <p:spPr>
          <a:xfrm>
            <a:off x="162260" y="4326254"/>
            <a:ext cx="1895138" cy="2167890"/>
          </a:xfrm>
          <a:prstGeom prst="wedgeEllipseCallout">
            <a:avLst>
              <a:gd name="adj1" fmla="val 242932"/>
              <a:gd name="adj2" fmla="val -5378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 you come to destroy us?</a:t>
            </a:r>
            <a:endParaRPr lang="en-US" sz="2200" b="1" dirty="0">
              <a:solidFill>
                <a:schemeClr val="tx1"/>
              </a:solidFill>
            </a:endParaRPr>
          </a:p>
        </p:txBody>
      </p:sp>
      <p:sp>
        <p:nvSpPr>
          <p:cNvPr id="10" name="Speech Bubble: Oval 9">
            <a:extLst>
              <a:ext uri="{FF2B5EF4-FFF2-40B4-BE49-F238E27FC236}">
                <a16:creationId xmlns:a16="http://schemas.microsoft.com/office/drawing/2014/main" id="{CD1651F4-D18A-43E4-9BB5-BE52DD0A1429}"/>
              </a:ext>
            </a:extLst>
          </p:cNvPr>
          <p:cNvSpPr/>
          <p:nvPr/>
        </p:nvSpPr>
        <p:spPr>
          <a:xfrm>
            <a:off x="10134600" y="2278380"/>
            <a:ext cx="1895138" cy="2301240"/>
          </a:xfrm>
          <a:prstGeom prst="wedgeEllipseCallout">
            <a:avLst>
              <a:gd name="adj1" fmla="val -204986"/>
              <a:gd name="adj2" fmla="val 188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 know who you are—the Holy One of God!</a:t>
            </a:r>
          </a:p>
        </p:txBody>
      </p:sp>
    </p:spTree>
    <p:extLst>
      <p:ext uri="{BB962C8B-B14F-4D97-AF65-F5344CB8AC3E}">
        <p14:creationId xmlns:p14="http://schemas.microsoft.com/office/powerpoint/2010/main" val="384885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32CA3D-68D6-497D-92CD-837C3DB7CCBC}"/>
              </a:ext>
            </a:extLst>
          </p:cNvPr>
          <p:cNvSpPr>
            <a:spLocks noGrp="1"/>
          </p:cNvSpPr>
          <p:nvPr>
            <p:ph type="title"/>
          </p:nvPr>
        </p:nvSpPr>
        <p:spPr>
          <a:xfrm>
            <a:off x="0" y="1"/>
            <a:ext cx="12192000" cy="670560"/>
          </a:xfrm>
        </p:spPr>
        <p:txBody>
          <a:bodyPr>
            <a:normAutofit/>
          </a:bodyPr>
          <a:lstStyle/>
          <a:p>
            <a:pPr algn="ctr"/>
            <a:r>
              <a:rPr lang="en-US" sz="2600" b="1" dirty="0"/>
              <a:t>Jesus rebuked him and said,</a:t>
            </a:r>
          </a:p>
        </p:txBody>
      </p:sp>
      <p:sp>
        <p:nvSpPr>
          <p:cNvPr id="7" name="TextBox 6">
            <a:extLst>
              <a:ext uri="{FF2B5EF4-FFF2-40B4-BE49-F238E27FC236}">
                <a16:creationId xmlns:a16="http://schemas.microsoft.com/office/drawing/2014/main" id="{92E48AF4-E5FE-4097-87B6-53BD1342B1CA}"/>
              </a:ext>
            </a:extLst>
          </p:cNvPr>
          <p:cNvSpPr txBox="1"/>
          <p:nvPr/>
        </p:nvSpPr>
        <p:spPr>
          <a:xfrm>
            <a:off x="9667875" y="3658286"/>
            <a:ext cx="2524125" cy="2092881"/>
          </a:xfrm>
          <a:prstGeom prst="rect">
            <a:avLst/>
          </a:prstGeom>
          <a:noFill/>
        </p:spPr>
        <p:txBody>
          <a:bodyPr wrap="square" rtlCol="0">
            <a:spAutoFit/>
          </a:bodyPr>
          <a:lstStyle/>
          <a:p>
            <a:pPr algn="ctr"/>
            <a:r>
              <a:rPr lang="en-US" sz="2600" b="1" dirty="0">
                <a:latin typeface="+mj-lt"/>
                <a:ea typeface="+mj-ea"/>
                <a:cs typeface="+mj-cs"/>
              </a:rPr>
              <a:t>The unclean spirit convulsed him and with a loud cry came out of him.</a:t>
            </a:r>
          </a:p>
        </p:txBody>
      </p:sp>
      <p:pic>
        <p:nvPicPr>
          <p:cNvPr id="9" name="Picture 8">
            <a:extLst>
              <a:ext uri="{FF2B5EF4-FFF2-40B4-BE49-F238E27FC236}">
                <a16:creationId xmlns:a16="http://schemas.microsoft.com/office/drawing/2014/main" id="{BB8A9EF6-DC22-4D00-8A15-CC9E21A98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 y="670560"/>
            <a:ext cx="9311640" cy="6050279"/>
          </a:xfrm>
          <a:prstGeom prst="rect">
            <a:avLst/>
          </a:prstGeom>
        </p:spPr>
      </p:pic>
      <p:sp>
        <p:nvSpPr>
          <p:cNvPr id="11" name="Speech Bubble: Oval 10">
            <a:extLst>
              <a:ext uri="{FF2B5EF4-FFF2-40B4-BE49-F238E27FC236}">
                <a16:creationId xmlns:a16="http://schemas.microsoft.com/office/drawing/2014/main" id="{0C712949-1161-4F0D-BF0A-E117E3FB3207}"/>
              </a:ext>
            </a:extLst>
          </p:cNvPr>
          <p:cNvSpPr/>
          <p:nvPr/>
        </p:nvSpPr>
        <p:spPr>
          <a:xfrm>
            <a:off x="9745196" y="898475"/>
            <a:ext cx="2288689" cy="2301240"/>
          </a:xfrm>
          <a:prstGeom prst="wedgeEllipseCallout">
            <a:avLst>
              <a:gd name="adj1" fmla="val -182986"/>
              <a:gd name="adj2" fmla="val 2109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Quiet! Come out of him!</a:t>
            </a:r>
            <a:endParaRPr lang="en-US" sz="3000" b="1" dirty="0">
              <a:solidFill>
                <a:schemeClr val="tx1"/>
              </a:solidFill>
            </a:endParaRPr>
          </a:p>
        </p:txBody>
      </p:sp>
    </p:spTree>
    <p:extLst>
      <p:ext uri="{BB962C8B-B14F-4D97-AF65-F5344CB8AC3E}">
        <p14:creationId xmlns:p14="http://schemas.microsoft.com/office/powerpoint/2010/main" val="21825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78C99D-97E1-41C9-8C7A-FDB4C6AE7D70}"/>
              </a:ext>
            </a:extLst>
          </p:cNvPr>
          <p:cNvSpPr>
            <a:spLocks noGrp="1"/>
          </p:cNvSpPr>
          <p:nvPr>
            <p:ph type="title"/>
          </p:nvPr>
        </p:nvSpPr>
        <p:spPr>
          <a:xfrm>
            <a:off x="0" y="1"/>
            <a:ext cx="12192000" cy="670560"/>
          </a:xfrm>
        </p:spPr>
        <p:txBody>
          <a:bodyPr>
            <a:normAutofit fontScale="90000"/>
          </a:bodyPr>
          <a:lstStyle/>
          <a:p>
            <a:pPr algn="ctr"/>
            <a:r>
              <a:rPr lang="en-US" dirty="0"/>
              <a:t>All were amazed and asked one another,</a:t>
            </a:r>
          </a:p>
        </p:txBody>
      </p:sp>
      <p:pic>
        <p:nvPicPr>
          <p:cNvPr id="2050" name="Picture 2" descr="macho y hembra | De la mano de María">
            <a:extLst>
              <a:ext uri="{FF2B5EF4-FFF2-40B4-BE49-F238E27FC236}">
                <a16:creationId xmlns:a16="http://schemas.microsoft.com/office/drawing/2014/main" id="{698F9633-DA0B-49F5-A36C-BB8D699EF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846" y="878154"/>
            <a:ext cx="8569234" cy="5812206"/>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Oval 8">
            <a:extLst>
              <a:ext uri="{FF2B5EF4-FFF2-40B4-BE49-F238E27FC236}">
                <a16:creationId xmlns:a16="http://schemas.microsoft.com/office/drawing/2014/main" id="{17E37550-52E1-43DE-9B04-85530E29B4EB}"/>
              </a:ext>
            </a:extLst>
          </p:cNvPr>
          <p:cNvSpPr/>
          <p:nvPr/>
        </p:nvSpPr>
        <p:spPr>
          <a:xfrm>
            <a:off x="9441794" y="898475"/>
            <a:ext cx="2750206" cy="4039286"/>
          </a:xfrm>
          <a:prstGeom prst="wedgeEllipseCallout">
            <a:avLst>
              <a:gd name="adj1" fmla="val -75754"/>
              <a:gd name="adj2" fmla="val -57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He commands even the unclean spirits and they obey him.</a:t>
            </a:r>
          </a:p>
        </p:txBody>
      </p:sp>
      <p:sp>
        <p:nvSpPr>
          <p:cNvPr id="10" name="Speech Bubble: Oval 9">
            <a:extLst>
              <a:ext uri="{FF2B5EF4-FFF2-40B4-BE49-F238E27FC236}">
                <a16:creationId xmlns:a16="http://schemas.microsoft.com/office/drawing/2014/main" id="{609E6BB6-D8E6-4A7D-BF6B-35666DDA46F5}"/>
              </a:ext>
            </a:extLst>
          </p:cNvPr>
          <p:cNvSpPr/>
          <p:nvPr/>
        </p:nvSpPr>
        <p:spPr>
          <a:xfrm>
            <a:off x="0" y="2674620"/>
            <a:ext cx="2319130" cy="3512820"/>
          </a:xfrm>
          <a:prstGeom prst="wedgeEllipseCallout">
            <a:avLst>
              <a:gd name="adj1" fmla="val 86031"/>
              <a:gd name="adj2" fmla="val -2866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What is this? A new teaching with authority.</a:t>
            </a:r>
          </a:p>
        </p:txBody>
      </p:sp>
    </p:spTree>
    <p:extLst>
      <p:ext uri="{BB962C8B-B14F-4D97-AF65-F5344CB8AC3E}">
        <p14:creationId xmlns:p14="http://schemas.microsoft.com/office/powerpoint/2010/main" val="378606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236220" y="228601"/>
            <a:ext cx="11719560" cy="960120"/>
          </a:xfrm>
        </p:spPr>
        <p:txBody>
          <a:bodyPr>
            <a:noAutofit/>
          </a:bodyPr>
          <a:lstStyle/>
          <a:p>
            <a:pPr algn="ctr"/>
            <a:r>
              <a:rPr lang="en-US" b="1" dirty="0"/>
              <a:t>His fame spread everywhere throughout </a:t>
            </a:r>
            <a:br>
              <a:rPr lang="en-US" b="1" dirty="0"/>
            </a:br>
            <a:r>
              <a:rPr lang="en-US" b="1" dirty="0"/>
              <a:t>the whole region of Galilee.</a:t>
            </a:r>
            <a:endParaRPr lang="en-US" b="1" dirty="0">
              <a:latin typeface="+mn-lt"/>
            </a:endParaRPr>
          </a:p>
        </p:txBody>
      </p:sp>
      <p:pic>
        <p:nvPicPr>
          <p:cNvPr id="3074" name="Picture 2" descr="Mapa Interactivo: Ciudades de Galilea (arte - religión - biblia - evangelio)">
            <a:extLst>
              <a:ext uri="{FF2B5EF4-FFF2-40B4-BE49-F238E27FC236}">
                <a16:creationId xmlns:a16="http://schemas.microsoft.com/office/drawing/2014/main" id="{11233E1F-2DB7-4928-B687-9F961412F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80" y="1381124"/>
            <a:ext cx="7620000" cy="524827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Free circulo PNG with Transparent Background">
            <a:extLst>
              <a:ext uri="{FF2B5EF4-FFF2-40B4-BE49-F238E27FC236}">
                <a16:creationId xmlns:a16="http://schemas.microsoft.com/office/drawing/2014/main" id="{094A8FBE-0517-4837-81D8-1B2074F00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680" y="1381124"/>
            <a:ext cx="2255520" cy="38461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5B5474-4637-4021-A5FA-1A8310E12ABA}"/>
              </a:ext>
            </a:extLst>
          </p:cNvPr>
          <p:cNvSpPr txBox="1"/>
          <p:nvPr/>
        </p:nvSpPr>
        <p:spPr>
          <a:xfrm>
            <a:off x="9208770" y="2228671"/>
            <a:ext cx="2468880" cy="1200329"/>
          </a:xfrm>
          <a:prstGeom prst="rect">
            <a:avLst/>
          </a:prstGeom>
          <a:noFill/>
        </p:spPr>
        <p:txBody>
          <a:bodyPr wrap="square" rtlCol="0">
            <a:spAutoFit/>
          </a:bodyPr>
          <a:lstStyle/>
          <a:p>
            <a:pPr algn="ctr"/>
            <a:r>
              <a:rPr lang="en-US" sz="3600" dirty="0">
                <a:solidFill>
                  <a:srgbClr val="FF0000"/>
                </a:solidFill>
              </a:rPr>
              <a:t>The Gospel of the Lord</a:t>
            </a:r>
          </a:p>
        </p:txBody>
      </p:sp>
      <p:sp>
        <p:nvSpPr>
          <p:cNvPr id="6" name="TextBox 5">
            <a:extLst>
              <a:ext uri="{FF2B5EF4-FFF2-40B4-BE49-F238E27FC236}">
                <a16:creationId xmlns:a16="http://schemas.microsoft.com/office/drawing/2014/main" id="{619626B7-D086-4F1D-9765-EBFF592A1E7A}"/>
              </a:ext>
            </a:extLst>
          </p:cNvPr>
          <p:cNvSpPr txBox="1"/>
          <p:nvPr/>
        </p:nvSpPr>
        <p:spPr>
          <a:xfrm>
            <a:off x="9174480" y="4191000"/>
            <a:ext cx="2590800" cy="1754326"/>
          </a:xfrm>
          <a:prstGeom prst="rect">
            <a:avLst/>
          </a:prstGeom>
          <a:noFill/>
        </p:spPr>
        <p:txBody>
          <a:bodyPr wrap="square" rtlCol="0">
            <a:spAutoFit/>
          </a:bodyPr>
          <a:lstStyle/>
          <a:p>
            <a:pPr algn="ctr"/>
            <a:r>
              <a:rPr lang="en-US" sz="3600" dirty="0">
                <a:solidFill>
                  <a:srgbClr val="FF0000"/>
                </a:solidFill>
              </a:rPr>
              <a:t>Praise to you Lord Jesus Christ</a:t>
            </a:r>
          </a:p>
        </p:txBody>
      </p:sp>
    </p:spTree>
    <p:extLst>
      <p:ext uri="{BB962C8B-B14F-4D97-AF65-F5344CB8AC3E}">
        <p14:creationId xmlns:p14="http://schemas.microsoft.com/office/powerpoint/2010/main" val="88653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94"/>
                                        </p:tgtEl>
                                        <p:attrNameLst>
                                          <p:attrName>style.visibility</p:attrName>
                                        </p:attrNameLst>
                                      </p:cBhvr>
                                      <p:to>
                                        <p:strVal val="visible"/>
                                      </p:to>
                                    </p:set>
                                    <p:animEffect transition="in" filter="fade">
                                      <p:cBhvr>
                                        <p:cTn id="14" dur="1000"/>
                                        <p:tgtEl>
                                          <p:spTgt spid="3094"/>
                                        </p:tgtEl>
                                      </p:cBhvr>
                                    </p:animEffect>
                                    <p:anim calcmode="lin" valueType="num">
                                      <p:cBhvr>
                                        <p:cTn id="15" dur="1000" fill="hold"/>
                                        <p:tgtEl>
                                          <p:spTgt spid="3094"/>
                                        </p:tgtEl>
                                        <p:attrNameLst>
                                          <p:attrName>ppt_x</p:attrName>
                                        </p:attrNameLst>
                                      </p:cBhvr>
                                      <p:tavLst>
                                        <p:tav tm="0">
                                          <p:val>
                                            <p:strVal val="#ppt_x"/>
                                          </p:val>
                                        </p:tav>
                                        <p:tav tm="100000">
                                          <p:val>
                                            <p:strVal val="#ppt_x"/>
                                          </p:val>
                                        </p:tav>
                                      </p:tavLst>
                                    </p:anim>
                                    <p:anim calcmode="lin" valueType="num">
                                      <p:cBhvr>
                                        <p:cTn id="16" dur="1000" fill="hold"/>
                                        <p:tgtEl>
                                          <p:spTgt spid="30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24AA-36D7-04FB-94DB-FA3A32AB0E1E}"/>
              </a:ext>
            </a:extLst>
          </p:cNvPr>
          <p:cNvSpPr>
            <a:spLocks noGrp="1"/>
          </p:cNvSpPr>
          <p:nvPr>
            <p:ph type="title"/>
          </p:nvPr>
        </p:nvSpPr>
        <p:spPr>
          <a:xfrm>
            <a:off x="838200" y="1763620"/>
            <a:ext cx="10515600" cy="1325563"/>
          </a:xfrm>
        </p:spPr>
        <p:txBody>
          <a:bodyPr>
            <a:noAutofit/>
          </a:bodyPr>
          <a:lstStyle/>
          <a:p>
            <a:r>
              <a:rPr lang="en-US" sz="16000" b="1" dirty="0">
                <a:ln w="6600">
                  <a:solidFill>
                    <a:schemeClr val="accent2"/>
                  </a:solidFill>
                  <a:prstDash val="solid"/>
                </a:ln>
                <a:solidFill>
                  <a:srgbClr val="FFFFFF"/>
                </a:solidFill>
                <a:effectLst>
                  <a:outerShdw dist="38100" dir="2700000" algn="tl" rotWithShape="0">
                    <a:schemeClr val="accent2"/>
                  </a:outerShdw>
                  <a:reflection blurRad="6350" stA="60000" endA="900" endPos="60000" dist="60007" dir="5400000" sy="-100000" algn="bl" rotWithShape="0"/>
                </a:effectLst>
              </a:rPr>
              <a:t>REFLECTION</a:t>
            </a:r>
          </a:p>
        </p:txBody>
      </p:sp>
    </p:spTree>
    <p:extLst>
      <p:ext uri="{BB962C8B-B14F-4D97-AF65-F5344CB8AC3E}">
        <p14:creationId xmlns:p14="http://schemas.microsoft.com/office/powerpoint/2010/main" val="236902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D521-8CCD-4608-884F-7B8D439530C8}"/>
              </a:ext>
            </a:extLst>
          </p:cNvPr>
          <p:cNvSpPr>
            <a:spLocks noGrp="1"/>
          </p:cNvSpPr>
          <p:nvPr>
            <p:ph type="title"/>
          </p:nvPr>
        </p:nvSpPr>
        <p:spPr>
          <a:xfrm>
            <a:off x="152400" y="0"/>
            <a:ext cx="12039600" cy="1325563"/>
          </a:xfrm>
        </p:spPr>
        <p:txBody>
          <a:bodyPr>
            <a:normAutofit/>
          </a:bodyPr>
          <a:lstStyle/>
          <a:p>
            <a:pPr algn="ctr"/>
            <a:r>
              <a:rPr lang="en-US" sz="3600" b="1" dirty="0"/>
              <a:t>Jesus taught as one with authority, not like the scribes. </a:t>
            </a:r>
            <a:r>
              <a:rPr lang="en-US" sz="3600" b="1" dirty="0">
                <a:solidFill>
                  <a:srgbClr val="FF0000"/>
                </a:solidFill>
              </a:rPr>
              <a:t>Why?</a:t>
            </a:r>
          </a:p>
        </p:txBody>
      </p:sp>
      <p:pic>
        <p:nvPicPr>
          <p:cNvPr id="3" name="Picture 2">
            <a:extLst>
              <a:ext uri="{FF2B5EF4-FFF2-40B4-BE49-F238E27FC236}">
                <a16:creationId xmlns:a16="http://schemas.microsoft.com/office/drawing/2014/main" id="{A94B7563-6C66-4D4A-8348-38FA75C68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 y="1273775"/>
            <a:ext cx="11761470" cy="5279424"/>
          </a:xfrm>
          <a:prstGeom prst="rect">
            <a:avLst/>
          </a:prstGeom>
        </p:spPr>
      </p:pic>
    </p:spTree>
    <p:extLst>
      <p:ext uri="{BB962C8B-B14F-4D97-AF65-F5344CB8AC3E}">
        <p14:creationId xmlns:p14="http://schemas.microsoft.com/office/powerpoint/2010/main" val="72172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2716</TotalTime>
  <Words>634</Words>
  <Application>Microsoft Office PowerPoint</Application>
  <PresentationFormat>Widescreen</PresentationFormat>
  <Paragraphs>77</Paragraphs>
  <Slides>22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vt:lpstr>
      <vt:lpstr>Comic Sans MS</vt:lpstr>
      <vt:lpstr>Office Theme</vt:lpstr>
      <vt:lpstr>Friends of Jesus and Mary</vt:lpstr>
      <vt:lpstr> Then they came to Capernaum, </vt:lpstr>
      <vt:lpstr>The people were astonished at his teaching, for he taught them as one having authority and not as the scribes.</vt:lpstr>
      <vt:lpstr>In their synagogue was a man with an unclean spirit; he cried out,</vt:lpstr>
      <vt:lpstr>Jesus rebuked him and said,</vt:lpstr>
      <vt:lpstr>All were amazed and asked one another,</vt:lpstr>
      <vt:lpstr>His fame spread everywhere throughout  the whole region of Galilee.</vt:lpstr>
      <vt:lpstr>REFLECTION</vt:lpstr>
      <vt:lpstr>Jesus taught as one with authority, not like the scribes. Why?</vt:lpstr>
      <vt:lpstr>Jesus, the Father, and the Holy Spirit are one. </vt:lpstr>
      <vt:lpstr>The scribes knew the law but did not know God  in their hearts and it showed in their words.</vt:lpstr>
      <vt:lpstr>There was a man possessed by a demon.  What did the demon yell at Jesus?</vt:lpstr>
      <vt:lpstr>What did Jesus do?</vt:lpstr>
      <vt:lpstr>How did the people react?</vt:lpstr>
      <vt:lpstr>What power does Jesus have over our lives? </vt:lpstr>
      <vt:lpstr>How can we speak about God with more authority?</vt:lpstr>
      <vt:lpstr>…obeying His commandments,</vt:lpstr>
      <vt:lpstr>PowerPoint Presentation</vt:lpstr>
      <vt:lpstr>PowerPoint Presentation</vt:lpstr>
      <vt:lpstr>ACTIVITY  Cut strips of construction paper lings 1’x4”. On each link ask the children to write one thing that is evil or makes people unhappy. Make a chain by gluing or stapling a link into a circle, then consecutively linking each link. Gather to pray. The children will take turns praying over one link: Jesus, we pray that all people will be free from________ (what is written on the link). Then the child breaks that link. All respond: “Thank you Jesus, for setting us free.” </vt:lpstr>
      <vt:lpstr>Prayer   Jesus, Holy One of God, who is almighty and all loving, help me to know and love you more every day. Help me to trust completely in your love and power in my life. Amen.   </vt:lpstr>
      <vt:lpstr>Song: My God is Powerful, Life Lifter, https://youtu.be/ddTxcQFAlQ0?si=ecRjt_DzNehlfjFb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340</cp:revision>
  <dcterms:created xsi:type="dcterms:W3CDTF">2020-07-14T14:58:41Z</dcterms:created>
  <dcterms:modified xsi:type="dcterms:W3CDTF">2024-01-22T00:18:31Z</dcterms:modified>
</cp:coreProperties>
</file>