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0" r:id="rId2"/>
    <p:sldId id="283" r:id="rId3"/>
    <p:sldId id="311" r:id="rId4"/>
    <p:sldId id="312" r:id="rId5"/>
    <p:sldId id="313" r:id="rId6"/>
    <p:sldId id="320" r:id="rId7"/>
    <p:sldId id="314" r:id="rId8"/>
    <p:sldId id="321" r:id="rId9"/>
    <p:sldId id="322" r:id="rId10"/>
    <p:sldId id="298" r:id="rId11"/>
    <p:sldId id="323" r:id="rId12"/>
    <p:sldId id="325" r:id="rId13"/>
    <p:sldId id="331" r:id="rId14"/>
    <p:sldId id="270" r:id="rId15"/>
    <p:sldId id="332" r:id="rId16"/>
    <p:sldId id="276" r:id="rId17"/>
    <p:sldId id="333" r:id="rId18"/>
    <p:sldId id="327" r:id="rId19"/>
    <p:sldId id="326" r:id="rId20"/>
    <p:sldId id="328" r:id="rId21"/>
    <p:sldId id="329" r:id="rId22"/>
    <p:sldId id="330"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D8F3"/>
    <a:srgbClr val="647D33"/>
    <a:srgbClr val="FFCC66"/>
    <a:srgbClr val="FFFF99"/>
    <a:srgbClr val="FFFF66"/>
    <a:srgbClr val="CC1C9E"/>
    <a:srgbClr val="21E534"/>
    <a:srgbClr val="6C9FA6"/>
    <a:srgbClr val="F4FA0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4" d="100"/>
          <a:sy n="64" d="100"/>
        </p:scale>
        <p:origin x="1566"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95B1E7A-B6A5-4700-89A4-ABBAB23EAC76}" type="datetimeFigureOut">
              <a:rPr lang="en-US" smtClean="0"/>
              <a:pPr/>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48394C-BA43-4B47-B769-647CF4D525B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5B1E7A-B6A5-4700-89A4-ABBAB23EAC76}" type="datetimeFigureOut">
              <a:rPr lang="en-US" smtClean="0"/>
              <a:pPr/>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48394C-BA43-4B47-B769-647CF4D525B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5B1E7A-B6A5-4700-89A4-ABBAB23EAC76}" type="datetimeFigureOut">
              <a:rPr lang="en-US" smtClean="0"/>
              <a:pPr/>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48394C-BA43-4B47-B769-647CF4D525B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5B1E7A-B6A5-4700-89A4-ABBAB23EAC76}" type="datetimeFigureOut">
              <a:rPr lang="en-US" smtClean="0"/>
              <a:pPr/>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48394C-BA43-4B47-B769-647CF4D525B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5B1E7A-B6A5-4700-89A4-ABBAB23EAC76}" type="datetimeFigureOut">
              <a:rPr lang="en-US" smtClean="0"/>
              <a:pPr/>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48394C-BA43-4B47-B769-647CF4D525B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5B1E7A-B6A5-4700-89A4-ABBAB23EAC76}" type="datetimeFigureOut">
              <a:rPr lang="en-US" smtClean="0"/>
              <a:pPr/>
              <a:t>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48394C-BA43-4B47-B769-647CF4D525B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5B1E7A-B6A5-4700-89A4-ABBAB23EAC76}" type="datetimeFigureOut">
              <a:rPr lang="en-US" smtClean="0"/>
              <a:pPr/>
              <a:t>12/2/2021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48394C-BA43-4B47-B769-647CF4D525B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5B1E7A-B6A5-4700-89A4-ABBAB23EAC76}" type="datetimeFigureOut">
              <a:rPr lang="en-US" smtClean="0"/>
              <a:pPr/>
              <a:t>12/2/2021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48394C-BA43-4B47-B769-647CF4D525B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5B1E7A-B6A5-4700-89A4-ABBAB23EAC76}" type="datetimeFigureOut">
              <a:rPr lang="en-US" smtClean="0"/>
              <a:pPr/>
              <a:t>12/2/2021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48394C-BA43-4B47-B769-647CF4D525B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5B1E7A-B6A5-4700-89A4-ABBAB23EAC76}" type="datetimeFigureOut">
              <a:rPr lang="en-US" smtClean="0"/>
              <a:pPr/>
              <a:t>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48394C-BA43-4B47-B769-647CF4D525B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5B1E7A-B6A5-4700-89A4-ABBAB23EAC76}" type="datetimeFigureOut">
              <a:rPr lang="en-US" smtClean="0"/>
              <a:pPr/>
              <a:t>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48394C-BA43-4B47-B769-647CF4D525B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5B1E7A-B6A5-4700-89A4-ABBAB23EAC76}" type="datetimeFigureOut">
              <a:rPr lang="en-US" smtClean="0"/>
              <a:pPr/>
              <a:t>12/2/2021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48394C-BA43-4B47-B769-647CF4D525B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6.xml"/><Relationship Id="rId1" Type="http://schemas.openxmlformats.org/officeDocument/2006/relationships/video" Target="https://www.youtube.com/embed/p9diFwUly4M?feature=oembed"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40">
          <a:fgClr>
            <a:srgbClr val="FFCC66"/>
          </a:fgClr>
          <a:bgClr>
            <a:schemeClr val="bg1"/>
          </a:bgClr>
        </a:patt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6DD2C1-7269-47B4-8169-0177E1B2921F}"/>
              </a:ext>
            </a:extLst>
          </p:cNvPr>
          <p:cNvPicPr>
            <a:picLocks noChangeAspect="1"/>
          </p:cNvPicPr>
          <p:nvPr/>
        </p:nvPicPr>
        <p:blipFill>
          <a:blip r:embed="rId2"/>
          <a:stretch>
            <a:fillRect/>
          </a:stretch>
        </p:blipFill>
        <p:spPr>
          <a:xfrm>
            <a:off x="684645" y="16164"/>
            <a:ext cx="7774709" cy="6876842"/>
          </a:xfrm>
          <a:prstGeom prst="rect">
            <a:avLst/>
          </a:prstGeom>
        </p:spPr>
      </p:pic>
      <p:pic>
        <p:nvPicPr>
          <p:cNvPr id="4" name="Picture 3" descr="https://encrypted-tbn2.gstatic.com/images?q=tbn:ANd9GcQbLqMCMELo_axB5tsbB16sJp8-IPFuBM3T21tS70IcZgL0pW_r"/>
          <p:cNvPicPr/>
          <p:nvPr/>
        </p:nvPicPr>
        <p:blipFill>
          <a:blip r:embed="rId3" cstate="print"/>
          <a:srcRect/>
          <a:stretch>
            <a:fillRect/>
          </a:stretch>
        </p:blipFill>
        <p:spPr bwMode="auto">
          <a:xfrm>
            <a:off x="2362200" y="1828800"/>
            <a:ext cx="1295400" cy="1295400"/>
          </a:xfrm>
          <a:prstGeom prst="rect">
            <a:avLst/>
          </a:prstGeom>
          <a:noFill/>
          <a:ln w="9525">
            <a:noFill/>
            <a:miter lim="800000"/>
            <a:headEnd/>
            <a:tailEnd/>
          </a:ln>
        </p:spPr>
      </p:pic>
      <p:sp>
        <p:nvSpPr>
          <p:cNvPr id="6" name="Rectangle 5"/>
          <p:cNvSpPr/>
          <p:nvPr/>
        </p:nvSpPr>
        <p:spPr>
          <a:xfrm>
            <a:off x="3276600" y="1828800"/>
            <a:ext cx="3886200" cy="2554545"/>
          </a:xfrm>
          <a:prstGeom prst="rect">
            <a:avLst/>
          </a:prstGeom>
        </p:spPr>
        <p:txBody>
          <a:bodyPr wrap="square">
            <a:spAutoFit/>
          </a:bodyPr>
          <a:lstStyle/>
          <a:p>
            <a:pPr algn="ctr"/>
            <a:r>
              <a:rPr lang="en-US" dirty="0">
                <a:latin typeface="Arial Black" pitchFamily="34" charset="0"/>
              </a:rPr>
              <a:t>Ministry Friends of </a:t>
            </a:r>
          </a:p>
          <a:p>
            <a:pPr algn="ctr"/>
            <a:r>
              <a:rPr lang="en-US" dirty="0">
                <a:latin typeface="Arial Black" pitchFamily="34" charset="0"/>
              </a:rPr>
              <a:t>Jesus and Mary</a:t>
            </a:r>
          </a:p>
          <a:p>
            <a:pPr algn="ctr"/>
            <a:r>
              <a:rPr lang="en-US" sz="1600" b="1" dirty="0">
                <a:latin typeface="Arial Black" panose="020B0A04020102020204" pitchFamily="34" charset="0"/>
              </a:rPr>
              <a:t>VI Week in Ordinary Time</a:t>
            </a:r>
          </a:p>
          <a:p>
            <a:pPr algn="ctr"/>
            <a:endParaRPr lang="en-US" sz="1600" b="1" dirty="0"/>
          </a:p>
          <a:p>
            <a:pPr algn="ctr"/>
            <a:r>
              <a:rPr lang="en-US" sz="2000" b="1" dirty="0"/>
              <a:t>Jesus Heals a Leper</a:t>
            </a:r>
          </a:p>
          <a:p>
            <a:r>
              <a:rPr lang="en-US" b="1" dirty="0"/>
              <a:t>               Mark 1, 40-45</a:t>
            </a:r>
          </a:p>
          <a:p>
            <a:endParaRPr lang="en-US" b="1" dirty="0"/>
          </a:p>
          <a:p>
            <a:r>
              <a:rPr lang="en-US" sz="1800" b="1" dirty="0"/>
              <a:t>Feast of Our Lady of Lourdes</a:t>
            </a:r>
          </a:p>
          <a:p>
            <a:endParaRPr lang="en-US" b="1" dirty="0"/>
          </a:p>
        </p:txBody>
      </p:sp>
    </p:spTree>
    <p:extLst>
      <p:ext uri="{BB962C8B-B14F-4D97-AF65-F5344CB8AC3E}">
        <p14:creationId xmlns:p14="http://schemas.microsoft.com/office/powerpoint/2010/main" val="29535320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9458" name="AutoShape 2" descr="Pontificio Consejo para la Familia - Ninos - San Juan Pablo II"/>
          <p:cNvSpPr>
            <a:spLocks noChangeAspect="1" noChangeArrowheads="1"/>
          </p:cNvSpPr>
          <p:nvPr/>
        </p:nvSpPr>
        <p:spPr bwMode="auto">
          <a:xfrm>
            <a:off x="155575" y="-822325"/>
            <a:ext cx="2133600" cy="17145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 name="AutoShape 4" descr="Karol Wojtyla, el hombre antes de convertirse en el papa Juan Pablo II |  De10"/>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 name="TextBox 3">
            <a:extLst>
              <a:ext uri="{FF2B5EF4-FFF2-40B4-BE49-F238E27FC236}">
                <a16:creationId xmlns:a16="http://schemas.microsoft.com/office/drawing/2014/main" id="{5124CB57-B2A8-440F-BB85-BD92665A2760}"/>
              </a:ext>
            </a:extLst>
          </p:cNvPr>
          <p:cNvSpPr txBox="1"/>
          <p:nvPr/>
        </p:nvSpPr>
        <p:spPr>
          <a:xfrm>
            <a:off x="3987032" y="460878"/>
            <a:ext cx="4949825" cy="584775"/>
          </a:xfrm>
          <a:prstGeom prst="rect">
            <a:avLst/>
          </a:prstGeom>
          <a:noFill/>
        </p:spPr>
        <p:txBody>
          <a:bodyPr wrap="square" rtlCol="0">
            <a:spAutoFit/>
          </a:bodyPr>
          <a:lstStyle/>
          <a:p>
            <a:r>
              <a:rPr lang="en-US" sz="3200" b="1" dirty="0"/>
              <a:t>What is a leper? </a:t>
            </a:r>
          </a:p>
        </p:txBody>
      </p:sp>
      <p:sp>
        <p:nvSpPr>
          <p:cNvPr id="5" name="TextBox 4">
            <a:extLst>
              <a:ext uri="{FF2B5EF4-FFF2-40B4-BE49-F238E27FC236}">
                <a16:creationId xmlns:a16="http://schemas.microsoft.com/office/drawing/2014/main" id="{C26AD3C5-A242-4DC8-A606-B6C952651A35}"/>
              </a:ext>
            </a:extLst>
          </p:cNvPr>
          <p:cNvSpPr txBox="1"/>
          <p:nvPr/>
        </p:nvSpPr>
        <p:spPr>
          <a:xfrm>
            <a:off x="3793828" y="0"/>
            <a:ext cx="5943600" cy="461665"/>
          </a:xfrm>
          <a:prstGeom prst="rect">
            <a:avLst/>
          </a:prstGeom>
          <a:noFill/>
        </p:spPr>
        <p:txBody>
          <a:bodyPr wrap="square" rtlCol="0">
            <a:spAutoFit/>
          </a:bodyPr>
          <a:lstStyle/>
          <a:p>
            <a:r>
              <a:rPr lang="en-US" sz="2400" dirty="0">
                <a:latin typeface="Arial Black" panose="020B0A04020102020204" pitchFamily="34" charset="0"/>
              </a:rPr>
              <a:t>REFLECTION</a:t>
            </a:r>
          </a:p>
        </p:txBody>
      </p:sp>
      <p:sp>
        <p:nvSpPr>
          <p:cNvPr id="14" name="TextBox 13">
            <a:extLst>
              <a:ext uri="{FF2B5EF4-FFF2-40B4-BE49-F238E27FC236}">
                <a16:creationId xmlns:a16="http://schemas.microsoft.com/office/drawing/2014/main" id="{47B42E61-C0DB-42FD-97A4-EC0ED76C125C}"/>
              </a:ext>
            </a:extLst>
          </p:cNvPr>
          <p:cNvSpPr txBox="1"/>
          <p:nvPr/>
        </p:nvSpPr>
        <p:spPr>
          <a:xfrm>
            <a:off x="63500" y="3982602"/>
            <a:ext cx="4356100" cy="2554545"/>
          </a:xfrm>
          <a:prstGeom prst="rect">
            <a:avLst/>
          </a:prstGeom>
          <a:noFill/>
        </p:spPr>
        <p:txBody>
          <a:bodyPr wrap="square" rtlCol="0">
            <a:spAutoFit/>
          </a:bodyPr>
          <a:lstStyle/>
          <a:p>
            <a:r>
              <a:rPr lang="en-US" sz="2000" dirty="0"/>
              <a:t>They lived isolated from their family and friends, without working so as not to spread the disease. They could not beg for money either because no one would approach them. They lived poor and abandoned. They also felt ashamed because all thought their sickness was punishment for their sins.</a:t>
            </a:r>
          </a:p>
        </p:txBody>
      </p:sp>
      <p:pic>
        <p:nvPicPr>
          <p:cNvPr id="11" name="Picture 10">
            <a:extLst>
              <a:ext uri="{FF2B5EF4-FFF2-40B4-BE49-F238E27FC236}">
                <a16:creationId xmlns:a16="http://schemas.microsoft.com/office/drawing/2014/main" id="{5DBABD84-BAF2-4E6C-B48A-FAB3C55A1D76}"/>
              </a:ext>
            </a:extLst>
          </p:cNvPr>
          <p:cNvPicPr>
            <a:picLocks noChangeAspect="1"/>
          </p:cNvPicPr>
          <p:nvPr/>
        </p:nvPicPr>
        <p:blipFill>
          <a:blip r:embed="rId3"/>
          <a:stretch>
            <a:fillRect/>
          </a:stretch>
        </p:blipFill>
        <p:spPr>
          <a:xfrm>
            <a:off x="185907" y="458796"/>
            <a:ext cx="3607921" cy="2022713"/>
          </a:xfrm>
          <a:prstGeom prst="rect">
            <a:avLst/>
          </a:prstGeom>
        </p:spPr>
      </p:pic>
      <p:sp>
        <p:nvSpPr>
          <p:cNvPr id="13" name="TextBox 12">
            <a:extLst>
              <a:ext uri="{FF2B5EF4-FFF2-40B4-BE49-F238E27FC236}">
                <a16:creationId xmlns:a16="http://schemas.microsoft.com/office/drawing/2014/main" id="{572CEBF1-D94D-4740-BAC2-E0FA4DA21379}"/>
              </a:ext>
            </a:extLst>
          </p:cNvPr>
          <p:cNvSpPr txBox="1"/>
          <p:nvPr/>
        </p:nvSpPr>
        <p:spPr>
          <a:xfrm>
            <a:off x="4038599" y="980637"/>
            <a:ext cx="4949825" cy="1938992"/>
          </a:xfrm>
          <a:prstGeom prst="rect">
            <a:avLst/>
          </a:prstGeom>
          <a:noFill/>
        </p:spPr>
        <p:txBody>
          <a:bodyPr wrap="square" rtlCol="0">
            <a:spAutoFit/>
          </a:bodyPr>
          <a:lstStyle/>
          <a:p>
            <a:pPr algn="just"/>
            <a:r>
              <a:rPr lang="en-US" sz="2000" dirty="0"/>
              <a:t>A person who has leprosy, a chronic and contagious disease of the skin. Sores deform the body, the hands and feet, the nose and mouth; and teeth fall out. Because of their unpleasant appearance and of fear of getting the disease, people reject the lepers.</a:t>
            </a:r>
          </a:p>
        </p:txBody>
      </p:sp>
      <p:sp>
        <p:nvSpPr>
          <p:cNvPr id="15" name="TextBox 14">
            <a:extLst>
              <a:ext uri="{FF2B5EF4-FFF2-40B4-BE49-F238E27FC236}">
                <a16:creationId xmlns:a16="http://schemas.microsoft.com/office/drawing/2014/main" id="{599E959E-E625-44F0-A588-BEBA97F21EE0}"/>
              </a:ext>
            </a:extLst>
          </p:cNvPr>
          <p:cNvSpPr txBox="1"/>
          <p:nvPr/>
        </p:nvSpPr>
        <p:spPr>
          <a:xfrm>
            <a:off x="0" y="3470242"/>
            <a:ext cx="7391400" cy="584775"/>
          </a:xfrm>
          <a:prstGeom prst="rect">
            <a:avLst/>
          </a:prstGeom>
          <a:noFill/>
        </p:spPr>
        <p:txBody>
          <a:bodyPr wrap="square" rtlCol="0">
            <a:spAutoFit/>
          </a:bodyPr>
          <a:lstStyle/>
          <a:p>
            <a:r>
              <a:rPr lang="en-US" sz="3200" b="1" dirty="0"/>
              <a:t>How do you think is the life of a leper?</a:t>
            </a:r>
          </a:p>
        </p:txBody>
      </p:sp>
      <p:pic>
        <p:nvPicPr>
          <p:cNvPr id="1028" name="Picture 4">
            <a:extLst>
              <a:ext uri="{FF2B5EF4-FFF2-40B4-BE49-F238E27FC236}">
                <a16:creationId xmlns:a16="http://schemas.microsoft.com/office/drawing/2014/main" id="{D7F0D679-474C-4EE6-BD95-65003984A2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0895" y="3982602"/>
            <a:ext cx="4762500" cy="267652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E1728A68-3BA4-459C-BB65-3CCE8CE9F3F1}"/>
              </a:ext>
            </a:extLst>
          </p:cNvPr>
          <p:cNvSpPr txBox="1"/>
          <p:nvPr/>
        </p:nvSpPr>
        <p:spPr>
          <a:xfrm>
            <a:off x="63500" y="2934191"/>
            <a:ext cx="7073753" cy="400110"/>
          </a:xfrm>
          <a:prstGeom prst="rect">
            <a:avLst/>
          </a:prstGeom>
          <a:noFill/>
        </p:spPr>
        <p:txBody>
          <a:bodyPr wrap="square" rtlCol="0">
            <a:spAutoFit/>
          </a:bodyPr>
          <a:lstStyle/>
          <a:p>
            <a:r>
              <a:rPr lang="en-US" sz="2000" dirty="0"/>
              <a:t>Leprosy is transmitted by air, especially by coughing or sneezing.</a:t>
            </a:r>
          </a:p>
        </p:txBody>
      </p:sp>
    </p:spTree>
    <p:extLst>
      <p:ext uri="{BB962C8B-B14F-4D97-AF65-F5344CB8AC3E}">
        <p14:creationId xmlns:p14="http://schemas.microsoft.com/office/powerpoint/2010/main" val="2932888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3"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AutoShape 4" descr="Karol Wojtyla, el hombre antes de convertirse en el papa Juan Pablo II |  De10"/>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 name="TextBox 3">
            <a:extLst>
              <a:ext uri="{FF2B5EF4-FFF2-40B4-BE49-F238E27FC236}">
                <a16:creationId xmlns:a16="http://schemas.microsoft.com/office/drawing/2014/main" id="{5124CB57-B2A8-440F-BB85-BD92665A2760}"/>
              </a:ext>
            </a:extLst>
          </p:cNvPr>
          <p:cNvSpPr txBox="1"/>
          <p:nvPr/>
        </p:nvSpPr>
        <p:spPr>
          <a:xfrm>
            <a:off x="3968218" y="26931"/>
            <a:ext cx="5143303" cy="1015663"/>
          </a:xfrm>
          <a:prstGeom prst="rect">
            <a:avLst/>
          </a:prstGeom>
          <a:noFill/>
        </p:spPr>
        <p:txBody>
          <a:bodyPr wrap="square" rtlCol="0">
            <a:spAutoFit/>
          </a:bodyPr>
          <a:lstStyle/>
          <a:p>
            <a:r>
              <a:rPr lang="en-US" sz="3000" b="1" dirty="0"/>
              <a:t>What does the leper do when he sees Jesus? </a:t>
            </a:r>
          </a:p>
        </p:txBody>
      </p:sp>
      <p:sp>
        <p:nvSpPr>
          <p:cNvPr id="14" name="TextBox 13">
            <a:extLst>
              <a:ext uri="{FF2B5EF4-FFF2-40B4-BE49-F238E27FC236}">
                <a16:creationId xmlns:a16="http://schemas.microsoft.com/office/drawing/2014/main" id="{47B42E61-C0DB-42FD-97A4-EC0ED76C125C}"/>
              </a:ext>
            </a:extLst>
          </p:cNvPr>
          <p:cNvSpPr txBox="1"/>
          <p:nvPr/>
        </p:nvSpPr>
        <p:spPr>
          <a:xfrm>
            <a:off x="82550" y="2734534"/>
            <a:ext cx="3478789" cy="1938992"/>
          </a:xfrm>
          <a:prstGeom prst="rect">
            <a:avLst/>
          </a:prstGeom>
          <a:noFill/>
        </p:spPr>
        <p:txBody>
          <a:bodyPr wrap="square" rtlCol="0">
            <a:spAutoFit/>
          </a:bodyPr>
          <a:lstStyle/>
          <a:p>
            <a:r>
              <a:rPr lang="en-US" sz="2000" dirty="0"/>
              <a:t>Jesus felt compassion and, although it was prohibited to touch a leper because of the danger, He stretched out His hand and touched him saying, “I do will it…”</a:t>
            </a:r>
          </a:p>
        </p:txBody>
      </p:sp>
      <p:sp>
        <p:nvSpPr>
          <p:cNvPr id="13" name="TextBox 12">
            <a:extLst>
              <a:ext uri="{FF2B5EF4-FFF2-40B4-BE49-F238E27FC236}">
                <a16:creationId xmlns:a16="http://schemas.microsoft.com/office/drawing/2014/main" id="{572CEBF1-D94D-4740-BAC2-E0FA4DA21379}"/>
              </a:ext>
            </a:extLst>
          </p:cNvPr>
          <p:cNvSpPr txBox="1"/>
          <p:nvPr/>
        </p:nvSpPr>
        <p:spPr>
          <a:xfrm>
            <a:off x="4003195" y="996654"/>
            <a:ext cx="4949825" cy="707886"/>
          </a:xfrm>
          <a:prstGeom prst="rect">
            <a:avLst/>
          </a:prstGeom>
          <a:noFill/>
        </p:spPr>
        <p:txBody>
          <a:bodyPr wrap="square" rtlCol="0">
            <a:spAutoFit/>
          </a:bodyPr>
          <a:lstStyle/>
          <a:p>
            <a:pPr algn="just"/>
            <a:r>
              <a:rPr lang="en-US" sz="2000" dirty="0"/>
              <a:t>With much humility, kneeling before Him, he begs to be cured.</a:t>
            </a:r>
          </a:p>
        </p:txBody>
      </p:sp>
      <p:sp>
        <p:nvSpPr>
          <p:cNvPr id="15" name="TextBox 14">
            <a:extLst>
              <a:ext uri="{FF2B5EF4-FFF2-40B4-BE49-F238E27FC236}">
                <a16:creationId xmlns:a16="http://schemas.microsoft.com/office/drawing/2014/main" id="{599E959E-E625-44F0-A588-BEBA97F21EE0}"/>
              </a:ext>
            </a:extLst>
          </p:cNvPr>
          <p:cNvSpPr txBox="1"/>
          <p:nvPr/>
        </p:nvSpPr>
        <p:spPr>
          <a:xfrm>
            <a:off x="4049110" y="1731190"/>
            <a:ext cx="5215892" cy="954107"/>
          </a:xfrm>
          <a:prstGeom prst="rect">
            <a:avLst/>
          </a:prstGeom>
          <a:noFill/>
        </p:spPr>
        <p:txBody>
          <a:bodyPr wrap="square" rtlCol="0">
            <a:spAutoFit/>
          </a:bodyPr>
          <a:lstStyle/>
          <a:p>
            <a:r>
              <a:rPr lang="en-US" sz="2800" b="1" dirty="0"/>
              <a:t>How does Jesus respond to this request? </a:t>
            </a:r>
          </a:p>
        </p:txBody>
      </p:sp>
      <p:pic>
        <p:nvPicPr>
          <p:cNvPr id="12" name="Picture 11">
            <a:extLst>
              <a:ext uri="{FF2B5EF4-FFF2-40B4-BE49-F238E27FC236}">
                <a16:creationId xmlns:a16="http://schemas.microsoft.com/office/drawing/2014/main" id="{D491E485-90C5-4AB0-9BA9-50DD1BF89759}"/>
              </a:ext>
            </a:extLst>
          </p:cNvPr>
          <p:cNvPicPr>
            <a:picLocks noChangeAspect="1"/>
          </p:cNvPicPr>
          <p:nvPr/>
        </p:nvPicPr>
        <p:blipFill>
          <a:blip r:embed="rId3"/>
          <a:stretch>
            <a:fillRect/>
          </a:stretch>
        </p:blipFill>
        <p:spPr>
          <a:xfrm>
            <a:off x="50800" y="366767"/>
            <a:ext cx="3911600" cy="2239631"/>
          </a:xfrm>
          <a:prstGeom prst="rect">
            <a:avLst/>
          </a:prstGeom>
        </p:spPr>
      </p:pic>
      <p:pic>
        <p:nvPicPr>
          <p:cNvPr id="16" name="Picture 15">
            <a:extLst>
              <a:ext uri="{FF2B5EF4-FFF2-40B4-BE49-F238E27FC236}">
                <a16:creationId xmlns:a16="http://schemas.microsoft.com/office/drawing/2014/main" id="{12122AD7-EC47-4831-B2D2-430DA9B495D5}"/>
              </a:ext>
            </a:extLst>
          </p:cNvPr>
          <p:cNvPicPr>
            <a:picLocks noChangeAspect="1"/>
          </p:cNvPicPr>
          <p:nvPr/>
        </p:nvPicPr>
        <p:blipFill>
          <a:blip r:embed="rId4"/>
          <a:stretch>
            <a:fillRect/>
          </a:stretch>
        </p:blipFill>
        <p:spPr>
          <a:xfrm>
            <a:off x="3561339" y="2643169"/>
            <a:ext cx="5268533" cy="2980390"/>
          </a:xfrm>
          <a:prstGeom prst="rect">
            <a:avLst/>
          </a:prstGeom>
        </p:spPr>
      </p:pic>
      <p:sp>
        <p:nvSpPr>
          <p:cNvPr id="17" name="TextBox 16">
            <a:extLst>
              <a:ext uri="{FF2B5EF4-FFF2-40B4-BE49-F238E27FC236}">
                <a16:creationId xmlns:a16="http://schemas.microsoft.com/office/drawing/2014/main" id="{6F0B1AD3-D5FF-496C-9140-152157512395}"/>
              </a:ext>
            </a:extLst>
          </p:cNvPr>
          <p:cNvSpPr txBox="1"/>
          <p:nvPr/>
        </p:nvSpPr>
        <p:spPr>
          <a:xfrm>
            <a:off x="82550" y="4704304"/>
            <a:ext cx="3733799" cy="954107"/>
          </a:xfrm>
          <a:prstGeom prst="rect">
            <a:avLst/>
          </a:prstGeom>
          <a:noFill/>
        </p:spPr>
        <p:txBody>
          <a:bodyPr wrap="square" rtlCol="0">
            <a:spAutoFit/>
          </a:bodyPr>
          <a:lstStyle/>
          <a:p>
            <a:r>
              <a:rPr lang="en-US" sz="2800" b="1" dirty="0"/>
              <a:t>What did the law say about Lepers? </a:t>
            </a:r>
          </a:p>
        </p:txBody>
      </p:sp>
      <p:sp>
        <p:nvSpPr>
          <p:cNvPr id="18" name="TextBox 17">
            <a:extLst>
              <a:ext uri="{FF2B5EF4-FFF2-40B4-BE49-F238E27FC236}">
                <a16:creationId xmlns:a16="http://schemas.microsoft.com/office/drawing/2014/main" id="{11CFBA90-C1D2-485B-B78C-96268DC409C7}"/>
              </a:ext>
            </a:extLst>
          </p:cNvPr>
          <p:cNvSpPr txBox="1"/>
          <p:nvPr/>
        </p:nvSpPr>
        <p:spPr>
          <a:xfrm>
            <a:off x="63500" y="5705726"/>
            <a:ext cx="9085578" cy="1015663"/>
          </a:xfrm>
          <a:prstGeom prst="rect">
            <a:avLst/>
          </a:prstGeom>
          <a:noFill/>
        </p:spPr>
        <p:txBody>
          <a:bodyPr wrap="square" rtlCol="0">
            <a:spAutoFit/>
          </a:bodyPr>
          <a:lstStyle/>
          <a:p>
            <a:r>
              <a:rPr lang="en-US" sz="2000" dirty="0"/>
              <a:t>They must separate from the community and they could not return until they were cured (which was almost impossible). If cured, they had to present themselves before the priest to approve the healing and the leper must offer a sacrifice of purification.  </a:t>
            </a:r>
          </a:p>
        </p:txBody>
      </p:sp>
    </p:spTree>
    <p:extLst>
      <p:ext uri="{BB962C8B-B14F-4D97-AF65-F5344CB8AC3E}">
        <p14:creationId xmlns:p14="http://schemas.microsoft.com/office/powerpoint/2010/main" val="3557210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3" grpId="0"/>
      <p:bldP spid="15" grpId="0"/>
      <p:bldP spid="17"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AutoShape 4" descr="Karol Wojtyla, el hombre antes de convertirse en el papa Juan Pablo II |  De10"/>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 name="TextBox 3">
            <a:extLst>
              <a:ext uri="{FF2B5EF4-FFF2-40B4-BE49-F238E27FC236}">
                <a16:creationId xmlns:a16="http://schemas.microsoft.com/office/drawing/2014/main" id="{5124CB57-B2A8-440F-BB85-BD92665A2760}"/>
              </a:ext>
            </a:extLst>
          </p:cNvPr>
          <p:cNvSpPr txBox="1"/>
          <p:nvPr/>
        </p:nvSpPr>
        <p:spPr>
          <a:xfrm>
            <a:off x="5791200" y="572213"/>
            <a:ext cx="3319821" cy="1323439"/>
          </a:xfrm>
          <a:prstGeom prst="rect">
            <a:avLst/>
          </a:prstGeom>
          <a:noFill/>
        </p:spPr>
        <p:txBody>
          <a:bodyPr wrap="square" rtlCol="0">
            <a:spAutoFit/>
          </a:bodyPr>
          <a:lstStyle/>
          <a:p>
            <a:r>
              <a:rPr lang="en-US" sz="2000" b="1" dirty="0"/>
              <a:t>How do you imagine the happiness of the leper now? How must his life be without leprosy?</a:t>
            </a:r>
          </a:p>
        </p:txBody>
      </p:sp>
      <p:sp>
        <p:nvSpPr>
          <p:cNvPr id="5" name="TextBox 4">
            <a:extLst>
              <a:ext uri="{FF2B5EF4-FFF2-40B4-BE49-F238E27FC236}">
                <a16:creationId xmlns:a16="http://schemas.microsoft.com/office/drawing/2014/main" id="{C26AD3C5-A242-4DC8-A606-B6C952651A35}"/>
              </a:ext>
            </a:extLst>
          </p:cNvPr>
          <p:cNvSpPr txBox="1"/>
          <p:nvPr/>
        </p:nvSpPr>
        <p:spPr>
          <a:xfrm>
            <a:off x="3855915" y="168275"/>
            <a:ext cx="5149991" cy="369332"/>
          </a:xfrm>
          <a:prstGeom prst="rect">
            <a:avLst/>
          </a:prstGeom>
          <a:noFill/>
        </p:spPr>
        <p:txBody>
          <a:bodyPr wrap="square" rtlCol="0">
            <a:spAutoFit/>
          </a:bodyPr>
          <a:lstStyle/>
          <a:p>
            <a:r>
              <a:rPr lang="en-US" dirty="0">
                <a:latin typeface="Arial Black" panose="020B0A04020102020204" pitchFamily="34" charset="0"/>
              </a:rPr>
              <a:t>REFLECTION</a:t>
            </a:r>
          </a:p>
        </p:txBody>
      </p:sp>
      <p:sp>
        <p:nvSpPr>
          <p:cNvPr id="14" name="TextBox 13">
            <a:extLst>
              <a:ext uri="{FF2B5EF4-FFF2-40B4-BE49-F238E27FC236}">
                <a16:creationId xmlns:a16="http://schemas.microsoft.com/office/drawing/2014/main" id="{47B42E61-C0DB-42FD-97A4-EC0ED76C125C}"/>
              </a:ext>
            </a:extLst>
          </p:cNvPr>
          <p:cNvSpPr txBox="1"/>
          <p:nvPr/>
        </p:nvSpPr>
        <p:spPr>
          <a:xfrm>
            <a:off x="132716" y="3733800"/>
            <a:ext cx="8978306" cy="707886"/>
          </a:xfrm>
          <a:prstGeom prst="rect">
            <a:avLst/>
          </a:prstGeom>
          <a:noFill/>
        </p:spPr>
        <p:txBody>
          <a:bodyPr wrap="square" rtlCol="0">
            <a:spAutoFit/>
          </a:bodyPr>
          <a:lstStyle/>
          <a:p>
            <a:r>
              <a:rPr lang="en-US" sz="2000" dirty="0"/>
              <a:t>He no longer will feel hunger, nor pains in his body. His face and body are healed. He can work and will have a NEW LIFE </a:t>
            </a:r>
            <a:r>
              <a:rPr lang="en-US" sz="2000" b="1" dirty="0"/>
              <a:t>thanks to JESUS!</a:t>
            </a:r>
          </a:p>
        </p:txBody>
      </p:sp>
      <p:sp>
        <p:nvSpPr>
          <p:cNvPr id="13" name="TextBox 12">
            <a:extLst>
              <a:ext uri="{FF2B5EF4-FFF2-40B4-BE49-F238E27FC236}">
                <a16:creationId xmlns:a16="http://schemas.microsoft.com/office/drawing/2014/main" id="{572CEBF1-D94D-4740-BAC2-E0FA4DA21379}"/>
              </a:ext>
            </a:extLst>
          </p:cNvPr>
          <p:cNvSpPr txBox="1"/>
          <p:nvPr/>
        </p:nvSpPr>
        <p:spPr>
          <a:xfrm>
            <a:off x="5713411" y="1865196"/>
            <a:ext cx="3475397" cy="707886"/>
          </a:xfrm>
          <a:prstGeom prst="rect">
            <a:avLst/>
          </a:prstGeom>
          <a:noFill/>
        </p:spPr>
        <p:txBody>
          <a:bodyPr wrap="square" rtlCol="0">
            <a:spAutoFit/>
          </a:bodyPr>
          <a:lstStyle/>
          <a:p>
            <a:pPr algn="just"/>
            <a:r>
              <a:rPr lang="en-US" sz="2000" dirty="0"/>
              <a:t>He won’t have to live apart; he can return to his family.</a:t>
            </a:r>
          </a:p>
        </p:txBody>
      </p:sp>
      <p:sp>
        <p:nvSpPr>
          <p:cNvPr id="17" name="TextBox 16">
            <a:extLst>
              <a:ext uri="{FF2B5EF4-FFF2-40B4-BE49-F238E27FC236}">
                <a16:creationId xmlns:a16="http://schemas.microsoft.com/office/drawing/2014/main" id="{6F0B1AD3-D5FF-496C-9140-152157512395}"/>
              </a:ext>
            </a:extLst>
          </p:cNvPr>
          <p:cNvSpPr txBox="1"/>
          <p:nvPr/>
        </p:nvSpPr>
        <p:spPr>
          <a:xfrm>
            <a:off x="42586" y="4563201"/>
            <a:ext cx="9114789" cy="707886"/>
          </a:xfrm>
          <a:prstGeom prst="rect">
            <a:avLst/>
          </a:prstGeom>
          <a:noFill/>
        </p:spPr>
        <p:txBody>
          <a:bodyPr wrap="square" rtlCol="0">
            <a:spAutoFit/>
          </a:bodyPr>
          <a:lstStyle/>
          <a:p>
            <a:r>
              <a:rPr lang="en-US" sz="2000" b="1" dirty="0"/>
              <a:t>Do you know anyone who is rejected in school, in your neighborhood, or on your sports team? </a:t>
            </a:r>
          </a:p>
        </p:txBody>
      </p:sp>
      <p:pic>
        <p:nvPicPr>
          <p:cNvPr id="19" name="Picture 18">
            <a:extLst>
              <a:ext uri="{FF2B5EF4-FFF2-40B4-BE49-F238E27FC236}">
                <a16:creationId xmlns:a16="http://schemas.microsoft.com/office/drawing/2014/main" id="{4CBCA315-09F6-4954-9075-2FFE0428B17D}"/>
              </a:ext>
            </a:extLst>
          </p:cNvPr>
          <p:cNvPicPr>
            <a:picLocks noChangeAspect="1"/>
          </p:cNvPicPr>
          <p:nvPr/>
        </p:nvPicPr>
        <p:blipFill>
          <a:blip r:embed="rId3"/>
          <a:stretch>
            <a:fillRect/>
          </a:stretch>
        </p:blipFill>
        <p:spPr>
          <a:xfrm>
            <a:off x="155576" y="641230"/>
            <a:ext cx="5513027" cy="3105385"/>
          </a:xfrm>
          <a:prstGeom prst="rect">
            <a:avLst/>
          </a:prstGeom>
        </p:spPr>
      </p:pic>
      <p:sp>
        <p:nvSpPr>
          <p:cNvPr id="21" name="TextBox 20">
            <a:extLst>
              <a:ext uri="{FF2B5EF4-FFF2-40B4-BE49-F238E27FC236}">
                <a16:creationId xmlns:a16="http://schemas.microsoft.com/office/drawing/2014/main" id="{593CB1D3-9E5A-416C-9BFB-6743B159F933}"/>
              </a:ext>
            </a:extLst>
          </p:cNvPr>
          <p:cNvSpPr txBox="1"/>
          <p:nvPr/>
        </p:nvSpPr>
        <p:spPr>
          <a:xfrm>
            <a:off x="5723888" y="2861097"/>
            <a:ext cx="3475397" cy="707886"/>
          </a:xfrm>
          <a:prstGeom prst="rect">
            <a:avLst/>
          </a:prstGeom>
          <a:noFill/>
        </p:spPr>
        <p:txBody>
          <a:bodyPr wrap="square" rtlCol="0">
            <a:spAutoFit/>
          </a:bodyPr>
          <a:lstStyle/>
          <a:p>
            <a:pPr algn="just"/>
            <a:r>
              <a:rPr lang="en-US" sz="2000" dirty="0"/>
              <a:t>He no longer will be looked down upon by others.</a:t>
            </a:r>
          </a:p>
        </p:txBody>
      </p:sp>
      <p:pic>
        <p:nvPicPr>
          <p:cNvPr id="2050" name="Picture 2">
            <a:extLst>
              <a:ext uri="{FF2B5EF4-FFF2-40B4-BE49-F238E27FC236}">
                <a16:creationId xmlns:a16="http://schemas.microsoft.com/office/drawing/2014/main" id="{5F296B09-2140-4505-99C6-9F4038BAF9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1818" y="5079813"/>
            <a:ext cx="2244088" cy="1730977"/>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AEFFC125-402E-4D9B-8D4A-8EA848A9F111}"/>
              </a:ext>
            </a:extLst>
          </p:cNvPr>
          <p:cNvSpPr txBox="1"/>
          <p:nvPr/>
        </p:nvSpPr>
        <p:spPr>
          <a:xfrm>
            <a:off x="990600" y="5357876"/>
            <a:ext cx="9114789" cy="400110"/>
          </a:xfrm>
          <a:prstGeom prst="rect">
            <a:avLst/>
          </a:prstGeom>
          <a:noFill/>
        </p:spPr>
        <p:txBody>
          <a:bodyPr wrap="square" rtlCol="0">
            <a:spAutoFit/>
          </a:bodyPr>
          <a:lstStyle/>
          <a:p>
            <a:r>
              <a:rPr lang="en-US" sz="2000" b="1" dirty="0"/>
              <a:t>How do they feel? </a:t>
            </a:r>
          </a:p>
        </p:txBody>
      </p:sp>
      <p:sp>
        <p:nvSpPr>
          <p:cNvPr id="23" name="TextBox 22">
            <a:extLst>
              <a:ext uri="{FF2B5EF4-FFF2-40B4-BE49-F238E27FC236}">
                <a16:creationId xmlns:a16="http://schemas.microsoft.com/office/drawing/2014/main" id="{7E446565-3167-4C2E-B651-A1D3BAAB751E}"/>
              </a:ext>
            </a:extLst>
          </p:cNvPr>
          <p:cNvSpPr txBox="1"/>
          <p:nvPr/>
        </p:nvSpPr>
        <p:spPr>
          <a:xfrm>
            <a:off x="-3768" y="5892473"/>
            <a:ext cx="3859683" cy="707886"/>
          </a:xfrm>
          <a:prstGeom prst="rect">
            <a:avLst/>
          </a:prstGeom>
          <a:noFill/>
        </p:spPr>
        <p:txBody>
          <a:bodyPr wrap="square" rtlCol="0">
            <a:spAutoFit/>
          </a:bodyPr>
          <a:lstStyle/>
          <a:p>
            <a:r>
              <a:rPr lang="en-US" sz="2000" b="1" dirty="0"/>
              <a:t>How can you show compassion for that person?</a:t>
            </a:r>
          </a:p>
        </p:txBody>
      </p:sp>
      <p:pic>
        <p:nvPicPr>
          <p:cNvPr id="2052" name="Picture 4">
            <a:extLst>
              <a:ext uri="{FF2B5EF4-FFF2-40B4-BE49-F238E27FC236}">
                <a16:creationId xmlns:a16="http://schemas.microsoft.com/office/drawing/2014/main" id="{3DED4689-4127-4239-A702-F7F7DF8EED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0825" y="4994275"/>
            <a:ext cx="2571750" cy="1695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96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3" grpId="0"/>
      <p:bldP spid="17" grpId="0"/>
      <p:bldP spid="21" grpId="0"/>
      <p:bldP spid="22"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AutoShape 4" descr="Karol Wojtyla, el hombre antes de convertirse en el papa Juan Pablo II |  De10"/>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 name="TextBox 3">
            <a:extLst>
              <a:ext uri="{FF2B5EF4-FFF2-40B4-BE49-F238E27FC236}">
                <a16:creationId xmlns:a16="http://schemas.microsoft.com/office/drawing/2014/main" id="{5124CB57-B2A8-440F-BB85-BD92665A2760}"/>
              </a:ext>
            </a:extLst>
          </p:cNvPr>
          <p:cNvSpPr txBox="1"/>
          <p:nvPr/>
        </p:nvSpPr>
        <p:spPr>
          <a:xfrm>
            <a:off x="4619012" y="2396276"/>
            <a:ext cx="4037013" cy="954107"/>
          </a:xfrm>
          <a:prstGeom prst="rect">
            <a:avLst/>
          </a:prstGeom>
          <a:noFill/>
        </p:spPr>
        <p:txBody>
          <a:bodyPr wrap="square" rtlCol="0">
            <a:spAutoFit/>
          </a:bodyPr>
          <a:lstStyle/>
          <a:p>
            <a:pPr algn="ctr"/>
            <a:r>
              <a:rPr lang="en-US" sz="2800" b="1" dirty="0"/>
              <a:t>CONFESSION OR RECONCILIATION</a:t>
            </a:r>
          </a:p>
        </p:txBody>
      </p:sp>
      <p:sp>
        <p:nvSpPr>
          <p:cNvPr id="5" name="TextBox 4">
            <a:extLst>
              <a:ext uri="{FF2B5EF4-FFF2-40B4-BE49-F238E27FC236}">
                <a16:creationId xmlns:a16="http://schemas.microsoft.com/office/drawing/2014/main" id="{C26AD3C5-A242-4DC8-A606-B6C952651A35}"/>
              </a:ext>
            </a:extLst>
          </p:cNvPr>
          <p:cNvSpPr txBox="1"/>
          <p:nvPr/>
        </p:nvSpPr>
        <p:spPr>
          <a:xfrm>
            <a:off x="3855915" y="168275"/>
            <a:ext cx="2362200" cy="369332"/>
          </a:xfrm>
          <a:prstGeom prst="rect">
            <a:avLst/>
          </a:prstGeom>
          <a:noFill/>
        </p:spPr>
        <p:txBody>
          <a:bodyPr wrap="square" rtlCol="0">
            <a:spAutoFit/>
          </a:bodyPr>
          <a:lstStyle/>
          <a:p>
            <a:r>
              <a:rPr lang="en-US" dirty="0">
                <a:latin typeface="Arial Black" panose="020B0A04020102020204" pitchFamily="34" charset="0"/>
              </a:rPr>
              <a:t>REFLECTION</a:t>
            </a:r>
          </a:p>
        </p:txBody>
      </p:sp>
      <p:sp>
        <p:nvSpPr>
          <p:cNvPr id="14" name="TextBox 13">
            <a:extLst>
              <a:ext uri="{FF2B5EF4-FFF2-40B4-BE49-F238E27FC236}">
                <a16:creationId xmlns:a16="http://schemas.microsoft.com/office/drawing/2014/main" id="{47B42E61-C0DB-42FD-97A4-EC0ED76C125C}"/>
              </a:ext>
            </a:extLst>
          </p:cNvPr>
          <p:cNvSpPr txBox="1"/>
          <p:nvPr/>
        </p:nvSpPr>
        <p:spPr>
          <a:xfrm>
            <a:off x="838720" y="6227568"/>
            <a:ext cx="7466559" cy="400110"/>
          </a:xfrm>
          <a:prstGeom prst="rect">
            <a:avLst/>
          </a:prstGeom>
          <a:noFill/>
        </p:spPr>
        <p:txBody>
          <a:bodyPr wrap="square" rtlCol="0">
            <a:spAutoFit/>
          </a:bodyPr>
          <a:lstStyle/>
          <a:p>
            <a:r>
              <a:rPr lang="en-US" sz="2000" b="1" dirty="0"/>
              <a:t>Thank you JESUS because you HEAL MY SOUL.     I LOVE YOU JESUS</a:t>
            </a:r>
          </a:p>
        </p:txBody>
      </p:sp>
      <p:sp>
        <p:nvSpPr>
          <p:cNvPr id="13" name="TextBox 12">
            <a:extLst>
              <a:ext uri="{FF2B5EF4-FFF2-40B4-BE49-F238E27FC236}">
                <a16:creationId xmlns:a16="http://schemas.microsoft.com/office/drawing/2014/main" id="{572CEBF1-D94D-4740-BAC2-E0FA4DA21379}"/>
              </a:ext>
            </a:extLst>
          </p:cNvPr>
          <p:cNvSpPr txBox="1"/>
          <p:nvPr/>
        </p:nvSpPr>
        <p:spPr>
          <a:xfrm>
            <a:off x="4283439" y="4444603"/>
            <a:ext cx="4614089" cy="707886"/>
          </a:xfrm>
          <a:prstGeom prst="rect">
            <a:avLst/>
          </a:prstGeom>
          <a:noFill/>
        </p:spPr>
        <p:txBody>
          <a:bodyPr wrap="square" rtlCol="0">
            <a:spAutoFit/>
          </a:bodyPr>
          <a:lstStyle/>
          <a:p>
            <a:pPr algn="just"/>
            <a:r>
              <a:rPr lang="en-US" sz="2000" dirty="0"/>
              <a:t>You no longer are separated from God; you reestablish your friendship with Him.</a:t>
            </a:r>
          </a:p>
        </p:txBody>
      </p:sp>
      <p:sp>
        <p:nvSpPr>
          <p:cNvPr id="21" name="TextBox 20">
            <a:extLst>
              <a:ext uri="{FF2B5EF4-FFF2-40B4-BE49-F238E27FC236}">
                <a16:creationId xmlns:a16="http://schemas.microsoft.com/office/drawing/2014/main" id="{593CB1D3-9E5A-416C-9BFB-6743B159F933}"/>
              </a:ext>
            </a:extLst>
          </p:cNvPr>
          <p:cNvSpPr txBox="1"/>
          <p:nvPr/>
        </p:nvSpPr>
        <p:spPr>
          <a:xfrm>
            <a:off x="1235438" y="5237574"/>
            <a:ext cx="6765561" cy="707886"/>
          </a:xfrm>
          <a:prstGeom prst="rect">
            <a:avLst/>
          </a:prstGeom>
          <a:noFill/>
        </p:spPr>
        <p:txBody>
          <a:bodyPr wrap="square" rtlCol="0">
            <a:spAutoFit/>
          </a:bodyPr>
          <a:lstStyle/>
          <a:p>
            <a:pPr algn="just"/>
            <a:r>
              <a:rPr lang="en-US" sz="2000" dirty="0"/>
              <a:t>Without sin, you are full of Grace (God’s life), or in a state of Grace. You will feel happy to be able to receive the </a:t>
            </a:r>
            <a:r>
              <a:rPr lang="en-US" sz="2000" b="1" dirty="0"/>
              <a:t>Eucharist</a:t>
            </a:r>
            <a:r>
              <a:rPr lang="en-US" sz="2000" dirty="0"/>
              <a:t>!!</a:t>
            </a:r>
          </a:p>
        </p:txBody>
      </p:sp>
      <p:pic>
        <p:nvPicPr>
          <p:cNvPr id="8" name="Picture 7">
            <a:extLst>
              <a:ext uri="{FF2B5EF4-FFF2-40B4-BE49-F238E27FC236}">
                <a16:creationId xmlns:a16="http://schemas.microsoft.com/office/drawing/2014/main" id="{AFF35139-F6FB-40D3-8584-AAB46AEDF513}"/>
              </a:ext>
            </a:extLst>
          </p:cNvPr>
          <p:cNvPicPr>
            <a:picLocks noChangeAspect="1"/>
          </p:cNvPicPr>
          <p:nvPr/>
        </p:nvPicPr>
        <p:blipFill>
          <a:blip r:embed="rId3"/>
          <a:stretch>
            <a:fillRect/>
          </a:stretch>
        </p:blipFill>
        <p:spPr>
          <a:xfrm>
            <a:off x="362054" y="468829"/>
            <a:ext cx="3752746" cy="4482802"/>
          </a:xfrm>
          <a:prstGeom prst="rect">
            <a:avLst/>
          </a:prstGeom>
        </p:spPr>
      </p:pic>
      <p:sp>
        <p:nvSpPr>
          <p:cNvPr id="18" name="TextBox 17">
            <a:extLst>
              <a:ext uri="{FF2B5EF4-FFF2-40B4-BE49-F238E27FC236}">
                <a16:creationId xmlns:a16="http://schemas.microsoft.com/office/drawing/2014/main" id="{CCD670A8-1553-4700-A21D-885C1AC1604F}"/>
              </a:ext>
            </a:extLst>
          </p:cNvPr>
          <p:cNvSpPr txBox="1"/>
          <p:nvPr/>
        </p:nvSpPr>
        <p:spPr>
          <a:xfrm>
            <a:off x="4283439" y="630372"/>
            <a:ext cx="4708161" cy="1631216"/>
          </a:xfrm>
          <a:prstGeom prst="rect">
            <a:avLst/>
          </a:prstGeom>
          <a:noFill/>
        </p:spPr>
        <p:txBody>
          <a:bodyPr wrap="square" rtlCol="0">
            <a:spAutoFit/>
          </a:bodyPr>
          <a:lstStyle/>
          <a:p>
            <a:r>
              <a:rPr lang="en-US" sz="2000" b="1" dirty="0"/>
              <a:t>We have a SACRAMENT in which Jesus touches our soul. He heals us and cleanses our sins. Our soul shines after receiving it. </a:t>
            </a:r>
          </a:p>
          <a:p>
            <a:endParaRPr lang="en-US" sz="2000" b="1" dirty="0"/>
          </a:p>
          <a:p>
            <a:r>
              <a:rPr lang="en-US" sz="2000" b="1" dirty="0"/>
              <a:t>Do you know which Sacrament this is?</a:t>
            </a:r>
          </a:p>
        </p:txBody>
      </p:sp>
      <p:sp>
        <p:nvSpPr>
          <p:cNvPr id="20" name="TextBox 19">
            <a:extLst>
              <a:ext uri="{FF2B5EF4-FFF2-40B4-BE49-F238E27FC236}">
                <a16:creationId xmlns:a16="http://schemas.microsoft.com/office/drawing/2014/main" id="{39C4C8CB-E260-458A-B89B-CAB077B84F56}"/>
              </a:ext>
            </a:extLst>
          </p:cNvPr>
          <p:cNvSpPr txBox="1"/>
          <p:nvPr/>
        </p:nvSpPr>
        <p:spPr>
          <a:xfrm>
            <a:off x="4287187" y="3429000"/>
            <a:ext cx="4614089" cy="1015663"/>
          </a:xfrm>
          <a:prstGeom prst="rect">
            <a:avLst/>
          </a:prstGeom>
          <a:noFill/>
        </p:spPr>
        <p:txBody>
          <a:bodyPr wrap="square" rtlCol="0">
            <a:spAutoFit/>
          </a:bodyPr>
          <a:lstStyle/>
          <a:p>
            <a:pPr algn="just"/>
            <a:r>
              <a:rPr lang="en-US" sz="2000" dirty="0"/>
              <a:t>You only need to approach Jesus like the leper did: with Humility, Faith, and repentance.</a:t>
            </a:r>
          </a:p>
        </p:txBody>
      </p:sp>
    </p:spTree>
    <p:extLst>
      <p:ext uri="{BB962C8B-B14F-4D97-AF65-F5344CB8AC3E}">
        <p14:creationId xmlns:p14="http://schemas.microsoft.com/office/powerpoint/2010/main" val="3501415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3" grpId="0"/>
      <p:bldP spid="21" grpId="0"/>
      <p:bldP spid="18"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CÓMO DAR CLASE DE RELIGIÓN&#10;6-7 AÑOS&#10; ">
            <a:extLst>
              <a:ext uri="{FF2B5EF4-FFF2-40B4-BE49-F238E27FC236}">
                <a16:creationId xmlns:a16="http://schemas.microsoft.com/office/drawing/2014/main" id="{F854A02D-F9FE-4DA5-A838-89B28ACC577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96" t="30969" r="9639" b="1267"/>
          <a:stretch/>
        </p:blipFill>
        <p:spPr bwMode="auto">
          <a:xfrm>
            <a:off x="304800" y="1524000"/>
            <a:ext cx="8153399" cy="453297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200400" y="457200"/>
            <a:ext cx="2895600" cy="646331"/>
          </a:xfrm>
          <a:prstGeom prst="rect">
            <a:avLst/>
          </a:prstGeom>
          <a:noFill/>
        </p:spPr>
        <p:txBody>
          <a:bodyPr wrap="square" rtlCol="0">
            <a:spAutoFit/>
          </a:bodyPr>
          <a:lstStyle/>
          <a:p>
            <a:pPr algn="just"/>
            <a:r>
              <a:rPr lang="en-US" sz="3600" dirty="0">
                <a:latin typeface="Arial Black" pitchFamily="34" charset="0"/>
              </a:rPr>
              <a:t>ACTIVITY</a:t>
            </a:r>
            <a:endParaRPr lang="en-US" sz="3600" b="1" dirty="0">
              <a:latin typeface="Arial Black"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121A14-4481-490F-B7D2-16FEE334FC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4" name="TextBox 3">
            <a:extLst>
              <a:ext uri="{FF2B5EF4-FFF2-40B4-BE49-F238E27FC236}">
                <a16:creationId xmlns:a16="http://schemas.microsoft.com/office/drawing/2014/main" id="{726DD85A-BF43-422A-A7D7-BA44E5B60364}"/>
              </a:ext>
            </a:extLst>
          </p:cNvPr>
          <p:cNvSpPr txBox="1"/>
          <p:nvPr/>
        </p:nvSpPr>
        <p:spPr>
          <a:xfrm>
            <a:off x="4077286" y="609600"/>
            <a:ext cx="342314" cy="400110"/>
          </a:xfrm>
          <a:prstGeom prst="rect">
            <a:avLst/>
          </a:prstGeom>
          <a:noFill/>
        </p:spPr>
        <p:txBody>
          <a:bodyPr wrap="square" rtlCol="0">
            <a:spAutoFit/>
          </a:bodyPr>
          <a:lstStyle/>
          <a:p>
            <a:r>
              <a:rPr lang="en-US" sz="2000" b="1" dirty="0"/>
              <a:t>T</a:t>
            </a:r>
          </a:p>
        </p:txBody>
      </p:sp>
      <p:sp>
        <p:nvSpPr>
          <p:cNvPr id="6" name="TextBox 5">
            <a:extLst>
              <a:ext uri="{FF2B5EF4-FFF2-40B4-BE49-F238E27FC236}">
                <a16:creationId xmlns:a16="http://schemas.microsoft.com/office/drawing/2014/main" id="{AB217832-93E0-42AF-A285-887658C9A790}"/>
              </a:ext>
            </a:extLst>
          </p:cNvPr>
          <p:cNvSpPr txBox="1"/>
          <p:nvPr/>
        </p:nvSpPr>
        <p:spPr>
          <a:xfrm>
            <a:off x="4433668" y="609600"/>
            <a:ext cx="342314" cy="400110"/>
          </a:xfrm>
          <a:prstGeom prst="rect">
            <a:avLst/>
          </a:prstGeom>
          <a:noFill/>
        </p:spPr>
        <p:txBody>
          <a:bodyPr wrap="square" rtlCol="0">
            <a:spAutoFit/>
          </a:bodyPr>
          <a:lstStyle/>
          <a:p>
            <a:r>
              <a:rPr lang="en-US" sz="2000" b="1" dirty="0"/>
              <a:t>O</a:t>
            </a:r>
          </a:p>
        </p:txBody>
      </p:sp>
      <p:sp>
        <p:nvSpPr>
          <p:cNvPr id="7" name="TextBox 6">
            <a:extLst>
              <a:ext uri="{FF2B5EF4-FFF2-40B4-BE49-F238E27FC236}">
                <a16:creationId xmlns:a16="http://schemas.microsoft.com/office/drawing/2014/main" id="{B10D123E-3B30-46FB-917F-A18910E8D3FF}"/>
              </a:ext>
            </a:extLst>
          </p:cNvPr>
          <p:cNvSpPr txBox="1"/>
          <p:nvPr/>
        </p:nvSpPr>
        <p:spPr>
          <a:xfrm>
            <a:off x="4953000" y="609600"/>
            <a:ext cx="342314" cy="400110"/>
          </a:xfrm>
          <a:prstGeom prst="rect">
            <a:avLst/>
          </a:prstGeom>
          <a:noFill/>
        </p:spPr>
        <p:txBody>
          <a:bodyPr wrap="square" rtlCol="0">
            <a:spAutoFit/>
          </a:bodyPr>
          <a:lstStyle/>
          <a:p>
            <a:r>
              <a:rPr lang="en-US" sz="2000" b="1" dirty="0"/>
              <a:t>U</a:t>
            </a:r>
          </a:p>
        </p:txBody>
      </p:sp>
      <p:sp>
        <p:nvSpPr>
          <p:cNvPr id="8" name="TextBox 7">
            <a:extLst>
              <a:ext uri="{FF2B5EF4-FFF2-40B4-BE49-F238E27FC236}">
                <a16:creationId xmlns:a16="http://schemas.microsoft.com/office/drawing/2014/main" id="{59E95D7F-158D-4AF5-A425-7DDC17B23B52}"/>
              </a:ext>
            </a:extLst>
          </p:cNvPr>
          <p:cNvSpPr txBox="1"/>
          <p:nvPr/>
        </p:nvSpPr>
        <p:spPr>
          <a:xfrm>
            <a:off x="5295314" y="609600"/>
            <a:ext cx="342314" cy="400110"/>
          </a:xfrm>
          <a:prstGeom prst="rect">
            <a:avLst/>
          </a:prstGeom>
          <a:noFill/>
        </p:spPr>
        <p:txBody>
          <a:bodyPr wrap="square" rtlCol="0">
            <a:spAutoFit/>
          </a:bodyPr>
          <a:lstStyle/>
          <a:p>
            <a:r>
              <a:rPr lang="en-US" sz="2000" b="1" dirty="0"/>
              <a:t>C</a:t>
            </a:r>
          </a:p>
        </p:txBody>
      </p:sp>
      <p:sp>
        <p:nvSpPr>
          <p:cNvPr id="9" name="TextBox 8">
            <a:extLst>
              <a:ext uri="{FF2B5EF4-FFF2-40B4-BE49-F238E27FC236}">
                <a16:creationId xmlns:a16="http://schemas.microsoft.com/office/drawing/2014/main" id="{F03BC650-97CA-4602-8989-50797F048D45}"/>
              </a:ext>
            </a:extLst>
          </p:cNvPr>
          <p:cNvSpPr txBox="1"/>
          <p:nvPr/>
        </p:nvSpPr>
        <p:spPr>
          <a:xfrm flipH="1">
            <a:off x="5673383" y="564233"/>
            <a:ext cx="342314" cy="400110"/>
          </a:xfrm>
          <a:prstGeom prst="rect">
            <a:avLst/>
          </a:prstGeom>
          <a:noFill/>
        </p:spPr>
        <p:txBody>
          <a:bodyPr wrap="square" rtlCol="0">
            <a:spAutoFit/>
          </a:bodyPr>
          <a:lstStyle/>
          <a:p>
            <a:r>
              <a:rPr lang="en-US" sz="2000" b="1" dirty="0"/>
              <a:t>H</a:t>
            </a:r>
          </a:p>
        </p:txBody>
      </p:sp>
      <p:sp>
        <p:nvSpPr>
          <p:cNvPr id="10" name="TextBox 9">
            <a:extLst>
              <a:ext uri="{FF2B5EF4-FFF2-40B4-BE49-F238E27FC236}">
                <a16:creationId xmlns:a16="http://schemas.microsoft.com/office/drawing/2014/main" id="{9D4E605C-6913-4CDC-82EA-EF7933E74951}"/>
              </a:ext>
            </a:extLst>
          </p:cNvPr>
          <p:cNvSpPr txBox="1"/>
          <p:nvPr/>
        </p:nvSpPr>
        <p:spPr>
          <a:xfrm>
            <a:off x="1981200" y="1371600"/>
            <a:ext cx="342314" cy="400110"/>
          </a:xfrm>
          <a:prstGeom prst="rect">
            <a:avLst/>
          </a:prstGeom>
          <a:noFill/>
        </p:spPr>
        <p:txBody>
          <a:bodyPr wrap="square" rtlCol="0">
            <a:spAutoFit/>
          </a:bodyPr>
          <a:lstStyle/>
          <a:p>
            <a:r>
              <a:rPr lang="en-US" sz="2000" b="1" dirty="0"/>
              <a:t>D</a:t>
            </a:r>
          </a:p>
        </p:txBody>
      </p:sp>
      <p:sp>
        <p:nvSpPr>
          <p:cNvPr id="11" name="TextBox 10">
            <a:extLst>
              <a:ext uri="{FF2B5EF4-FFF2-40B4-BE49-F238E27FC236}">
                <a16:creationId xmlns:a16="http://schemas.microsoft.com/office/drawing/2014/main" id="{2814D865-1574-4412-8B90-0DE492E9FFB7}"/>
              </a:ext>
            </a:extLst>
          </p:cNvPr>
          <p:cNvSpPr txBox="1"/>
          <p:nvPr/>
        </p:nvSpPr>
        <p:spPr>
          <a:xfrm>
            <a:off x="2438400" y="1371600"/>
            <a:ext cx="342314" cy="400110"/>
          </a:xfrm>
          <a:prstGeom prst="rect">
            <a:avLst/>
          </a:prstGeom>
          <a:noFill/>
        </p:spPr>
        <p:txBody>
          <a:bodyPr wrap="square" rtlCol="0">
            <a:spAutoFit/>
          </a:bodyPr>
          <a:lstStyle/>
          <a:p>
            <a:r>
              <a:rPr lang="en-US" sz="2000" b="1" dirty="0"/>
              <a:t>I</a:t>
            </a:r>
          </a:p>
        </p:txBody>
      </p:sp>
      <p:sp>
        <p:nvSpPr>
          <p:cNvPr id="12" name="TextBox 11">
            <a:extLst>
              <a:ext uri="{FF2B5EF4-FFF2-40B4-BE49-F238E27FC236}">
                <a16:creationId xmlns:a16="http://schemas.microsoft.com/office/drawing/2014/main" id="{060693A0-D1AE-4119-96C3-F73E4C19BA2E}"/>
              </a:ext>
            </a:extLst>
          </p:cNvPr>
          <p:cNvSpPr txBox="1"/>
          <p:nvPr/>
        </p:nvSpPr>
        <p:spPr>
          <a:xfrm>
            <a:off x="2790973" y="1371600"/>
            <a:ext cx="342314" cy="400110"/>
          </a:xfrm>
          <a:prstGeom prst="rect">
            <a:avLst/>
          </a:prstGeom>
          <a:noFill/>
        </p:spPr>
        <p:txBody>
          <a:bodyPr wrap="square" rtlCol="0">
            <a:spAutoFit/>
          </a:bodyPr>
          <a:lstStyle/>
          <a:p>
            <a:r>
              <a:rPr lang="en-US" sz="2000" b="1" dirty="0"/>
              <a:t>S</a:t>
            </a:r>
          </a:p>
        </p:txBody>
      </p:sp>
      <p:sp>
        <p:nvSpPr>
          <p:cNvPr id="13" name="TextBox 12">
            <a:extLst>
              <a:ext uri="{FF2B5EF4-FFF2-40B4-BE49-F238E27FC236}">
                <a16:creationId xmlns:a16="http://schemas.microsoft.com/office/drawing/2014/main" id="{D4E931C1-195B-414A-BCB0-932B83838769}"/>
              </a:ext>
            </a:extLst>
          </p:cNvPr>
          <p:cNvSpPr txBox="1"/>
          <p:nvPr/>
        </p:nvSpPr>
        <p:spPr>
          <a:xfrm>
            <a:off x="3276600" y="1371600"/>
            <a:ext cx="342314" cy="400110"/>
          </a:xfrm>
          <a:prstGeom prst="rect">
            <a:avLst/>
          </a:prstGeom>
          <a:noFill/>
        </p:spPr>
        <p:txBody>
          <a:bodyPr wrap="square" rtlCol="0">
            <a:spAutoFit/>
          </a:bodyPr>
          <a:lstStyle/>
          <a:p>
            <a:r>
              <a:rPr lang="en-US" sz="2000" b="1" dirty="0"/>
              <a:t>E</a:t>
            </a:r>
          </a:p>
        </p:txBody>
      </p:sp>
      <p:sp>
        <p:nvSpPr>
          <p:cNvPr id="14" name="TextBox 13">
            <a:extLst>
              <a:ext uri="{FF2B5EF4-FFF2-40B4-BE49-F238E27FC236}">
                <a16:creationId xmlns:a16="http://schemas.microsoft.com/office/drawing/2014/main" id="{666B4EAD-B82C-4E35-BC02-87EDDE9FF43C}"/>
              </a:ext>
            </a:extLst>
          </p:cNvPr>
          <p:cNvSpPr txBox="1"/>
          <p:nvPr/>
        </p:nvSpPr>
        <p:spPr>
          <a:xfrm>
            <a:off x="3618914" y="1371600"/>
            <a:ext cx="342314" cy="400110"/>
          </a:xfrm>
          <a:prstGeom prst="rect">
            <a:avLst/>
          </a:prstGeom>
          <a:noFill/>
        </p:spPr>
        <p:txBody>
          <a:bodyPr wrap="square" rtlCol="0">
            <a:spAutoFit/>
          </a:bodyPr>
          <a:lstStyle/>
          <a:p>
            <a:r>
              <a:rPr lang="en-US" sz="2000" b="1" dirty="0"/>
              <a:t>A</a:t>
            </a:r>
          </a:p>
        </p:txBody>
      </p:sp>
      <p:sp>
        <p:nvSpPr>
          <p:cNvPr id="15" name="TextBox 14">
            <a:extLst>
              <a:ext uri="{FF2B5EF4-FFF2-40B4-BE49-F238E27FC236}">
                <a16:creationId xmlns:a16="http://schemas.microsoft.com/office/drawing/2014/main" id="{A98A255D-4693-42E6-B7E6-D667FF0252ED}"/>
              </a:ext>
            </a:extLst>
          </p:cNvPr>
          <p:cNvSpPr txBox="1"/>
          <p:nvPr/>
        </p:nvSpPr>
        <p:spPr>
          <a:xfrm>
            <a:off x="4101612" y="1371600"/>
            <a:ext cx="342314" cy="400110"/>
          </a:xfrm>
          <a:prstGeom prst="rect">
            <a:avLst/>
          </a:prstGeom>
          <a:noFill/>
        </p:spPr>
        <p:txBody>
          <a:bodyPr wrap="square" rtlCol="0">
            <a:spAutoFit/>
          </a:bodyPr>
          <a:lstStyle/>
          <a:p>
            <a:r>
              <a:rPr lang="en-US" sz="2000" b="1" dirty="0"/>
              <a:t>S</a:t>
            </a:r>
          </a:p>
        </p:txBody>
      </p:sp>
      <p:sp>
        <p:nvSpPr>
          <p:cNvPr id="16" name="TextBox 15">
            <a:extLst>
              <a:ext uri="{FF2B5EF4-FFF2-40B4-BE49-F238E27FC236}">
                <a16:creationId xmlns:a16="http://schemas.microsoft.com/office/drawing/2014/main" id="{B98CDC3A-465F-4FFD-B50C-8A0EE79BECBF}"/>
              </a:ext>
            </a:extLst>
          </p:cNvPr>
          <p:cNvSpPr txBox="1"/>
          <p:nvPr/>
        </p:nvSpPr>
        <p:spPr>
          <a:xfrm>
            <a:off x="4428687" y="1371600"/>
            <a:ext cx="342314" cy="400110"/>
          </a:xfrm>
          <a:prstGeom prst="rect">
            <a:avLst/>
          </a:prstGeom>
          <a:noFill/>
        </p:spPr>
        <p:txBody>
          <a:bodyPr wrap="square" rtlCol="0">
            <a:spAutoFit/>
          </a:bodyPr>
          <a:lstStyle/>
          <a:p>
            <a:r>
              <a:rPr lang="en-US" sz="2000" b="1" dirty="0"/>
              <a:t>E</a:t>
            </a:r>
          </a:p>
        </p:txBody>
      </p:sp>
      <p:sp>
        <p:nvSpPr>
          <p:cNvPr id="17" name="TextBox 16">
            <a:extLst>
              <a:ext uri="{FF2B5EF4-FFF2-40B4-BE49-F238E27FC236}">
                <a16:creationId xmlns:a16="http://schemas.microsoft.com/office/drawing/2014/main" id="{E0E2973E-E639-4B34-ACA0-AFA3E19D0E2E}"/>
              </a:ext>
            </a:extLst>
          </p:cNvPr>
          <p:cNvSpPr txBox="1"/>
          <p:nvPr/>
        </p:nvSpPr>
        <p:spPr>
          <a:xfrm>
            <a:off x="1624818" y="2667000"/>
            <a:ext cx="342314" cy="400110"/>
          </a:xfrm>
          <a:prstGeom prst="rect">
            <a:avLst/>
          </a:prstGeom>
          <a:noFill/>
        </p:spPr>
        <p:txBody>
          <a:bodyPr wrap="square" rtlCol="0">
            <a:spAutoFit/>
          </a:bodyPr>
          <a:lstStyle/>
          <a:p>
            <a:r>
              <a:rPr lang="en-US" sz="2000" b="1" dirty="0"/>
              <a:t>H</a:t>
            </a:r>
          </a:p>
        </p:txBody>
      </p:sp>
      <p:sp>
        <p:nvSpPr>
          <p:cNvPr id="19" name="TextBox 18">
            <a:extLst>
              <a:ext uri="{FF2B5EF4-FFF2-40B4-BE49-F238E27FC236}">
                <a16:creationId xmlns:a16="http://schemas.microsoft.com/office/drawing/2014/main" id="{4C3CAFB1-0074-4EAD-BFBD-3C57F6D861CF}"/>
              </a:ext>
            </a:extLst>
          </p:cNvPr>
          <p:cNvSpPr txBox="1"/>
          <p:nvPr/>
        </p:nvSpPr>
        <p:spPr>
          <a:xfrm>
            <a:off x="2412316" y="2700177"/>
            <a:ext cx="330884" cy="400110"/>
          </a:xfrm>
          <a:prstGeom prst="rect">
            <a:avLst/>
          </a:prstGeom>
          <a:noFill/>
        </p:spPr>
        <p:txBody>
          <a:bodyPr wrap="square" rtlCol="0">
            <a:spAutoFit/>
          </a:bodyPr>
          <a:lstStyle/>
          <a:p>
            <a:r>
              <a:rPr lang="en-US" sz="2000" b="1" dirty="0"/>
              <a:t>A</a:t>
            </a:r>
          </a:p>
        </p:txBody>
      </p:sp>
      <p:sp>
        <p:nvSpPr>
          <p:cNvPr id="20" name="TextBox 19">
            <a:extLst>
              <a:ext uri="{FF2B5EF4-FFF2-40B4-BE49-F238E27FC236}">
                <a16:creationId xmlns:a16="http://schemas.microsoft.com/office/drawing/2014/main" id="{A62E768D-B736-43F1-ACF1-613B656294BE}"/>
              </a:ext>
            </a:extLst>
          </p:cNvPr>
          <p:cNvSpPr txBox="1"/>
          <p:nvPr/>
        </p:nvSpPr>
        <p:spPr>
          <a:xfrm>
            <a:off x="2790973" y="2700177"/>
            <a:ext cx="342314" cy="400110"/>
          </a:xfrm>
          <a:prstGeom prst="rect">
            <a:avLst/>
          </a:prstGeom>
          <a:noFill/>
        </p:spPr>
        <p:txBody>
          <a:bodyPr wrap="square" rtlCol="0">
            <a:spAutoFit/>
          </a:bodyPr>
          <a:lstStyle/>
          <a:p>
            <a:r>
              <a:rPr lang="en-US" sz="2000" b="1" dirty="0"/>
              <a:t>L</a:t>
            </a:r>
          </a:p>
        </p:txBody>
      </p:sp>
      <p:sp>
        <p:nvSpPr>
          <p:cNvPr id="21" name="TextBox 20">
            <a:extLst>
              <a:ext uri="{FF2B5EF4-FFF2-40B4-BE49-F238E27FC236}">
                <a16:creationId xmlns:a16="http://schemas.microsoft.com/office/drawing/2014/main" id="{16E018B5-A616-46FB-B191-1AC857CF6163}"/>
              </a:ext>
            </a:extLst>
          </p:cNvPr>
          <p:cNvSpPr txBox="1"/>
          <p:nvPr/>
        </p:nvSpPr>
        <p:spPr>
          <a:xfrm>
            <a:off x="3242309" y="2700177"/>
            <a:ext cx="342314" cy="400110"/>
          </a:xfrm>
          <a:prstGeom prst="rect">
            <a:avLst/>
          </a:prstGeom>
          <a:noFill/>
        </p:spPr>
        <p:txBody>
          <a:bodyPr wrap="square" rtlCol="0">
            <a:spAutoFit/>
          </a:bodyPr>
          <a:lstStyle/>
          <a:p>
            <a:r>
              <a:rPr lang="en-US" sz="2000" b="1" dirty="0"/>
              <a:t>E</a:t>
            </a:r>
          </a:p>
        </p:txBody>
      </p:sp>
      <p:sp>
        <p:nvSpPr>
          <p:cNvPr id="22" name="TextBox 21">
            <a:extLst>
              <a:ext uri="{FF2B5EF4-FFF2-40B4-BE49-F238E27FC236}">
                <a16:creationId xmlns:a16="http://schemas.microsoft.com/office/drawing/2014/main" id="{23B5FFAD-5CC9-4B23-B9BB-DAC637C95BCA}"/>
              </a:ext>
            </a:extLst>
          </p:cNvPr>
          <p:cNvSpPr txBox="1"/>
          <p:nvPr/>
        </p:nvSpPr>
        <p:spPr>
          <a:xfrm>
            <a:off x="3618914" y="2700177"/>
            <a:ext cx="342314" cy="400110"/>
          </a:xfrm>
          <a:prstGeom prst="rect">
            <a:avLst/>
          </a:prstGeom>
          <a:noFill/>
        </p:spPr>
        <p:txBody>
          <a:bodyPr wrap="square" rtlCol="0">
            <a:spAutoFit/>
          </a:bodyPr>
          <a:lstStyle/>
          <a:p>
            <a:r>
              <a:rPr lang="en-US" sz="2000" b="1" dirty="0"/>
              <a:t>D</a:t>
            </a:r>
          </a:p>
        </p:txBody>
      </p:sp>
      <p:sp>
        <p:nvSpPr>
          <p:cNvPr id="23" name="TextBox 22">
            <a:extLst>
              <a:ext uri="{FF2B5EF4-FFF2-40B4-BE49-F238E27FC236}">
                <a16:creationId xmlns:a16="http://schemas.microsoft.com/office/drawing/2014/main" id="{527123E8-4545-4E7F-9B92-39EB26E5F2A0}"/>
              </a:ext>
            </a:extLst>
          </p:cNvPr>
          <p:cNvSpPr txBox="1"/>
          <p:nvPr/>
        </p:nvSpPr>
        <p:spPr>
          <a:xfrm>
            <a:off x="1991023" y="2700177"/>
            <a:ext cx="342314" cy="400110"/>
          </a:xfrm>
          <a:prstGeom prst="rect">
            <a:avLst/>
          </a:prstGeom>
          <a:noFill/>
        </p:spPr>
        <p:txBody>
          <a:bodyPr wrap="square" rtlCol="0">
            <a:spAutoFit/>
          </a:bodyPr>
          <a:lstStyle/>
          <a:p>
            <a:r>
              <a:rPr lang="en-US" sz="2000" b="1" dirty="0"/>
              <a:t>E</a:t>
            </a:r>
          </a:p>
        </p:txBody>
      </p:sp>
      <p:sp>
        <p:nvSpPr>
          <p:cNvPr id="24" name="TextBox 23">
            <a:extLst>
              <a:ext uri="{FF2B5EF4-FFF2-40B4-BE49-F238E27FC236}">
                <a16:creationId xmlns:a16="http://schemas.microsoft.com/office/drawing/2014/main" id="{535FC405-8511-4AFF-815B-20EA365CB897}"/>
              </a:ext>
            </a:extLst>
          </p:cNvPr>
          <p:cNvSpPr txBox="1"/>
          <p:nvPr/>
        </p:nvSpPr>
        <p:spPr>
          <a:xfrm>
            <a:off x="3242309" y="1835833"/>
            <a:ext cx="529005" cy="400110"/>
          </a:xfrm>
          <a:prstGeom prst="rect">
            <a:avLst/>
          </a:prstGeom>
          <a:noFill/>
        </p:spPr>
        <p:txBody>
          <a:bodyPr wrap="square" rtlCol="0">
            <a:spAutoFit/>
          </a:bodyPr>
          <a:lstStyle/>
          <a:p>
            <a:r>
              <a:rPr lang="en-US" sz="2000" b="1" dirty="0"/>
              <a:t>C</a:t>
            </a:r>
          </a:p>
        </p:txBody>
      </p:sp>
      <p:sp>
        <p:nvSpPr>
          <p:cNvPr id="25" name="TextBox 24">
            <a:extLst>
              <a:ext uri="{FF2B5EF4-FFF2-40B4-BE49-F238E27FC236}">
                <a16:creationId xmlns:a16="http://schemas.microsoft.com/office/drawing/2014/main" id="{4F1D8F0F-AEAF-411B-B4DD-C85751718A9B}"/>
              </a:ext>
            </a:extLst>
          </p:cNvPr>
          <p:cNvSpPr txBox="1"/>
          <p:nvPr/>
        </p:nvSpPr>
        <p:spPr>
          <a:xfrm>
            <a:off x="3618914" y="1888996"/>
            <a:ext cx="342314" cy="400110"/>
          </a:xfrm>
          <a:prstGeom prst="rect">
            <a:avLst/>
          </a:prstGeom>
          <a:noFill/>
        </p:spPr>
        <p:txBody>
          <a:bodyPr wrap="square" rtlCol="0">
            <a:spAutoFit/>
          </a:bodyPr>
          <a:lstStyle/>
          <a:p>
            <a:r>
              <a:rPr lang="en-US" sz="2000" b="1" dirty="0"/>
              <a:t>L</a:t>
            </a:r>
          </a:p>
        </p:txBody>
      </p:sp>
      <p:sp>
        <p:nvSpPr>
          <p:cNvPr id="26" name="TextBox 25">
            <a:extLst>
              <a:ext uri="{FF2B5EF4-FFF2-40B4-BE49-F238E27FC236}">
                <a16:creationId xmlns:a16="http://schemas.microsoft.com/office/drawing/2014/main" id="{11C6F30B-0B4D-44F8-9D44-917365D92361}"/>
              </a:ext>
            </a:extLst>
          </p:cNvPr>
          <p:cNvSpPr txBox="1"/>
          <p:nvPr/>
        </p:nvSpPr>
        <p:spPr>
          <a:xfrm>
            <a:off x="4037135" y="1896029"/>
            <a:ext cx="342314" cy="400110"/>
          </a:xfrm>
          <a:prstGeom prst="rect">
            <a:avLst/>
          </a:prstGeom>
          <a:noFill/>
        </p:spPr>
        <p:txBody>
          <a:bodyPr wrap="square" rtlCol="0">
            <a:spAutoFit/>
          </a:bodyPr>
          <a:lstStyle/>
          <a:p>
            <a:r>
              <a:rPr lang="en-US" sz="2000" b="1" dirty="0"/>
              <a:t>E</a:t>
            </a:r>
          </a:p>
        </p:txBody>
      </p:sp>
      <p:sp>
        <p:nvSpPr>
          <p:cNvPr id="28" name="TextBox 27">
            <a:extLst>
              <a:ext uri="{FF2B5EF4-FFF2-40B4-BE49-F238E27FC236}">
                <a16:creationId xmlns:a16="http://schemas.microsoft.com/office/drawing/2014/main" id="{7574CF4B-54EE-4152-88E0-A0B903E58D0E}"/>
              </a:ext>
            </a:extLst>
          </p:cNvPr>
          <p:cNvSpPr txBox="1"/>
          <p:nvPr/>
        </p:nvSpPr>
        <p:spPr>
          <a:xfrm>
            <a:off x="4428687" y="1910097"/>
            <a:ext cx="342314" cy="400110"/>
          </a:xfrm>
          <a:prstGeom prst="rect">
            <a:avLst/>
          </a:prstGeom>
          <a:noFill/>
        </p:spPr>
        <p:txBody>
          <a:bodyPr wrap="square" rtlCol="0">
            <a:spAutoFit/>
          </a:bodyPr>
          <a:lstStyle/>
          <a:p>
            <a:r>
              <a:rPr lang="en-US" sz="2000" b="1" dirty="0"/>
              <a:t>A</a:t>
            </a:r>
          </a:p>
        </p:txBody>
      </p:sp>
      <p:sp>
        <p:nvSpPr>
          <p:cNvPr id="29" name="TextBox 28">
            <a:extLst>
              <a:ext uri="{FF2B5EF4-FFF2-40B4-BE49-F238E27FC236}">
                <a16:creationId xmlns:a16="http://schemas.microsoft.com/office/drawing/2014/main" id="{7CA39ACC-382E-49BD-9F11-CD8B056F323C}"/>
              </a:ext>
            </a:extLst>
          </p:cNvPr>
          <p:cNvSpPr txBox="1"/>
          <p:nvPr/>
        </p:nvSpPr>
        <p:spPr>
          <a:xfrm>
            <a:off x="4840460" y="1888996"/>
            <a:ext cx="342314" cy="400110"/>
          </a:xfrm>
          <a:prstGeom prst="rect">
            <a:avLst/>
          </a:prstGeom>
          <a:noFill/>
        </p:spPr>
        <p:txBody>
          <a:bodyPr wrap="square" rtlCol="0">
            <a:spAutoFit/>
          </a:bodyPr>
          <a:lstStyle/>
          <a:p>
            <a:r>
              <a:rPr lang="en-US" sz="2000" b="1" dirty="0"/>
              <a:t>N</a:t>
            </a:r>
          </a:p>
        </p:txBody>
      </p:sp>
      <p:sp>
        <p:nvSpPr>
          <p:cNvPr id="30" name="TextBox 29">
            <a:extLst>
              <a:ext uri="{FF2B5EF4-FFF2-40B4-BE49-F238E27FC236}">
                <a16:creationId xmlns:a16="http://schemas.microsoft.com/office/drawing/2014/main" id="{D3A9CEC5-6B53-4153-A477-51604F5AB7FE}"/>
              </a:ext>
            </a:extLst>
          </p:cNvPr>
          <p:cNvSpPr txBox="1"/>
          <p:nvPr/>
        </p:nvSpPr>
        <p:spPr>
          <a:xfrm>
            <a:off x="5295314" y="1903062"/>
            <a:ext cx="342314" cy="400110"/>
          </a:xfrm>
          <a:prstGeom prst="rect">
            <a:avLst/>
          </a:prstGeom>
          <a:noFill/>
        </p:spPr>
        <p:txBody>
          <a:bodyPr wrap="square" rtlCol="0">
            <a:spAutoFit/>
          </a:bodyPr>
          <a:lstStyle/>
          <a:p>
            <a:r>
              <a:rPr lang="en-US" sz="2000" b="1" dirty="0"/>
              <a:t>S</a:t>
            </a:r>
          </a:p>
        </p:txBody>
      </p:sp>
      <p:sp>
        <p:nvSpPr>
          <p:cNvPr id="31" name="TextBox 30">
            <a:extLst>
              <a:ext uri="{FF2B5EF4-FFF2-40B4-BE49-F238E27FC236}">
                <a16:creationId xmlns:a16="http://schemas.microsoft.com/office/drawing/2014/main" id="{86391E0F-C484-4027-981F-59851639EF95}"/>
              </a:ext>
            </a:extLst>
          </p:cNvPr>
          <p:cNvSpPr txBox="1"/>
          <p:nvPr/>
        </p:nvSpPr>
        <p:spPr>
          <a:xfrm>
            <a:off x="5673383" y="1888996"/>
            <a:ext cx="342314" cy="400110"/>
          </a:xfrm>
          <a:prstGeom prst="rect">
            <a:avLst/>
          </a:prstGeom>
          <a:noFill/>
        </p:spPr>
        <p:txBody>
          <a:bodyPr wrap="square" rtlCol="0">
            <a:spAutoFit/>
          </a:bodyPr>
          <a:lstStyle/>
          <a:p>
            <a:r>
              <a:rPr lang="en-US" sz="2000" b="1" dirty="0"/>
              <a:t>E</a:t>
            </a:r>
          </a:p>
        </p:txBody>
      </p:sp>
      <p:sp>
        <p:nvSpPr>
          <p:cNvPr id="32" name="TextBox 31">
            <a:extLst>
              <a:ext uri="{FF2B5EF4-FFF2-40B4-BE49-F238E27FC236}">
                <a16:creationId xmlns:a16="http://schemas.microsoft.com/office/drawing/2014/main" id="{0973682C-7EF8-43B6-8BDB-E10B5122A71B}"/>
              </a:ext>
            </a:extLst>
          </p:cNvPr>
          <p:cNvSpPr txBox="1"/>
          <p:nvPr/>
        </p:nvSpPr>
        <p:spPr>
          <a:xfrm>
            <a:off x="6062006" y="1888996"/>
            <a:ext cx="342314" cy="400110"/>
          </a:xfrm>
          <a:prstGeom prst="rect">
            <a:avLst/>
          </a:prstGeom>
          <a:noFill/>
        </p:spPr>
        <p:txBody>
          <a:bodyPr wrap="square" rtlCol="0">
            <a:spAutoFit/>
          </a:bodyPr>
          <a:lstStyle/>
          <a:p>
            <a:r>
              <a:rPr lang="en-US" sz="2000" b="1" dirty="0"/>
              <a:t>D</a:t>
            </a:r>
          </a:p>
        </p:txBody>
      </p:sp>
      <p:sp>
        <p:nvSpPr>
          <p:cNvPr id="33" name="TextBox 32">
            <a:extLst>
              <a:ext uri="{FF2B5EF4-FFF2-40B4-BE49-F238E27FC236}">
                <a16:creationId xmlns:a16="http://schemas.microsoft.com/office/drawing/2014/main" id="{816D15DD-1CDD-41D6-8C80-FA6FFBF57CBE}"/>
              </a:ext>
            </a:extLst>
          </p:cNvPr>
          <p:cNvSpPr txBox="1"/>
          <p:nvPr/>
        </p:nvSpPr>
        <p:spPr>
          <a:xfrm>
            <a:off x="4412424" y="2699004"/>
            <a:ext cx="342314" cy="400110"/>
          </a:xfrm>
          <a:prstGeom prst="rect">
            <a:avLst/>
          </a:prstGeom>
          <a:noFill/>
        </p:spPr>
        <p:txBody>
          <a:bodyPr wrap="square" rtlCol="0">
            <a:spAutoFit/>
          </a:bodyPr>
          <a:lstStyle/>
          <a:p>
            <a:r>
              <a:rPr lang="en-US" sz="2000" b="1" dirty="0"/>
              <a:t>A</a:t>
            </a:r>
          </a:p>
        </p:txBody>
      </p:sp>
      <p:sp>
        <p:nvSpPr>
          <p:cNvPr id="34" name="TextBox 33">
            <a:extLst>
              <a:ext uri="{FF2B5EF4-FFF2-40B4-BE49-F238E27FC236}">
                <a16:creationId xmlns:a16="http://schemas.microsoft.com/office/drawing/2014/main" id="{59640D1C-8240-4B2A-A047-A535061A4497}"/>
              </a:ext>
            </a:extLst>
          </p:cNvPr>
          <p:cNvSpPr txBox="1"/>
          <p:nvPr/>
        </p:nvSpPr>
        <p:spPr>
          <a:xfrm>
            <a:off x="4840460" y="2711929"/>
            <a:ext cx="342314" cy="400110"/>
          </a:xfrm>
          <a:prstGeom prst="rect">
            <a:avLst/>
          </a:prstGeom>
          <a:noFill/>
        </p:spPr>
        <p:txBody>
          <a:bodyPr wrap="square" rtlCol="0">
            <a:spAutoFit/>
          </a:bodyPr>
          <a:lstStyle/>
          <a:p>
            <a:r>
              <a:rPr lang="en-US" sz="2000" b="1" dirty="0"/>
              <a:t>S</a:t>
            </a:r>
          </a:p>
        </p:txBody>
      </p:sp>
      <p:sp>
        <p:nvSpPr>
          <p:cNvPr id="35" name="TextBox 34">
            <a:extLst>
              <a:ext uri="{FF2B5EF4-FFF2-40B4-BE49-F238E27FC236}">
                <a16:creationId xmlns:a16="http://schemas.microsoft.com/office/drawing/2014/main" id="{C87B2E80-DC7F-4514-876B-EB844802CCF6}"/>
              </a:ext>
            </a:extLst>
          </p:cNvPr>
          <p:cNvSpPr txBox="1"/>
          <p:nvPr/>
        </p:nvSpPr>
        <p:spPr>
          <a:xfrm>
            <a:off x="5222922" y="2722042"/>
            <a:ext cx="342314" cy="400110"/>
          </a:xfrm>
          <a:prstGeom prst="rect">
            <a:avLst/>
          </a:prstGeom>
          <a:noFill/>
        </p:spPr>
        <p:txBody>
          <a:bodyPr wrap="square" rtlCol="0">
            <a:spAutoFit/>
          </a:bodyPr>
          <a:lstStyle/>
          <a:p>
            <a:r>
              <a:rPr lang="en-US" sz="2000" b="1" dirty="0"/>
              <a:t>H</a:t>
            </a:r>
          </a:p>
        </p:txBody>
      </p:sp>
      <p:sp>
        <p:nvSpPr>
          <p:cNvPr id="36" name="TextBox 35">
            <a:extLst>
              <a:ext uri="{FF2B5EF4-FFF2-40B4-BE49-F238E27FC236}">
                <a16:creationId xmlns:a16="http://schemas.microsoft.com/office/drawing/2014/main" id="{616EB942-B41E-4DD6-BEE2-F192325BB9B6}"/>
              </a:ext>
            </a:extLst>
          </p:cNvPr>
          <p:cNvSpPr txBox="1"/>
          <p:nvPr/>
        </p:nvSpPr>
        <p:spPr>
          <a:xfrm>
            <a:off x="5650593" y="2711929"/>
            <a:ext cx="342314" cy="400110"/>
          </a:xfrm>
          <a:prstGeom prst="rect">
            <a:avLst/>
          </a:prstGeom>
          <a:noFill/>
        </p:spPr>
        <p:txBody>
          <a:bodyPr wrap="square" rtlCol="0">
            <a:spAutoFit/>
          </a:bodyPr>
          <a:lstStyle/>
          <a:p>
            <a:r>
              <a:rPr lang="en-US" sz="2000" b="1" dirty="0"/>
              <a:t>A</a:t>
            </a:r>
          </a:p>
        </p:txBody>
      </p:sp>
      <p:sp>
        <p:nvSpPr>
          <p:cNvPr id="37" name="TextBox 36">
            <a:extLst>
              <a:ext uri="{FF2B5EF4-FFF2-40B4-BE49-F238E27FC236}">
                <a16:creationId xmlns:a16="http://schemas.microsoft.com/office/drawing/2014/main" id="{2B0D666B-D615-4E49-B6D6-86E563ED29EA}"/>
              </a:ext>
            </a:extLst>
          </p:cNvPr>
          <p:cNvSpPr txBox="1"/>
          <p:nvPr/>
        </p:nvSpPr>
        <p:spPr>
          <a:xfrm>
            <a:off x="6040315" y="2699004"/>
            <a:ext cx="342314" cy="400110"/>
          </a:xfrm>
          <a:prstGeom prst="rect">
            <a:avLst/>
          </a:prstGeom>
          <a:noFill/>
        </p:spPr>
        <p:txBody>
          <a:bodyPr wrap="square" rtlCol="0">
            <a:spAutoFit/>
          </a:bodyPr>
          <a:lstStyle/>
          <a:p>
            <a:r>
              <a:rPr lang="en-US" sz="2000" b="1" dirty="0"/>
              <a:t>M</a:t>
            </a:r>
          </a:p>
        </p:txBody>
      </p:sp>
      <p:sp>
        <p:nvSpPr>
          <p:cNvPr id="38" name="TextBox 37">
            <a:extLst>
              <a:ext uri="{FF2B5EF4-FFF2-40B4-BE49-F238E27FC236}">
                <a16:creationId xmlns:a16="http://schemas.microsoft.com/office/drawing/2014/main" id="{FAF10159-04AE-4033-9E79-A0F5D4BF3B34}"/>
              </a:ext>
            </a:extLst>
          </p:cNvPr>
          <p:cNvSpPr txBox="1"/>
          <p:nvPr/>
        </p:nvSpPr>
        <p:spPr>
          <a:xfrm>
            <a:off x="6491511" y="2722042"/>
            <a:ext cx="342314" cy="400110"/>
          </a:xfrm>
          <a:prstGeom prst="rect">
            <a:avLst/>
          </a:prstGeom>
          <a:noFill/>
        </p:spPr>
        <p:txBody>
          <a:bodyPr wrap="square" rtlCol="0">
            <a:spAutoFit/>
          </a:bodyPr>
          <a:lstStyle/>
          <a:p>
            <a:r>
              <a:rPr lang="en-US" sz="2000" b="1" dirty="0"/>
              <a:t>E</a:t>
            </a:r>
          </a:p>
        </p:txBody>
      </p:sp>
      <p:sp>
        <p:nvSpPr>
          <p:cNvPr id="39" name="TextBox 38">
            <a:extLst>
              <a:ext uri="{FF2B5EF4-FFF2-40B4-BE49-F238E27FC236}">
                <a16:creationId xmlns:a16="http://schemas.microsoft.com/office/drawing/2014/main" id="{E5400CAD-CD0B-485B-AE0D-AE77E0DDF924}"/>
              </a:ext>
            </a:extLst>
          </p:cNvPr>
          <p:cNvSpPr txBox="1"/>
          <p:nvPr/>
        </p:nvSpPr>
        <p:spPr>
          <a:xfrm>
            <a:off x="6897856" y="2699004"/>
            <a:ext cx="342314" cy="400110"/>
          </a:xfrm>
          <a:prstGeom prst="rect">
            <a:avLst/>
          </a:prstGeom>
          <a:noFill/>
        </p:spPr>
        <p:txBody>
          <a:bodyPr wrap="square" rtlCol="0">
            <a:spAutoFit/>
          </a:bodyPr>
          <a:lstStyle/>
          <a:p>
            <a:r>
              <a:rPr lang="en-US" sz="2000" b="1" dirty="0"/>
              <a:t>D</a:t>
            </a:r>
          </a:p>
        </p:txBody>
      </p:sp>
      <p:sp>
        <p:nvSpPr>
          <p:cNvPr id="40" name="TextBox 39">
            <a:extLst>
              <a:ext uri="{FF2B5EF4-FFF2-40B4-BE49-F238E27FC236}">
                <a16:creationId xmlns:a16="http://schemas.microsoft.com/office/drawing/2014/main" id="{7ED67B28-B01D-4A60-84FE-D0B89864E0E8}"/>
              </a:ext>
            </a:extLst>
          </p:cNvPr>
          <p:cNvSpPr txBox="1"/>
          <p:nvPr/>
        </p:nvSpPr>
        <p:spPr>
          <a:xfrm>
            <a:off x="5659315" y="826504"/>
            <a:ext cx="342314" cy="400110"/>
          </a:xfrm>
          <a:prstGeom prst="rect">
            <a:avLst/>
          </a:prstGeom>
          <a:noFill/>
        </p:spPr>
        <p:txBody>
          <a:bodyPr wrap="square" rtlCol="0">
            <a:spAutoFit/>
          </a:bodyPr>
          <a:lstStyle/>
          <a:p>
            <a:r>
              <a:rPr lang="en-US" sz="2000" b="1" dirty="0"/>
              <a:t>U</a:t>
            </a:r>
          </a:p>
        </p:txBody>
      </p:sp>
      <p:sp>
        <p:nvSpPr>
          <p:cNvPr id="41" name="TextBox 40">
            <a:extLst>
              <a:ext uri="{FF2B5EF4-FFF2-40B4-BE49-F238E27FC236}">
                <a16:creationId xmlns:a16="http://schemas.microsoft.com/office/drawing/2014/main" id="{6E523733-895F-430A-B041-C02C7D34649C}"/>
              </a:ext>
            </a:extLst>
          </p:cNvPr>
          <p:cNvSpPr txBox="1"/>
          <p:nvPr/>
        </p:nvSpPr>
        <p:spPr>
          <a:xfrm>
            <a:off x="5645247" y="1133169"/>
            <a:ext cx="342314" cy="400110"/>
          </a:xfrm>
          <a:prstGeom prst="rect">
            <a:avLst/>
          </a:prstGeom>
          <a:noFill/>
        </p:spPr>
        <p:txBody>
          <a:bodyPr wrap="square" rtlCol="0">
            <a:spAutoFit/>
          </a:bodyPr>
          <a:lstStyle/>
          <a:p>
            <a:r>
              <a:rPr lang="en-US" sz="2000" b="1" dirty="0"/>
              <a:t>M</a:t>
            </a:r>
          </a:p>
        </p:txBody>
      </p:sp>
      <p:sp>
        <p:nvSpPr>
          <p:cNvPr id="42" name="TextBox 41">
            <a:extLst>
              <a:ext uri="{FF2B5EF4-FFF2-40B4-BE49-F238E27FC236}">
                <a16:creationId xmlns:a16="http://schemas.microsoft.com/office/drawing/2014/main" id="{9BDA8DAB-EFEA-4CDA-B6FE-16420D97E96F}"/>
              </a:ext>
            </a:extLst>
          </p:cNvPr>
          <p:cNvSpPr txBox="1"/>
          <p:nvPr/>
        </p:nvSpPr>
        <p:spPr>
          <a:xfrm>
            <a:off x="5673383" y="1413500"/>
            <a:ext cx="342314" cy="400110"/>
          </a:xfrm>
          <a:prstGeom prst="rect">
            <a:avLst/>
          </a:prstGeom>
          <a:noFill/>
        </p:spPr>
        <p:txBody>
          <a:bodyPr wrap="square" rtlCol="0">
            <a:spAutoFit/>
          </a:bodyPr>
          <a:lstStyle/>
          <a:p>
            <a:r>
              <a:rPr lang="en-US" sz="2000" b="1" dirty="0"/>
              <a:t>B</a:t>
            </a:r>
          </a:p>
        </p:txBody>
      </p:sp>
      <p:sp>
        <p:nvSpPr>
          <p:cNvPr id="45" name="TextBox 44">
            <a:extLst>
              <a:ext uri="{FF2B5EF4-FFF2-40B4-BE49-F238E27FC236}">
                <a16:creationId xmlns:a16="http://schemas.microsoft.com/office/drawing/2014/main" id="{09C069A0-FE62-4583-8ECD-47303CF2B7E3}"/>
              </a:ext>
            </a:extLst>
          </p:cNvPr>
          <p:cNvSpPr txBox="1"/>
          <p:nvPr/>
        </p:nvSpPr>
        <p:spPr>
          <a:xfrm>
            <a:off x="5709138" y="1662605"/>
            <a:ext cx="342314" cy="400110"/>
          </a:xfrm>
          <a:prstGeom prst="rect">
            <a:avLst/>
          </a:prstGeom>
          <a:noFill/>
        </p:spPr>
        <p:txBody>
          <a:bodyPr wrap="square" rtlCol="0">
            <a:spAutoFit/>
          </a:bodyPr>
          <a:lstStyle/>
          <a:p>
            <a:r>
              <a:rPr lang="en-US" sz="2000" b="1" dirty="0"/>
              <a:t>L</a:t>
            </a:r>
          </a:p>
        </p:txBody>
      </p:sp>
      <p:sp>
        <p:nvSpPr>
          <p:cNvPr id="46" name="TextBox 45">
            <a:extLst>
              <a:ext uri="{FF2B5EF4-FFF2-40B4-BE49-F238E27FC236}">
                <a16:creationId xmlns:a16="http://schemas.microsoft.com/office/drawing/2014/main" id="{B959E64B-5483-4832-BE0C-CC6C5329428D}"/>
              </a:ext>
            </a:extLst>
          </p:cNvPr>
          <p:cNvSpPr txBox="1"/>
          <p:nvPr/>
        </p:nvSpPr>
        <p:spPr>
          <a:xfrm>
            <a:off x="5720424" y="2169568"/>
            <a:ext cx="342314" cy="400110"/>
          </a:xfrm>
          <a:prstGeom prst="rect">
            <a:avLst/>
          </a:prstGeom>
          <a:noFill/>
        </p:spPr>
        <p:txBody>
          <a:bodyPr wrap="square" rtlCol="0">
            <a:spAutoFit/>
          </a:bodyPr>
          <a:lstStyle/>
          <a:p>
            <a:r>
              <a:rPr lang="en-US" sz="2000" b="1" dirty="0"/>
              <a:t>D</a:t>
            </a:r>
          </a:p>
        </p:txBody>
      </p:sp>
      <p:sp>
        <p:nvSpPr>
          <p:cNvPr id="47" name="TextBox 46">
            <a:extLst>
              <a:ext uri="{FF2B5EF4-FFF2-40B4-BE49-F238E27FC236}">
                <a16:creationId xmlns:a16="http://schemas.microsoft.com/office/drawing/2014/main" id="{8DF9E59A-3C68-4D5E-8F19-B5C075FD9932}"/>
              </a:ext>
            </a:extLst>
          </p:cNvPr>
          <p:cNvSpPr txBox="1"/>
          <p:nvPr/>
        </p:nvSpPr>
        <p:spPr>
          <a:xfrm>
            <a:off x="2438400" y="830428"/>
            <a:ext cx="342314" cy="400110"/>
          </a:xfrm>
          <a:prstGeom prst="rect">
            <a:avLst/>
          </a:prstGeom>
          <a:noFill/>
        </p:spPr>
        <p:txBody>
          <a:bodyPr wrap="square" rtlCol="0">
            <a:spAutoFit/>
          </a:bodyPr>
          <a:lstStyle/>
          <a:p>
            <a:r>
              <a:rPr lang="en-US" sz="2000" b="1" dirty="0"/>
              <a:t>P</a:t>
            </a:r>
          </a:p>
        </p:txBody>
      </p:sp>
      <p:sp>
        <p:nvSpPr>
          <p:cNvPr id="48" name="TextBox 47">
            <a:extLst>
              <a:ext uri="{FF2B5EF4-FFF2-40B4-BE49-F238E27FC236}">
                <a16:creationId xmlns:a16="http://schemas.microsoft.com/office/drawing/2014/main" id="{554BFE3B-8DC0-4C4A-96EA-E313D1B04B16}"/>
              </a:ext>
            </a:extLst>
          </p:cNvPr>
          <p:cNvSpPr txBox="1"/>
          <p:nvPr/>
        </p:nvSpPr>
        <p:spPr>
          <a:xfrm>
            <a:off x="2434591" y="1101014"/>
            <a:ext cx="342314" cy="400110"/>
          </a:xfrm>
          <a:prstGeom prst="rect">
            <a:avLst/>
          </a:prstGeom>
          <a:noFill/>
        </p:spPr>
        <p:txBody>
          <a:bodyPr wrap="square" rtlCol="0">
            <a:spAutoFit/>
          </a:bodyPr>
          <a:lstStyle/>
          <a:p>
            <a:r>
              <a:rPr lang="en-US" sz="2000" b="1" dirty="0"/>
              <a:t>R</a:t>
            </a:r>
          </a:p>
        </p:txBody>
      </p:sp>
      <p:sp>
        <p:nvSpPr>
          <p:cNvPr id="49" name="TextBox 48">
            <a:extLst>
              <a:ext uri="{FF2B5EF4-FFF2-40B4-BE49-F238E27FC236}">
                <a16:creationId xmlns:a16="http://schemas.microsoft.com/office/drawing/2014/main" id="{478FC169-3317-4635-9D72-2A5C81F149E3}"/>
              </a:ext>
            </a:extLst>
          </p:cNvPr>
          <p:cNvSpPr txBox="1"/>
          <p:nvPr/>
        </p:nvSpPr>
        <p:spPr>
          <a:xfrm>
            <a:off x="2419644" y="1633933"/>
            <a:ext cx="342314" cy="400110"/>
          </a:xfrm>
          <a:prstGeom prst="rect">
            <a:avLst/>
          </a:prstGeom>
          <a:noFill/>
        </p:spPr>
        <p:txBody>
          <a:bodyPr wrap="square" rtlCol="0">
            <a:spAutoFit/>
          </a:bodyPr>
          <a:lstStyle/>
          <a:p>
            <a:r>
              <a:rPr lang="en-US" sz="2000" b="1" dirty="0"/>
              <a:t>E</a:t>
            </a:r>
          </a:p>
        </p:txBody>
      </p:sp>
      <p:sp>
        <p:nvSpPr>
          <p:cNvPr id="50" name="TextBox 49">
            <a:extLst>
              <a:ext uri="{FF2B5EF4-FFF2-40B4-BE49-F238E27FC236}">
                <a16:creationId xmlns:a16="http://schemas.microsoft.com/office/drawing/2014/main" id="{A310B14D-CF53-4403-8DAC-43CE56A8B46E}"/>
              </a:ext>
            </a:extLst>
          </p:cNvPr>
          <p:cNvSpPr txBox="1"/>
          <p:nvPr/>
        </p:nvSpPr>
        <p:spPr>
          <a:xfrm>
            <a:off x="2462727" y="1903061"/>
            <a:ext cx="343486" cy="400110"/>
          </a:xfrm>
          <a:prstGeom prst="rect">
            <a:avLst/>
          </a:prstGeom>
          <a:noFill/>
        </p:spPr>
        <p:txBody>
          <a:bodyPr wrap="square" rtlCol="0">
            <a:spAutoFit/>
          </a:bodyPr>
          <a:lstStyle/>
          <a:p>
            <a:r>
              <a:rPr lang="en-US" sz="2000" b="1" dirty="0"/>
              <a:t>S</a:t>
            </a:r>
          </a:p>
        </p:txBody>
      </p:sp>
      <p:sp>
        <p:nvSpPr>
          <p:cNvPr id="51" name="TextBox 50">
            <a:extLst>
              <a:ext uri="{FF2B5EF4-FFF2-40B4-BE49-F238E27FC236}">
                <a16:creationId xmlns:a16="http://schemas.microsoft.com/office/drawing/2014/main" id="{1F820DAA-B2F4-4D14-88AD-CFF3D9DB5EAC}"/>
              </a:ext>
            </a:extLst>
          </p:cNvPr>
          <p:cNvSpPr txBox="1"/>
          <p:nvPr/>
        </p:nvSpPr>
        <p:spPr>
          <a:xfrm>
            <a:off x="2434591" y="2177571"/>
            <a:ext cx="342314" cy="400110"/>
          </a:xfrm>
          <a:prstGeom prst="rect">
            <a:avLst/>
          </a:prstGeom>
          <a:noFill/>
        </p:spPr>
        <p:txBody>
          <a:bodyPr wrap="square" rtlCol="0">
            <a:spAutoFit/>
          </a:bodyPr>
          <a:lstStyle/>
          <a:p>
            <a:r>
              <a:rPr lang="en-US" sz="2000" b="1" dirty="0"/>
              <a:t>T</a:t>
            </a:r>
          </a:p>
        </p:txBody>
      </p:sp>
      <p:sp>
        <p:nvSpPr>
          <p:cNvPr id="52" name="TextBox 51">
            <a:extLst>
              <a:ext uri="{FF2B5EF4-FFF2-40B4-BE49-F238E27FC236}">
                <a16:creationId xmlns:a16="http://schemas.microsoft.com/office/drawing/2014/main" id="{4FB95DBA-32CD-4B3B-8FAD-7E9D477B2AFE}"/>
              </a:ext>
            </a:extLst>
          </p:cNvPr>
          <p:cNvSpPr txBox="1"/>
          <p:nvPr/>
        </p:nvSpPr>
        <p:spPr>
          <a:xfrm>
            <a:off x="3265684" y="1662360"/>
            <a:ext cx="342314" cy="400110"/>
          </a:xfrm>
          <a:prstGeom prst="rect">
            <a:avLst/>
          </a:prstGeom>
          <a:noFill/>
        </p:spPr>
        <p:txBody>
          <a:bodyPr wrap="square" rtlCol="0">
            <a:spAutoFit/>
          </a:bodyPr>
          <a:lstStyle/>
          <a:p>
            <a:r>
              <a:rPr lang="en-US" sz="2000" b="1" dirty="0"/>
              <a:t>X</a:t>
            </a:r>
          </a:p>
        </p:txBody>
      </p:sp>
      <p:sp>
        <p:nvSpPr>
          <p:cNvPr id="53" name="TextBox 52">
            <a:extLst>
              <a:ext uri="{FF2B5EF4-FFF2-40B4-BE49-F238E27FC236}">
                <a16:creationId xmlns:a16="http://schemas.microsoft.com/office/drawing/2014/main" id="{4D076F27-840B-4489-8F1D-40C743A353F5}"/>
              </a:ext>
            </a:extLst>
          </p:cNvPr>
          <p:cNvSpPr txBox="1"/>
          <p:nvPr/>
        </p:nvSpPr>
        <p:spPr>
          <a:xfrm>
            <a:off x="3308107" y="2169568"/>
            <a:ext cx="342314" cy="400110"/>
          </a:xfrm>
          <a:prstGeom prst="rect">
            <a:avLst/>
          </a:prstGeom>
          <a:noFill/>
        </p:spPr>
        <p:txBody>
          <a:bodyPr wrap="square" rtlCol="0">
            <a:spAutoFit/>
          </a:bodyPr>
          <a:lstStyle/>
          <a:p>
            <a:r>
              <a:rPr lang="en-US" sz="2000" b="1" dirty="0"/>
              <a:t>I</a:t>
            </a:r>
          </a:p>
        </p:txBody>
      </p:sp>
      <p:sp>
        <p:nvSpPr>
          <p:cNvPr id="54" name="TextBox 53">
            <a:extLst>
              <a:ext uri="{FF2B5EF4-FFF2-40B4-BE49-F238E27FC236}">
                <a16:creationId xmlns:a16="http://schemas.microsoft.com/office/drawing/2014/main" id="{BE58DA6A-9E32-4CC7-83F7-86245E0AA7FE}"/>
              </a:ext>
            </a:extLst>
          </p:cNvPr>
          <p:cNvSpPr txBox="1"/>
          <p:nvPr/>
        </p:nvSpPr>
        <p:spPr>
          <a:xfrm>
            <a:off x="3276600" y="2466945"/>
            <a:ext cx="342314" cy="400110"/>
          </a:xfrm>
          <a:prstGeom prst="rect">
            <a:avLst/>
          </a:prstGeom>
          <a:noFill/>
        </p:spPr>
        <p:txBody>
          <a:bodyPr wrap="square" rtlCol="0">
            <a:spAutoFit/>
          </a:bodyPr>
          <a:lstStyle/>
          <a:p>
            <a:r>
              <a:rPr lang="en-US" sz="2000" b="1" dirty="0"/>
              <a:t>T</a:t>
            </a:r>
          </a:p>
        </p:txBody>
      </p:sp>
      <p:sp>
        <p:nvSpPr>
          <p:cNvPr id="55" name="TextBox 54">
            <a:extLst>
              <a:ext uri="{FF2B5EF4-FFF2-40B4-BE49-F238E27FC236}">
                <a16:creationId xmlns:a16="http://schemas.microsoft.com/office/drawing/2014/main" id="{A76AC286-F9F0-42DE-B4E5-BE3CD230D000}"/>
              </a:ext>
            </a:extLst>
          </p:cNvPr>
          <p:cNvSpPr txBox="1"/>
          <p:nvPr/>
        </p:nvSpPr>
        <p:spPr>
          <a:xfrm>
            <a:off x="3220770" y="2943254"/>
            <a:ext cx="342314" cy="400110"/>
          </a:xfrm>
          <a:prstGeom prst="rect">
            <a:avLst/>
          </a:prstGeom>
          <a:noFill/>
        </p:spPr>
        <p:txBody>
          <a:bodyPr wrap="square" rtlCol="0">
            <a:spAutoFit/>
          </a:bodyPr>
          <a:lstStyle/>
          <a:p>
            <a:r>
              <a:rPr lang="en-US" sz="2000" b="1" dirty="0"/>
              <a:t>D</a:t>
            </a:r>
          </a:p>
        </p:txBody>
      </p:sp>
      <p:sp>
        <p:nvSpPr>
          <p:cNvPr id="56" name="TextBox 55">
            <a:extLst>
              <a:ext uri="{FF2B5EF4-FFF2-40B4-BE49-F238E27FC236}">
                <a16:creationId xmlns:a16="http://schemas.microsoft.com/office/drawing/2014/main" id="{E67C0EEE-9C4C-436B-A7AA-2405193266C6}"/>
              </a:ext>
            </a:extLst>
          </p:cNvPr>
          <p:cNvSpPr txBox="1"/>
          <p:nvPr/>
        </p:nvSpPr>
        <p:spPr>
          <a:xfrm>
            <a:off x="4489936" y="2167539"/>
            <a:ext cx="342314" cy="400110"/>
          </a:xfrm>
          <a:prstGeom prst="rect">
            <a:avLst/>
          </a:prstGeom>
          <a:noFill/>
        </p:spPr>
        <p:txBody>
          <a:bodyPr wrap="square" rtlCol="0">
            <a:spAutoFit/>
          </a:bodyPr>
          <a:lstStyle/>
          <a:p>
            <a:r>
              <a:rPr lang="en-US" sz="2000" b="1" dirty="0"/>
              <a:t>F</a:t>
            </a:r>
          </a:p>
        </p:txBody>
      </p:sp>
      <p:sp>
        <p:nvSpPr>
          <p:cNvPr id="57" name="TextBox 56">
            <a:extLst>
              <a:ext uri="{FF2B5EF4-FFF2-40B4-BE49-F238E27FC236}">
                <a16:creationId xmlns:a16="http://schemas.microsoft.com/office/drawing/2014/main" id="{17BFB4F0-F1D3-4563-8472-BDF343B48D11}"/>
              </a:ext>
            </a:extLst>
          </p:cNvPr>
          <p:cNvSpPr txBox="1"/>
          <p:nvPr/>
        </p:nvSpPr>
        <p:spPr>
          <a:xfrm>
            <a:off x="4489498" y="2466945"/>
            <a:ext cx="342314" cy="400110"/>
          </a:xfrm>
          <a:prstGeom prst="rect">
            <a:avLst/>
          </a:prstGeom>
          <a:noFill/>
        </p:spPr>
        <p:txBody>
          <a:bodyPr wrap="square" rtlCol="0">
            <a:spAutoFit/>
          </a:bodyPr>
          <a:lstStyle/>
          <a:p>
            <a:r>
              <a:rPr lang="en-US" sz="2000" b="1" dirty="0"/>
              <a:t>R</a:t>
            </a:r>
          </a:p>
        </p:txBody>
      </p:sp>
      <p:sp>
        <p:nvSpPr>
          <p:cNvPr id="58" name="TextBox 57">
            <a:extLst>
              <a:ext uri="{FF2B5EF4-FFF2-40B4-BE49-F238E27FC236}">
                <a16:creationId xmlns:a16="http://schemas.microsoft.com/office/drawing/2014/main" id="{B65F8771-1F73-43CE-BB7E-DA5A9A5E2AEE}"/>
              </a:ext>
            </a:extLst>
          </p:cNvPr>
          <p:cNvSpPr txBox="1"/>
          <p:nvPr/>
        </p:nvSpPr>
        <p:spPr>
          <a:xfrm>
            <a:off x="4532871" y="2954831"/>
            <a:ext cx="342314" cy="400110"/>
          </a:xfrm>
          <a:prstGeom prst="rect">
            <a:avLst/>
          </a:prstGeom>
          <a:noFill/>
        </p:spPr>
        <p:txBody>
          <a:bodyPr wrap="square" rtlCol="0">
            <a:spAutoFit/>
          </a:bodyPr>
          <a:lstStyle/>
          <a:p>
            <a:r>
              <a:rPr lang="en-US" sz="2000" b="1" dirty="0"/>
              <a:t>I</a:t>
            </a:r>
          </a:p>
        </p:txBody>
      </p:sp>
      <p:sp>
        <p:nvSpPr>
          <p:cNvPr id="59" name="TextBox 58">
            <a:extLst>
              <a:ext uri="{FF2B5EF4-FFF2-40B4-BE49-F238E27FC236}">
                <a16:creationId xmlns:a16="http://schemas.microsoft.com/office/drawing/2014/main" id="{FE7B6811-52C6-486A-9457-CC5F8018A9DD}"/>
              </a:ext>
            </a:extLst>
          </p:cNvPr>
          <p:cNvSpPr txBox="1"/>
          <p:nvPr/>
        </p:nvSpPr>
        <p:spPr>
          <a:xfrm>
            <a:off x="4515509" y="3237501"/>
            <a:ext cx="342314" cy="400110"/>
          </a:xfrm>
          <a:prstGeom prst="rect">
            <a:avLst/>
          </a:prstGeom>
          <a:noFill/>
        </p:spPr>
        <p:txBody>
          <a:bodyPr wrap="square" rtlCol="0">
            <a:spAutoFit/>
          </a:bodyPr>
          <a:lstStyle/>
          <a:p>
            <a:r>
              <a:rPr lang="en-US" sz="2000" b="1" dirty="0"/>
              <a:t>D</a:t>
            </a:r>
          </a:p>
        </p:txBody>
      </p:sp>
      <p:sp>
        <p:nvSpPr>
          <p:cNvPr id="60" name="TextBox 59">
            <a:extLst>
              <a:ext uri="{FF2B5EF4-FFF2-40B4-BE49-F238E27FC236}">
                <a16:creationId xmlns:a16="http://schemas.microsoft.com/office/drawing/2014/main" id="{D3D4F7E0-E7A2-4006-B174-C1F1B0605AC5}"/>
              </a:ext>
            </a:extLst>
          </p:cNvPr>
          <p:cNvSpPr txBox="1"/>
          <p:nvPr/>
        </p:nvSpPr>
        <p:spPr>
          <a:xfrm>
            <a:off x="2012487" y="2466945"/>
            <a:ext cx="342314" cy="400110"/>
          </a:xfrm>
          <a:prstGeom prst="rect">
            <a:avLst/>
          </a:prstGeom>
          <a:noFill/>
        </p:spPr>
        <p:txBody>
          <a:bodyPr wrap="square" rtlCol="0">
            <a:spAutoFit/>
          </a:bodyPr>
          <a:lstStyle/>
          <a:p>
            <a:r>
              <a:rPr lang="en-US" sz="2000" b="1" dirty="0"/>
              <a:t>L</a:t>
            </a:r>
          </a:p>
        </p:txBody>
      </p:sp>
      <p:sp>
        <p:nvSpPr>
          <p:cNvPr id="61" name="TextBox 60">
            <a:extLst>
              <a:ext uri="{FF2B5EF4-FFF2-40B4-BE49-F238E27FC236}">
                <a16:creationId xmlns:a16="http://schemas.microsoft.com/office/drawing/2014/main" id="{60FABF56-3EE7-4399-A438-8FE7733A5A95}"/>
              </a:ext>
            </a:extLst>
          </p:cNvPr>
          <p:cNvSpPr txBox="1"/>
          <p:nvPr/>
        </p:nvSpPr>
        <p:spPr>
          <a:xfrm>
            <a:off x="2026117" y="3228945"/>
            <a:ext cx="342314" cy="400110"/>
          </a:xfrm>
          <a:prstGeom prst="rect">
            <a:avLst/>
          </a:prstGeom>
          <a:noFill/>
        </p:spPr>
        <p:txBody>
          <a:bodyPr wrap="square" rtlCol="0">
            <a:spAutoFit/>
          </a:bodyPr>
          <a:lstStyle/>
          <a:p>
            <a:r>
              <a:rPr lang="en-US" sz="2000" b="1" dirty="0"/>
              <a:t>R</a:t>
            </a:r>
          </a:p>
        </p:txBody>
      </p:sp>
      <p:sp>
        <p:nvSpPr>
          <p:cNvPr id="62" name="TextBox 61">
            <a:extLst>
              <a:ext uri="{FF2B5EF4-FFF2-40B4-BE49-F238E27FC236}">
                <a16:creationId xmlns:a16="http://schemas.microsoft.com/office/drawing/2014/main" id="{4BC7E00B-136F-4BBE-8114-962B7AD90EB2}"/>
              </a:ext>
            </a:extLst>
          </p:cNvPr>
          <p:cNvSpPr txBox="1"/>
          <p:nvPr/>
        </p:nvSpPr>
        <p:spPr>
          <a:xfrm>
            <a:off x="2026117" y="3532197"/>
            <a:ext cx="342314" cy="400110"/>
          </a:xfrm>
          <a:prstGeom prst="rect">
            <a:avLst/>
          </a:prstGeom>
          <a:noFill/>
        </p:spPr>
        <p:txBody>
          <a:bodyPr wrap="square" rtlCol="0">
            <a:spAutoFit/>
          </a:bodyPr>
          <a:lstStyle/>
          <a:p>
            <a:r>
              <a:rPr lang="en-US" sz="2000" b="1" dirty="0"/>
              <a:t>O</a:t>
            </a:r>
          </a:p>
        </p:txBody>
      </p:sp>
      <p:sp>
        <p:nvSpPr>
          <p:cNvPr id="63" name="TextBox 62">
            <a:extLst>
              <a:ext uri="{FF2B5EF4-FFF2-40B4-BE49-F238E27FC236}">
                <a16:creationId xmlns:a16="http://schemas.microsoft.com/office/drawing/2014/main" id="{1D0339AB-D2E8-4F1A-9042-191FB0BBDEC1}"/>
              </a:ext>
            </a:extLst>
          </p:cNvPr>
          <p:cNvSpPr txBox="1"/>
          <p:nvPr/>
        </p:nvSpPr>
        <p:spPr>
          <a:xfrm>
            <a:off x="2026117" y="3795522"/>
            <a:ext cx="342314" cy="400110"/>
          </a:xfrm>
          <a:prstGeom prst="rect">
            <a:avLst/>
          </a:prstGeom>
          <a:noFill/>
        </p:spPr>
        <p:txBody>
          <a:bodyPr wrap="square" rtlCol="0">
            <a:spAutoFit/>
          </a:bodyPr>
          <a:lstStyle/>
          <a:p>
            <a:r>
              <a:rPr lang="en-US" sz="2000" b="1" dirty="0"/>
              <a:t>S</a:t>
            </a:r>
          </a:p>
        </p:txBody>
      </p:sp>
      <p:sp>
        <p:nvSpPr>
          <p:cNvPr id="65" name="TextBox 64">
            <a:extLst>
              <a:ext uri="{FF2B5EF4-FFF2-40B4-BE49-F238E27FC236}">
                <a16:creationId xmlns:a16="http://schemas.microsoft.com/office/drawing/2014/main" id="{A74B3B27-D25D-4E71-832D-D944C8E1C668}"/>
              </a:ext>
            </a:extLst>
          </p:cNvPr>
          <p:cNvSpPr txBox="1"/>
          <p:nvPr/>
        </p:nvSpPr>
        <p:spPr>
          <a:xfrm>
            <a:off x="2010583" y="3013569"/>
            <a:ext cx="342314" cy="400110"/>
          </a:xfrm>
          <a:prstGeom prst="rect">
            <a:avLst/>
          </a:prstGeom>
          <a:noFill/>
        </p:spPr>
        <p:txBody>
          <a:bodyPr wrap="square" rtlCol="0">
            <a:spAutoFit/>
          </a:bodyPr>
          <a:lstStyle/>
          <a:p>
            <a:r>
              <a:rPr lang="en-US" sz="2000" b="1" dirty="0"/>
              <a:t>P</a:t>
            </a:r>
          </a:p>
        </p:txBody>
      </p:sp>
      <p:sp>
        <p:nvSpPr>
          <p:cNvPr id="66" name="TextBox 65">
            <a:extLst>
              <a:ext uri="{FF2B5EF4-FFF2-40B4-BE49-F238E27FC236}">
                <a16:creationId xmlns:a16="http://schemas.microsoft.com/office/drawing/2014/main" id="{D61E2FDF-FBD6-4862-B7DD-D05916DBDF2C}"/>
              </a:ext>
            </a:extLst>
          </p:cNvPr>
          <p:cNvSpPr txBox="1"/>
          <p:nvPr/>
        </p:nvSpPr>
        <p:spPr>
          <a:xfrm>
            <a:off x="2027950" y="4108914"/>
            <a:ext cx="342314" cy="400110"/>
          </a:xfrm>
          <a:prstGeom prst="rect">
            <a:avLst/>
          </a:prstGeom>
          <a:noFill/>
        </p:spPr>
        <p:txBody>
          <a:bodyPr wrap="square" rtlCol="0">
            <a:spAutoFit/>
          </a:bodyPr>
          <a:lstStyle/>
          <a:p>
            <a:r>
              <a:rPr lang="en-US" sz="2000" b="1" dirty="0"/>
              <a:t>Y</a:t>
            </a:r>
          </a:p>
        </p:txBody>
      </p:sp>
    </p:spTree>
    <p:extLst>
      <p:ext uri="{BB962C8B-B14F-4D97-AF65-F5344CB8AC3E}">
        <p14:creationId xmlns:p14="http://schemas.microsoft.com/office/powerpoint/2010/main" val="867965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1000"/>
                                        <p:tgtEl>
                                          <p:spTgt spid="14"/>
                                        </p:tgtEl>
                                      </p:cBhvr>
                                    </p:animEffect>
                                    <p:anim calcmode="lin" valueType="num">
                                      <p:cBhvr>
                                        <p:cTn id="55" dur="1000" fill="hold"/>
                                        <p:tgtEl>
                                          <p:spTgt spid="14"/>
                                        </p:tgtEl>
                                        <p:attrNameLst>
                                          <p:attrName>ppt_x</p:attrName>
                                        </p:attrNameLst>
                                      </p:cBhvr>
                                      <p:tavLst>
                                        <p:tav tm="0">
                                          <p:val>
                                            <p:strVal val="#ppt_x"/>
                                          </p:val>
                                        </p:tav>
                                        <p:tav tm="100000">
                                          <p:val>
                                            <p:strVal val="#ppt_x"/>
                                          </p:val>
                                        </p:tav>
                                      </p:tavLst>
                                    </p:anim>
                                    <p:anim calcmode="lin" valueType="num">
                                      <p:cBhvr>
                                        <p:cTn id="56" dur="1000" fill="hold"/>
                                        <p:tgtEl>
                                          <p:spTgt spid="14"/>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1000"/>
                                        <p:tgtEl>
                                          <p:spTgt spid="15"/>
                                        </p:tgtEl>
                                      </p:cBhvr>
                                    </p:animEffect>
                                    <p:anim calcmode="lin" valueType="num">
                                      <p:cBhvr>
                                        <p:cTn id="60" dur="1000" fill="hold"/>
                                        <p:tgtEl>
                                          <p:spTgt spid="15"/>
                                        </p:tgtEl>
                                        <p:attrNameLst>
                                          <p:attrName>ppt_x</p:attrName>
                                        </p:attrNameLst>
                                      </p:cBhvr>
                                      <p:tavLst>
                                        <p:tav tm="0">
                                          <p:val>
                                            <p:strVal val="#ppt_x"/>
                                          </p:val>
                                        </p:tav>
                                        <p:tav tm="100000">
                                          <p:val>
                                            <p:strVal val="#ppt_x"/>
                                          </p:val>
                                        </p:tav>
                                      </p:tavLst>
                                    </p:anim>
                                    <p:anim calcmode="lin" valueType="num">
                                      <p:cBhvr>
                                        <p:cTn id="61" dur="1000" fill="hold"/>
                                        <p:tgtEl>
                                          <p:spTgt spid="15"/>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1000"/>
                                        <p:tgtEl>
                                          <p:spTgt spid="16"/>
                                        </p:tgtEl>
                                      </p:cBhvr>
                                    </p:animEffect>
                                    <p:anim calcmode="lin" valueType="num">
                                      <p:cBhvr>
                                        <p:cTn id="65" dur="1000" fill="hold"/>
                                        <p:tgtEl>
                                          <p:spTgt spid="16"/>
                                        </p:tgtEl>
                                        <p:attrNameLst>
                                          <p:attrName>ppt_x</p:attrName>
                                        </p:attrNameLst>
                                      </p:cBhvr>
                                      <p:tavLst>
                                        <p:tav tm="0">
                                          <p:val>
                                            <p:strVal val="#ppt_x"/>
                                          </p:val>
                                        </p:tav>
                                        <p:tav tm="100000">
                                          <p:val>
                                            <p:strVal val="#ppt_x"/>
                                          </p:val>
                                        </p:tav>
                                      </p:tavLst>
                                    </p:anim>
                                    <p:anim calcmode="lin" valueType="num">
                                      <p:cBhvr>
                                        <p:cTn id="6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1000"/>
                                        <p:tgtEl>
                                          <p:spTgt spid="24"/>
                                        </p:tgtEl>
                                      </p:cBhvr>
                                    </p:animEffect>
                                    <p:anim calcmode="lin" valueType="num">
                                      <p:cBhvr>
                                        <p:cTn id="72" dur="1000" fill="hold"/>
                                        <p:tgtEl>
                                          <p:spTgt spid="24"/>
                                        </p:tgtEl>
                                        <p:attrNameLst>
                                          <p:attrName>ppt_x</p:attrName>
                                        </p:attrNameLst>
                                      </p:cBhvr>
                                      <p:tavLst>
                                        <p:tav tm="0">
                                          <p:val>
                                            <p:strVal val="#ppt_x"/>
                                          </p:val>
                                        </p:tav>
                                        <p:tav tm="100000">
                                          <p:val>
                                            <p:strVal val="#ppt_x"/>
                                          </p:val>
                                        </p:tav>
                                      </p:tavLst>
                                    </p:anim>
                                    <p:anim calcmode="lin" valueType="num">
                                      <p:cBhvr>
                                        <p:cTn id="73" dur="1000" fill="hold"/>
                                        <p:tgtEl>
                                          <p:spTgt spid="24"/>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fade">
                                      <p:cBhvr>
                                        <p:cTn id="76" dur="1000"/>
                                        <p:tgtEl>
                                          <p:spTgt spid="25"/>
                                        </p:tgtEl>
                                      </p:cBhvr>
                                    </p:animEffect>
                                    <p:anim calcmode="lin" valueType="num">
                                      <p:cBhvr>
                                        <p:cTn id="77" dur="1000" fill="hold"/>
                                        <p:tgtEl>
                                          <p:spTgt spid="25"/>
                                        </p:tgtEl>
                                        <p:attrNameLst>
                                          <p:attrName>ppt_x</p:attrName>
                                        </p:attrNameLst>
                                      </p:cBhvr>
                                      <p:tavLst>
                                        <p:tav tm="0">
                                          <p:val>
                                            <p:strVal val="#ppt_x"/>
                                          </p:val>
                                        </p:tav>
                                        <p:tav tm="100000">
                                          <p:val>
                                            <p:strVal val="#ppt_x"/>
                                          </p:val>
                                        </p:tav>
                                      </p:tavLst>
                                    </p:anim>
                                    <p:anim calcmode="lin" valueType="num">
                                      <p:cBhvr>
                                        <p:cTn id="78" dur="1000" fill="hold"/>
                                        <p:tgtEl>
                                          <p:spTgt spid="25"/>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26"/>
                                        </p:tgtEl>
                                        <p:attrNameLst>
                                          <p:attrName>style.visibility</p:attrName>
                                        </p:attrNameLst>
                                      </p:cBhvr>
                                      <p:to>
                                        <p:strVal val="visible"/>
                                      </p:to>
                                    </p:set>
                                    <p:animEffect transition="in" filter="fade">
                                      <p:cBhvr>
                                        <p:cTn id="81" dur="1000"/>
                                        <p:tgtEl>
                                          <p:spTgt spid="26"/>
                                        </p:tgtEl>
                                      </p:cBhvr>
                                    </p:animEffect>
                                    <p:anim calcmode="lin" valueType="num">
                                      <p:cBhvr>
                                        <p:cTn id="82" dur="1000" fill="hold"/>
                                        <p:tgtEl>
                                          <p:spTgt spid="26"/>
                                        </p:tgtEl>
                                        <p:attrNameLst>
                                          <p:attrName>ppt_x</p:attrName>
                                        </p:attrNameLst>
                                      </p:cBhvr>
                                      <p:tavLst>
                                        <p:tav tm="0">
                                          <p:val>
                                            <p:strVal val="#ppt_x"/>
                                          </p:val>
                                        </p:tav>
                                        <p:tav tm="100000">
                                          <p:val>
                                            <p:strVal val="#ppt_x"/>
                                          </p:val>
                                        </p:tav>
                                      </p:tavLst>
                                    </p:anim>
                                    <p:anim calcmode="lin" valueType="num">
                                      <p:cBhvr>
                                        <p:cTn id="83" dur="1000" fill="hold"/>
                                        <p:tgtEl>
                                          <p:spTgt spid="26"/>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28"/>
                                        </p:tgtEl>
                                        <p:attrNameLst>
                                          <p:attrName>style.visibility</p:attrName>
                                        </p:attrNameLst>
                                      </p:cBhvr>
                                      <p:to>
                                        <p:strVal val="visible"/>
                                      </p:to>
                                    </p:set>
                                    <p:animEffect transition="in" filter="fade">
                                      <p:cBhvr>
                                        <p:cTn id="86" dur="1000"/>
                                        <p:tgtEl>
                                          <p:spTgt spid="28"/>
                                        </p:tgtEl>
                                      </p:cBhvr>
                                    </p:animEffect>
                                    <p:anim calcmode="lin" valueType="num">
                                      <p:cBhvr>
                                        <p:cTn id="87" dur="1000" fill="hold"/>
                                        <p:tgtEl>
                                          <p:spTgt spid="28"/>
                                        </p:tgtEl>
                                        <p:attrNameLst>
                                          <p:attrName>ppt_x</p:attrName>
                                        </p:attrNameLst>
                                      </p:cBhvr>
                                      <p:tavLst>
                                        <p:tav tm="0">
                                          <p:val>
                                            <p:strVal val="#ppt_x"/>
                                          </p:val>
                                        </p:tav>
                                        <p:tav tm="100000">
                                          <p:val>
                                            <p:strVal val="#ppt_x"/>
                                          </p:val>
                                        </p:tav>
                                      </p:tavLst>
                                    </p:anim>
                                    <p:anim calcmode="lin" valueType="num">
                                      <p:cBhvr>
                                        <p:cTn id="88" dur="1000" fill="hold"/>
                                        <p:tgtEl>
                                          <p:spTgt spid="28"/>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29"/>
                                        </p:tgtEl>
                                        <p:attrNameLst>
                                          <p:attrName>style.visibility</p:attrName>
                                        </p:attrNameLst>
                                      </p:cBhvr>
                                      <p:to>
                                        <p:strVal val="visible"/>
                                      </p:to>
                                    </p:set>
                                    <p:animEffect transition="in" filter="fade">
                                      <p:cBhvr>
                                        <p:cTn id="91" dur="1000"/>
                                        <p:tgtEl>
                                          <p:spTgt spid="29"/>
                                        </p:tgtEl>
                                      </p:cBhvr>
                                    </p:animEffect>
                                    <p:anim calcmode="lin" valueType="num">
                                      <p:cBhvr>
                                        <p:cTn id="92" dur="1000" fill="hold"/>
                                        <p:tgtEl>
                                          <p:spTgt spid="29"/>
                                        </p:tgtEl>
                                        <p:attrNameLst>
                                          <p:attrName>ppt_x</p:attrName>
                                        </p:attrNameLst>
                                      </p:cBhvr>
                                      <p:tavLst>
                                        <p:tav tm="0">
                                          <p:val>
                                            <p:strVal val="#ppt_x"/>
                                          </p:val>
                                        </p:tav>
                                        <p:tav tm="100000">
                                          <p:val>
                                            <p:strVal val="#ppt_x"/>
                                          </p:val>
                                        </p:tav>
                                      </p:tavLst>
                                    </p:anim>
                                    <p:anim calcmode="lin" valueType="num">
                                      <p:cBhvr>
                                        <p:cTn id="93" dur="1000" fill="hold"/>
                                        <p:tgtEl>
                                          <p:spTgt spid="29"/>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30"/>
                                        </p:tgtEl>
                                        <p:attrNameLst>
                                          <p:attrName>style.visibility</p:attrName>
                                        </p:attrNameLst>
                                      </p:cBhvr>
                                      <p:to>
                                        <p:strVal val="visible"/>
                                      </p:to>
                                    </p:set>
                                    <p:animEffect transition="in" filter="fade">
                                      <p:cBhvr>
                                        <p:cTn id="96" dur="1000"/>
                                        <p:tgtEl>
                                          <p:spTgt spid="30"/>
                                        </p:tgtEl>
                                      </p:cBhvr>
                                    </p:animEffect>
                                    <p:anim calcmode="lin" valueType="num">
                                      <p:cBhvr>
                                        <p:cTn id="97" dur="1000" fill="hold"/>
                                        <p:tgtEl>
                                          <p:spTgt spid="30"/>
                                        </p:tgtEl>
                                        <p:attrNameLst>
                                          <p:attrName>ppt_x</p:attrName>
                                        </p:attrNameLst>
                                      </p:cBhvr>
                                      <p:tavLst>
                                        <p:tav tm="0">
                                          <p:val>
                                            <p:strVal val="#ppt_x"/>
                                          </p:val>
                                        </p:tav>
                                        <p:tav tm="100000">
                                          <p:val>
                                            <p:strVal val="#ppt_x"/>
                                          </p:val>
                                        </p:tav>
                                      </p:tavLst>
                                    </p:anim>
                                    <p:anim calcmode="lin" valueType="num">
                                      <p:cBhvr>
                                        <p:cTn id="98" dur="1000" fill="hold"/>
                                        <p:tgtEl>
                                          <p:spTgt spid="30"/>
                                        </p:tgtEl>
                                        <p:attrNameLst>
                                          <p:attrName>ppt_y</p:attrName>
                                        </p:attrNameLst>
                                      </p:cBhvr>
                                      <p:tavLst>
                                        <p:tav tm="0">
                                          <p:val>
                                            <p:strVal val="#ppt_y+.1"/>
                                          </p:val>
                                        </p:tav>
                                        <p:tav tm="100000">
                                          <p:val>
                                            <p:strVal val="#ppt_y"/>
                                          </p:val>
                                        </p:tav>
                                      </p:tavLst>
                                    </p:anim>
                                  </p:childTnLst>
                                </p:cTn>
                              </p:par>
                              <p:par>
                                <p:cTn id="99" presetID="42" presetClass="entr" presetSubtype="0" fill="hold" grpId="0" nodeType="withEffect">
                                  <p:stCondLst>
                                    <p:cond delay="0"/>
                                  </p:stCondLst>
                                  <p:childTnLst>
                                    <p:set>
                                      <p:cBhvr>
                                        <p:cTn id="100" dur="1" fill="hold">
                                          <p:stCondLst>
                                            <p:cond delay="0"/>
                                          </p:stCondLst>
                                        </p:cTn>
                                        <p:tgtEl>
                                          <p:spTgt spid="31"/>
                                        </p:tgtEl>
                                        <p:attrNameLst>
                                          <p:attrName>style.visibility</p:attrName>
                                        </p:attrNameLst>
                                      </p:cBhvr>
                                      <p:to>
                                        <p:strVal val="visible"/>
                                      </p:to>
                                    </p:set>
                                    <p:animEffect transition="in" filter="fade">
                                      <p:cBhvr>
                                        <p:cTn id="101" dur="1000"/>
                                        <p:tgtEl>
                                          <p:spTgt spid="31"/>
                                        </p:tgtEl>
                                      </p:cBhvr>
                                    </p:animEffect>
                                    <p:anim calcmode="lin" valueType="num">
                                      <p:cBhvr>
                                        <p:cTn id="102" dur="1000" fill="hold"/>
                                        <p:tgtEl>
                                          <p:spTgt spid="31"/>
                                        </p:tgtEl>
                                        <p:attrNameLst>
                                          <p:attrName>ppt_x</p:attrName>
                                        </p:attrNameLst>
                                      </p:cBhvr>
                                      <p:tavLst>
                                        <p:tav tm="0">
                                          <p:val>
                                            <p:strVal val="#ppt_x"/>
                                          </p:val>
                                        </p:tav>
                                        <p:tav tm="100000">
                                          <p:val>
                                            <p:strVal val="#ppt_x"/>
                                          </p:val>
                                        </p:tav>
                                      </p:tavLst>
                                    </p:anim>
                                    <p:anim calcmode="lin" valueType="num">
                                      <p:cBhvr>
                                        <p:cTn id="103" dur="1000" fill="hold"/>
                                        <p:tgtEl>
                                          <p:spTgt spid="31"/>
                                        </p:tgtEl>
                                        <p:attrNameLst>
                                          <p:attrName>ppt_y</p:attrName>
                                        </p:attrNameLst>
                                      </p:cBhvr>
                                      <p:tavLst>
                                        <p:tav tm="0">
                                          <p:val>
                                            <p:strVal val="#ppt_y+.1"/>
                                          </p:val>
                                        </p:tav>
                                        <p:tav tm="100000">
                                          <p:val>
                                            <p:strVal val="#ppt_y"/>
                                          </p:val>
                                        </p:tav>
                                      </p:tavLst>
                                    </p:anim>
                                  </p:childTnLst>
                                </p:cTn>
                              </p:par>
                              <p:par>
                                <p:cTn id="104" presetID="42" presetClass="entr" presetSubtype="0" fill="hold" grpId="0" nodeType="withEffect">
                                  <p:stCondLst>
                                    <p:cond delay="0"/>
                                  </p:stCondLst>
                                  <p:childTnLst>
                                    <p:set>
                                      <p:cBhvr>
                                        <p:cTn id="105" dur="1" fill="hold">
                                          <p:stCondLst>
                                            <p:cond delay="0"/>
                                          </p:stCondLst>
                                        </p:cTn>
                                        <p:tgtEl>
                                          <p:spTgt spid="32"/>
                                        </p:tgtEl>
                                        <p:attrNameLst>
                                          <p:attrName>style.visibility</p:attrName>
                                        </p:attrNameLst>
                                      </p:cBhvr>
                                      <p:to>
                                        <p:strVal val="visible"/>
                                      </p:to>
                                    </p:set>
                                    <p:animEffect transition="in" filter="fade">
                                      <p:cBhvr>
                                        <p:cTn id="106" dur="1000"/>
                                        <p:tgtEl>
                                          <p:spTgt spid="32"/>
                                        </p:tgtEl>
                                      </p:cBhvr>
                                    </p:animEffect>
                                    <p:anim calcmode="lin" valueType="num">
                                      <p:cBhvr>
                                        <p:cTn id="107" dur="1000" fill="hold"/>
                                        <p:tgtEl>
                                          <p:spTgt spid="32"/>
                                        </p:tgtEl>
                                        <p:attrNameLst>
                                          <p:attrName>ppt_x</p:attrName>
                                        </p:attrNameLst>
                                      </p:cBhvr>
                                      <p:tavLst>
                                        <p:tav tm="0">
                                          <p:val>
                                            <p:strVal val="#ppt_x"/>
                                          </p:val>
                                        </p:tav>
                                        <p:tav tm="100000">
                                          <p:val>
                                            <p:strVal val="#ppt_x"/>
                                          </p:val>
                                        </p:tav>
                                      </p:tavLst>
                                    </p:anim>
                                    <p:anim calcmode="lin" valueType="num">
                                      <p:cBhvr>
                                        <p:cTn id="10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42" presetClass="entr" presetSubtype="0" fill="hold" grpId="0" nodeType="clickEffect">
                                  <p:stCondLst>
                                    <p:cond delay="0"/>
                                  </p:stCondLst>
                                  <p:childTnLst>
                                    <p:set>
                                      <p:cBhvr>
                                        <p:cTn id="112" dur="1" fill="hold">
                                          <p:stCondLst>
                                            <p:cond delay="0"/>
                                          </p:stCondLst>
                                        </p:cTn>
                                        <p:tgtEl>
                                          <p:spTgt spid="17"/>
                                        </p:tgtEl>
                                        <p:attrNameLst>
                                          <p:attrName>style.visibility</p:attrName>
                                        </p:attrNameLst>
                                      </p:cBhvr>
                                      <p:to>
                                        <p:strVal val="visible"/>
                                      </p:to>
                                    </p:set>
                                    <p:animEffect transition="in" filter="fade">
                                      <p:cBhvr>
                                        <p:cTn id="113" dur="1000"/>
                                        <p:tgtEl>
                                          <p:spTgt spid="17"/>
                                        </p:tgtEl>
                                      </p:cBhvr>
                                    </p:animEffect>
                                    <p:anim calcmode="lin" valueType="num">
                                      <p:cBhvr>
                                        <p:cTn id="114" dur="1000" fill="hold"/>
                                        <p:tgtEl>
                                          <p:spTgt spid="17"/>
                                        </p:tgtEl>
                                        <p:attrNameLst>
                                          <p:attrName>ppt_x</p:attrName>
                                        </p:attrNameLst>
                                      </p:cBhvr>
                                      <p:tavLst>
                                        <p:tav tm="0">
                                          <p:val>
                                            <p:strVal val="#ppt_x"/>
                                          </p:val>
                                        </p:tav>
                                        <p:tav tm="100000">
                                          <p:val>
                                            <p:strVal val="#ppt_x"/>
                                          </p:val>
                                        </p:tav>
                                      </p:tavLst>
                                    </p:anim>
                                    <p:anim calcmode="lin" valueType="num">
                                      <p:cBhvr>
                                        <p:cTn id="115" dur="1000" fill="hold"/>
                                        <p:tgtEl>
                                          <p:spTgt spid="17"/>
                                        </p:tgtEl>
                                        <p:attrNameLst>
                                          <p:attrName>ppt_y</p:attrName>
                                        </p:attrNameLst>
                                      </p:cBhvr>
                                      <p:tavLst>
                                        <p:tav tm="0">
                                          <p:val>
                                            <p:strVal val="#ppt_y+.1"/>
                                          </p:val>
                                        </p:tav>
                                        <p:tav tm="100000">
                                          <p:val>
                                            <p:strVal val="#ppt_y"/>
                                          </p:val>
                                        </p:tav>
                                      </p:tavLst>
                                    </p:anim>
                                  </p:childTnLst>
                                </p:cTn>
                              </p:par>
                              <p:par>
                                <p:cTn id="116" presetID="42" presetClass="entr" presetSubtype="0" fill="hold" grpId="0" nodeType="withEffect">
                                  <p:stCondLst>
                                    <p:cond delay="0"/>
                                  </p:stCondLst>
                                  <p:childTnLst>
                                    <p:set>
                                      <p:cBhvr>
                                        <p:cTn id="117" dur="1" fill="hold">
                                          <p:stCondLst>
                                            <p:cond delay="0"/>
                                          </p:stCondLst>
                                        </p:cTn>
                                        <p:tgtEl>
                                          <p:spTgt spid="21"/>
                                        </p:tgtEl>
                                        <p:attrNameLst>
                                          <p:attrName>style.visibility</p:attrName>
                                        </p:attrNameLst>
                                      </p:cBhvr>
                                      <p:to>
                                        <p:strVal val="visible"/>
                                      </p:to>
                                    </p:set>
                                    <p:animEffect transition="in" filter="fade">
                                      <p:cBhvr>
                                        <p:cTn id="118" dur="1000"/>
                                        <p:tgtEl>
                                          <p:spTgt spid="21"/>
                                        </p:tgtEl>
                                      </p:cBhvr>
                                    </p:animEffect>
                                    <p:anim calcmode="lin" valueType="num">
                                      <p:cBhvr>
                                        <p:cTn id="119" dur="1000" fill="hold"/>
                                        <p:tgtEl>
                                          <p:spTgt spid="21"/>
                                        </p:tgtEl>
                                        <p:attrNameLst>
                                          <p:attrName>ppt_x</p:attrName>
                                        </p:attrNameLst>
                                      </p:cBhvr>
                                      <p:tavLst>
                                        <p:tav tm="0">
                                          <p:val>
                                            <p:strVal val="#ppt_x"/>
                                          </p:val>
                                        </p:tav>
                                        <p:tav tm="100000">
                                          <p:val>
                                            <p:strVal val="#ppt_x"/>
                                          </p:val>
                                        </p:tav>
                                      </p:tavLst>
                                    </p:anim>
                                    <p:anim calcmode="lin" valueType="num">
                                      <p:cBhvr>
                                        <p:cTn id="120" dur="1000" fill="hold"/>
                                        <p:tgtEl>
                                          <p:spTgt spid="21"/>
                                        </p:tgtEl>
                                        <p:attrNameLst>
                                          <p:attrName>ppt_y</p:attrName>
                                        </p:attrNameLst>
                                      </p:cBhvr>
                                      <p:tavLst>
                                        <p:tav tm="0">
                                          <p:val>
                                            <p:strVal val="#ppt_y+.1"/>
                                          </p:val>
                                        </p:tav>
                                        <p:tav tm="100000">
                                          <p:val>
                                            <p:strVal val="#ppt_y"/>
                                          </p:val>
                                        </p:tav>
                                      </p:tavLst>
                                    </p:anim>
                                  </p:childTnLst>
                                </p:cTn>
                              </p:par>
                              <p:par>
                                <p:cTn id="121" presetID="42" presetClass="entr" presetSubtype="0" fill="hold" grpId="0" nodeType="withEffect">
                                  <p:stCondLst>
                                    <p:cond delay="0"/>
                                  </p:stCondLst>
                                  <p:childTnLst>
                                    <p:set>
                                      <p:cBhvr>
                                        <p:cTn id="122" dur="1" fill="hold">
                                          <p:stCondLst>
                                            <p:cond delay="0"/>
                                          </p:stCondLst>
                                        </p:cTn>
                                        <p:tgtEl>
                                          <p:spTgt spid="19"/>
                                        </p:tgtEl>
                                        <p:attrNameLst>
                                          <p:attrName>style.visibility</p:attrName>
                                        </p:attrNameLst>
                                      </p:cBhvr>
                                      <p:to>
                                        <p:strVal val="visible"/>
                                      </p:to>
                                    </p:set>
                                    <p:animEffect transition="in" filter="fade">
                                      <p:cBhvr>
                                        <p:cTn id="123" dur="1000"/>
                                        <p:tgtEl>
                                          <p:spTgt spid="19"/>
                                        </p:tgtEl>
                                      </p:cBhvr>
                                    </p:animEffect>
                                    <p:anim calcmode="lin" valueType="num">
                                      <p:cBhvr>
                                        <p:cTn id="124" dur="1000" fill="hold"/>
                                        <p:tgtEl>
                                          <p:spTgt spid="19"/>
                                        </p:tgtEl>
                                        <p:attrNameLst>
                                          <p:attrName>ppt_x</p:attrName>
                                        </p:attrNameLst>
                                      </p:cBhvr>
                                      <p:tavLst>
                                        <p:tav tm="0">
                                          <p:val>
                                            <p:strVal val="#ppt_x"/>
                                          </p:val>
                                        </p:tav>
                                        <p:tav tm="100000">
                                          <p:val>
                                            <p:strVal val="#ppt_x"/>
                                          </p:val>
                                        </p:tav>
                                      </p:tavLst>
                                    </p:anim>
                                    <p:anim calcmode="lin" valueType="num">
                                      <p:cBhvr>
                                        <p:cTn id="125" dur="1000" fill="hold"/>
                                        <p:tgtEl>
                                          <p:spTgt spid="19"/>
                                        </p:tgtEl>
                                        <p:attrNameLst>
                                          <p:attrName>ppt_y</p:attrName>
                                        </p:attrNameLst>
                                      </p:cBhvr>
                                      <p:tavLst>
                                        <p:tav tm="0">
                                          <p:val>
                                            <p:strVal val="#ppt_y+.1"/>
                                          </p:val>
                                        </p:tav>
                                        <p:tav tm="100000">
                                          <p:val>
                                            <p:strVal val="#ppt_y"/>
                                          </p:val>
                                        </p:tav>
                                      </p:tavLst>
                                    </p:anim>
                                  </p:childTnLst>
                                </p:cTn>
                              </p:par>
                              <p:par>
                                <p:cTn id="126" presetID="42" presetClass="entr" presetSubtype="0" fill="hold" grpId="0" nodeType="withEffect">
                                  <p:stCondLst>
                                    <p:cond delay="0"/>
                                  </p:stCondLst>
                                  <p:childTnLst>
                                    <p:set>
                                      <p:cBhvr>
                                        <p:cTn id="127" dur="1" fill="hold">
                                          <p:stCondLst>
                                            <p:cond delay="0"/>
                                          </p:stCondLst>
                                        </p:cTn>
                                        <p:tgtEl>
                                          <p:spTgt spid="20"/>
                                        </p:tgtEl>
                                        <p:attrNameLst>
                                          <p:attrName>style.visibility</p:attrName>
                                        </p:attrNameLst>
                                      </p:cBhvr>
                                      <p:to>
                                        <p:strVal val="visible"/>
                                      </p:to>
                                    </p:set>
                                    <p:animEffect transition="in" filter="fade">
                                      <p:cBhvr>
                                        <p:cTn id="128" dur="1000"/>
                                        <p:tgtEl>
                                          <p:spTgt spid="20"/>
                                        </p:tgtEl>
                                      </p:cBhvr>
                                    </p:animEffect>
                                    <p:anim calcmode="lin" valueType="num">
                                      <p:cBhvr>
                                        <p:cTn id="129" dur="1000" fill="hold"/>
                                        <p:tgtEl>
                                          <p:spTgt spid="20"/>
                                        </p:tgtEl>
                                        <p:attrNameLst>
                                          <p:attrName>ppt_x</p:attrName>
                                        </p:attrNameLst>
                                      </p:cBhvr>
                                      <p:tavLst>
                                        <p:tav tm="0">
                                          <p:val>
                                            <p:strVal val="#ppt_x"/>
                                          </p:val>
                                        </p:tav>
                                        <p:tav tm="100000">
                                          <p:val>
                                            <p:strVal val="#ppt_x"/>
                                          </p:val>
                                        </p:tav>
                                      </p:tavLst>
                                    </p:anim>
                                    <p:anim calcmode="lin" valueType="num">
                                      <p:cBhvr>
                                        <p:cTn id="130" dur="1000" fill="hold"/>
                                        <p:tgtEl>
                                          <p:spTgt spid="20"/>
                                        </p:tgtEl>
                                        <p:attrNameLst>
                                          <p:attrName>ppt_y</p:attrName>
                                        </p:attrNameLst>
                                      </p:cBhvr>
                                      <p:tavLst>
                                        <p:tav tm="0">
                                          <p:val>
                                            <p:strVal val="#ppt_y+.1"/>
                                          </p:val>
                                        </p:tav>
                                        <p:tav tm="100000">
                                          <p:val>
                                            <p:strVal val="#ppt_y"/>
                                          </p:val>
                                        </p:tav>
                                      </p:tavLst>
                                    </p:anim>
                                  </p:childTnLst>
                                </p:cTn>
                              </p:par>
                              <p:par>
                                <p:cTn id="131" presetID="42" presetClass="entr" presetSubtype="0" fill="hold" grpId="0" nodeType="withEffect">
                                  <p:stCondLst>
                                    <p:cond delay="0"/>
                                  </p:stCondLst>
                                  <p:childTnLst>
                                    <p:set>
                                      <p:cBhvr>
                                        <p:cTn id="132" dur="1" fill="hold">
                                          <p:stCondLst>
                                            <p:cond delay="0"/>
                                          </p:stCondLst>
                                        </p:cTn>
                                        <p:tgtEl>
                                          <p:spTgt spid="22"/>
                                        </p:tgtEl>
                                        <p:attrNameLst>
                                          <p:attrName>style.visibility</p:attrName>
                                        </p:attrNameLst>
                                      </p:cBhvr>
                                      <p:to>
                                        <p:strVal val="visible"/>
                                      </p:to>
                                    </p:set>
                                    <p:animEffect transition="in" filter="fade">
                                      <p:cBhvr>
                                        <p:cTn id="133" dur="1000"/>
                                        <p:tgtEl>
                                          <p:spTgt spid="22"/>
                                        </p:tgtEl>
                                      </p:cBhvr>
                                    </p:animEffect>
                                    <p:anim calcmode="lin" valueType="num">
                                      <p:cBhvr>
                                        <p:cTn id="134" dur="1000" fill="hold"/>
                                        <p:tgtEl>
                                          <p:spTgt spid="22"/>
                                        </p:tgtEl>
                                        <p:attrNameLst>
                                          <p:attrName>ppt_x</p:attrName>
                                        </p:attrNameLst>
                                      </p:cBhvr>
                                      <p:tavLst>
                                        <p:tav tm="0">
                                          <p:val>
                                            <p:strVal val="#ppt_x"/>
                                          </p:val>
                                        </p:tav>
                                        <p:tav tm="100000">
                                          <p:val>
                                            <p:strVal val="#ppt_x"/>
                                          </p:val>
                                        </p:tav>
                                      </p:tavLst>
                                    </p:anim>
                                    <p:anim calcmode="lin" valueType="num">
                                      <p:cBhvr>
                                        <p:cTn id="135" dur="1000" fill="hold"/>
                                        <p:tgtEl>
                                          <p:spTgt spid="22"/>
                                        </p:tgtEl>
                                        <p:attrNameLst>
                                          <p:attrName>ppt_y</p:attrName>
                                        </p:attrNameLst>
                                      </p:cBhvr>
                                      <p:tavLst>
                                        <p:tav tm="0">
                                          <p:val>
                                            <p:strVal val="#ppt_y+.1"/>
                                          </p:val>
                                        </p:tav>
                                        <p:tav tm="100000">
                                          <p:val>
                                            <p:strVal val="#ppt_y"/>
                                          </p:val>
                                        </p:tav>
                                      </p:tavLst>
                                    </p:anim>
                                  </p:childTnLst>
                                </p:cTn>
                              </p:par>
                              <p:par>
                                <p:cTn id="136" presetID="42" presetClass="entr" presetSubtype="0" fill="hold" grpId="0" nodeType="withEffect">
                                  <p:stCondLst>
                                    <p:cond delay="0"/>
                                  </p:stCondLst>
                                  <p:childTnLst>
                                    <p:set>
                                      <p:cBhvr>
                                        <p:cTn id="137" dur="1" fill="hold">
                                          <p:stCondLst>
                                            <p:cond delay="0"/>
                                          </p:stCondLst>
                                        </p:cTn>
                                        <p:tgtEl>
                                          <p:spTgt spid="23"/>
                                        </p:tgtEl>
                                        <p:attrNameLst>
                                          <p:attrName>style.visibility</p:attrName>
                                        </p:attrNameLst>
                                      </p:cBhvr>
                                      <p:to>
                                        <p:strVal val="visible"/>
                                      </p:to>
                                    </p:set>
                                    <p:animEffect transition="in" filter="fade">
                                      <p:cBhvr>
                                        <p:cTn id="138" dur="1000"/>
                                        <p:tgtEl>
                                          <p:spTgt spid="23"/>
                                        </p:tgtEl>
                                      </p:cBhvr>
                                    </p:animEffect>
                                    <p:anim calcmode="lin" valueType="num">
                                      <p:cBhvr>
                                        <p:cTn id="139" dur="1000" fill="hold"/>
                                        <p:tgtEl>
                                          <p:spTgt spid="23"/>
                                        </p:tgtEl>
                                        <p:attrNameLst>
                                          <p:attrName>ppt_x</p:attrName>
                                        </p:attrNameLst>
                                      </p:cBhvr>
                                      <p:tavLst>
                                        <p:tav tm="0">
                                          <p:val>
                                            <p:strVal val="#ppt_x"/>
                                          </p:val>
                                        </p:tav>
                                        <p:tav tm="100000">
                                          <p:val>
                                            <p:strVal val="#ppt_x"/>
                                          </p:val>
                                        </p:tav>
                                      </p:tavLst>
                                    </p:anim>
                                    <p:anim calcmode="lin" valueType="num">
                                      <p:cBhvr>
                                        <p:cTn id="14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42" presetClass="entr" presetSubtype="0" fill="hold" grpId="0" nodeType="clickEffect">
                                  <p:stCondLst>
                                    <p:cond delay="0"/>
                                  </p:stCondLst>
                                  <p:childTnLst>
                                    <p:set>
                                      <p:cBhvr>
                                        <p:cTn id="144" dur="1" fill="hold">
                                          <p:stCondLst>
                                            <p:cond delay="0"/>
                                          </p:stCondLst>
                                        </p:cTn>
                                        <p:tgtEl>
                                          <p:spTgt spid="33"/>
                                        </p:tgtEl>
                                        <p:attrNameLst>
                                          <p:attrName>style.visibility</p:attrName>
                                        </p:attrNameLst>
                                      </p:cBhvr>
                                      <p:to>
                                        <p:strVal val="visible"/>
                                      </p:to>
                                    </p:set>
                                    <p:animEffect transition="in" filter="fade">
                                      <p:cBhvr>
                                        <p:cTn id="145" dur="1000"/>
                                        <p:tgtEl>
                                          <p:spTgt spid="33"/>
                                        </p:tgtEl>
                                      </p:cBhvr>
                                    </p:animEffect>
                                    <p:anim calcmode="lin" valueType="num">
                                      <p:cBhvr>
                                        <p:cTn id="146" dur="1000" fill="hold"/>
                                        <p:tgtEl>
                                          <p:spTgt spid="33"/>
                                        </p:tgtEl>
                                        <p:attrNameLst>
                                          <p:attrName>ppt_x</p:attrName>
                                        </p:attrNameLst>
                                      </p:cBhvr>
                                      <p:tavLst>
                                        <p:tav tm="0">
                                          <p:val>
                                            <p:strVal val="#ppt_x"/>
                                          </p:val>
                                        </p:tav>
                                        <p:tav tm="100000">
                                          <p:val>
                                            <p:strVal val="#ppt_x"/>
                                          </p:val>
                                        </p:tav>
                                      </p:tavLst>
                                    </p:anim>
                                    <p:anim calcmode="lin" valueType="num">
                                      <p:cBhvr>
                                        <p:cTn id="147" dur="1000" fill="hold"/>
                                        <p:tgtEl>
                                          <p:spTgt spid="33"/>
                                        </p:tgtEl>
                                        <p:attrNameLst>
                                          <p:attrName>ppt_y</p:attrName>
                                        </p:attrNameLst>
                                      </p:cBhvr>
                                      <p:tavLst>
                                        <p:tav tm="0">
                                          <p:val>
                                            <p:strVal val="#ppt_y+.1"/>
                                          </p:val>
                                        </p:tav>
                                        <p:tav tm="100000">
                                          <p:val>
                                            <p:strVal val="#ppt_y"/>
                                          </p:val>
                                        </p:tav>
                                      </p:tavLst>
                                    </p:anim>
                                  </p:childTnLst>
                                </p:cTn>
                              </p:par>
                              <p:par>
                                <p:cTn id="148" presetID="42" presetClass="entr" presetSubtype="0" fill="hold" grpId="0" nodeType="withEffect">
                                  <p:stCondLst>
                                    <p:cond delay="0"/>
                                  </p:stCondLst>
                                  <p:childTnLst>
                                    <p:set>
                                      <p:cBhvr>
                                        <p:cTn id="149" dur="1" fill="hold">
                                          <p:stCondLst>
                                            <p:cond delay="0"/>
                                          </p:stCondLst>
                                        </p:cTn>
                                        <p:tgtEl>
                                          <p:spTgt spid="34"/>
                                        </p:tgtEl>
                                        <p:attrNameLst>
                                          <p:attrName>style.visibility</p:attrName>
                                        </p:attrNameLst>
                                      </p:cBhvr>
                                      <p:to>
                                        <p:strVal val="visible"/>
                                      </p:to>
                                    </p:set>
                                    <p:animEffect transition="in" filter="fade">
                                      <p:cBhvr>
                                        <p:cTn id="150" dur="1000"/>
                                        <p:tgtEl>
                                          <p:spTgt spid="34"/>
                                        </p:tgtEl>
                                      </p:cBhvr>
                                    </p:animEffect>
                                    <p:anim calcmode="lin" valueType="num">
                                      <p:cBhvr>
                                        <p:cTn id="151" dur="1000" fill="hold"/>
                                        <p:tgtEl>
                                          <p:spTgt spid="34"/>
                                        </p:tgtEl>
                                        <p:attrNameLst>
                                          <p:attrName>ppt_x</p:attrName>
                                        </p:attrNameLst>
                                      </p:cBhvr>
                                      <p:tavLst>
                                        <p:tav tm="0">
                                          <p:val>
                                            <p:strVal val="#ppt_x"/>
                                          </p:val>
                                        </p:tav>
                                        <p:tav tm="100000">
                                          <p:val>
                                            <p:strVal val="#ppt_x"/>
                                          </p:val>
                                        </p:tav>
                                      </p:tavLst>
                                    </p:anim>
                                    <p:anim calcmode="lin" valueType="num">
                                      <p:cBhvr>
                                        <p:cTn id="152" dur="1000" fill="hold"/>
                                        <p:tgtEl>
                                          <p:spTgt spid="34"/>
                                        </p:tgtEl>
                                        <p:attrNameLst>
                                          <p:attrName>ppt_y</p:attrName>
                                        </p:attrNameLst>
                                      </p:cBhvr>
                                      <p:tavLst>
                                        <p:tav tm="0">
                                          <p:val>
                                            <p:strVal val="#ppt_y+.1"/>
                                          </p:val>
                                        </p:tav>
                                        <p:tav tm="100000">
                                          <p:val>
                                            <p:strVal val="#ppt_y"/>
                                          </p:val>
                                        </p:tav>
                                      </p:tavLst>
                                    </p:anim>
                                  </p:childTnLst>
                                </p:cTn>
                              </p:par>
                              <p:par>
                                <p:cTn id="153" presetID="42" presetClass="entr" presetSubtype="0" fill="hold" grpId="0" nodeType="withEffect">
                                  <p:stCondLst>
                                    <p:cond delay="0"/>
                                  </p:stCondLst>
                                  <p:childTnLst>
                                    <p:set>
                                      <p:cBhvr>
                                        <p:cTn id="154" dur="1" fill="hold">
                                          <p:stCondLst>
                                            <p:cond delay="0"/>
                                          </p:stCondLst>
                                        </p:cTn>
                                        <p:tgtEl>
                                          <p:spTgt spid="35"/>
                                        </p:tgtEl>
                                        <p:attrNameLst>
                                          <p:attrName>style.visibility</p:attrName>
                                        </p:attrNameLst>
                                      </p:cBhvr>
                                      <p:to>
                                        <p:strVal val="visible"/>
                                      </p:to>
                                    </p:set>
                                    <p:animEffect transition="in" filter="fade">
                                      <p:cBhvr>
                                        <p:cTn id="155" dur="1000"/>
                                        <p:tgtEl>
                                          <p:spTgt spid="35"/>
                                        </p:tgtEl>
                                      </p:cBhvr>
                                    </p:animEffect>
                                    <p:anim calcmode="lin" valueType="num">
                                      <p:cBhvr>
                                        <p:cTn id="156" dur="1000" fill="hold"/>
                                        <p:tgtEl>
                                          <p:spTgt spid="35"/>
                                        </p:tgtEl>
                                        <p:attrNameLst>
                                          <p:attrName>ppt_x</p:attrName>
                                        </p:attrNameLst>
                                      </p:cBhvr>
                                      <p:tavLst>
                                        <p:tav tm="0">
                                          <p:val>
                                            <p:strVal val="#ppt_x"/>
                                          </p:val>
                                        </p:tav>
                                        <p:tav tm="100000">
                                          <p:val>
                                            <p:strVal val="#ppt_x"/>
                                          </p:val>
                                        </p:tav>
                                      </p:tavLst>
                                    </p:anim>
                                    <p:anim calcmode="lin" valueType="num">
                                      <p:cBhvr>
                                        <p:cTn id="157" dur="1000" fill="hold"/>
                                        <p:tgtEl>
                                          <p:spTgt spid="35"/>
                                        </p:tgtEl>
                                        <p:attrNameLst>
                                          <p:attrName>ppt_y</p:attrName>
                                        </p:attrNameLst>
                                      </p:cBhvr>
                                      <p:tavLst>
                                        <p:tav tm="0">
                                          <p:val>
                                            <p:strVal val="#ppt_y+.1"/>
                                          </p:val>
                                        </p:tav>
                                        <p:tav tm="100000">
                                          <p:val>
                                            <p:strVal val="#ppt_y"/>
                                          </p:val>
                                        </p:tav>
                                      </p:tavLst>
                                    </p:anim>
                                  </p:childTnLst>
                                </p:cTn>
                              </p:par>
                              <p:par>
                                <p:cTn id="158" presetID="42" presetClass="entr" presetSubtype="0" fill="hold" grpId="0" nodeType="withEffect">
                                  <p:stCondLst>
                                    <p:cond delay="0"/>
                                  </p:stCondLst>
                                  <p:childTnLst>
                                    <p:set>
                                      <p:cBhvr>
                                        <p:cTn id="159" dur="1" fill="hold">
                                          <p:stCondLst>
                                            <p:cond delay="0"/>
                                          </p:stCondLst>
                                        </p:cTn>
                                        <p:tgtEl>
                                          <p:spTgt spid="36"/>
                                        </p:tgtEl>
                                        <p:attrNameLst>
                                          <p:attrName>style.visibility</p:attrName>
                                        </p:attrNameLst>
                                      </p:cBhvr>
                                      <p:to>
                                        <p:strVal val="visible"/>
                                      </p:to>
                                    </p:set>
                                    <p:animEffect transition="in" filter="fade">
                                      <p:cBhvr>
                                        <p:cTn id="160" dur="1000"/>
                                        <p:tgtEl>
                                          <p:spTgt spid="36"/>
                                        </p:tgtEl>
                                      </p:cBhvr>
                                    </p:animEffect>
                                    <p:anim calcmode="lin" valueType="num">
                                      <p:cBhvr>
                                        <p:cTn id="161" dur="1000" fill="hold"/>
                                        <p:tgtEl>
                                          <p:spTgt spid="36"/>
                                        </p:tgtEl>
                                        <p:attrNameLst>
                                          <p:attrName>ppt_x</p:attrName>
                                        </p:attrNameLst>
                                      </p:cBhvr>
                                      <p:tavLst>
                                        <p:tav tm="0">
                                          <p:val>
                                            <p:strVal val="#ppt_x"/>
                                          </p:val>
                                        </p:tav>
                                        <p:tav tm="100000">
                                          <p:val>
                                            <p:strVal val="#ppt_x"/>
                                          </p:val>
                                        </p:tav>
                                      </p:tavLst>
                                    </p:anim>
                                    <p:anim calcmode="lin" valueType="num">
                                      <p:cBhvr>
                                        <p:cTn id="162" dur="1000" fill="hold"/>
                                        <p:tgtEl>
                                          <p:spTgt spid="36"/>
                                        </p:tgtEl>
                                        <p:attrNameLst>
                                          <p:attrName>ppt_y</p:attrName>
                                        </p:attrNameLst>
                                      </p:cBhvr>
                                      <p:tavLst>
                                        <p:tav tm="0">
                                          <p:val>
                                            <p:strVal val="#ppt_y+.1"/>
                                          </p:val>
                                        </p:tav>
                                        <p:tav tm="100000">
                                          <p:val>
                                            <p:strVal val="#ppt_y"/>
                                          </p:val>
                                        </p:tav>
                                      </p:tavLst>
                                    </p:anim>
                                  </p:childTnLst>
                                </p:cTn>
                              </p:par>
                              <p:par>
                                <p:cTn id="163" presetID="42" presetClass="entr" presetSubtype="0" fill="hold" grpId="0" nodeType="withEffect">
                                  <p:stCondLst>
                                    <p:cond delay="0"/>
                                  </p:stCondLst>
                                  <p:childTnLst>
                                    <p:set>
                                      <p:cBhvr>
                                        <p:cTn id="164" dur="1" fill="hold">
                                          <p:stCondLst>
                                            <p:cond delay="0"/>
                                          </p:stCondLst>
                                        </p:cTn>
                                        <p:tgtEl>
                                          <p:spTgt spid="37"/>
                                        </p:tgtEl>
                                        <p:attrNameLst>
                                          <p:attrName>style.visibility</p:attrName>
                                        </p:attrNameLst>
                                      </p:cBhvr>
                                      <p:to>
                                        <p:strVal val="visible"/>
                                      </p:to>
                                    </p:set>
                                    <p:animEffect transition="in" filter="fade">
                                      <p:cBhvr>
                                        <p:cTn id="165" dur="1000"/>
                                        <p:tgtEl>
                                          <p:spTgt spid="37"/>
                                        </p:tgtEl>
                                      </p:cBhvr>
                                    </p:animEffect>
                                    <p:anim calcmode="lin" valueType="num">
                                      <p:cBhvr>
                                        <p:cTn id="166" dur="1000" fill="hold"/>
                                        <p:tgtEl>
                                          <p:spTgt spid="37"/>
                                        </p:tgtEl>
                                        <p:attrNameLst>
                                          <p:attrName>ppt_x</p:attrName>
                                        </p:attrNameLst>
                                      </p:cBhvr>
                                      <p:tavLst>
                                        <p:tav tm="0">
                                          <p:val>
                                            <p:strVal val="#ppt_x"/>
                                          </p:val>
                                        </p:tav>
                                        <p:tav tm="100000">
                                          <p:val>
                                            <p:strVal val="#ppt_x"/>
                                          </p:val>
                                        </p:tav>
                                      </p:tavLst>
                                    </p:anim>
                                    <p:anim calcmode="lin" valueType="num">
                                      <p:cBhvr>
                                        <p:cTn id="167" dur="1000" fill="hold"/>
                                        <p:tgtEl>
                                          <p:spTgt spid="37"/>
                                        </p:tgtEl>
                                        <p:attrNameLst>
                                          <p:attrName>ppt_y</p:attrName>
                                        </p:attrNameLst>
                                      </p:cBhvr>
                                      <p:tavLst>
                                        <p:tav tm="0">
                                          <p:val>
                                            <p:strVal val="#ppt_y+.1"/>
                                          </p:val>
                                        </p:tav>
                                        <p:tav tm="100000">
                                          <p:val>
                                            <p:strVal val="#ppt_y"/>
                                          </p:val>
                                        </p:tav>
                                      </p:tavLst>
                                    </p:anim>
                                  </p:childTnLst>
                                </p:cTn>
                              </p:par>
                              <p:par>
                                <p:cTn id="168" presetID="42" presetClass="entr" presetSubtype="0" fill="hold" grpId="0" nodeType="withEffect">
                                  <p:stCondLst>
                                    <p:cond delay="0"/>
                                  </p:stCondLst>
                                  <p:childTnLst>
                                    <p:set>
                                      <p:cBhvr>
                                        <p:cTn id="169" dur="1" fill="hold">
                                          <p:stCondLst>
                                            <p:cond delay="0"/>
                                          </p:stCondLst>
                                        </p:cTn>
                                        <p:tgtEl>
                                          <p:spTgt spid="38"/>
                                        </p:tgtEl>
                                        <p:attrNameLst>
                                          <p:attrName>style.visibility</p:attrName>
                                        </p:attrNameLst>
                                      </p:cBhvr>
                                      <p:to>
                                        <p:strVal val="visible"/>
                                      </p:to>
                                    </p:set>
                                    <p:animEffect transition="in" filter="fade">
                                      <p:cBhvr>
                                        <p:cTn id="170" dur="1000"/>
                                        <p:tgtEl>
                                          <p:spTgt spid="38"/>
                                        </p:tgtEl>
                                      </p:cBhvr>
                                    </p:animEffect>
                                    <p:anim calcmode="lin" valueType="num">
                                      <p:cBhvr>
                                        <p:cTn id="171" dur="1000" fill="hold"/>
                                        <p:tgtEl>
                                          <p:spTgt spid="38"/>
                                        </p:tgtEl>
                                        <p:attrNameLst>
                                          <p:attrName>ppt_x</p:attrName>
                                        </p:attrNameLst>
                                      </p:cBhvr>
                                      <p:tavLst>
                                        <p:tav tm="0">
                                          <p:val>
                                            <p:strVal val="#ppt_x"/>
                                          </p:val>
                                        </p:tav>
                                        <p:tav tm="100000">
                                          <p:val>
                                            <p:strVal val="#ppt_x"/>
                                          </p:val>
                                        </p:tav>
                                      </p:tavLst>
                                    </p:anim>
                                    <p:anim calcmode="lin" valueType="num">
                                      <p:cBhvr>
                                        <p:cTn id="172" dur="1000" fill="hold"/>
                                        <p:tgtEl>
                                          <p:spTgt spid="38"/>
                                        </p:tgtEl>
                                        <p:attrNameLst>
                                          <p:attrName>ppt_y</p:attrName>
                                        </p:attrNameLst>
                                      </p:cBhvr>
                                      <p:tavLst>
                                        <p:tav tm="0">
                                          <p:val>
                                            <p:strVal val="#ppt_y+.1"/>
                                          </p:val>
                                        </p:tav>
                                        <p:tav tm="100000">
                                          <p:val>
                                            <p:strVal val="#ppt_y"/>
                                          </p:val>
                                        </p:tav>
                                      </p:tavLst>
                                    </p:anim>
                                  </p:childTnLst>
                                </p:cTn>
                              </p:par>
                              <p:par>
                                <p:cTn id="173" presetID="42" presetClass="entr" presetSubtype="0" fill="hold" grpId="0" nodeType="withEffect">
                                  <p:stCondLst>
                                    <p:cond delay="0"/>
                                  </p:stCondLst>
                                  <p:childTnLst>
                                    <p:set>
                                      <p:cBhvr>
                                        <p:cTn id="174" dur="1" fill="hold">
                                          <p:stCondLst>
                                            <p:cond delay="0"/>
                                          </p:stCondLst>
                                        </p:cTn>
                                        <p:tgtEl>
                                          <p:spTgt spid="39"/>
                                        </p:tgtEl>
                                        <p:attrNameLst>
                                          <p:attrName>style.visibility</p:attrName>
                                        </p:attrNameLst>
                                      </p:cBhvr>
                                      <p:to>
                                        <p:strVal val="visible"/>
                                      </p:to>
                                    </p:set>
                                    <p:animEffect transition="in" filter="fade">
                                      <p:cBhvr>
                                        <p:cTn id="175" dur="1000"/>
                                        <p:tgtEl>
                                          <p:spTgt spid="39"/>
                                        </p:tgtEl>
                                      </p:cBhvr>
                                    </p:animEffect>
                                    <p:anim calcmode="lin" valueType="num">
                                      <p:cBhvr>
                                        <p:cTn id="176" dur="1000" fill="hold"/>
                                        <p:tgtEl>
                                          <p:spTgt spid="39"/>
                                        </p:tgtEl>
                                        <p:attrNameLst>
                                          <p:attrName>ppt_x</p:attrName>
                                        </p:attrNameLst>
                                      </p:cBhvr>
                                      <p:tavLst>
                                        <p:tav tm="0">
                                          <p:val>
                                            <p:strVal val="#ppt_x"/>
                                          </p:val>
                                        </p:tav>
                                        <p:tav tm="100000">
                                          <p:val>
                                            <p:strVal val="#ppt_x"/>
                                          </p:val>
                                        </p:tav>
                                      </p:tavLst>
                                    </p:anim>
                                    <p:anim calcmode="lin" valueType="num">
                                      <p:cBhvr>
                                        <p:cTn id="177"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78" fill="hold">
                      <p:stCondLst>
                        <p:cond delay="indefinite"/>
                      </p:stCondLst>
                      <p:childTnLst>
                        <p:par>
                          <p:cTn id="179" fill="hold">
                            <p:stCondLst>
                              <p:cond delay="0"/>
                            </p:stCondLst>
                            <p:childTnLst>
                              <p:par>
                                <p:cTn id="180" presetID="42" presetClass="entr" presetSubtype="0" fill="hold" grpId="0" nodeType="clickEffect">
                                  <p:stCondLst>
                                    <p:cond delay="0"/>
                                  </p:stCondLst>
                                  <p:childTnLst>
                                    <p:set>
                                      <p:cBhvr>
                                        <p:cTn id="181" dur="1" fill="hold">
                                          <p:stCondLst>
                                            <p:cond delay="0"/>
                                          </p:stCondLst>
                                        </p:cTn>
                                        <p:tgtEl>
                                          <p:spTgt spid="40"/>
                                        </p:tgtEl>
                                        <p:attrNameLst>
                                          <p:attrName>style.visibility</p:attrName>
                                        </p:attrNameLst>
                                      </p:cBhvr>
                                      <p:to>
                                        <p:strVal val="visible"/>
                                      </p:to>
                                    </p:set>
                                    <p:animEffect transition="in" filter="fade">
                                      <p:cBhvr>
                                        <p:cTn id="182" dur="1000"/>
                                        <p:tgtEl>
                                          <p:spTgt spid="40"/>
                                        </p:tgtEl>
                                      </p:cBhvr>
                                    </p:animEffect>
                                    <p:anim calcmode="lin" valueType="num">
                                      <p:cBhvr>
                                        <p:cTn id="183" dur="1000" fill="hold"/>
                                        <p:tgtEl>
                                          <p:spTgt spid="40"/>
                                        </p:tgtEl>
                                        <p:attrNameLst>
                                          <p:attrName>ppt_x</p:attrName>
                                        </p:attrNameLst>
                                      </p:cBhvr>
                                      <p:tavLst>
                                        <p:tav tm="0">
                                          <p:val>
                                            <p:strVal val="#ppt_x"/>
                                          </p:val>
                                        </p:tav>
                                        <p:tav tm="100000">
                                          <p:val>
                                            <p:strVal val="#ppt_x"/>
                                          </p:val>
                                        </p:tav>
                                      </p:tavLst>
                                    </p:anim>
                                    <p:anim calcmode="lin" valueType="num">
                                      <p:cBhvr>
                                        <p:cTn id="184" dur="1000" fill="hold"/>
                                        <p:tgtEl>
                                          <p:spTgt spid="40"/>
                                        </p:tgtEl>
                                        <p:attrNameLst>
                                          <p:attrName>ppt_y</p:attrName>
                                        </p:attrNameLst>
                                      </p:cBhvr>
                                      <p:tavLst>
                                        <p:tav tm="0">
                                          <p:val>
                                            <p:strVal val="#ppt_y+.1"/>
                                          </p:val>
                                        </p:tav>
                                        <p:tav tm="100000">
                                          <p:val>
                                            <p:strVal val="#ppt_y"/>
                                          </p:val>
                                        </p:tav>
                                      </p:tavLst>
                                    </p:anim>
                                  </p:childTnLst>
                                </p:cTn>
                              </p:par>
                              <p:par>
                                <p:cTn id="185" presetID="42" presetClass="entr" presetSubtype="0" fill="hold" grpId="0" nodeType="withEffect">
                                  <p:stCondLst>
                                    <p:cond delay="0"/>
                                  </p:stCondLst>
                                  <p:childTnLst>
                                    <p:set>
                                      <p:cBhvr>
                                        <p:cTn id="186" dur="1" fill="hold">
                                          <p:stCondLst>
                                            <p:cond delay="0"/>
                                          </p:stCondLst>
                                        </p:cTn>
                                        <p:tgtEl>
                                          <p:spTgt spid="41"/>
                                        </p:tgtEl>
                                        <p:attrNameLst>
                                          <p:attrName>style.visibility</p:attrName>
                                        </p:attrNameLst>
                                      </p:cBhvr>
                                      <p:to>
                                        <p:strVal val="visible"/>
                                      </p:to>
                                    </p:set>
                                    <p:animEffect transition="in" filter="fade">
                                      <p:cBhvr>
                                        <p:cTn id="187" dur="1000"/>
                                        <p:tgtEl>
                                          <p:spTgt spid="41"/>
                                        </p:tgtEl>
                                      </p:cBhvr>
                                    </p:animEffect>
                                    <p:anim calcmode="lin" valueType="num">
                                      <p:cBhvr>
                                        <p:cTn id="188" dur="1000" fill="hold"/>
                                        <p:tgtEl>
                                          <p:spTgt spid="41"/>
                                        </p:tgtEl>
                                        <p:attrNameLst>
                                          <p:attrName>ppt_x</p:attrName>
                                        </p:attrNameLst>
                                      </p:cBhvr>
                                      <p:tavLst>
                                        <p:tav tm="0">
                                          <p:val>
                                            <p:strVal val="#ppt_x"/>
                                          </p:val>
                                        </p:tav>
                                        <p:tav tm="100000">
                                          <p:val>
                                            <p:strVal val="#ppt_x"/>
                                          </p:val>
                                        </p:tav>
                                      </p:tavLst>
                                    </p:anim>
                                    <p:anim calcmode="lin" valueType="num">
                                      <p:cBhvr>
                                        <p:cTn id="189" dur="1000" fill="hold"/>
                                        <p:tgtEl>
                                          <p:spTgt spid="41"/>
                                        </p:tgtEl>
                                        <p:attrNameLst>
                                          <p:attrName>ppt_y</p:attrName>
                                        </p:attrNameLst>
                                      </p:cBhvr>
                                      <p:tavLst>
                                        <p:tav tm="0">
                                          <p:val>
                                            <p:strVal val="#ppt_y+.1"/>
                                          </p:val>
                                        </p:tav>
                                        <p:tav tm="100000">
                                          <p:val>
                                            <p:strVal val="#ppt_y"/>
                                          </p:val>
                                        </p:tav>
                                      </p:tavLst>
                                    </p:anim>
                                  </p:childTnLst>
                                </p:cTn>
                              </p:par>
                              <p:par>
                                <p:cTn id="190" presetID="42" presetClass="entr" presetSubtype="0" fill="hold" grpId="0" nodeType="withEffect">
                                  <p:stCondLst>
                                    <p:cond delay="0"/>
                                  </p:stCondLst>
                                  <p:childTnLst>
                                    <p:set>
                                      <p:cBhvr>
                                        <p:cTn id="191" dur="1" fill="hold">
                                          <p:stCondLst>
                                            <p:cond delay="0"/>
                                          </p:stCondLst>
                                        </p:cTn>
                                        <p:tgtEl>
                                          <p:spTgt spid="42"/>
                                        </p:tgtEl>
                                        <p:attrNameLst>
                                          <p:attrName>style.visibility</p:attrName>
                                        </p:attrNameLst>
                                      </p:cBhvr>
                                      <p:to>
                                        <p:strVal val="visible"/>
                                      </p:to>
                                    </p:set>
                                    <p:animEffect transition="in" filter="fade">
                                      <p:cBhvr>
                                        <p:cTn id="192" dur="1000"/>
                                        <p:tgtEl>
                                          <p:spTgt spid="42"/>
                                        </p:tgtEl>
                                      </p:cBhvr>
                                    </p:animEffect>
                                    <p:anim calcmode="lin" valueType="num">
                                      <p:cBhvr>
                                        <p:cTn id="193" dur="1000" fill="hold"/>
                                        <p:tgtEl>
                                          <p:spTgt spid="42"/>
                                        </p:tgtEl>
                                        <p:attrNameLst>
                                          <p:attrName>ppt_x</p:attrName>
                                        </p:attrNameLst>
                                      </p:cBhvr>
                                      <p:tavLst>
                                        <p:tav tm="0">
                                          <p:val>
                                            <p:strVal val="#ppt_x"/>
                                          </p:val>
                                        </p:tav>
                                        <p:tav tm="100000">
                                          <p:val>
                                            <p:strVal val="#ppt_x"/>
                                          </p:val>
                                        </p:tav>
                                      </p:tavLst>
                                    </p:anim>
                                    <p:anim calcmode="lin" valueType="num">
                                      <p:cBhvr>
                                        <p:cTn id="194" dur="1000" fill="hold"/>
                                        <p:tgtEl>
                                          <p:spTgt spid="42"/>
                                        </p:tgtEl>
                                        <p:attrNameLst>
                                          <p:attrName>ppt_y</p:attrName>
                                        </p:attrNameLst>
                                      </p:cBhvr>
                                      <p:tavLst>
                                        <p:tav tm="0">
                                          <p:val>
                                            <p:strVal val="#ppt_y+.1"/>
                                          </p:val>
                                        </p:tav>
                                        <p:tav tm="100000">
                                          <p:val>
                                            <p:strVal val="#ppt_y"/>
                                          </p:val>
                                        </p:tav>
                                      </p:tavLst>
                                    </p:anim>
                                  </p:childTnLst>
                                </p:cTn>
                              </p:par>
                              <p:par>
                                <p:cTn id="195" presetID="42" presetClass="entr" presetSubtype="0" fill="hold" grpId="0" nodeType="withEffect">
                                  <p:stCondLst>
                                    <p:cond delay="0"/>
                                  </p:stCondLst>
                                  <p:childTnLst>
                                    <p:set>
                                      <p:cBhvr>
                                        <p:cTn id="196" dur="1" fill="hold">
                                          <p:stCondLst>
                                            <p:cond delay="0"/>
                                          </p:stCondLst>
                                        </p:cTn>
                                        <p:tgtEl>
                                          <p:spTgt spid="45"/>
                                        </p:tgtEl>
                                        <p:attrNameLst>
                                          <p:attrName>style.visibility</p:attrName>
                                        </p:attrNameLst>
                                      </p:cBhvr>
                                      <p:to>
                                        <p:strVal val="visible"/>
                                      </p:to>
                                    </p:set>
                                    <p:animEffect transition="in" filter="fade">
                                      <p:cBhvr>
                                        <p:cTn id="197" dur="1000"/>
                                        <p:tgtEl>
                                          <p:spTgt spid="45"/>
                                        </p:tgtEl>
                                      </p:cBhvr>
                                    </p:animEffect>
                                    <p:anim calcmode="lin" valueType="num">
                                      <p:cBhvr>
                                        <p:cTn id="198" dur="1000" fill="hold"/>
                                        <p:tgtEl>
                                          <p:spTgt spid="45"/>
                                        </p:tgtEl>
                                        <p:attrNameLst>
                                          <p:attrName>ppt_x</p:attrName>
                                        </p:attrNameLst>
                                      </p:cBhvr>
                                      <p:tavLst>
                                        <p:tav tm="0">
                                          <p:val>
                                            <p:strVal val="#ppt_x"/>
                                          </p:val>
                                        </p:tav>
                                        <p:tav tm="100000">
                                          <p:val>
                                            <p:strVal val="#ppt_x"/>
                                          </p:val>
                                        </p:tav>
                                      </p:tavLst>
                                    </p:anim>
                                    <p:anim calcmode="lin" valueType="num">
                                      <p:cBhvr>
                                        <p:cTn id="199" dur="1000" fill="hold"/>
                                        <p:tgtEl>
                                          <p:spTgt spid="45"/>
                                        </p:tgtEl>
                                        <p:attrNameLst>
                                          <p:attrName>ppt_y</p:attrName>
                                        </p:attrNameLst>
                                      </p:cBhvr>
                                      <p:tavLst>
                                        <p:tav tm="0">
                                          <p:val>
                                            <p:strVal val="#ppt_y+.1"/>
                                          </p:val>
                                        </p:tav>
                                        <p:tav tm="100000">
                                          <p:val>
                                            <p:strVal val="#ppt_y"/>
                                          </p:val>
                                        </p:tav>
                                      </p:tavLst>
                                    </p:anim>
                                  </p:childTnLst>
                                </p:cTn>
                              </p:par>
                              <p:par>
                                <p:cTn id="200" presetID="42" presetClass="entr" presetSubtype="0" fill="hold" grpId="0" nodeType="withEffect">
                                  <p:stCondLst>
                                    <p:cond delay="0"/>
                                  </p:stCondLst>
                                  <p:childTnLst>
                                    <p:set>
                                      <p:cBhvr>
                                        <p:cTn id="201" dur="1" fill="hold">
                                          <p:stCondLst>
                                            <p:cond delay="0"/>
                                          </p:stCondLst>
                                        </p:cTn>
                                        <p:tgtEl>
                                          <p:spTgt spid="46"/>
                                        </p:tgtEl>
                                        <p:attrNameLst>
                                          <p:attrName>style.visibility</p:attrName>
                                        </p:attrNameLst>
                                      </p:cBhvr>
                                      <p:to>
                                        <p:strVal val="visible"/>
                                      </p:to>
                                    </p:set>
                                    <p:animEffect transition="in" filter="fade">
                                      <p:cBhvr>
                                        <p:cTn id="202" dur="1000"/>
                                        <p:tgtEl>
                                          <p:spTgt spid="46"/>
                                        </p:tgtEl>
                                      </p:cBhvr>
                                    </p:animEffect>
                                    <p:anim calcmode="lin" valueType="num">
                                      <p:cBhvr>
                                        <p:cTn id="203" dur="1000" fill="hold"/>
                                        <p:tgtEl>
                                          <p:spTgt spid="46"/>
                                        </p:tgtEl>
                                        <p:attrNameLst>
                                          <p:attrName>ppt_x</p:attrName>
                                        </p:attrNameLst>
                                      </p:cBhvr>
                                      <p:tavLst>
                                        <p:tav tm="0">
                                          <p:val>
                                            <p:strVal val="#ppt_x"/>
                                          </p:val>
                                        </p:tav>
                                        <p:tav tm="100000">
                                          <p:val>
                                            <p:strVal val="#ppt_x"/>
                                          </p:val>
                                        </p:tav>
                                      </p:tavLst>
                                    </p:anim>
                                    <p:anim calcmode="lin" valueType="num">
                                      <p:cBhvr>
                                        <p:cTn id="20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205" fill="hold">
                      <p:stCondLst>
                        <p:cond delay="indefinite"/>
                      </p:stCondLst>
                      <p:childTnLst>
                        <p:par>
                          <p:cTn id="206" fill="hold">
                            <p:stCondLst>
                              <p:cond delay="0"/>
                            </p:stCondLst>
                            <p:childTnLst>
                              <p:par>
                                <p:cTn id="207" presetID="42" presetClass="entr" presetSubtype="0" fill="hold" grpId="0" nodeType="clickEffect">
                                  <p:stCondLst>
                                    <p:cond delay="0"/>
                                  </p:stCondLst>
                                  <p:childTnLst>
                                    <p:set>
                                      <p:cBhvr>
                                        <p:cTn id="208" dur="1" fill="hold">
                                          <p:stCondLst>
                                            <p:cond delay="0"/>
                                          </p:stCondLst>
                                        </p:cTn>
                                        <p:tgtEl>
                                          <p:spTgt spid="47"/>
                                        </p:tgtEl>
                                        <p:attrNameLst>
                                          <p:attrName>style.visibility</p:attrName>
                                        </p:attrNameLst>
                                      </p:cBhvr>
                                      <p:to>
                                        <p:strVal val="visible"/>
                                      </p:to>
                                    </p:set>
                                    <p:animEffect transition="in" filter="fade">
                                      <p:cBhvr>
                                        <p:cTn id="209" dur="1000"/>
                                        <p:tgtEl>
                                          <p:spTgt spid="47"/>
                                        </p:tgtEl>
                                      </p:cBhvr>
                                    </p:animEffect>
                                    <p:anim calcmode="lin" valueType="num">
                                      <p:cBhvr>
                                        <p:cTn id="210" dur="1000" fill="hold"/>
                                        <p:tgtEl>
                                          <p:spTgt spid="47"/>
                                        </p:tgtEl>
                                        <p:attrNameLst>
                                          <p:attrName>ppt_x</p:attrName>
                                        </p:attrNameLst>
                                      </p:cBhvr>
                                      <p:tavLst>
                                        <p:tav tm="0">
                                          <p:val>
                                            <p:strVal val="#ppt_x"/>
                                          </p:val>
                                        </p:tav>
                                        <p:tav tm="100000">
                                          <p:val>
                                            <p:strVal val="#ppt_x"/>
                                          </p:val>
                                        </p:tav>
                                      </p:tavLst>
                                    </p:anim>
                                    <p:anim calcmode="lin" valueType="num">
                                      <p:cBhvr>
                                        <p:cTn id="211" dur="1000" fill="hold"/>
                                        <p:tgtEl>
                                          <p:spTgt spid="47"/>
                                        </p:tgtEl>
                                        <p:attrNameLst>
                                          <p:attrName>ppt_y</p:attrName>
                                        </p:attrNameLst>
                                      </p:cBhvr>
                                      <p:tavLst>
                                        <p:tav tm="0">
                                          <p:val>
                                            <p:strVal val="#ppt_y+.1"/>
                                          </p:val>
                                        </p:tav>
                                        <p:tav tm="100000">
                                          <p:val>
                                            <p:strVal val="#ppt_y"/>
                                          </p:val>
                                        </p:tav>
                                      </p:tavLst>
                                    </p:anim>
                                  </p:childTnLst>
                                </p:cTn>
                              </p:par>
                              <p:par>
                                <p:cTn id="212" presetID="42" presetClass="entr" presetSubtype="0" fill="hold" grpId="0" nodeType="withEffect">
                                  <p:stCondLst>
                                    <p:cond delay="0"/>
                                  </p:stCondLst>
                                  <p:childTnLst>
                                    <p:set>
                                      <p:cBhvr>
                                        <p:cTn id="213" dur="1" fill="hold">
                                          <p:stCondLst>
                                            <p:cond delay="0"/>
                                          </p:stCondLst>
                                        </p:cTn>
                                        <p:tgtEl>
                                          <p:spTgt spid="48"/>
                                        </p:tgtEl>
                                        <p:attrNameLst>
                                          <p:attrName>style.visibility</p:attrName>
                                        </p:attrNameLst>
                                      </p:cBhvr>
                                      <p:to>
                                        <p:strVal val="visible"/>
                                      </p:to>
                                    </p:set>
                                    <p:animEffect transition="in" filter="fade">
                                      <p:cBhvr>
                                        <p:cTn id="214" dur="1000"/>
                                        <p:tgtEl>
                                          <p:spTgt spid="48"/>
                                        </p:tgtEl>
                                      </p:cBhvr>
                                    </p:animEffect>
                                    <p:anim calcmode="lin" valueType="num">
                                      <p:cBhvr>
                                        <p:cTn id="215" dur="1000" fill="hold"/>
                                        <p:tgtEl>
                                          <p:spTgt spid="48"/>
                                        </p:tgtEl>
                                        <p:attrNameLst>
                                          <p:attrName>ppt_x</p:attrName>
                                        </p:attrNameLst>
                                      </p:cBhvr>
                                      <p:tavLst>
                                        <p:tav tm="0">
                                          <p:val>
                                            <p:strVal val="#ppt_x"/>
                                          </p:val>
                                        </p:tav>
                                        <p:tav tm="100000">
                                          <p:val>
                                            <p:strVal val="#ppt_x"/>
                                          </p:val>
                                        </p:tav>
                                      </p:tavLst>
                                    </p:anim>
                                    <p:anim calcmode="lin" valueType="num">
                                      <p:cBhvr>
                                        <p:cTn id="216" dur="1000" fill="hold"/>
                                        <p:tgtEl>
                                          <p:spTgt spid="48"/>
                                        </p:tgtEl>
                                        <p:attrNameLst>
                                          <p:attrName>ppt_y</p:attrName>
                                        </p:attrNameLst>
                                      </p:cBhvr>
                                      <p:tavLst>
                                        <p:tav tm="0">
                                          <p:val>
                                            <p:strVal val="#ppt_y+.1"/>
                                          </p:val>
                                        </p:tav>
                                        <p:tav tm="100000">
                                          <p:val>
                                            <p:strVal val="#ppt_y"/>
                                          </p:val>
                                        </p:tav>
                                      </p:tavLst>
                                    </p:anim>
                                  </p:childTnLst>
                                </p:cTn>
                              </p:par>
                              <p:par>
                                <p:cTn id="217" presetID="42" presetClass="entr" presetSubtype="0" fill="hold" grpId="0" nodeType="withEffect">
                                  <p:stCondLst>
                                    <p:cond delay="0"/>
                                  </p:stCondLst>
                                  <p:childTnLst>
                                    <p:set>
                                      <p:cBhvr>
                                        <p:cTn id="218" dur="1" fill="hold">
                                          <p:stCondLst>
                                            <p:cond delay="0"/>
                                          </p:stCondLst>
                                        </p:cTn>
                                        <p:tgtEl>
                                          <p:spTgt spid="49"/>
                                        </p:tgtEl>
                                        <p:attrNameLst>
                                          <p:attrName>style.visibility</p:attrName>
                                        </p:attrNameLst>
                                      </p:cBhvr>
                                      <p:to>
                                        <p:strVal val="visible"/>
                                      </p:to>
                                    </p:set>
                                    <p:animEffect transition="in" filter="fade">
                                      <p:cBhvr>
                                        <p:cTn id="219" dur="1000"/>
                                        <p:tgtEl>
                                          <p:spTgt spid="49"/>
                                        </p:tgtEl>
                                      </p:cBhvr>
                                    </p:animEffect>
                                    <p:anim calcmode="lin" valueType="num">
                                      <p:cBhvr>
                                        <p:cTn id="220" dur="1000" fill="hold"/>
                                        <p:tgtEl>
                                          <p:spTgt spid="49"/>
                                        </p:tgtEl>
                                        <p:attrNameLst>
                                          <p:attrName>ppt_x</p:attrName>
                                        </p:attrNameLst>
                                      </p:cBhvr>
                                      <p:tavLst>
                                        <p:tav tm="0">
                                          <p:val>
                                            <p:strVal val="#ppt_x"/>
                                          </p:val>
                                        </p:tav>
                                        <p:tav tm="100000">
                                          <p:val>
                                            <p:strVal val="#ppt_x"/>
                                          </p:val>
                                        </p:tav>
                                      </p:tavLst>
                                    </p:anim>
                                    <p:anim calcmode="lin" valueType="num">
                                      <p:cBhvr>
                                        <p:cTn id="221" dur="1000" fill="hold"/>
                                        <p:tgtEl>
                                          <p:spTgt spid="49"/>
                                        </p:tgtEl>
                                        <p:attrNameLst>
                                          <p:attrName>ppt_y</p:attrName>
                                        </p:attrNameLst>
                                      </p:cBhvr>
                                      <p:tavLst>
                                        <p:tav tm="0">
                                          <p:val>
                                            <p:strVal val="#ppt_y+.1"/>
                                          </p:val>
                                        </p:tav>
                                        <p:tav tm="100000">
                                          <p:val>
                                            <p:strVal val="#ppt_y"/>
                                          </p:val>
                                        </p:tav>
                                      </p:tavLst>
                                    </p:anim>
                                  </p:childTnLst>
                                </p:cTn>
                              </p:par>
                              <p:par>
                                <p:cTn id="222" presetID="42" presetClass="entr" presetSubtype="0" fill="hold" grpId="0" nodeType="withEffect">
                                  <p:stCondLst>
                                    <p:cond delay="0"/>
                                  </p:stCondLst>
                                  <p:childTnLst>
                                    <p:set>
                                      <p:cBhvr>
                                        <p:cTn id="223" dur="1" fill="hold">
                                          <p:stCondLst>
                                            <p:cond delay="0"/>
                                          </p:stCondLst>
                                        </p:cTn>
                                        <p:tgtEl>
                                          <p:spTgt spid="50"/>
                                        </p:tgtEl>
                                        <p:attrNameLst>
                                          <p:attrName>style.visibility</p:attrName>
                                        </p:attrNameLst>
                                      </p:cBhvr>
                                      <p:to>
                                        <p:strVal val="visible"/>
                                      </p:to>
                                    </p:set>
                                    <p:animEffect transition="in" filter="fade">
                                      <p:cBhvr>
                                        <p:cTn id="224" dur="1000"/>
                                        <p:tgtEl>
                                          <p:spTgt spid="50"/>
                                        </p:tgtEl>
                                      </p:cBhvr>
                                    </p:animEffect>
                                    <p:anim calcmode="lin" valueType="num">
                                      <p:cBhvr>
                                        <p:cTn id="225" dur="1000" fill="hold"/>
                                        <p:tgtEl>
                                          <p:spTgt spid="50"/>
                                        </p:tgtEl>
                                        <p:attrNameLst>
                                          <p:attrName>ppt_x</p:attrName>
                                        </p:attrNameLst>
                                      </p:cBhvr>
                                      <p:tavLst>
                                        <p:tav tm="0">
                                          <p:val>
                                            <p:strVal val="#ppt_x"/>
                                          </p:val>
                                        </p:tav>
                                        <p:tav tm="100000">
                                          <p:val>
                                            <p:strVal val="#ppt_x"/>
                                          </p:val>
                                        </p:tav>
                                      </p:tavLst>
                                    </p:anim>
                                    <p:anim calcmode="lin" valueType="num">
                                      <p:cBhvr>
                                        <p:cTn id="226" dur="1000" fill="hold"/>
                                        <p:tgtEl>
                                          <p:spTgt spid="50"/>
                                        </p:tgtEl>
                                        <p:attrNameLst>
                                          <p:attrName>ppt_y</p:attrName>
                                        </p:attrNameLst>
                                      </p:cBhvr>
                                      <p:tavLst>
                                        <p:tav tm="0">
                                          <p:val>
                                            <p:strVal val="#ppt_y+.1"/>
                                          </p:val>
                                        </p:tav>
                                        <p:tav tm="100000">
                                          <p:val>
                                            <p:strVal val="#ppt_y"/>
                                          </p:val>
                                        </p:tav>
                                      </p:tavLst>
                                    </p:anim>
                                  </p:childTnLst>
                                </p:cTn>
                              </p:par>
                              <p:par>
                                <p:cTn id="227" presetID="42" presetClass="entr" presetSubtype="0" fill="hold" grpId="0" nodeType="withEffect">
                                  <p:stCondLst>
                                    <p:cond delay="0"/>
                                  </p:stCondLst>
                                  <p:childTnLst>
                                    <p:set>
                                      <p:cBhvr>
                                        <p:cTn id="228" dur="1" fill="hold">
                                          <p:stCondLst>
                                            <p:cond delay="0"/>
                                          </p:stCondLst>
                                        </p:cTn>
                                        <p:tgtEl>
                                          <p:spTgt spid="51"/>
                                        </p:tgtEl>
                                        <p:attrNameLst>
                                          <p:attrName>style.visibility</p:attrName>
                                        </p:attrNameLst>
                                      </p:cBhvr>
                                      <p:to>
                                        <p:strVal val="visible"/>
                                      </p:to>
                                    </p:set>
                                    <p:animEffect transition="in" filter="fade">
                                      <p:cBhvr>
                                        <p:cTn id="229" dur="1000"/>
                                        <p:tgtEl>
                                          <p:spTgt spid="51"/>
                                        </p:tgtEl>
                                      </p:cBhvr>
                                    </p:animEffect>
                                    <p:anim calcmode="lin" valueType="num">
                                      <p:cBhvr>
                                        <p:cTn id="230" dur="1000" fill="hold"/>
                                        <p:tgtEl>
                                          <p:spTgt spid="51"/>
                                        </p:tgtEl>
                                        <p:attrNameLst>
                                          <p:attrName>ppt_x</p:attrName>
                                        </p:attrNameLst>
                                      </p:cBhvr>
                                      <p:tavLst>
                                        <p:tav tm="0">
                                          <p:val>
                                            <p:strVal val="#ppt_x"/>
                                          </p:val>
                                        </p:tav>
                                        <p:tav tm="100000">
                                          <p:val>
                                            <p:strVal val="#ppt_x"/>
                                          </p:val>
                                        </p:tav>
                                      </p:tavLst>
                                    </p:anim>
                                    <p:anim calcmode="lin" valueType="num">
                                      <p:cBhvr>
                                        <p:cTn id="231"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232" fill="hold">
                      <p:stCondLst>
                        <p:cond delay="indefinite"/>
                      </p:stCondLst>
                      <p:childTnLst>
                        <p:par>
                          <p:cTn id="233" fill="hold">
                            <p:stCondLst>
                              <p:cond delay="0"/>
                            </p:stCondLst>
                            <p:childTnLst>
                              <p:par>
                                <p:cTn id="234" presetID="42" presetClass="entr" presetSubtype="0" fill="hold" grpId="0" nodeType="clickEffect">
                                  <p:stCondLst>
                                    <p:cond delay="0"/>
                                  </p:stCondLst>
                                  <p:childTnLst>
                                    <p:set>
                                      <p:cBhvr>
                                        <p:cTn id="235" dur="1" fill="hold">
                                          <p:stCondLst>
                                            <p:cond delay="0"/>
                                          </p:stCondLst>
                                        </p:cTn>
                                        <p:tgtEl>
                                          <p:spTgt spid="52"/>
                                        </p:tgtEl>
                                        <p:attrNameLst>
                                          <p:attrName>style.visibility</p:attrName>
                                        </p:attrNameLst>
                                      </p:cBhvr>
                                      <p:to>
                                        <p:strVal val="visible"/>
                                      </p:to>
                                    </p:set>
                                    <p:animEffect transition="in" filter="fade">
                                      <p:cBhvr>
                                        <p:cTn id="236" dur="1000"/>
                                        <p:tgtEl>
                                          <p:spTgt spid="52"/>
                                        </p:tgtEl>
                                      </p:cBhvr>
                                    </p:animEffect>
                                    <p:anim calcmode="lin" valueType="num">
                                      <p:cBhvr>
                                        <p:cTn id="237" dur="1000" fill="hold"/>
                                        <p:tgtEl>
                                          <p:spTgt spid="52"/>
                                        </p:tgtEl>
                                        <p:attrNameLst>
                                          <p:attrName>ppt_x</p:attrName>
                                        </p:attrNameLst>
                                      </p:cBhvr>
                                      <p:tavLst>
                                        <p:tav tm="0">
                                          <p:val>
                                            <p:strVal val="#ppt_x"/>
                                          </p:val>
                                        </p:tav>
                                        <p:tav tm="100000">
                                          <p:val>
                                            <p:strVal val="#ppt_x"/>
                                          </p:val>
                                        </p:tav>
                                      </p:tavLst>
                                    </p:anim>
                                    <p:anim calcmode="lin" valueType="num">
                                      <p:cBhvr>
                                        <p:cTn id="238" dur="1000" fill="hold"/>
                                        <p:tgtEl>
                                          <p:spTgt spid="52"/>
                                        </p:tgtEl>
                                        <p:attrNameLst>
                                          <p:attrName>ppt_y</p:attrName>
                                        </p:attrNameLst>
                                      </p:cBhvr>
                                      <p:tavLst>
                                        <p:tav tm="0">
                                          <p:val>
                                            <p:strVal val="#ppt_y+.1"/>
                                          </p:val>
                                        </p:tav>
                                        <p:tav tm="100000">
                                          <p:val>
                                            <p:strVal val="#ppt_y"/>
                                          </p:val>
                                        </p:tav>
                                      </p:tavLst>
                                    </p:anim>
                                  </p:childTnLst>
                                </p:cTn>
                              </p:par>
                              <p:par>
                                <p:cTn id="239" presetID="42" presetClass="entr" presetSubtype="0" fill="hold" grpId="0" nodeType="withEffect">
                                  <p:stCondLst>
                                    <p:cond delay="0"/>
                                  </p:stCondLst>
                                  <p:childTnLst>
                                    <p:set>
                                      <p:cBhvr>
                                        <p:cTn id="240" dur="1" fill="hold">
                                          <p:stCondLst>
                                            <p:cond delay="0"/>
                                          </p:stCondLst>
                                        </p:cTn>
                                        <p:tgtEl>
                                          <p:spTgt spid="53"/>
                                        </p:tgtEl>
                                        <p:attrNameLst>
                                          <p:attrName>style.visibility</p:attrName>
                                        </p:attrNameLst>
                                      </p:cBhvr>
                                      <p:to>
                                        <p:strVal val="visible"/>
                                      </p:to>
                                    </p:set>
                                    <p:animEffect transition="in" filter="fade">
                                      <p:cBhvr>
                                        <p:cTn id="241" dur="1000"/>
                                        <p:tgtEl>
                                          <p:spTgt spid="53"/>
                                        </p:tgtEl>
                                      </p:cBhvr>
                                    </p:animEffect>
                                    <p:anim calcmode="lin" valueType="num">
                                      <p:cBhvr>
                                        <p:cTn id="242" dur="1000" fill="hold"/>
                                        <p:tgtEl>
                                          <p:spTgt spid="53"/>
                                        </p:tgtEl>
                                        <p:attrNameLst>
                                          <p:attrName>ppt_x</p:attrName>
                                        </p:attrNameLst>
                                      </p:cBhvr>
                                      <p:tavLst>
                                        <p:tav tm="0">
                                          <p:val>
                                            <p:strVal val="#ppt_x"/>
                                          </p:val>
                                        </p:tav>
                                        <p:tav tm="100000">
                                          <p:val>
                                            <p:strVal val="#ppt_x"/>
                                          </p:val>
                                        </p:tav>
                                      </p:tavLst>
                                    </p:anim>
                                    <p:anim calcmode="lin" valueType="num">
                                      <p:cBhvr>
                                        <p:cTn id="243" dur="1000" fill="hold"/>
                                        <p:tgtEl>
                                          <p:spTgt spid="53"/>
                                        </p:tgtEl>
                                        <p:attrNameLst>
                                          <p:attrName>ppt_y</p:attrName>
                                        </p:attrNameLst>
                                      </p:cBhvr>
                                      <p:tavLst>
                                        <p:tav tm="0">
                                          <p:val>
                                            <p:strVal val="#ppt_y+.1"/>
                                          </p:val>
                                        </p:tav>
                                        <p:tav tm="100000">
                                          <p:val>
                                            <p:strVal val="#ppt_y"/>
                                          </p:val>
                                        </p:tav>
                                      </p:tavLst>
                                    </p:anim>
                                  </p:childTnLst>
                                </p:cTn>
                              </p:par>
                              <p:par>
                                <p:cTn id="244" presetID="42" presetClass="entr" presetSubtype="0" fill="hold" grpId="0" nodeType="withEffect">
                                  <p:stCondLst>
                                    <p:cond delay="0"/>
                                  </p:stCondLst>
                                  <p:childTnLst>
                                    <p:set>
                                      <p:cBhvr>
                                        <p:cTn id="245" dur="1" fill="hold">
                                          <p:stCondLst>
                                            <p:cond delay="0"/>
                                          </p:stCondLst>
                                        </p:cTn>
                                        <p:tgtEl>
                                          <p:spTgt spid="54"/>
                                        </p:tgtEl>
                                        <p:attrNameLst>
                                          <p:attrName>style.visibility</p:attrName>
                                        </p:attrNameLst>
                                      </p:cBhvr>
                                      <p:to>
                                        <p:strVal val="visible"/>
                                      </p:to>
                                    </p:set>
                                    <p:animEffect transition="in" filter="fade">
                                      <p:cBhvr>
                                        <p:cTn id="246" dur="1000"/>
                                        <p:tgtEl>
                                          <p:spTgt spid="54"/>
                                        </p:tgtEl>
                                      </p:cBhvr>
                                    </p:animEffect>
                                    <p:anim calcmode="lin" valueType="num">
                                      <p:cBhvr>
                                        <p:cTn id="247" dur="1000" fill="hold"/>
                                        <p:tgtEl>
                                          <p:spTgt spid="54"/>
                                        </p:tgtEl>
                                        <p:attrNameLst>
                                          <p:attrName>ppt_x</p:attrName>
                                        </p:attrNameLst>
                                      </p:cBhvr>
                                      <p:tavLst>
                                        <p:tav tm="0">
                                          <p:val>
                                            <p:strVal val="#ppt_x"/>
                                          </p:val>
                                        </p:tav>
                                        <p:tav tm="100000">
                                          <p:val>
                                            <p:strVal val="#ppt_x"/>
                                          </p:val>
                                        </p:tav>
                                      </p:tavLst>
                                    </p:anim>
                                    <p:anim calcmode="lin" valueType="num">
                                      <p:cBhvr>
                                        <p:cTn id="248" dur="1000" fill="hold"/>
                                        <p:tgtEl>
                                          <p:spTgt spid="54"/>
                                        </p:tgtEl>
                                        <p:attrNameLst>
                                          <p:attrName>ppt_y</p:attrName>
                                        </p:attrNameLst>
                                      </p:cBhvr>
                                      <p:tavLst>
                                        <p:tav tm="0">
                                          <p:val>
                                            <p:strVal val="#ppt_y+.1"/>
                                          </p:val>
                                        </p:tav>
                                        <p:tav tm="100000">
                                          <p:val>
                                            <p:strVal val="#ppt_y"/>
                                          </p:val>
                                        </p:tav>
                                      </p:tavLst>
                                    </p:anim>
                                  </p:childTnLst>
                                </p:cTn>
                              </p:par>
                              <p:par>
                                <p:cTn id="249" presetID="42" presetClass="entr" presetSubtype="0" fill="hold" grpId="0" nodeType="withEffect">
                                  <p:stCondLst>
                                    <p:cond delay="0"/>
                                  </p:stCondLst>
                                  <p:childTnLst>
                                    <p:set>
                                      <p:cBhvr>
                                        <p:cTn id="250" dur="1" fill="hold">
                                          <p:stCondLst>
                                            <p:cond delay="0"/>
                                          </p:stCondLst>
                                        </p:cTn>
                                        <p:tgtEl>
                                          <p:spTgt spid="55"/>
                                        </p:tgtEl>
                                        <p:attrNameLst>
                                          <p:attrName>style.visibility</p:attrName>
                                        </p:attrNameLst>
                                      </p:cBhvr>
                                      <p:to>
                                        <p:strVal val="visible"/>
                                      </p:to>
                                    </p:set>
                                    <p:animEffect transition="in" filter="fade">
                                      <p:cBhvr>
                                        <p:cTn id="251" dur="1000"/>
                                        <p:tgtEl>
                                          <p:spTgt spid="55"/>
                                        </p:tgtEl>
                                      </p:cBhvr>
                                    </p:animEffect>
                                    <p:anim calcmode="lin" valueType="num">
                                      <p:cBhvr>
                                        <p:cTn id="252" dur="1000" fill="hold"/>
                                        <p:tgtEl>
                                          <p:spTgt spid="55"/>
                                        </p:tgtEl>
                                        <p:attrNameLst>
                                          <p:attrName>ppt_x</p:attrName>
                                        </p:attrNameLst>
                                      </p:cBhvr>
                                      <p:tavLst>
                                        <p:tav tm="0">
                                          <p:val>
                                            <p:strVal val="#ppt_x"/>
                                          </p:val>
                                        </p:tav>
                                        <p:tav tm="100000">
                                          <p:val>
                                            <p:strVal val="#ppt_x"/>
                                          </p:val>
                                        </p:tav>
                                      </p:tavLst>
                                    </p:anim>
                                    <p:anim calcmode="lin" valueType="num">
                                      <p:cBhvr>
                                        <p:cTn id="253"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254" fill="hold">
                      <p:stCondLst>
                        <p:cond delay="indefinite"/>
                      </p:stCondLst>
                      <p:childTnLst>
                        <p:par>
                          <p:cTn id="255" fill="hold">
                            <p:stCondLst>
                              <p:cond delay="0"/>
                            </p:stCondLst>
                            <p:childTnLst>
                              <p:par>
                                <p:cTn id="256" presetID="42" presetClass="entr" presetSubtype="0" fill="hold" grpId="0" nodeType="clickEffect">
                                  <p:stCondLst>
                                    <p:cond delay="0"/>
                                  </p:stCondLst>
                                  <p:childTnLst>
                                    <p:set>
                                      <p:cBhvr>
                                        <p:cTn id="257" dur="1" fill="hold">
                                          <p:stCondLst>
                                            <p:cond delay="0"/>
                                          </p:stCondLst>
                                        </p:cTn>
                                        <p:tgtEl>
                                          <p:spTgt spid="56"/>
                                        </p:tgtEl>
                                        <p:attrNameLst>
                                          <p:attrName>style.visibility</p:attrName>
                                        </p:attrNameLst>
                                      </p:cBhvr>
                                      <p:to>
                                        <p:strVal val="visible"/>
                                      </p:to>
                                    </p:set>
                                    <p:animEffect transition="in" filter="fade">
                                      <p:cBhvr>
                                        <p:cTn id="258" dur="1000"/>
                                        <p:tgtEl>
                                          <p:spTgt spid="56"/>
                                        </p:tgtEl>
                                      </p:cBhvr>
                                    </p:animEffect>
                                    <p:anim calcmode="lin" valueType="num">
                                      <p:cBhvr>
                                        <p:cTn id="259" dur="1000" fill="hold"/>
                                        <p:tgtEl>
                                          <p:spTgt spid="56"/>
                                        </p:tgtEl>
                                        <p:attrNameLst>
                                          <p:attrName>ppt_x</p:attrName>
                                        </p:attrNameLst>
                                      </p:cBhvr>
                                      <p:tavLst>
                                        <p:tav tm="0">
                                          <p:val>
                                            <p:strVal val="#ppt_x"/>
                                          </p:val>
                                        </p:tav>
                                        <p:tav tm="100000">
                                          <p:val>
                                            <p:strVal val="#ppt_x"/>
                                          </p:val>
                                        </p:tav>
                                      </p:tavLst>
                                    </p:anim>
                                    <p:anim calcmode="lin" valueType="num">
                                      <p:cBhvr>
                                        <p:cTn id="260" dur="1000" fill="hold"/>
                                        <p:tgtEl>
                                          <p:spTgt spid="56"/>
                                        </p:tgtEl>
                                        <p:attrNameLst>
                                          <p:attrName>ppt_y</p:attrName>
                                        </p:attrNameLst>
                                      </p:cBhvr>
                                      <p:tavLst>
                                        <p:tav tm="0">
                                          <p:val>
                                            <p:strVal val="#ppt_y+.1"/>
                                          </p:val>
                                        </p:tav>
                                        <p:tav tm="100000">
                                          <p:val>
                                            <p:strVal val="#ppt_y"/>
                                          </p:val>
                                        </p:tav>
                                      </p:tavLst>
                                    </p:anim>
                                  </p:childTnLst>
                                </p:cTn>
                              </p:par>
                              <p:par>
                                <p:cTn id="261" presetID="42" presetClass="entr" presetSubtype="0" fill="hold" grpId="0" nodeType="withEffect">
                                  <p:stCondLst>
                                    <p:cond delay="0"/>
                                  </p:stCondLst>
                                  <p:childTnLst>
                                    <p:set>
                                      <p:cBhvr>
                                        <p:cTn id="262" dur="1" fill="hold">
                                          <p:stCondLst>
                                            <p:cond delay="0"/>
                                          </p:stCondLst>
                                        </p:cTn>
                                        <p:tgtEl>
                                          <p:spTgt spid="57"/>
                                        </p:tgtEl>
                                        <p:attrNameLst>
                                          <p:attrName>style.visibility</p:attrName>
                                        </p:attrNameLst>
                                      </p:cBhvr>
                                      <p:to>
                                        <p:strVal val="visible"/>
                                      </p:to>
                                    </p:set>
                                    <p:animEffect transition="in" filter="fade">
                                      <p:cBhvr>
                                        <p:cTn id="263" dur="1000"/>
                                        <p:tgtEl>
                                          <p:spTgt spid="57"/>
                                        </p:tgtEl>
                                      </p:cBhvr>
                                    </p:animEffect>
                                    <p:anim calcmode="lin" valueType="num">
                                      <p:cBhvr>
                                        <p:cTn id="264" dur="1000" fill="hold"/>
                                        <p:tgtEl>
                                          <p:spTgt spid="57"/>
                                        </p:tgtEl>
                                        <p:attrNameLst>
                                          <p:attrName>ppt_x</p:attrName>
                                        </p:attrNameLst>
                                      </p:cBhvr>
                                      <p:tavLst>
                                        <p:tav tm="0">
                                          <p:val>
                                            <p:strVal val="#ppt_x"/>
                                          </p:val>
                                        </p:tav>
                                        <p:tav tm="100000">
                                          <p:val>
                                            <p:strVal val="#ppt_x"/>
                                          </p:val>
                                        </p:tav>
                                      </p:tavLst>
                                    </p:anim>
                                    <p:anim calcmode="lin" valueType="num">
                                      <p:cBhvr>
                                        <p:cTn id="265" dur="1000" fill="hold"/>
                                        <p:tgtEl>
                                          <p:spTgt spid="57"/>
                                        </p:tgtEl>
                                        <p:attrNameLst>
                                          <p:attrName>ppt_y</p:attrName>
                                        </p:attrNameLst>
                                      </p:cBhvr>
                                      <p:tavLst>
                                        <p:tav tm="0">
                                          <p:val>
                                            <p:strVal val="#ppt_y+.1"/>
                                          </p:val>
                                        </p:tav>
                                        <p:tav tm="100000">
                                          <p:val>
                                            <p:strVal val="#ppt_y"/>
                                          </p:val>
                                        </p:tav>
                                      </p:tavLst>
                                    </p:anim>
                                  </p:childTnLst>
                                </p:cTn>
                              </p:par>
                              <p:par>
                                <p:cTn id="266" presetID="42" presetClass="entr" presetSubtype="0" fill="hold" grpId="0" nodeType="withEffect">
                                  <p:stCondLst>
                                    <p:cond delay="0"/>
                                  </p:stCondLst>
                                  <p:childTnLst>
                                    <p:set>
                                      <p:cBhvr>
                                        <p:cTn id="267" dur="1" fill="hold">
                                          <p:stCondLst>
                                            <p:cond delay="0"/>
                                          </p:stCondLst>
                                        </p:cTn>
                                        <p:tgtEl>
                                          <p:spTgt spid="58"/>
                                        </p:tgtEl>
                                        <p:attrNameLst>
                                          <p:attrName>style.visibility</p:attrName>
                                        </p:attrNameLst>
                                      </p:cBhvr>
                                      <p:to>
                                        <p:strVal val="visible"/>
                                      </p:to>
                                    </p:set>
                                    <p:animEffect transition="in" filter="fade">
                                      <p:cBhvr>
                                        <p:cTn id="268" dur="1000"/>
                                        <p:tgtEl>
                                          <p:spTgt spid="58"/>
                                        </p:tgtEl>
                                      </p:cBhvr>
                                    </p:animEffect>
                                    <p:anim calcmode="lin" valueType="num">
                                      <p:cBhvr>
                                        <p:cTn id="269" dur="1000" fill="hold"/>
                                        <p:tgtEl>
                                          <p:spTgt spid="58"/>
                                        </p:tgtEl>
                                        <p:attrNameLst>
                                          <p:attrName>ppt_x</p:attrName>
                                        </p:attrNameLst>
                                      </p:cBhvr>
                                      <p:tavLst>
                                        <p:tav tm="0">
                                          <p:val>
                                            <p:strVal val="#ppt_x"/>
                                          </p:val>
                                        </p:tav>
                                        <p:tav tm="100000">
                                          <p:val>
                                            <p:strVal val="#ppt_x"/>
                                          </p:val>
                                        </p:tav>
                                      </p:tavLst>
                                    </p:anim>
                                    <p:anim calcmode="lin" valueType="num">
                                      <p:cBhvr>
                                        <p:cTn id="270" dur="1000" fill="hold"/>
                                        <p:tgtEl>
                                          <p:spTgt spid="58"/>
                                        </p:tgtEl>
                                        <p:attrNameLst>
                                          <p:attrName>ppt_y</p:attrName>
                                        </p:attrNameLst>
                                      </p:cBhvr>
                                      <p:tavLst>
                                        <p:tav tm="0">
                                          <p:val>
                                            <p:strVal val="#ppt_y+.1"/>
                                          </p:val>
                                        </p:tav>
                                        <p:tav tm="100000">
                                          <p:val>
                                            <p:strVal val="#ppt_y"/>
                                          </p:val>
                                        </p:tav>
                                      </p:tavLst>
                                    </p:anim>
                                  </p:childTnLst>
                                </p:cTn>
                              </p:par>
                              <p:par>
                                <p:cTn id="271" presetID="42" presetClass="entr" presetSubtype="0" fill="hold" grpId="0" nodeType="withEffect">
                                  <p:stCondLst>
                                    <p:cond delay="0"/>
                                  </p:stCondLst>
                                  <p:childTnLst>
                                    <p:set>
                                      <p:cBhvr>
                                        <p:cTn id="272" dur="1" fill="hold">
                                          <p:stCondLst>
                                            <p:cond delay="0"/>
                                          </p:stCondLst>
                                        </p:cTn>
                                        <p:tgtEl>
                                          <p:spTgt spid="59"/>
                                        </p:tgtEl>
                                        <p:attrNameLst>
                                          <p:attrName>style.visibility</p:attrName>
                                        </p:attrNameLst>
                                      </p:cBhvr>
                                      <p:to>
                                        <p:strVal val="visible"/>
                                      </p:to>
                                    </p:set>
                                    <p:animEffect transition="in" filter="fade">
                                      <p:cBhvr>
                                        <p:cTn id="273" dur="1000"/>
                                        <p:tgtEl>
                                          <p:spTgt spid="59"/>
                                        </p:tgtEl>
                                      </p:cBhvr>
                                    </p:animEffect>
                                    <p:anim calcmode="lin" valueType="num">
                                      <p:cBhvr>
                                        <p:cTn id="274" dur="1000" fill="hold"/>
                                        <p:tgtEl>
                                          <p:spTgt spid="59"/>
                                        </p:tgtEl>
                                        <p:attrNameLst>
                                          <p:attrName>ppt_x</p:attrName>
                                        </p:attrNameLst>
                                      </p:cBhvr>
                                      <p:tavLst>
                                        <p:tav tm="0">
                                          <p:val>
                                            <p:strVal val="#ppt_x"/>
                                          </p:val>
                                        </p:tav>
                                        <p:tav tm="100000">
                                          <p:val>
                                            <p:strVal val="#ppt_x"/>
                                          </p:val>
                                        </p:tav>
                                      </p:tavLst>
                                    </p:anim>
                                    <p:anim calcmode="lin" valueType="num">
                                      <p:cBhvr>
                                        <p:cTn id="275"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276" fill="hold">
                      <p:stCondLst>
                        <p:cond delay="indefinite"/>
                      </p:stCondLst>
                      <p:childTnLst>
                        <p:par>
                          <p:cTn id="277" fill="hold">
                            <p:stCondLst>
                              <p:cond delay="0"/>
                            </p:stCondLst>
                            <p:childTnLst>
                              <p:par>
                                <p:cTn id="278" presetID="42" presetClass="entr" presetSubtype="0" fill="hold" grpId="0" nodeType="clickEffect">
                                  <p:stCondLst>
                                    <p:cond delay="0"/>
                                  </p:stCondLst>
                                  <p:childTnLst>
                                    <p:set>
                                      <p:cBhvr>
                                        <p:cTn id="279" dur="1" fill="hold">
                                          <p:stCondLst>
                                            <p:cond delay="0"/>
                                          </p:stCondLst>
                                        </p:cTn>
                                        <p:tgtEl>
                                          <p:spTgt spid="60"/>
                                        </p:tgtEl>
                                        <p:attrNameLst>
                                          <p:attrName>style.visibility</p:attrName>
                                        </p:attrNameLst>
                                      </p:cBhvr>
                                      <p:to>
                                        <p:strVal val="visible"/>
                                      </p:to>
                                    </p:set>
                                    <p:animEffect transition="in" filter="fade">
                                      <p:cBhvr>
                                        <p:cTn id="280" dur="1000"/>
                                        <p:tgtEl>
                                          <p:spTgt spid="60"/>
                                        </p:tgtEl>
                                      </p:cBhvr>
                                    </p:animEffect>
                                    <p:anim calcmode="lin" valueType="num">
                                      <p:cBhvr>
                                        <p:cTn id="281" dur="1000" fill="hold"/>
                                        <p:tgtEl>
                                          <p:spTgt spid="60"/>
                                        </p:tgtEl>
                                        <p:attrNameLst>
                                          <p:attrName>ppt_x</p:attrName>
                                        </p:attrNameLst>
                                      </p:cBhvr>
                                      <p:tavLst>
                                        <p:tav tm="0">
                                          <p:val>
                                            <p:strVal val="#ppt_x"/>
                                          </p:val>
                                        </p:tav>
                                        <p:tav tm="100000">
                                          <p:val>
                                            <p:strVal val="#ppt_x"/>
                                          </p:val>
                                        </p:tav>
                                      </p:tavLst>
                                    </p:anim>
                                    <p:anim calcmode="lin" valueType="num">
                                      <p:cBhvr>
                                        <p:cTn id="282" dur="1000" fill="hold"/>
                                        <p:tgtEl>
                                          <p:spTgt spid="60"/>
                                        </p:tgtEl>
                                        <p:attrNameLst>
                                          <p:attrName>ppt_y</p:attrName>
                                        </p:attrNameLst>
                                      </p:cBhvr>
                                      <p:tavLst>
                                        <p:tav tm="0">
                                          <p:val>
                                            <p:strVal val="#ppt_y+.1"/>
                                          </p:val>
                                        </p:tav>
                                        <p:tav tm="100000">
                                          <p:val>
                                            <p:strVal val="#ppt_y"/>
                                          </p:val>
                                        </p:tav>
                                      </p:tavLst>
                                    </p:anim>
                                  </p:childTnLst>
                                </p:cTn>
                              </p:par>
                              <p:par>
                                <p:cTn id="283" presetID="42" presetClass="entr" presetSubtype="0" fill="hold" grpId="0" nodeType="withEffect">
                                  <p:stCondLst>
                                    <p:cond delay="0"/>
                                  </p:stCondLst>
                                  <p:childTnLst>
                                    <p:set>
                                      <p:cBhvr>
                                        <p:cTn id="284" dur="1" fill="hold">
                                          <p:stCondLst>
                                            <p:cond delay="0"/>
                                          </p:stCondLst>
                                        </p:cTn>
                                        <p:tgtEl>
                                          <p:spTgt spid="61"/>
                                        </p:tgtEl>
                                        <p:attrNameLst>
                                          <p:attrName>style.visibility</p:attrName>
                                        </p:attrNameLst>
                                      </p:cBhvr>
                                      <p:to>
                                        <p:strVal val="visible"/>
                                      </p:to>
                                    </p:set>
                                    <p:animEffect transition="in" filter="fade">
                                      <p:cBhvr>
                                        <p:cTn id="285" dur="1000"/>
                                        <p:tgtEl>
                                          <p:spTgt spid="61"/>
                                        </p:tgtEl>
                                      </p:cBhvr>
                                    </p:animEffect>
                                    <p:anim calcmode="lin" valueType="num">
                                      <p:cBhvr>
                                        <p:cTn id="286" dur="1000" fill="hold"/>
                                        <p:tgtEl>
                                          <p:spTgt spid="61"/>
                                        </p:tgtEl>
                                        <p:attrNameLst>
                                          <p:attrName>ppt_x</p:attrName>
                                        </p:attrNameLst>
                                      </p:cBhvr>
                                      <p:tavLst>
                                        <p:tav tm="0">
                                          <p:val>
                                            <p:strVal val="#ppt_x"/>
                                          </p:val>
                                        </p:tav>
                                        <p:tav tm="100000">
                                          <p:val>
                                            <p:strVal val="#ppt_x"/>
                                          </p:val>
                                        </p:tav>
                                      </p:tavLst>
                                    </p:anim>
                                    <p:anim calcmode="lin" valueType="num">
                                      <p:cBhvr>
                                        <p:cTn id="287" dur="1000" fill="hold"/>
                                        <p:tgtEl>
                                          <p:spTgt spid="61"/>
                                        </p:tgtEl>
                                        <p:attrNameLst>
                                          <p:attrName>ppt_y</p:attrName>
                                        </p:attrNameLst>
                                      </p:cBhvr>
                                      <p:tavLst>
                                        <p:tav tm="0">
                                          <p:val>
                                            <p:strVal val="#ppt_y+.1"/>
                                          </p:val>
                                        </p:tav>
                                        <p:tav tm="100000">
                                          <p:val>
                                            <p:strVal val="#ppt_y"/>
                                          </p:val>
                                        </p:tav>
                                      </p:tavLst>
                                    </p:anim>
                                  </p:childTnLst>
                                </p:cTn>
                              </p:par>
                              <p:par>
                                <p:cTn id="288" presetID="42" presetClass="entr" presetSubtype="0" fill="hold" grpId="0" nodeType="withEffect">
                                  <p:stCondLst>
                                    <p:cond delay="0"/>
                                  </p:stCondLst>
                                  <p:childTnLst>
                                    <p:set>
                                      <p:cBhvr>
                                        <p:cTn id="289" dur="1" fill="hold">
                                          <p:stCondLst>
                                            <p:cond delay="0"/>
                                          </p:stCondLst>
                                        </p:cTn>
                                        <p:tgtEl>
                                          <p:spTgt spid="62"/>
                                        </p:tgtEl>
                                        <p:attrNameLst>
                                          <p:attrName>style.visibility</p:attrName>
                                        </p:attrNameLst>
                                      </p:cBhvr>
                                      <p:to>
                                        <p:strVal val="visible"/>
                                      </p:to>
                                    </p:set>
                                    <p:animEffect transition="in" filter="fade">
                                      <p:cBhvr>
                                        <p:cTn id="290" dur="1000"/>
                                        <p:tgtEl>
                                          <p:spTgt spid="62"/>
                                        </p:tgtEl>
                                      </p:cBhvr>
                                    </p:animEffect>
                                    <p:anim calcmode="lin" valueType="num">
                                      <p:cBhvr>
                                        <p:cTn id="291" dur="1000" fill="hold"/>
                                        <p:tgtEl>
                                          <p:spTgt spid="62"/>
                                        </p:tgtEl>
                                        <p:attrNameLst>
                                          <p:attrName>ppt_x</p:attrName>
                                        </p:attrNameLst>
                                      </p:cBhvr>
                                      <p:tavLst>
                                        <p:tav tm="0">
                                          <p:val>
                                            <p:strVal val="#ppt_x"/>
                                          </p:val>
                                        </p:tav>
                                        <p:tav tm="100000">
                                          <p:val>
                                            <p:strVal val="#ppt_x"/>
                                          </p:val>
                                        </p:tav>
                                      </p:tavLst>
                                    </p:anim>
                                    <p:anim calcmode="lin" valueType="num">
                                      <p:cBhvr>
                                        <p:cTn id="292" dur="1000" fill="hold"/>
                                        <p:tgtEl>
                                          <p:spTgt spid="62"/>
                                        </p:tgtEl>
                                        <p:attrNameLst>
                                          <p:attrName>ppt_y</p:attrName>
                                        </p:attrNameLst>
                                      </p:cBhvr>
                                      <p:tavLst>
                                        <p:tav tm="0">
                                          <p:val>
                                            <p:strVal val="#ppt_y+.1"/>
                                          </p:val>
                                        </p:tav>
                                        <p:tav tm="100000">
                                          <p:val>
                                            <p:strVal val="#ppt_y"/>
                                          </p:val>
                                        </p:tav>
                                      </p:tavLst>
                                    </p:anim>
                                  </p:childTnLst>
                                </p:cTn>
                              </p:par>
                              <p:par>
                                <p:cTn id="293" presetID="42" presetClass="entr" presetSubtype="0" fill="hold" grpId="0" nodeType="withEffect">
                                  <p:stCondLst>
                                    <p:cond delay="0"/>
                                  </p:stCondLst>
                                  <p:childTnLst>
                                    <p:set>
                                      <p:cBhvr>
                                        <p:cTn id="294" dur="1" fill="hold">
                                          <p:stCondLst>
                                            <p:cond delay="0"/>
                                          </p:stCondLst>
                                        </p:cTn>
                                        <p:tgtEl>
                                          <p:spTgt spid="63"/>
                                        </p:tgtEl>
                                        <p:attrNameLst>
                                          <p:attrName>style.visibility</p:attrName>
                                        </p:attrNameLst>
                                      </p:cBhvr>
                                      <p:to>
                                        <p:strVal val="visible"/>
                                      </p:to>
                                    </p:set>
                                    <p:animEffect transition="in" filter="fade">
                                      <p:cBhvr>
                                        <p:cTn id="295" dur="1000"/>
                                        <p:tgtEl>
                                          <p:spTgt spid="63"/>
                                        </p:tgtEl>
                                      </p:cBhvr>
                                    </p:animEffect>
                                    <p:anim calcmode="lin" valueType="num">
                                      <p:cBhvr>
                                        <p:cTn id="296" dur="1000" fill="hold"/>
                                        <p:tgtEl>
                                          <p:spTgt spid="63"/>
                                        </p:tgtEl>
                                        <p:attrNameLst>
                                          <p:attrName>ppt_x</p:attrName>
                                        </p:attrNameLst>
                                      </p:cBhvr>
                                      <p:tavLst>
                                        <p:tav tm="0">
                                          <p:val>
                                            <p:strVal val="#ppt_x"/>
                                          </p:val>
                                        </p:tav>
                                        <p:tav tm="100000">
                                          <p:val>
                                            <p:strVal val="#ppt_x"/>
                                          </p:val>
                                        </p:tav>
                                      </p:tavLst>
                                    </p:anim>
                                    <p:anim calcmode="lin" valueType="num">
                                      <p:cBhvr>
                                        <p:cTn id="297" dur="1000" fill="hold"/>
                                        <p:tgtEl>
                                          <p:spTgt spid="63"/>
                                        </p:tgtEl>
                                        <p:attrNameLst>
                                          <p:attrName>ppt_y</p:attrName>
                                        </p:attrNameLst>
                                      </p:cBhvr>
                                      <p:tavLst>
                                        <p:tav tm="0">
                                          <p:val>
                                            <p:strVal val="#ppt_y+.1"/>
                                          </p:val>
                                        </p:tav>
                                        <p:tav tm="100000">
                                          <p:val>
                                            <p:strVal val="#ppt_y"/>
                                          </p:val>
                                        </p:tav>
                                      </p:tavLst>
                                    </p:anim>
                                  </p:childTnLst>
                                </p:cTn>
                              </p:par>
                              <p:par>
                                <p:cTn id="298" presetID="42" presetClass="entr" presetSubtype="0" fill="hold" grpId="0" nodeType="withEffect">
                                  <p:stCondLst>
                                    <p:cond delay="0"/>
                                  </p:stCondLst>
                                  <p:childTnLst>
                                    <p:set>
                                      <p:cBhvr>
                                        <p:cTn id="299" dur="1" fill="hold">
                                          <p:stCondLst>
                                            <p:cond delay="0"/>
                                          </p:stCondLst>
                                        </p:cTn>
                                        <p:tgtEl>
                                          <p:spTgt spid="65"/>
                                        </p:tgtEl>
                                        <p:attrNameLst>
                                          <p:attrName>style.visibility</p:attrName>
                                        </p:attrNameLst>
                                      </p:cBhvr>
                                      <p:to>
                                        <p:strVal val="visible"/>
                                      </p:to>
                                    </p:set>
                                    <p:animEffect transition="in" filter="fade">
                                      <p:cBhvr>
                                        <p:cTn id="300" dur="1000"/>
                                        <p:tgtEl>
                                          <p:spTgt spid="65"/>
                                        </p:tgtEl>
                                      </p:cBhvr>
                                    </p:animEffect>
                                    <p:anim calcmode="lin" valueType="num">
                                      <p:cBhvr>
                                        <p:cTn id="301" dur="1000" fill="hold"/>
                                        <p:tgtEl>
                                          <p:spTgt spid="65"/>
                                        </p:tgtEl>
                                        <p:attrNameLst>
                                          <p:attrName>ppt_x</p:attrName>
                                        </p:attrNameLst>
                                      </p:cBhvr>
                                      <p:tavLst>
                                        <p:tav tm="0">
                                          <p:val>
                                            <p:strVal val="#ppt_x"/>
                                          </p:val>
                                        </p:tav>
                                        <p:tav tm="100000">
                                          <p:val>
                                            <p:strVal val="#ppt_x"/>
                                          </p:val>
                                        </p:tav>
                                      </p:tavLst>
                                    </p:anim>
                                    <p:anim calcmode="lin" valueType="num">
                                      <p:cBhvr>
                                        <p:cTn id="302" dur="1000" fill="hold"/>
                                        <p:tgtEl>
                                          <p:spTgt spid="65"/>
                                        </p:tgtEl>
                                        <p:attrNameLst>
                                          <p:attrName>ppt_y</p:attrName>
                                        </p:attrNameLst>
                                      </p:cBhvr>
                                      <p:tavLst>
                                        <p:tav tm="0">
                                          <p:val>
                                            <p:strVal val="#ppt_y+.1"/>
                                          </p:val>
                                        </p:tav>
                                        <p:tav tm="100000">
                                          <p:val>
                                            <p:strVal val="#ppt_y"/>
                                          </p:val>
                                        </p:tav>
                                      </p:tavLst>
                                    </p:anim>
                                  </p:childTnLst>
                                </p:cTn>
                              </p:par>
                              <p:par>
                                <p:cTn id="303" presetID="42" presetClass="entr" presetSubtype="0" fill="hold" grpId="0" nodeType="withEffect">
                                  <p:stCondLst>
                                    <p:cond delay="0"/>
                                  </p:stCondLst>
                                  <p:childTnLst>
                                    <p:set>
                                      <p:cBhvr>
                                        <p:cTn id="304" dur="1" fill="hold">
                                          <p:stCondLst>
                                            <p:cond delay="0"/>
                                          </p:stCondLst>
                                        </p:cTn>
                                        <p:tgtEl>
                                          <p:spTgt spid="66"/>
                                        </p:tgtEl>
                                        <p:attrNameLst>
                                          <p:attrName>style.visibility</p:attrName>
                                        </p:attrNameLst>
                                      </p:cBhvr>
                                      <p:to>
                                        <p:strVal val="visible"/>
                                      </p:to>
                                    </p:set>
                                    <p:animEffect transition="in" filter="fade">
                                      <p:cBhvr>
                                        <p:cTn id="305" dur="1000"/>
                                        <p:tgtEl>
                                          <p:spTgt spid="66"/>
                                        </p:tgtEl>
                                      </p:cBhvr>
                                    </p:animEffect>
                                    <p:anim calcmode="lin" valueType="num">
                                      <p:cBhvr>
                                        <p:cTn id="306" dur="1000" fill="hold"/>
                                        <p:tgtEl>
                                          <p:spTgt spid="66"/>
                                        </p:tgtEl>
                                        <p:attrNameLst>
                                          <p:attrName>ppt_x</p:attrName>
                                        </p:attrNameLst>
                                      </p:cBhvr>
                                      <p:tavLst>
                                        <p:tav tm="0">
                                          <p:val>
                                            <p:strVal val="#ppt_x"/>
                                          </p:val>
                                        </p:tav>
                                        <p:tav tm="100000">
                                          <p:val>
                                            <p:strVal val="#ppt_x"/>
                                          </p:val>
                                        </p:tav>
                                      </p:tavLst>
                                    </p:anim>
                                    <p:anim calcmode="lin" valueType="num">
                                      <p:cBhvr>
                                        <p:cTn id="307"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P spid="11" grpId="0"/>
      <p:bldP spid="12" grpId="0"/>
      <p:bldP spid="13" grpId="0"/>
      <p:bldP spid="14" grpId="0"/>
      <p:bldP spid="15" grpId="0"/>
      <p:bldP spid="16" grpId="0"/>
      <p:bldP spid="17" grpId="0"/>
      <p:bldP spid="19" grpId="0"/>
      <p:bldP spid="20" grpId="0"/>
      <p:bldP spid="21" grpId="0"/>
      <p:bldP spid="22" grpId="0"/>
      <p:bldP spid="23" grpId="0"/>
      <p:bldP spid="24" grpId="0"/>
      <p:bldP spid="25" grpId="0"/>
      <p:bldP spid="26"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5" grpId="0"/>
      <p:bldP spid="46" grpId="0"/>
      <p:bldP spid="47" grpId="0"/>
      <p:bldP spid="48" grpId="0"/>
      <p:bldP spid="49" grpId="0"/>
      <p:bldP spid="50" grpId="0"/>
      <p:bldP spid="51" grpId="0"/>
      <p:bldP spid="52" grpId="0"/>
      <p:bldP spid="53" grpId="0"/>
      <p:bldP spid="54" grpId="0"/>
      <p:bldP spid="55" grpId="0"/>
      <p:bldP spid="56" grpId="0"/>
      <p:bldP spid="57" grpId="0"/>
      <p:bldP spid="58" grpId="0"/>
      <p:bldP spid="59" grpId="0"/>
      <p:bldP spid="60" grpId="0"/>
      <p:bldP spid="61" grpId="0"/>
      <p:bldP spid="62" grpId="0"/>
      <p:bldP spid="63" grpId="0"/>
      <p:bldP spid="65" grpId="0"/>
      <p:bldP spid="6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3200400" y="457200"/>
            <a:ext cx="5029200" cy="646331"/>
          </a:xfrm>
          <a:prstGeom prst="rect">
            <a:avLst/>
          </a:prstGeom>
          <a:noFill/>
        </p:spPr>
        <p:txBody>
          <a:bodyPr wrap="square" rtlCol="0">
            <a:spAutoFit/>
          </a:bodyPr>
          <a:lstStyle/>
          <a:p>
            <a:pPr algn="just"/>
            <a:r>
              <a:rPr lang="en-US" sz="3600" b="1" dirty="0">
                <a:latin typeface="Arial Black" pitchFamily="34" charset="0"/>
              </a:rPr>
              <a:t>PRAYER</a:t>
            </a:r>
          </a:p>
        </p:txBody>
      </p:sp>
      <p:sp>
        <p:nvSpPr>
          <p:cNvPr id="4" name="Rectangle 3"/>
          <p:cNvSpPr/>
          <p:nvPr/>
        </p:nvSpPr>
        <p:spPr>
          <a:xfrm>
            <a:off x="304800" y="1859338"/>
            <a:ext cx="5410200" cy="3139321"/>
          </a:xfrm>
          <a:prstGeom prst="rect">
            <a:avLst/>
          </a:prstGeom>
        </p:spPr>
        <p:txBody>
          <a:bodyPr wrap="square">
            <a:spAutoFit/>
          </a:bodyPr>
          <a:lstStyle/>
          <a:p>
            <a:r>
              <a:rPr lang="es-ES" dirty="0" err="1">
                <a:latin typeface="Arial Black" pitchFamily="34" charset="0"/>
              </a:rPr>
              <a:t>J</a:t>
            </a:r>
            <a:r>
              <a:rPr lang="es-ES" sz="2000" b="1" dirty="0" err="1">
                <a:latin typeface="Arial Black" pitchFamily="34" charset="0"/>
              </a:rPr>
              <a:t>esus</a:t>
            </a:r>
            <a:r>
              <a:rPr lang="es-ES" dirty="0">
                <a:latin typeface="Arial Black" pitchFamily="34" charset="0"/>
              </a:rPr>
              <a:t>, </a:t>
            </a:r>
          </a:p>
          <a:p>
            <a:endParaRPr lang="es-ES" dirty="0">
              <a:latin typeface="Arial Black" pitchFamily="34" charset="0"/>
            </a:endParaRPr>
          </a:p>
          <a:p>
            <a:pPr algn="just"/>
            <a:r>
              <a:rPr lang="en-US" sz="2000" b="1" dirty="0">
                <a:latin typeface="Arial Black" pitchFamily="34" charset="0"/>
              </a:rPr>
              <a:t>Lord, in your great compassion, you reject no one. Teach us to see everyone as your beloved child so all may feel Your love. Thank you for your great compassion for us. Give us the joy of your salvation so that we can share it with others. Amen</a:t>
            </a:r>
            <a:endParaRPr lang="es-ES" sz="2000" b="1" dirty="0">
              <a:latin typeface="Arial Black" pitchFamily="34" charset="0"/>
            </a:endParaRPr>
          </a:p>
          <a:p>
            <a:endParaRPr lang="en-US" sz="2000" b="1" dirty="0">
              <a:latin typeface="Arial Black" pitchFamily="34" charset="0"/>
            </a:endParaRPr>
          </a:p>
        </p:txBody>
      </p:sp>
      <p:pic>
        <p:nvPicPr>
          <p:cNvPr id="5" name="Picture 2" descr="CLASE ROQUITAS: EL TEMPLO ES UN LUGAR PARA ORAR"/>
          <p:cNvPicPr>
            <a:picLocks noChangeAspect="1" noChangeArrowheads="1"/>
          </p:cNvPicPr>
          <p:nvPr/>
        </p:nvPicPr>
        <p:blipFill>
          <a:blip r:embed="rId2" cstate="print"/>
          <a:srcRect/>
          <a:stretch>
            <a:fillRect/>
          </a:stretch>
        </p:blipFill>
        <p:spPr bwMode="auto">
          <a:xfrm>
            <a:off x="5715000" y="1166812"/>
            <a:ext cx="3371850" cy="4524375"/>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6CD45-E9BE-42E0-BE30-9B4E9BE82AC1}"/>
              </a:ext>
            </a:extLst>
          </p:cNvPr>
          <p:cNvSpPr>
            <a:spLocks noGrp="1"/>
          </p:cNvSpPr>
          <p:nvPr>
            <p:ph type="title"/>
          </p:nvPr>
        </p:nvSpPr>
        <p:spPr>
          <a:xfrm>
            <a:off x="457200" y="11723"/>
            <a:ext cx="8229600" cy="334962"/>
          </a:xfrm>
        </p:spPr>
        <p:txBody>
          <a:bodyPr>
            <a:normAutofit fontScale="90000"/>
          </a:bodyPr>
          <a:lstStyle/>
          <a:p>
            <a:r>
              <a:rPr lang="en-US" sz="2200" b="1" dirty="0">
                <a:latin typeface="Arial Black" pitchFamily="34" charset="0"/>
              </a:rPr>
              <a:t>Song:</a:t>
            </a:r>
            <a:r>
              <a:rPr lang="en-US" sz="2200" dirty="0"/>
              <a:t> </a:t>
            </a:r>
            <a:r>
              <a:rPr lang="en-US" sz="2200" b="1" dirty="0">
                <a:latin typeface="Arial Black" pitchFamily="34" charset="0"/>
              </a:rPr>
              <a:t>Love One Another Lullaby, Dakota Pyle</a:t>
            </a:r>
            <a:endParaRPr lang="en-US" dirty="0"/>
          </a:p>
        </p:txBody>
      </p:sp>
      <p:pic>
        <p:nvPicPr>
          <p:cNvPr id="3" name="Online Media 2" title="Love One Another Lullaby">
            <a:hlinkClick r:id="" action="ppaction://media"/>
            <a:extLst>
              <a:ext uri="{FF2B5EF4-FFF2-40B4-BE49-F238E27FC236}">
                <a16:creationId xmlns:a16="http://schemas.microsoft.com/office/drawing/2014/main" id="{223A9D51-644F-442F-BB51-71AB76388EFC}"/>
              </a:ext>
            </a:extLst>
          </p:cNvPr>
          <p:cNvPicPr>
            <a:picLocks noRot="1" noChangeAspect="1"/>
          </p:cNvPicPr>
          <p:nvPr>
            <a:videoFile r:link="rId1"/>
          </p:nvPr>
        </p:nvPicPr>
        <p:blipFill>
          <a:blip r:embed="rId3"/>
          <a:stretch>
            <a:fillRect/>
          </a:stretch>
        </p:blipFill>
        <p:spPr>
          <a:xfrm>
            <a:off x="0" y="487362"/>
            <a:ext cx="9144000" cy="6370638"/>
          </a:xfrm>
          <a:prstGeom prst="rect">
            <a:avLst/>
          </a:prstGeom>
        </p:spPr>
      </p:pic>
    </p:spTree>
    <p:extLst>
      <p:ext uri="{BB962C8B-B14F-4D97-AF65-F5344CB8AC3E}">
        <p14:creationId xmlns:p14="http://schemas.microsoft.com/office/powerpoint/2010/main" val="2981300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7D223F-4D91-4CAB-8C6D-9B5A4657230B}"/>
              </a:ext>
            </a:extLst>
          </p:cNvPr>
          <p:cNvSpPr txBox="1"/>
          <p:nvPr/>
        </p:nvSpPr>
        <p:spPr>
          <a:xfrm>
            <a:off x="76200" y="76200"/>
            <a:ext cx="8839200" cy="1323439"/>
          </a:xfrm>
          <a:prstGeom prst="rect">
            <a:avLst/>
          </a:prstGeom>
          <a:noFill/>
        </p:spPr>
        <p:txBody>
          <a:bodyPr wrap="square" rtlCol="0">
            <a:spAutoFit/>
          </a:bodyPr>
          <a:lstStyle/>
          <a:p>
            <a:pPr algn="ctr"/>
            <a:r>
              <a:rPr lang="en-US" sz="4000" b="1" dirty="0">
                <a:latin typeface="Times New Roman" panose="02020603050405020304" pitchFamily="18" charset="0"/>
                <a:cs typeface="Times New Roman" panose="02020603050405020304" pitchFamily="18" charset="0"/>
              </a:rPr>
              <a:t>Our Lady of Lourdes</a:t>
            </a:r>
          </a:p>
          <a:p>
            <a:pPr algn="ctr"/>
            <a:r>
              <a:rPr lang="en-US" sz="4000" b="1" dirty="0">
                <a:latin typeface="Times New Roman" panose="02020603050405020304" pitchFamily="18" charset="0"/>
                <a:cs typeface="Times New Roman" panose="02020603050405020304" pitchFamily="18" charset="0"/>
              </a:rPr>
              <a:t>February 11</a:t>
            </a:r>
          </a:p>
        </p:txBody>
      </p:sp>
      <p:pic>
        <p:nvPicPr>
          <p:cNvPr id="4" name="Picture 3">
            <a:extLst>
              <a:ext uri="{FF2B5EF4-FFF2-40B4-BE49-F238E27FC236}">
                <a16:creationId xmlns:a16="http://schemas.microsoft.com/office/drawing/2014/main" id="{B81B23C2-1695-49B8-A8FC-81598CF8693F}"/>
              </a:ext>
            </a:extLst>
          </p:cNvPr>
          <p:cNvPicPr>
            <a:picLocks noChangeAspect="1"/>
          </p:cNvPicPr>
          <p:nvPr/>
        </p:nvPicPr>
        <p:blipFill>
          <a:blip r:embed="rId2"/>
          <a:stretch>
            <a:fillRect/>
          </a:stretch>
        </p:blipFill>
        <p:spPr>
          <a:xfrm>
            <a:off x="1935956" y="1369267"/>
            <a:ext cx="5531644" cy="5401104"/>
          </a:xfrm>
          <a:prstGeom prst="rect">
            <a:avLst/>
          </a:prstGeom>
        </p:spPr>
      </p:pic>
    </p:spTree>
    <p:extLst>
      <p:ext uri="{BB962C8B-B14F-4D97-AF65-F5344CB8AC3E}">
        <p14:creationId xmlns:p14="http://schemas.microsoft.com/office/powerpoint/2010/main" val="8088801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8179F4-16A7-4382-998D-4E7D50CBA065}"/>
              </a:ext>
            </a:extLst>
          </p:cNvPr>
          <p:cNvPicPr>
            <a:picLocks noChangeAspect="1"/>
          </p:cNvPicPr>
          <p:nvPr/>
        </p:nvPicPr>
        <p:blipFill>
          <a:blip r:embed="rId2"/>
          <a:stretch>
            <a:fillRect/>
          </a:stretch>
        </p:blipFill>
        <p:spPr>
          <a:xfrm>
            <a:off x="0" y="11430"/>
            <a:ext cx="9144000" cy="2931859"/>
          </a:xfrm>
          <a:prstGeom prst="rect">
            <a:avLst/>
          </a:prstGeom>
        </p:spPr>
      </p:pic>
      <p:pic>
        <p:nvPicPr>
          <p:cNvPr id="7" name="Picture 6">
            <a:extLst>
              <a:ext uri="{FF2B5EF4-FFF2-40B4-BE49-F238E27FC236}">
                <a16:creationId xmlns:a16="http://schemas.microsoft.com/office/drawing/2014/main" id="{F96D03C3-90E0-4516-ACC6-E182442506BA}"/>
              </a:ext>
            </a:extLst>
          </p:cNvPr>
          <p:cNvPicPr>
            <a:picLocks noChangeAspect="1"/>
          </p:cNvPicPr>
          <p:nvPr/>
        </p:nvPicPr>
        <p:blipFill>
          <a:blip r:embed="rId3"/>
          <a:stretch>
            <a:fillRect/>
          </a:stretch>
        </p:blipFill>
        <p:spPr>
          <a:xfrm>
            <a:off x="81768" y="3048000"/>
            <a:ext cx="3162300" cy="3657600"/>
          </a:xfrm>
          <a:prstGeom prst="rect">
            <a:avLst/>
          </a:prstGeom>
        </p:spPr>
      </p:pic>
      <p:pic>
        <p:nvPicPr>
          <p:cNvPr id="9" name="Picture 8">
            <a:extLst>
              <a:ext uri="{FF2B5EF4-FFF2-40B4-BE49-F238E27FC236}">
                <a16:creationId xmlns:a16="http://schemas.microsoft.com/office/drawing/2014/main" id="{8C56EAB5-57B6-45D3-8F8D-8822AB1D3F92}"/>
              </a:ext>
            </a:extLst>
          </p:cNvPr>
          <p:cNvPicPr>
            <a:picLocks noChangeAspect="1"/>
          </p:cNvPicPr>
          <p:nvPr/>
        </p:nvPicPr>
        <p:blipFill>
          <a:blip r:embed="rId4"/>
          <a:stretch>
            <a:fillRect/>
          </a:stretch>
        </p:blipFill>
        <p:spPr>
          <a:xfrm>
            <a:off x="3276600" y="2943289"/>
            <a:ext cx="5867400" cy="3762311"/>
          </a:xfrm>
          <a:prstGeom prst="rect">
            <a:avLst/>
          </a:prstGeom>
        </p:spPr>
      </p:pic>
      <p:sp>
        <p:nvSpPr>
          <p:cNvPr id="3" name="Rectangle 2">
            <a:extLst>
              <a:ext uri="{FF2B5EF4-FFF2-40B4-BE49-F238E27FC236}">
                <a16:creationId xmlns:a16="http://schemas.microsoft.com/office/drawing/2014/main" id="{3D45FBD3-0E68-4A8C-B5D9-82E885A3FFA3}"/>
              </a:ext>
            </a:extLst>
          </p:cNvPr>
          <p:cNvSpPr/>
          <p:nvPr/>
        </p:nvSpPr>
        <p:spPr>
          <a:xfrm>
            <a:off x="323850" y="762000"/>
            <a:ext cx="2800350" cy="1752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EC1E12F-30F7-43FC-B7A3-37C708920C2E}"/>
              </a:ext>
            </a:extLst>
          </p:cNvPr>
          <p:cNvSpPr txBox="1"/>
          <p:nvPr/>
        </p:nvSpPr>
        <p:spPr>
          <a:xfrm>
            <a:off x="409428" y="853470"/>
            <a:ext cx="2667000" cy="1569660"/>
          </a:xfrm>
          <a:prstGeom prst="rect">
            <a:avLst/>
          </a:prstGeom>
          <a:solidFill>
            <a:srgbClr val="13D8F3"/>
          </a:solidFill>
        </p:spPr>
        <p:txBody>
          <a:bodyPr wrap="square" rtlCol="0">
            <a:spAutoFit/>
          </a:bodyPr>
          <a:lstStyle/>
          <a:p>
            <a:pPr algn="ctr"/>
            <a:r>
              <a:rPr lang="en-US" sz="1600" dirty="0">
                <a:latin typeface="Arial Rounded MT Bold" panose="020F0704030504030204" pitchFamily="34" charset="0"/>
              </a:rPr>
              <a:t>The 11th of February 1858, 3 girls: Bernadette Soubirous, her sister, and a friend set out to gather firewood at the grotto of </a:t>
            </a:r>
            <a:r>
              <a:rPr lang="en-US" sz="1600" dirty="0" err="1">
                <a:latin typeface="Arial Rounded MT Bold" panose="020F0704030504030204" pitchFamily="34" charset="0"/>
              </a:rPr>
              <a:t>Massabielle</a:t>
            </a:r>
            <a:r>
              <a:rPr lang="en-US" sz="1600" dirty="0">
                <a:latin typeface="Arial Rounded MT Bold" panose="020F0704030504030204" pitchFamily="34" charset="0"/>
              </a:rPr>
              <a:t>.</a:t>
            </a:r>
          </a:p>
        </p:txBody>
      </p:sp>
      <p:sp>
        <p:nvSpPr>
          <p:cNvPr id="11" name="Rectangle 10">
            <a:extLst>
              <a:ext uri="{FF2B5EF4-FFF2-40B4-BE49-F238E27FC236}">
                <a16:creationId xmlns:a16="http://schemas.microsoft.com/office/drawing/2014/main" id="{740CE9DF-86FD-4930-8C18-05DCEF7835AF}"/>
              </a:ext>
            </a:extLst>
          </p:cNvPr>
          <p:cNvSpPr/>
          <p:nvPr/>
        </p:nvSpPr>
        <p:spPr>
          <a:xfrm>
            <a:off x="323850" y="3079093"/>
            <a:ext cx="2752578" cy="17515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1BBE840-8B2A-43F9-B2D3-3C27DDB7812F}"/>
              </a:ext>
            </a:extLst>
          </p:cNvPr>
          <p:cNvSpPr txBox="1"/>
          <p:nvPr/>
        </p:nvSpPr>
        <p:spPr>
          <a:xfrm>
            <a:off x="357554" y="3170053"/>
            <a:ext cx="2667000" cy="1569660"/>
          </a:xfrm>
          <a:prstGeom prst="rect">
            <a:avLst/>
          </a:prstGeom>
          <a:solidFill>
            <a:srgbClr val="13D8F3"/>
          </a:solidFill>
        </p:spPr>
        <p:txBody>
          <a:bodyPr wrap="square" rtlCol="0">
            <a:spAutoFit/>
          </a:bodyPr>
          <a:lstStyle/>
          <a:p>
            <a:pPr algn="ctr"/>
            <a:r>
              <a:rPr lang="en-US" sz="1600" dirty="0">
                <a:latin typeface="Arial Rounded MT Bold" panose="020F0704030504030204" pitchFamily="34" charset="0"/>
              </a:rPr>
              <a:t>While taking off her socks to cross the stream, she heard the sound of a strong wind and raised her head to see the grotto. </a:t>
            </a:r>
          </a:p>
        </p:txBody>
      </p:sp>
      <p:sp>
        <p:nvSpPr>
          <p:cNvPr id="12" name="Rectangle 11">
            <a:extLst>
              <a:ext uri="{FF2B5EF4-FFF2-40B4-BE49-F238E27FC236}">
                <a16:creationId xmlns:a16="http://schemas.microsoft.com/office/drawing/2014/main" id="{D0A1E777-D8B0-43C3-B78E-C3D4D9D2BB08}"/>
              </a:ext>
            </a:extLst>
          </p:cNvPr>
          <p:cNvSpPr/>
          <p:nvPr/>
        </p:nvSpPr>
        <p:spPr>
          <a:xfrm>
            <a:off x="6019800" y="3048001"/>
            <a:ext cx="2895600" cy="182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C00487D-D50E-4485-B719-E7F9FD43D793}"/>
              </a:ext>
            </a:extLst>
          </p:cNvPr>
          <p:cNvSpPr txBox="1"/>
          <p:nvPr/>
        </p:nvSpPr>
        <p:spPr>
          <a:xfrm>
            <a:off x="6153150" y="3017971"/>
            <a:ext cx="2667000" cy="1892826"/>
          </a:xfrm>
          <a:prstGeom prst="rect">
            <a:avLst/>
          </a:prstGeom>
          <a:solidFill>
            <a:srgbClr val="13D8F3"/>
          </a:solidFill>
        </p:spPr>
        <p:txBody>
          <a:bodyPr wrap="square" rtlCol="0">
            <a:spAutoFit/>
          </a:bodyPr>
          <a:lstStyle/>
          <a:p>
            <a:pPr algn="ctr"/>
            <a:r>
              <a:rPr lang="en-US" sz="1300" dirty="0">
                <a:latin typeface="Arial Rounded MT Bold" panose="020F0704030504030204" pitchFamily="34" charset="0"/>
              </a:rPr>
              <a:t>…”I saw a lady dressed in white: she wore a white dress and a white veil, a blue ribbon around her waist, and a yellow rose on each foot.” She makes the sign of the cross and they pray the Rosary together. Upon finishing, the woman disappears.</a:t>
            </a:r>
          </a:p>
        </p:txBody>
      </p:sp>
    </p:spTree>
    <p:extLst>
      <p:ext uri="{BB962C8B-B14F-4D97-AF65-F5344CB8AC3E}">
        <p14:creationId xmlns:p14="http://schemas.microsoft.com/office/powerpoint/2010/main" val="3485426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7D223F-4D91-4CAB-8C6D-9B5A4657230B}"/>
              </a:ext>
            </a:extLst>
          </p:cNvPr>
          <p:cNvSpPr txBox="1"/>
          <p:nvPr/>
        </p:nvSpPr>
        <p:spPr>
          <a:xfrm>
            <a:off x="28575" y="0"/>
            <a:ext cx="8839200" cy="1692771"/>
          </a:xfrm>
          <a:prstGeom prst="rect">
            <a:avLst/>
          </a:prstGeom>
          <a:noFill/>
        </p:spPr>
        <p:txBody>
          <a:bodyPr wrap="square" rtlCol="0">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Gospel according to St. Mark, 1, 40-45</a:t>
            </a:r>
          </a:p>
          <a:p>
            <a:pPr algn="ctr"/>
            <a:r>
              <a:rPr lang="en-US" sz="4000" b="1" dirty="0"/>
              <a:t>A leper came to Jesus and kneeling down begged him and said, </a:t>
            </a:r>
          </a:p>
        </p:txBody>
      </p:sp>
      <p:pic>
        <p:nvPicPr>
          <p:cNvPr id="6" name="Picture 5">
            <a:extLst>
              <a:ext uri="{FF2B5EF4-FFF2-40B4-BE49-F238E27FC236}">
                <a16:creationId xmlns:a16="http://schemas.microsoft.com/office/drawing/2014/main" id="{63D5987D-3A47-4A51-9FCF-EB3895A29F2B}"/>
              </a:ext>
            </a:extLst>
          </p:cNvPr>
          <p:cNvPicPr>
            <a:picLocks noChangeAspect="1"/>
          </p:cNvPicPr>
          <p:nvPr/>
        </p:nvPicPr>
        <p:blipFill>
          <a:blip r:embed="rId3"/>
          <a:stretch>
            <a:fillRect/>
          </a:stretch>
        </p:blipFill>
        <p:spPr>
          <a:xfrm>
            <a:off x="28575" y="1731588"/>
            <a:ext cx="9144000" cy="5126412"/>
          </a:xfrm>
          <a:prstGeom prst="rect">
            <a:avLst/>
          </a:prstGeom>
        </p:spPr>
      </p:pic>
    </p:spTree>
    <p:extLst>
      <p:ext uri="{BB962C8B-B14F-4D97-AF65-F5344CB8AC3E}">
        <p14:creationId xmlns:p14="http://schemas.microsoft.com/office/powerpoint/2010/main" val="28778209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3C5970-986A-49ED-8B78-69E1175E1D97}"/>
              </a:ext>
            </a:extLst>
          </p:cNvPr>
          <p:cNvPicPr>
            <a:picLocks noChangeAspect="1"/>
          </p:cNvPicPr>
          <p:nvPr/>
        </p:nvPicPr>
        <p:blipFill>
          <a:blip r:embed="rId2"/>
          <a:stretch>
            <a:fillRect/>
          </a:stretch>
        </p:blipFill>
        <p:spPr>
          <a:xfrm>
            <a:off x="0" y="211666"/>
            <a:ext cx="9144000" cy="6434667"/>
          </a:xfrm>
          <a:prstGeom prst="rect">
            <a:avLst/>
          </a:prstGeom>
        </p:spPr>
      </p:pic>
      <p:sp>
        <p:nvSpPr>
          <p:cNvPr id="2" name="Rectangle 1">
            <a:extLst>
              <a:ext uri="{FF2B5EF4-FFF2-40B4-BE49-F238E27FC236}">
                <a16:creationId xmlns:a16="http://schemas.microsoft.com/office/drawing/2014/main" id="{9FC2F4D8-E0D0-4C9D-BADF-9353A62BE4FC}"/>
              </a:ext>
            </a:extLst>
          </p:cNvPr>
          <p:cNvSpPr/>
          <p:nvPr/>
        </p:nvSpPr>
        <p:spPr>
          <a:xfrm>
            <a:off x="838200" y="457200"/>
            <a:ext cx="2971800" cy="2133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E230DBF-7220-4492-A435-6A13785BE8DB}"/>
              </a:ext>
            </a:extLst>
          </p:cNvPr>
          <p:cNvSpPr txBox="1"/>
          <p:nvPr/>
        </p:nvSpPr>
        <p:spPr>
          <a:xfrm>
            <a:off x="838200" y="616059"/>
            <a:ext cx="2971800" cy="1815882"/>
          </a:xfrm>
          <a:prstGeom prst="rect">
            <a:avLst/>
          </a:prstGeom>
          <a:solidFill>
            <a:srgbClr val="13D8F3"/>
          </a:solidFill>
        </p:spPr>
        <p:txBody>
          <a:bodyPr wrap="square" rtlCol="0">
            <a:spAutoFit/>
          </a:bodyPr>
          <a:lstStyle/>
          <a:p>
            <a:pPr algn="ctr"/>
            <a:r>
              <a:rPr lang="en-US" sz="1600" dirty="0">
                <a:latin typeface="Arial Rounded MT Bold" panose="020F0704030504030204" pitchFamily="34" charset="0"/>
              </a:rPr>
              <a:t>Bernadette feels an internal force that pushes her to return to the grotto against her parent’s wishes. Because she insists, her mother gives her permission.</a:t>
            </a:r>
          </a:p>
        </p:txBody>
      </p:sp>
      <p:sp>
        <p:nvSpPr>
          <p:cNvPr id="6" name="Rectangle 5">
            <a:extLst>
              <a:ext uri="{FF2B5EF4-FFF2-40B4-BE49-F238E27FC236}">
                <a16:creationId xmlns:a16="http://schemas.microsoft.com/office/drawing/2014/main" id="{53728079-353C-4207-BFCE-9D60231EC369}"/>
              </a:ext>
            </a:extLst>
          </p:cNvPr>
          <p:cNvSpPr/>
          <p:nvPr/>
        </p:nvSpPr>
        <p:spPr>
          <a:xfrm>
            <a:off x="4038600" y="2133600"/>
            <a:ext cx="2971800" cy="2057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203258-9A21-4FDB-A9F5-59236DE6C486}"/>
              </a:ext>
            </a:extLst>
          </p:cNvPr>
          <p:cNvSpPr txBox="1"/>
          <p:nvPr/>
        </p:nvSpPr>
        <p:spPr>
          <a:xfrm>
            <a:off x="4038600" y="2215887"/>
            <a:ext cx="2971800" cy="1892826"/>
          </a:xfrm>
          <a:prstGeom prst="rect">
            <a:avLst/>
          </a:prstGeom>
          <a:solidFill>
            <a:srgbClr val="13D8F3"/>
          </a:solidFill>
        </p:spPr>
        <p:txBody>
          <a:bodyPr wrap="square" rtlCol="0">
            <a:spAutoFit/>
          </a:bodyPr>
          <a:lstStyle/>
          <a:p>
            <a:pPr algn="ctr"/>
            <a:r>
              <a:rPr lang="en-US" sz="1300" dirty="0">
                <a:latin typeface="Arial Rounded MT Bold" panose="020F0704030504030204" pitchFamily="34" charset="0"/>
              </a:rPr>
              <a:t>The lady speaks for the 1</a:t>
            </a:r>
            <a:r>
              <a:rPr lang="en-US" sz="1300" baseline="30000" dirty="0">
                <a:latin typeface="Arial Rounded MT Bold" panose="020F0704030504030204" pitchFamily="34" charset="0"/>
              </a:rPr>
              <a:t>st</a:t>
            </a:r>
            <a:r>
              <a:rPr lang="en-US" sz="1300" dirty="0">
                <a:latin typeface="Arial Rounded MT Bold" panose="020F0704030504030204" pitchFamily="34" charset="0"/>
              </a:rPr>
              <a:t> time. Bernadette offers her a paper and pen to write her name. The lady tells her: “This is not necessary.” And she adds, “I do not promise you happiness in this world, but in the next. Do you want to do me the favor of coming here during 15 days?”</a:t>
            </a:r>
          </a:p>
        </p:txBody>
      </p:sp>
    </p:spTree>
    <p:extLst>
      <p:ext uri="{BB962C8B-B14F-4D97-AF65-F5344CB8AC3E}">
        <p14:creationId xmlns:p14="http://schemas.microsoft.com/office/powerpoint/2010/main" val="3478654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E27BBE-2623-49AD-A7AC-A1305AC863C0}"/>
              </a:ext>
            </a:extLst>
          </p:cNvPr>
          <p:cNvPicPr>
            <a:picLocks noChangeAspect="1"/>
          </p:cNvPicPr>
          <p:nvPr/>
        </p:nvPicPr>
        <p:blipFill>
          <a:blip r:embed="rId2"/>
          <a:stretch>
            <a:fillRect/>
          </a:stretch>
        </p:blipFill>
        <p:spPr>
          <a:xfrm>
            <a:off x="0" y="9569"/>
            <a:ext cx="9144000" cy="3886200"/>
          </a:xfrm>
          <a:prstGeom prst="rect">
            <a:avLst/>
          </a:prstGeom>
        </p:spPr>
      </p:pic>
      <p:sp>
        <p:nvSpPr>
          <p:cNvPr id="11" name="Rectangle 10">
            <a:extLst>
              <a:ext uri="{FF2B5EF4-FFF2-40B4-BE49-F238E27FC236}">
                <a16:creationId xmlns:a16="http://schemas.microsoft.com/office/drawing/2014/main" id="{1B13CBCB-7384-4D12-9F59-C206303349CA}"/>
              </a:ext>
            </a:extLst>
          </p:cNvPr>
          <p:cNvSpPr/>
          <p:nvPr/>
        </p:nvSpPr>
        <p:spPr>
          <a:xfrm>
            <a:off x="5181600" y="1309163"/>
            <a:ext cx="2362200" cy="17392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E57C372-E613-4616-9428-5A3DC00AAF6A}"/>
              </a:ext>
            </a:extLst>
          </p:cNvPr>
          <p:cNvPicPr>
            <a:picLocks noChangeAspect="1"/>
          </p:cNvPicPr>
          <p:nvPr/>
        </p:nvPicPr>
        <p:blipFill>
          <a:blip r:embed="rId3"/>
          <a:stretch>
            <a:fillRect/>
          </a:stretch>
        </p:blipFill>
        <p:spPr>
          <a:xfrm>
            <a:off x="0" y="3429000"/>
            <a:ext cx="9144000" cy="3419431"/>
          </a:xfrm>
          <a:prstGeom prst="rect">
            <a:avLst/>
          </a:prstGeom>
        </p:spPr>
      </p:pic>
      <p:sp>
        <p:nvSpPr>
          <p:cNvPr id="12" name="Rectangle 11">
            <a:extLst>
              <a:ext uri="{FF2B5EF4-FFF2-40B4-BE49-F238E27FC236}">
                <a16:creationId xmlns:a16="http://schemas.microsoft.com/office/drawing/2014/main" id="{56EAF285-A435-4B85-B62C-F30139571692}"/>
              </a:ext>
            </a:extLst>
          </p:cNvPr>
          <p:cNvSpPr/>
          <p:nvPr/>
        </p:nvSpPr>
        <p:spPr>
          <a:xfrm>
            <a:off x="457200" y="3895768"/>
            <a:ext cx="2362200" cy="13849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5450E0D-3DAF-4CD0-BECC-49B972208EEE}"/>
              </a:ext>
            </a:extLst>
          </p:cNvPr>
          <p:cNvSpPr txBox="1"/>
          <p:nvPr/>
        </p:nvSpPr>
        <p:spPr>
          <a:xfrm>
            <a:off x="5181600" y="1406648"/>
            <a:ext cx="2362200" cy="1600438"/>
          </a:xfrm>
          <a:prstGeom prst="rect">
            <a:avLst/>
          </a:prstGeom>
          <a:solidFill>
            <a:srgbClr val="13D8F3"/>
          </a:solidFill>
        </p:spPr>
        <p:txBody>
          <a:bodyPr wrap="square" rtlCol="0">
            <a:spAutoFit/>
          </a:bodyPr>
          <a:lstStyle/>
          <a:p>
            <a:pPr algn="ctr"/>
            <a:r>
              <a:rPr lang="en-US" sz="1400" dirty="0">
                <a:latin typeface="Arial Rounded MT Bold" panose="020F0704030504030204" pitchFamily="34" charset="0"/>
              </a:rPr>
              <a:t>During the night, Catalina </a:t>
            </a:r>
            <a:r>
              <a:rPr lang="en-US" sz="1400" dirty="0" err="1">
                <a:latin typeface="Arial Rounded MT Bold" panose="020F0704030504030204" pitchFamily="34" charset="0"/>
              </a:rPr>
              <a:t>Latapie</a:t>
            </a:r>
            <a:r>
              <a:rPr lang="en-US" sz="1400" dirty="0">
                <a:latin typeface="Arial Rounded MT Bold" panose="020F0704030504030204" pitchFamily="34" charset="0"/>
              </a:rPr>
              <a:t>, a friend of Lourdes, goes to the grotto, dips her crippled arm in the stream the lady provided, and she is healed.</a:t>
            </a:r>
          </a:p>
        </p:txBody>
      </p:sp>
      <p:sp>
        <p:nvSpPr>
          <p:cNvPr id="9" name="TextBox 8">
            <a:extLst>
              <a:ext uri="{FF2B5EF4-FFF2-40B4-BE49-F238E27FC236}">
                <a16:creationId xmlns:a16="http://schemas.microsoft.com/office/drawing/2014/main" id="{74FFC04C-6209-41B1-A3D4-E64FE0ADE1BE}"/>
              </a:ext>
            </a:extLst>
          </p:cNvPr>
          <p:cNvSpPr txBox="1"/>
          <p:nvPr/>
        </p:nvSpPr>
        <p:spPr>
          <a:xfrm>
            <a:off x="533400" y="3895769"/>
            <a:ext cx="2209800" cy="1384995"/>
          </a:xfrm>
          <a:prstGeom prst="rect">
            <a:avLst/>
          </a:prstGeom>
          <a:solidFill>
            <a:srgbClr val="13D8F3"/>
          </a:solidFill>
        </p:spPr>
        <p:txBody>
          <a:bodyPr wrap="square" rtlCol="0">
            <a:spAutoFit/>
          </a:bodyPr>
          <a:lstStyle/>
          <a:p>
            <a:pPr algn="ctr"/>
            <a:r>
              <a:rPr lang="en-US" sz="1400" dirty="0">
                <a:latin typeface="Arial Rounded MT Bold" panose="020F0704030504030204" pitchFamily="34" charset="0"/>
              </a:rPr>
              <a:t>The crowd which grows each day (now around 8000) is waiting for a miracle on the 15th day. The vision is silent.</a:t>
            </a:r>
          </a:p>
        </p:txBody>
      </p:sp>
      <p:sp>
        <p:nvSpPr>
          <p:cNvPr id="13" name="Rectangle 12">
            <a:extLst>
              <a:ext uri="{FF2B5EF4-FFF2-40B4-BE49-F238E27FC236}">
                <a16:creationId xmlns:a16="http://schemas.microsoft.com/office/drawing/2014/main" id="{67CB87C2-BD4A-4D8C-9AE2-CC1CFAF48044}"/>
              </a:ext>
            </a:extLst>
          </p:cNvPr>
          <p:cNvSpPr/>
          <p:nvPr/>
        </p:nvSpPr>
        <p:spPr>
          <a:xfrm>
            <a:off x="6172200" y="5082804"/>
            <a:ext cx="2362200" cy="13849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5063004-6C42-4408-A73D-0ABA6C58A3FD}"/>
              </a:ext>
            </a:extLst>
          </p:cNvPr>
          <p:cNvSpPr txBox="1"/>
          <p:nvPr/>
        </p:nvSpPr>
        <p:spPr>
          <a:xfrm>
            <a:off x="6248400" y="5138715"/>
            <a:ext cx="2209800" cy="1292662"/>
          </a:xfrm>
          <a:prstGeom prst="rect">
            <a:avLst/>
          </a:prstGeom>
          <a:solidFill>
            <a:srgbClr val="13D8F3"/>
          </a:solidFill>
        </p:spPr>
        <p:txBody>
          <a:bodyPr wrap="square" rtlCol="0">
            <a:spAutoFit/>
          </a:bodyPr>
          <a:lstStyle/>
          <a:p>
            <a:pPr algn="ctr"/>
            <a:r>
              <a:rPr lang="en-US" sz="1300" dirty="0">
                <a:latin typeface="Arial Rounded MT Bold" panose="020F0704030504030204" pitchFamily="34" charset="0"/>
              </a:rPr>
              <a:t>Finally, the vision reveals her name: but the wild rose bush over which she always appeared, does not flower. Bernadette recounts:</a:t>
            </a:r>
          </a:p>
        </p:txBody>
      </p:sp>
      <p:sp>
        <p:nvSpPr>
          <p:cNvPr id="2" name="Rectangle 1">
            <a:extLst>
              <a:ext uri="{FF2B5EF4-FFF2-40B4-BE49-F238E27FC236}">
                <a16:creationId xmlns:a16="http://schemas.microsoft.com/office/drawing/2014/main" id="{79D67F72-F494-4599-BDEA-F899E0FE0303}"/>
              </a:ext>
            </a:extLst>
          </p:cNvPr>
          <p:cNvSpPr/>
          <p:nvPr/>
        </p:nvSpPr>
        <p:spPr>
          <a:xfrm>
            <a:off x="2171700" y="152400"/>
            <a:ext cx="2362200" cy="13849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57E31FB-EF33-47AA-B66C-21A48C79E37E}"/>
              </a:ext>
            </a:extLst>
          </p:cNvPr>
          <p:cNvSpPr txBox="1"/>
          <p:nvPr/>
        </p:nvSpPr>
        <p:spPr>
          <a:xfrm>
            <a:off x="2247900" y="152400"/>
            <a:ext cx="2209800" cy="1384995"/>
          </a:xfrm>
          <a:prstGeom prst="rect">
            <a:avLst/>
          </a:prstGeom>
          <a:solidFill>
            <a:srgbClr val="13D8F3"/>
          </a:solidFill>
        </p:spPr>
        <p:txBody>
          <a:bodyPr wrap="square" rtlCol="0">
            <a:spAutoFit/>
          </a:bodyPr>
          <a:lstStyle/>
          <a:p>
            <a:pPr algn="ctr"/>
            <a:r>
              <a:rPr lang="en-US" sz="1400" dirty="0">
                <a:latin typeface="Arial Rounded MT Bold" panose="020F0704030504030204" pitchFamily="34" charset="0"/>
              </a:rPr>
              <a:t>Monday, March 1</a:t>
            </a:r>
            <a:r>
              <a:rPr lang="en-US" sz="1400" baseline="30000" dirty="0">
                <a:latin typeface="Arial Rounded MT Bold" panose="020F0704030504030204" pitchFamily="34" charset="0"/>
              </a:rPr>
              <a:t>st</a:t>
            </a:r>
            <a:r>
              <a:rPr lang="en-US" sz="1400" dirty="0">
                <a:latin typeface="Arial Rounded MT Bold" panose="020F0704030504030204" pitchFamily="34" charset="0"/>
              </a:rPr>
              <a:t>: First miracle-More than 1500 persons have gathered, and amongst them, for the first time, is a priest. </a:t>
            </a:r>
          </a:p>
        </p:txBody>
      </p:sp>
    </p:spTree>
    <p:extLst>
      <p:ext uri="{BB962C8B-B14F-4D97-AF65-F5344CB8AC3E}">
        <p14:creationId xmlns:p14="http://schemas.microsoft.com/office/powerpoint/2010/main" val="3263620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A045CFB-D694-4009-871C-D74AF4F603A0}"/>
              </a:ext>
            </a:extLst>
          </p:cNvPr>
          <p:cNvPicPr>
            <a:picLocks noChangeAspect="1"/>
          </p:cNvPicPr>
          <p:nvPr/>
        </p:nvPicPr>
        <p:blipFill>
          <a:blip r:embed="rId2"/>
          <a:stretch>
            <a:fillRect/>
          </a:stretch>
        </p:blipFill>
        <p:spPr>
          <a:xfrm>
            <a:off x="0" y="152400"/>
            <a:ext cx="9144000" cy="2601604"/>
          </a:xfrm>
          <a:prstGeom prst="rect">
            <a:avLst/>
          </a:prstGeom>
        </p:spPr>
      </p:pic>
      <p:pic>
        <p:nvPicPr>
          <p:cNvPr id="7" name="Picture 6">
            <a:extLst>
              <a:ext uri="{FF2B5EF4-FFF2-40B4-BE49-F238E27FC236}">
                <a16:creationId xmlns:a16="http://schemas.microsoft.com/office/drawing/2014/main" id="{3267B4DB-9151-48CE-B02D-0B227F604197}"/>
              </a:ext>
            </a:extLst>
          </p:cNvPr>
          <p:cNvPicPr>
            <a:picLocks noChangeAspect="1"/>
          </p:cNvPicPr>
          <p:nvPr/>
        </p:nvPicPr>
        <p:blipFill>
          <a:blip r:embed="rId3"/>
          <a:stretch>
            <a:fillRect/>
          </a:stretch>
        </p:blipFill>
        <p:spPr>
          <a:xfrm>
            <a:off x="0" y="2895600"/>
            <a:ext cx="9144000" cy="3520186"/>
          </a:xfrm>
          <a:prstGeom prst="rect">
            <a:avLst/>
          </a:prstGeom>
        </p:spPr>
      </p:pic>
      <p:sp>
        <p:nvSpPr>
          <p:cNvPr id="9" name="Speech Bubble: Oval 8">
            <a:extLst>
              <a:ext uri="{FF2B5EF4-FFF2-40B4-BE49-F238E27FC236}">
                <a16:creationId xmlns:a16="http://schemas.microsoft.com/office/drawing/2014/main" id="{A0602785-9658-4552-9D52-B9A55BE67590}"/>
              </a:ext>
            </a:extLst>
          </p:cNvPr>
          <p:cNvSpPr/>
          <p:nvPr/>
        </p:nvSpPr>
        <p:spPr>
          <a:xfrm>
            <a:off x="-1" y="301415"/>
            <a:ext cx="2659966" cy="1609701"/>
          </a:xfrm>
          <a:prstGeom prst="wedgeEllipseCallout">
            <a:avLst>
              <a:gd name="adj1" fmla="val 48939"/>
              <a:gd name="adj2" fmla="val 3788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dirty="0">
              <a:solidFill>
                <a:schemeClr val="tx1"/>
              </a:solidFill>
              <a:latin typeface="Arial Rounded MT Bold" panose="020F0704030504030204" pitchFamily="34" charset="0"/>
            </a:endParaRPr>
          </a:p>
        </p:txBody>
      </p:sp>
      <p:sp>
        <p:nvSpPr>
          <p:cNvPr id="2" name="Speech Bubble: Oval 1">
            <a:extLst>
              <a:ext uri="{FF2B5EF4-FFF2-40B4-BE49-F238E27FC236}">
                <a16:creationId xmlns:a16="http://schemas.microsoft.com/office/drawing/2014/main" id="{A3F9C92E-CF52-4300-9552-D58DA25496D7}"/>
              </a:ext>
            </a:extLst>
          </p:cNvPr>
          <p:cNvSpPr/>
          <p:nvPr/>
        </p:nvSpPr>
        <p:spPr>
          <a:xfrm>
            <a:off x="0" y="295299"/>
            <a:ext cx="2659966" cy="1609701"/>
          </a:xfrm>
          <a:prstGeom prst="wedgeEllipseCallout">
            <a:avLst>
              <a:gd name="adj1" fmla="val 48939"/>
              <a:gd name="adj2" fmla="val 3788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solidFill>
                  <a:schemeClr val="tx1"/>
                </a:solidFill>
                <a:latin typeface="Arial Rounded MT Bold" panose="020F0704030504030204" pitchFamily="34" charset="0"/>
              </a:rPr>
              <a:t>Raising her eyes to the sky, and joining her hands in prayer, she said: “I am the Immaculate Conception.” </a:t>
            </a:r>
          </a:p>
        </p:txBody>
      </p:sp>
      <p:sp>
        <p:nvSpPr>
          <p:cNvPr id="3" name="Rectangle 2">
            <a:extLst>
              <a:ext uri="{FF2B5EF4-FFF2-40B4-BE49-F238E27FC236}">
                <a16:creationId xmlns:a16="http://schemas.microsoft.com/office/drawing/2014/main" id="{A6264804-0BE7-42EA-BCB6-238D074299CD}"/>
              </a:ext>
            </a:extLst>
          </p:cNvPr>
          <p:cNvSpPr/>
          <p:nvPr/>
        </p:nvSpPr>
        <p:spPr>
          <a:xfrm>
            <a:off x="6472312" y="442215"/>
            <a:ext cx="2366887" cy="21485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CB989F9-38E4-4AF0-B3DD-DB2C01E71A2E}"/>
              </a:ext>
            </a:extLst>
          </p:cNvPr>
          <p:cNvSpPr txBox="1"/>
          <p:nvPr/>
        </p:nvSpPr>
        <p:spPr>
          <a:xfrm>
            <a:off x="6436555" y="470067"/>
            <a:ext cx="2438400" cy="2092881"/>
          </a:xfrm>
          <a:prstGeom prst="rect">
            <a:avLst/>
          </a:prstGeom>
          <a:solidFill>
            <a:srgbClr val="13D8F3"/>
          </a:solidFill>
        </p:spPr>
        <p:txBody>
          <a:bodyPr wrap="square" rtlCol="0">
            <a:spAutoFit/>
          </a:bodyPr>
          <a:lstStyle/>
          <a:p>
            <a:pPr algn="ctr"/>
            <a:r>
              <a:rPr lang="en-US" sz="1300" dirty="0">
                <a:latin typeface="Arial Rounded MT Bold" panose="020F0704030504030204" pitchFamily="34" charset="0"/>
              </a:rPr>
              <a:t>These words moved the good pastor, since Bernadette did not know this theological expression which names the Holy Virgin. Only 4 months earlier in 1854, Pope Pius IX had declared this expression a truth of the faith.</a:t>
            </a:r>
          </a:p>
        </p:txBody>
      </p:sp>
      <p:sp>
        <p:nvSpPr>
          <p:cNvPr id="5" name="Rectangle 4">
            <a:extLst>
              <a:ext uri="{FF2B5EF4-FFF2-40B4-BE49-F238E27FC236}">
                <a16:creationId xmlns:a16="http://schemas.microsoft.com/office/drawing/2014/main" id="{9C014542-1AEE-495F-B38B-A2282AD27B3E}"/>
              </a:ext>
            </a:extLst>
          </p:cNvPr>
          <p:cNvSpPr/>
          <p:nvPr/>
        </p:nvSpPr>
        <p:spPr>
          <a:xfrm>
            <a:off x="457200" y="3276600"/>
            <a:ext cx="3200400" cy="1905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7BD8C4F-8665-42CD-A820-04236F8C8CFC}"/>
              </a:ext>
            </a:extLst>
          </p:cNvPr>
          <p:cNvSpPr txBox="1"/>
          <p:nvPr/>
        </p:nvSpPr>
        <p:spPr>
          <a:xfrm>
            <a:off x="457200" y="3404903"/>
            <a:ext cx="3200400" cy="1692771"/>
          </a:xfrm>
          <a:prstGeom prst="rect">
            <a:avLst/>
          </a:prstGeom>
          <a:solidFill>
            <a:srgbClr val="13D8F3"/>
          </a:solidFill>
        </p:spPr>
        <p:txBody>
          <a:bodyPr wrap="square" rtlCol="0">
            <a:spAutoFit/>
          </a:bodyPr>
          <a:lstStyle/>
          <a:p>
            <a:pPr algn="ctr"/>
            <a:r>
              <a:rPr lang="en-US" sz="1300" dirty="0">
                <a:latin typeface="Arial Rounded MT Bold" panose="020F0704030504030204" pitchFamily="34" charset="0"/>
              </a:rPr>
              <a:t>Many are the Marian miracles occurring throughout the centuries; but, numerous are those made by the Virgin who appeared 150 years ago in Lourdes, France as the Immaculate Conception, from healings of terminal illnesses, to moral healings as conversions of hearts.</a:t>
            </a:r>
          </a:p>
        </p:txBody>
      </p:sp>
    </p:spTree>
    <p:extLst>
      <p:ext uri="{BB962C8B-B14F-4D97-AF65-F5344CB8AC3E}">
        <p14:creationId xmlns:p14="http://schemas.microsoft.com/office/powerpoint/2010/main" val="794151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DE270B6-5DC0-4044-8D8E-530C926A7402}"/>
              </a:ext>
            </a:extLst>
          </p:cNvPr>
          <p:cNvSpPr txBox="1"/>
          <p:nvPr/>
        </p:nvSpPr>
        <p:spPr>
          <a:xfrm>
            <a:off x="-32825" y="533400"/>
            <a:ext cx="9144000" cy="707886"/>
          </a:xfrm>
          <a:prstGeom prst="rect">
            <a:avLst/>
          </a:prstGeom>
          <a:blipFill>
            <a:blip r:embed="rId2"/>
            <a:tile tx="0" ty="0" sx="100000" sy="100000" flip="none" algn="tl"/>
          </a:blipFill>
        </p:spPr>
        <p:txBody>
          <a:bodyPr wrap="square" rtlCol="0">
            <a:spAutoFit/>
          </a:bodyPr>
          <a:lstStyle/>
          <a:p>
            <a:pPr algn="ctr"/>
            <a:r>
              <a:rPr lang="en-US" sz="4000" b="1" dirty="0"/>
              <a:t>“If you wish, you can make me clean”</a:t>
            </a:r>
          </a:p>
        </p:txBody>
      </p:sp>
      <p:pic>
        <p:nvPicPr>
          <p:cNvPr id="5" name="Picture 4">
            <a:extLst>
              <a:ext uri="{FF2B5EF4-FFF2-40B4-BE49-F238E27FC236}">
                <a16:creationId xmlns:a16="http://schemas.microsoft.com/office/drawing/2014/main" id="{F4F90E24-1D8F-4F90-82E3-C9DF5EB770B9}"/>
              </a:ext>
            </a:extLst>
          </p:cNvPr>
          <p:cNvPicPr>
            <a:picLocks noChangeAspect="1"/>
          </p:cNvPicPr>
          <p:nvPr/>
        </p:nvPicPr>
        <p:blipFill>
          <a:blip r:embed="rId3"/>
          <a:stretch>
            <a:fillRect/>
          </a:stretch>
        </p:blipFill>
        <p:spPr>
          <a:xfrm>
            <a:off x="0" y="1622498"/>
            <a:ext cx="9144000" cy="5235502"/>
          </a:xfrm>
          <a:prstGeom prst="rect">
            <a:avLst/>
          </a:prstGeom>
        </p:spPr>
      </p:pic>
    </p:spTree>
    <p:extLst>
      <p:ext uri="{BB962C8B-B14F-4D97-AF65-F5344CB8AC3E}">
        <p14:creationId xmlns:p14="http://schemas.microsoft.com/office/powerpoint/2010/main" val="427967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DE270B6-5DC0-4044-8D8E-530C926A7402}"/>
              </a:ext>
            </a:extLst>
          </p:cNvPr>
          <p:cNvSpPr txBox="1"/>
          <p:nvPr/>
        </p:nvSpPr>
        <p:spPr>
          <a:xfrm>
            <a:off x="0" y="152400"/>
            <a:ext cx="9144000" cy="1200329"/>
          </a:xfrm>
          <a:prstGeom prst="rect">
            <a:avLst/>
          </a:prstGeom>
          <a:blipFill>
            <a:blip r:embed="rId2"/>
            <a:tile tx="0" ty="0" sx="100000" sy="100000" flip="none" algn="tl"/>
          </a:blipFill>
        </p:spPr>
        <p:txBody>
          <a:bodyPr wrap="square" rtlCol="0">
            <a:spAutoFit/>
          </a:bodyPr>
          <a:lstStyle/>
          <a:p>
            <a:pPr algn="ctr"/>
            <a:r>
              <a:rPr lang="en-US" sz="3600" b="1" dirty="0"/>
              <a:t>Moved with pity, he stretched out his hand, touched him, “I do will it. Be made clean.” </a:t>
            </a:r>
            <a:endParaRPr lang="en-US" sz="3600" b="1"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667343C3-8CCE-4162-BF94-FC99E7AE63FF}"/>
              </a:ext>
            </a:extLst>
          </p:cNvPr>
          <p:cNvPicPr>
            <a:picLocks noChangeAspect="1"/>
          </p:cNvPicPr>
          <p:nvPr/>
        </p:nvPicPr>
        <p:blipFill>
          <a:blip r:embed="rId3"/>
          <a:stretch>
            <a:fillRect/>
          </a:stretch>
        </p:blipFill>
        <p:spPr>
          <a:xfrm>
            <a:off x="0" y="1685273"/>
            <a:ext cx="9144000" cy="5172727"/>
          </a:xfrm>
          <a:prstGeom prst="rect">
            <a:avLst/>
          </a:prstGeom>
        </p:spPr>
      </p:pic>
    </p:spTree>
    <p:extLst>
      <p:ext uri="{BB962C8B-B14F-4D97-AF65-F5344CB8AC3E}">
        <p14:creationId xmlns:p14="http://schemas.microsoft.com/office/powerpoint/2010/main" val="653277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DE270B6-5DC0-4044-8D8E-530C926A7402}"/>
              </a:ext>
            </a:extLst>
          </p:cNvPr>
          <p:cNvSpPr txBox="1"/>
          <p:nvPr/>
        </p:nvSpPr>
        <p:spPr>
          <a:xfrm>
            <a:off x="-19050" y="-41618"/>
            <a:ext cx="9144000" cy="1477328"/>
          </a:xfrm>
          <a:prstGeom prst="rect">
            <a:avLst/>
          </a:prstGeom>
          <a:blipFill>
            <a:blip r:embed="rId2"/>
            <a:tile tx="0" ty="0" sx="100000" sy="100000" flip="none" algn="tl"/>
          </a:blipFill>
        </p:spPr>
        <p:txBody>
          <a:bodyPr wrap="square" rtlCol="0">
            <a:spAutoFit/>
          </a:bodyPr>
          <a:lstStyle/>
          <a:p>
            <a:pPr algn="ctr"/>
            <a:r>
              <a:rPr lang="en-US" sz="3000" b="1" dirty="0"/>
              <a:t>The leprosy left him immediately, and he was made clean. Then, warning him sternly, he dismissed him at once. He said to him, “See that you tell no one anything, </a:t>
            </a:r>
          </a:p>
        </p:txBody>
      </p:sp>
      <p:pic>
        <p:nvPicPr>
          <p:cNvPr id="6" name="Picture 5">
            <a:extLst>
              <a:ext uri="{FF2B5EF4-FFF2-40B4-BE49-F238E27FC236}">
                <a16:creationId xmlns:a16="http://schemas.microsoft.com/office/drawing/2014/main" id="{B5C69882-A70E-4CA6-848E-439BFB6EA07C}"/>
              </a:ext>
            </a:extLst>
          </p:cNvPr>
          <p:cNvPicPr>
            <a:picLocks noChangeAspect="1"/>
          </p:cNvPicPr>
          <p:nvPr/>
        </p:nvPicPr>
        <p:blipFill>
          <a:blip r:embed="rId3"/>
          <a:stretch>
            <a:fillRect/>
          </a:stretch>
        </p:blipFill>
        <p:spPr>
          <a:xfrm>
            <a:off x="0" y="1712708"/>
            <a:ext cx="9144000" cy="5145292"/>
          </a:xfrm>
          <a:prstGeom prst="rect">
            <a:avLst/>
          </a:prstGeom>
        </p:spPr>
      </p:pic>
    </p:spTree>
    <p:extLst>
      <p:ext uri="{BB962C8B-B14F-4D97-AF65-F5344CB8AC3E}">
        <p14:creationId xmlns:p14="http://schemas.microsoft.com/office/powerpoint/2010/main" val="6608676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DE270B6-5DC0-4044-8D8E-530C926A7402}"/>
              </a:ext>
            </a:extLst>
          </p:cNvPr>
          <p:cNvSpPr txBox="1"/>
          <p:nvPr/>
        </p:nvSpPr>
        <p:spPr>
          <a:xfrm>
            <a:off x="-19050" y="-41618"/>
            <a:ext cx="9144000" cy="1754326"/>
          </a:xfrm>
          <a:prstGeom prst="rect">
            <a:avLst/>
          </a:prstGeom>
          <a:blipFill>
            <a:blip r:embed="rId2"/>
            <a:tile tx="0" ty="0" sx="100000" sy="100000" flip="none" algn="tl"/>
          </a:blipFill>
        </p:spPr>
        <p:txBody>
          <a:bodyPr wrap="square" rtlCol="0">
            <a:spAutoFit/>
          </a:bodyPr>
          <a:lstStyle/>
          <a:p>
            <a:pPr algn="ctr"/>
            <a:r>
              <a:rPr lang="en-US" sz="3600" b="1" dirty="0"/>
              <a:t>but go, show yourself to the priest and offer for your cleansing what Moses prescribed; that will be proof for them.”</a:t>
            </a:r>
            <a:endParaRPr lang="en-US" sz="3600" b="1"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B5C69882-A70E-4CA6-848E-439BFB6EA07C}"/>
              </a:ext>
            </a:extLst>
          </p:cNvPr>
          <p:cNvPicPr>
            <a:picLocks noChangeAspect="1"/>
          </p:cNvPicPr>
          <p:nvPr/>
        </p:nvPicPr>
        <p:blipFill>
          <a:blip r:embed="rId3"/>
          <a:stretch>
            <a:fillRect/>
          </a:stretch>
        </p:blipFill>
        <p:spPr>
          <a:xfrm>
            <a:off x="0" y="1712708"/>
            <a:ext cx="9144000" cy="5145292"/>
          </a:xfrm>
          <a:prstGeom prst="rect">
            <a:avLst/>
          </a:prstGeom>
        </p:spPr>
      </p:pic>
    </p:spTree>
    <p:extLst>
      <p:ext uri="{BB962C8B-B14F-4D97-AF65-F5344CB8AC3E}">
        <p14:creationId xmlns:p14="http://schemas.microsoft.com/office/powerpoint/2010/main" val="1089704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DE270B6-5DC0-4044-8D8E-530C926A7402}"/>
              </a:ext>
            </a:extLst>
          </p:cNvPr>
          <p:cNvSpPr txBox="1"/>
          <p:nvPr/>
        </p:nvSpPr>
        <p:spPr>
          <a:xfrm>
            <a:off x="-9525" y="0"/>
            <a:ext cx="9144000" cy="1569660"/>
          </a:xfrm>
          <a:prstGeom prst="rect">
            <a:avLst/>
          </a:prstGeom>
          <a:blipFill>
            <a:blip r:embed="rId2"/>
            <a:tile tx="0" ty="0" sx="100000" sy="100000" flip="none" algn="tl"/>
          </a:blipFill>
        </p:spPr>
        <p:txBody>
          <a:bodyPr wrap="square" rtlCol="0">
            <a:spAutoFit/>
          </a:bodyPr>
          <a:lstStyle/>
          <a:p>
            <a:pPr algn="ctr"/>
            <a:r>
              <a:rPr lang="en-US" sz="3200" b="1" dirty="0"/>
              <a:t>The man went away and began to publicize the whole matter. He spread the report abroad so that it was impossible for Jesus to enter a town openly.</a:t>
            </a:r>
            <a:endParaRPr lang="en-US" sz="3200" b="1"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98B49513-A59C-419D-9004-38FD6F78D396}"/>
              </a:ext>
            </a:extLst>
          </p:cNvPr>
          <p:cNvPicPr>
            <a:picLocks noChangeAspect="1"/>
          </p:cNvPicPr>
          <p:nvPr/>
        </p:nvPicPr>
        <p:blipFill>
          <a:blip r:embed="rId3"/>
          <a:stretch>
            <a:fillRect/>
          </a:stretch>
        </p:blipFill>
        <p:spPr>
          <a:xfrm>
            <a:off x="-9525" y="1707356"/>
            <a:ext cx="9144000" cy="5150644"/>
          </a:xfrm>
          <a:prstGeom prst="rect">
            <a:avLst/>
          </a:prstGeom>
        </p:spPr>
      </p:pic>
    </p:spTree>
    <p:extLst>
      <p:ext uri="{BB962C8B-B14F-4D97-AF65-F5344CB8AC3E}">
        <p14:creationId xmlns:p14="http://schemas.microsoft.com/office/powerpoint/2010/main" val="16196283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DE270B6-5DC0-4044-8D8E-530C926A7402}"/>
              </a:ext>
            </a:extLst>
          </p:cNvPr>
          <p:cNvSpPr txBox="1"/>
          <p:nvPr/>
        </p:nvSpPr>
        <p:spPr>
          <a:xfrm>
            <a:off x="-9525" y="304800"/>
            <a:ext cx="9144000" cy="646331"/>
          </a:xfrm>
          <a:prstGeom prst="rect">
            <a:avLst/>
          </a:prstGeom>
          <a:blipFill>
            <a:blip r:embed="rId2"/>
            <a:tile tx="0" ty="0" sx="100000" sy="100000" flip="none" algn="tl"/>
          </a:blipFill>
        </p:spPr>
        <p:txBody>
          <a:bodyPr wrap="square" rtlCol="0">
            <a:spAutoFit/>
          </a:bodyPr>
          <a:lstStyle/>
          <a:p>
            <a:pPr algn="ctr"/>
            <a:r>
              <a:rPr lang="en-US" sz="3600" b="1" dirty="0"/>
              <a:t>He remained outside in deserted places,</a:t>
            </a:r>
            <a:endParaRPr lang="en-US" sz="3600" b="1"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D7C6CF85-2513-4236-BCF2-05F9317AA86C}"/>
              </a:ext>
            </a:extLst>
          </p:cNvPr>
          <p:cNvPicPr>
            <a:picLocks noChangeAspect="1"/>
          </p:cNvPicPr>
          <p:nvPr/>
        </p:nvPicPr>
        <p:blipFill>
          <a:blip r:embed="rId3"/>
          <a:stretch>
            <a:fillRect/>
          </a:stretch>
        </p:blipFill>
        <p:spPr>
          <a:xfrm>
            <a:off x="-9525" y="1754326"/>
            <a:ext cx="9144000" cy="5109461"/>
          </a:xfrm>
          <a:prstGeom prst="rect">
            <a:avLst/>
          </a:prstGeom>
        </p:spPr>
      </p:pic>
    </p:spTree>
    <p:extLst>
      <p:ext uri="{BB962C8B-B14F-4D97-AF65-F5344CB8AC3E}">
        <p14:creationId xmlns:p14="http://schemas.microsoft.com/office/powerpoint/2010/main" val="3857405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DE270B6-5DC0-4044-8D8E-530C926A7402}"/>
              </a:ext>
            </a:extLst>
          </p:cNvPr>
          <p:cNvSpPr txBox="1"/>
          <p:nvPr/>
        </p:nvSpPr>
        <p:spPr>
          <a:xfrm>
            <a:off x="0" y="9378"/>
            <a:ext cx="9144000" cy="1508105"/>
          </a:xfrm>
          <a:prstGeom prst="rect">
            <a:avLst/>
          </a:prstGeom>
          <a:blipFill>
            <a:blip r:embed="rId2"/>
            <a:tile tx="0" ty="0" sx="100000" sy="100000" flip="none" algn="tl"/>
          </a:blipFill>
        </p:spPr>
        <p:txBody>
          <a:bodyPr wrap="square" rtlCol="0">
            <a:spAutoFit/>
          </a:bodyPr>
          <a:lstStyle/>
          <a:p>
            <a:pPr algn="ctr"/>
            <a:r>
              <a:rPr lang="en-US" sz="3200" b="1" dirty="0"/>
              <a:t>and people kept coming to him from everywhere.</a:t>
            </a:r>
            <a:endParaRPr lang="en-US" sz="3200" b="1" dirty="0">
              <a:cs typeface="Times New Roman" panose="02020603050405020304" pitchFamily="18" charset="0"/>
            </a:endParaRPr>
          </a:p>
          <a:p>
            <a:pPr algn="ctr"/>
            <a:r>
              <a:rPr lang="en-US" sz="2000" b="1" dirty="0">
                <a:solidFill>
                  <a:srgbClr val="FF0000"/>
                </a:solidFill>
                <a:latin typeface="Arial Black" panose="020B0A04020102020204" pitchFamily="34" charset="0"/>
                <a:cs typeface="Times New Roman" panose="02020603050405020304" pitchFamily="18" charset="0"/>
              </a:rPr>
              <a:t>         </a:t>
            </a:r>
          </a:p>
          <a:p>
            <a:pPr algn="ctr"/>
            <a:r>
              <a:rPr lang="en-US" sz="2000" b="1" dirty="0">
                <a:solidFill>
                  <a:srgbClr val="FF0000"/>
                </a:solidFill>
                <a:latin typeface="Arial Black" panose="020B0A04020102020204" pitchFamily="34" charset="0"/>
                <a:cs typeface="Times New Roman" panose="02020603050405020304" pitchFamily="18" charset="0"/>
              </a:rPr>
              <a:t>THE GOSPEL OF THE LORD.  </a:t>
            </a:r>
          </a:p>
          <a:p>
            <a:pPr algn="ctr"/>
            <a:r>
              <a:rPr lang="en-US" sz="2000" b="1" dirty="0">
                <a:latin typeface="Arial Black" panose="020B0A04020102020204" pitchFamily="34" charset="0"/>
                <a:cs typeface="Times New Roman" panose="02020603050405020304" pitchFamily="18" charset="0"/>
              </a:rPr>
              <a:t>GLORY TO YOU LORD JESUS CHRIST</a:t>
            </a:r>
            <a:endParaRPr lang="en-US" sz="2000" b="1"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7BB014DC-FA98-4A46-A52E-3AF8BE1E89E1}"/>
              </a:ext>
            </a:extLst>
          </p:cNvPr>
          <p:cNvPicPr>
            <a:picLocks noChangeAspect="1"/>
          </p:cNvPicPr>
          <p:nvPr/>
        </p:nvPicPr>
        <p:blipFill>
          <a:blip r:embed="rId3"/>
          <a:stretch>
            <a:fillRect/>
          </a:stretch>
        </p:blipFill>
        <p:spPr>
          <a:xfrm>
            <a:off x="0" y="1656074"/>
            <a:ext cx="9144000" cy="5220976"/>
          </a:xfrm>
          <a:prstGeom prst="rect">
            <a:avLst/>
          </a:prstGeom>
        </p:spPr>
      </p:pic>
    </p:spTree>
    <p:extLst>
      <p:ext uri="{BB962C8B-B14F-4D97-AF65-F5344CB8AC3E}">
        <p14:creationId xmlns:p14="http://schemas.microsoft.com/office/powerpoint/2010/main" val="26885956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6971</TotalTime>
  <Words>1246</Words>
  <Application>Microsoft Office PowerPoint</Application>
  <PresentationFormat>On-screen Show (4:3)</PresentationFormat>
  <Paragraphs>126</Paragraphs>
  <Slides>22</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Arial Black</vt:lpstr>
      <vt:lpstr>Arial Rounded MT Bold</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Song: Love One Another Lullaby, Dakota Pyle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Miguel Angel Di Geronimo O</dc:creator>
  <cp:lastModifiedBy>Maria Varona</cp:lastModifiedBy>
  <cp:revision>454</cp:revision>
  <dcterms:created xsi:type="dcterms:W3CDTF">2020-09-13T23:55:02Z</dcterms:created>
  <dcterms:modified xsi:type="dcterms:W3CDTF">2021-12-03T02:34:37Z</dcterms:modified>
</cp:coreProperties>
</file>