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98" r:id="rId5"/>
    <p:sldId id="299" r:id="rId6"/>
    <p:sldId id="260" r:id="rId7"/>
    <p:sldId id="278" r:id="rId8"/>
    <p:sldId id="261" r:id="rId9"/>
    <p:sldId id="262" r:id="rId10"/>
    <p:sldId id="284" r:id="rId11"/>
    <p:sldId id="279" r:id="rId12"/>
    <p:sldId id="264" r:id="rId13"/>
    <p:sldId id="280" r:id="rId14"/>
    <p:sldId id="295" r:id="rId15"/>
    <p:sldId id="267" r:id="rId16"/>
    <p:sldId id="281" r:id="rId17"/>
    <p:sldId id="300" r:id="rId18"/>
    <p:sldId id="283" r:id="rId19"/>
    <p:sldId id="272" r:id="rId20"/>
  </p:sldIdLst>
  <p:sldSz cx="12192000" cy="6858000"/>
  <p:notesSz cx="6858000" cy="9144000"/>
  <p:embeddedFontLst>
    <p:embeddedFont>
      <p:font typeface="Adobe Gothic Std B" panose="020B0800000000000000" charset="-128"/>
      <p:bold r:id="rId23"/>
    </p:embeddedFont>
    <p:embeddedFont>
      <p:font typeface="Action Man" panose="020B0604020202020204" charset="0"/>
      <p:regular r:id="rId24"/>
      <p:bold r:id="rId25"/>
      <p:italic r:id="rId26"/>
      <p:boldItalic r:id="rId27"/>
    </p:embeddedFont>
    <p:embeddedFont>
      <p:font typeface="Amaranth" panose="020B0604020202020204" charset="0"/>
      <p:regular r:id="rId28"/>
      <p:bold r:id="rId29"/>
      <p:italic r:id="rId30"/>
      <p:boldItalic r:id="rId31"/>
    </p:embeddedFont>
    <p:embeddedFont>
      <p:font typeface="Animated" panose="020B0604020202020204" charset="0"/>
      <p:regular r:id="rId32"/>
    </p:embeddedFont>
    <p:embeddedFont>
      <p:font typeface="Arial Black" panose="020B0A04020102020204" pitchFamily="34" charset="0"/>
      <p:bold r:id="rId33"/>
    </p:embeddedFont>
    <p:embeddedFont>
      <p:font typeface="Arima Madurai" panose="00000500000000000000" charset="0"/>
      <p:regular r:id="rId34"/>
    </p:embeddedFont>
    <p:embeddedFont>
      <p:font typeface="Arima Madurai Black" panose="00000A00000000000000" charset="0"/>
      <p:bold r:id="rId35"/>
    </p:embeddedFont>
    <p:embeddedFont>
      <p:font typeface="Bebas" panose="020B0604020202020204"/>
      <p:regular r:id="rId36"/>
    </p:embeddedFont>
    <p:embeddedFont>
      <p:font typeface="Berlin Sans FB Demi" panose="020E0802020502020306" pitchFamily="34" charset="0"/>
      <p:bold r:id="rId37"/>
    </p:embeddedFont>
    <p:embeddedFont>
      <p:font typeface="Cambria" panose="02040503050406030204" pitchFamily="18" charset="0"/>
      <p:regular r:id="rId38"/>
      <p:bold r:id="rId39"/>
      <p:italic r:id="rId40"/>
      <p:boldItalic r:id="rId41"/>
    </p:embeddedFont>
    <p:embeddedFont>
      <p:font typeface="Euphemia" panose="020B0503040102020104" pitchFamily="3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B41A1B"/>
    <a:srgbClr val="ECD9FB"/>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98" d="100"/>
          <a:sy n="98" d="100"/>
        </p:scale>
        <p:origin x="240" y="67"/>
      </p:cViewPr>
      <p:guideLst/>
    </p:cSldViewPr>
  </p:slideViewPr>
  <p:notesTextViewPr>
    <p:cViewPr>
      <p:scale>
        <a:sx n="1" d="1"/>
        <a:sy n="1" d="1"/>
      </p:scale>
      <p:origin x="0" y="0"/>
    </p:cViewPr>
  </p:notesTextViewPr>
  <p:sorterViewPr>
    <p:cViewPr>
      <p:scale>
        <a:sx n="100" d="100"/>
        <a:sy n="100" d="100"/>
      </p:scale>
      <p:origin x="0" y="-195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9/22/2024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9/22/2024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9/22/2024</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9/22/2024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9/22/2024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9/22/2024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9/22/2024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9/22/2024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9/22/2024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9/22/2024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9/22/2024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9/22/2024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9/22/2024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9/22/2024</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pic>
        <p:nvPicPr>
          <p:cNvPr id="8" name="Picture 7" descr="A picture containing diagram&#10;&#10;Description automatically generated">
            <a:extLst>
              <a:ext uri="{FF2B5EF4-FFF2-40B4-BE49-F238E27FC236}">
                <a16:creationId xmlns:a16="http://schemas.microsoft.com/office/drawing/2014/main" id="{EC9BC92D-D441-4A08-84AC-08548648DE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287" y="124322"/>
            <a:ext cx="1436205" cy="1436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video" Target="https://www.youtube.com/embed/_Sa-DxClTXw?feature=oembed" TargetMode="External"/><Relationship Id="rId6" Type="http://schemas.openxmlformats.org/officeDocument/2006/relationships/image" Target="../media/image27.jpeg"/><Relationship Id="rId5" Type="http://schemas.openxmlformats.org/officeDocument/2006/relationships/hyperlink" Target="https://youtu.be/PhHhvn-ZmU4%20(7" TargetMode="External"/><Relationship Id="rId4" Type="http://schemas.openxmlformats.org/officeDocument/2006/relationships/hyperlink" Target="https://youtu.be/_Sa-DxClTX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315" y="1775513"/>
            <a:ext cx="5939246" cy="1844040"/>
          </a:xfrm>
        </p:spPr>
        <p:txBody>
          <a:bodyPr>
            <a:noAutofit/>
          </a:bodyPr>
          <a:lstStyle/>
          <a:p>
            <a:pPr algn="ctr">
              <a:lnSpc>
                <a:spcPct val="150000"/>
              </a:lnSpc>
              <a:spcBef>
                <a:spcPts val="1200"/>
              </a:spcBef>
            </a:pP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Friends of Jesus and Mary</a:t>
            </a:r>
          </a:p>
        </p:txBody>
      </p:sp>
      <p:sp>
        <p:nvSpPr>
          <p:cNvPr id="3" name="Subtitle 2"/>
          <p:cNvSpPr>
            <a:spLocks noGrp="1"/>
          </p:cNvSpPr>
          <p:nvPr>
            <p:ph type="subTitle" idx="1"/>
          </p:nvPr>
        </p:nvSpPr>
        <p:spPr>
          <a:xfrm>
            <a:off x="-7415" y="3904343"/>
            <a:ext cx="7076706" cy="2953657"/>
          </a:xfrm>
        </p:spPr>
        <p:txBody>
          <a:bodyPr>
            <a:noAutofit/>
          </a:bodyPr>
          <a:lstStyle/>
          <a:p>
            <a:pPr algn="ctr">
              <a:lnSpc>
                <a:spcPct val="100000"/>
              </a:lnSpc>
              <a:spcBef>
                <a:spcPts val="600"/>
              </a:spcBef>
              <a:spcAft>
                <a:spcPts val="600"/>
              </a:spcAft>
            </a:pPr>
            <a:r>
              <a:rPr lang="en-US" b="1" dirty="0">
                <a:solidFill>
                  <a:schemeClr val="bg1"/>
                </a:solidFill>
                <a:latin typeface="Arial" panose="020B0604020202020204" pitchFamily="34" charset="0"/>
                <a:cs typeface="Arial" panose="020B0604020202020204" pitchFamily="34" charset="0"/>
              </a:rPr>
              <a:t>Prayer Group for Children</a:t>
            </a:r>
          </a:p>
          <a:p>
            <a:pPr algn="ctr">
              <a:lnSpc>
                <a:spcPct val="100000"/>
              </a:lnSpc>
              <a:spcBef>
                <a:spcPts val="600"/>
              </a:spcBef>
              <a:spcAft>
                <a:spcPts val="600"/>
              </a:spcAft>
            </a:pPr>
            <a:r>
              <a:rPr lang="en-US" b="1" dirty="0">
                <a:solidFill>
                  <a:srgbClr val="002060"/>
                </a:solidFill>
                <a:latin typeface="Arial" panose="020B0604020202020204" pitchFamily="34" charset="0"/>
                <a:cs typeface="Arial" panose="020B0604020202020204" pitchFamily="34" charset="0"/>
              </a:rPr>
              <a:t>XXVII Sunday in Ordinary Time</a:t>
            </a: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a:t>
            </a:r>
            <a:r>
              <a:rPr lang="es-ES" b="1" dirty="0" err="1">
                <a:solidFill>
                  <a:srgbClr val="002060"/>
                </a:solidFill>
                <a:latin typeface="Arial" panose="020B0604020202020204" pitchFamily="34" charset="0"/>
                <a:cs typeface="Arial" panose="020B0604020202020204" pitchFamily="34" charset="0"/>
              </a:rPr>
              <a:t>Let</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the</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children</a:t>
            </a:r>
            <a:r>
              <a:rPr lang="es-ES" b="1" dirty="0">
                <a:solidFill>
                  <a:srgbClr val="002060"/>
                </a:solidFill>
                <a:latin typeface="Arial" panose="020B0604020202020204" pitchFamily="34" charset="0"/>
                <a:cs typeface="Arial" panose="020B0604020202020204" pitchFamily="34" charset="0"/>
              </a:rPr>
              <a:t> come </a:t>
            </a:r>
            <a:r>
              <a:rPr lang="es-ES" b="1" dirty="0" err="1">
                <a:solidFill>
                  <a:srgbClr val="002060"/>
                </a:solidFill>
                <a:latin typeface="Arial" panose="020B0604020202020204" pitchFamily="34" charset="0"/>
                <a:cs typeface="Arial" panose="020B0604020202020204" pitchFamily="34" charset="0"/>
              </a:rPr>
              <a:t>to</a:t>
            </a:r>
            <a:r>
              <a:rPr lang="es-ES" b="1" dirty="0">
                <a:solidFill>
                  <a:srgbClr val="002060"/>
                </a:solidFill>
                <a:latin typeface="Arial" panose="020B0604020202020204" pitchFamily="34" charset="0"/>
                <a:cs typeface="Arial" panose="020B0604020202020204" pitchFamily="34" charset="0"/>
              </a:rPr>
              <a:t> me.…</a:t>
            </a: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Mark 10, 2-16</a:t>
            </a:r>
          </a:p>
          <a:p>
            <a:pPr algn="ctr">
              <a:lnSpc>
                <a:spcPct val="100000"/>
              </a:lnSpc>
              <a:spcBef>
                <a:spcPts val="600"/>
              </a:spcBef>
              <a:spcAft>
                <a:spcPts val="600"/>
              </a:spcAft>
            </a:pPr>
            <a:r>
              <a:rPr lang="en-US" sz="30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ea typeface="+mj-ea"/>
                <a:cs typeface="+mj-cs"/>
              </a:rPr>
              <a:t>www.fcpeace.org</a:t>
            </a: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449944" y="191805"/>
            <a:ext cx="12192000" cy="792046"/>
          </a:xfrm>
        </p:spPr>
        <p:txBody>
          <a:bodyPr>
            <a:normAutofit/>
          </a:bodyPr>
          <a:lstStyle/>
          <a:p>
            <a:pPr marL="45720" indent="0" algn="ctr">
              <a:lnSpc>
                <a:spcPct val="100000"/>
              </a:lnSpc>
              <a:buNone/>
            </a:pPr>
            <a:r>
              <a:rPr lang="es-ES" sz="3200" b="1" dirty="0">
                <a:solidFill>
                  <a:srgbClr val="C00000"/>
                </a:solidFill>
                <a:latin typeface="Arima Madurai Black" panose="00000A00000000000000" pitchFamily="50" charset="0"/>
                <a:cs typeface="Arima Madurai Black" panose="00000A00000000000000" pitchFamily="50" charset="0"/>
              </a:rPr>
              <a:t>Describe </a:t>
            </a:r>
            <a:r>
              <a:rPr lang="es-ES" sz="3200" b="1" dirty="0" err="1">
                <a:solidFill>
                  <a:srgbClr val="C00000"/>
                </a:solidFill>
                <a:latin typeface="Arima Madurai Black" panose="00000A00000000000000" pitchFamily="50" charset="0"/>
                <a:cs typeface="Arima Madurai Black" panose="00000A00000000000000" pitchFamily="50" charset="0"/>
              </a:rPr>
              <a:t>children</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pic>
        <p:nvPicPr>
          <p:cNvPr id="11" name="Marcador de contenido 3">
            <a:extLst>
              <a:ext uri="{FF2B5EF4-FFF2-40B4-BE49-F238E27FC236}">
                <a16:creationId xmlns:a16="http://schemas.microsoft.com/office/drawing/2014/main" id="{F7BACF27-65D1-4AD4-9602-50871FC4D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993" y="1808480"/>
            <a:ext cx="5188014" cy="44616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158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8D049D-1856-4E0E-B2ED-28A3D565A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87" y="1672808"/>
            <a:ext cx="4807352" cy="1774899"/>
          </a:xfrm>
          <a:prstGeom prst="rect">
            <a:avLst/>
          </a:prstGeom>
        </p:spPr>
      </p:pic>
      <p:sp>
        <p:nvSpPr>
          <p:cNvPr id="7" name="TextBox 6">
            <a:extLst>
              <a:ext uri="{FF2B5EF4-FFF2-40B4-BE49-F238E27FC236}">
                <a16:creationId xmlns:a16="http://schemas.microsoft.com/office/drawing/2014/main" id="{6960969D-1A68-4D3A-B5CA-056AF2C5689B}"/>
              </a:ext>
            </a:extLst>
          </p:cNvPr>
          <p:cNvSpPr txBox="1"/>
          <p:nvPr/>
        </p:nvSpPr>
        <p:spPr>
          <a:xfrm>
            <a:off x="1292753" y="3611308"/>
            <a:ext cx="3932085" cy="553998"/>
          </a:xfrm>
          <a:prstGeom prst="rect">
            <a:avLst/>
          </a:prstGeom>
          <a:noFill/>
        </p:spPr>
        <p:txBody>
          <a:bodyPr wrap="square" rtlCol="0">
            <a:spAutoFit/>
          </a:bodyPr>
          <a:lstStyle/>
          <a:p>
            <a:pPr algn="ctr"/>
            <a:r>
              <a:rPr lang="es-ES" sz="3000" b="1" dirty="0" err="1">
                <a:latin typeface="Arima Madurai" panose="00000500000000000000" pitchFamily="50" charset="0"/>
                <a:cs typeface="Arima Madurai" panose="00000500000000000000" pitchFamily="50" charset="0"/>
              </a:rPr>
              <a:t>Children</a:t>
            </a:r>
            <a:r>
              <a:rPr lang="es-ES" sz="3000" b="1" dirty="0">
                <a:latin typeface="Arima Madurai" panose="00000500000000000000" pitchFamily="50" charset="0"/>
                <a:cs typeface="Arima Madurai" panose="00000500000000000000" pitchFamily="50" charset="0"/>
              </a:rPr>
              <a:t> are simple,</a:t>
            </a:r>
            <a:endParaRPr lang="en-US" sz="3000" dirty="0"/>
          </a:p>
        </p:txBody>
      </p:sp>
      <p:sp>
        <p:nvSpPr>
          <p:cNvPr id="9" name="TextBox 8">
            <a:extLst>
              <a:ext uri="{FF2B5EF4-FFF2-40B4-BE49-F238E27FC236}">
                <a16:creationId xmlns:a16="http://schemas.microsoft.com/office/drawing/2014/main" id="{DA9245CF-EA66-41DA-BFAF-F47EF5BE2295}"/>
              </a:ext>
            </a:extLst>
          </p:cNvPr>
          <p:cNvSpPr txBox="1"/>
          <p:nvPr/>
        </p:nvSpPr>
        <p:spPr>
          <a:xfrm>
            <a:off x="7036687" y="5568137"/>
            <a:ext cx="3983866" cy="553998"/>
          </a:xfrm>
          <a:prstGeom prst="rect">
            <a:avLst/>
          </a:prstGeom>
          <a:noFill/>
        </p:spPr>
        <p:txBody>
          <a:bodyPr wrap="square">
            <a:spAutoFit/>
          </a:bodyPr>
          <a:lstStyle/>
          <a:p>
            <a:pPr algn="ctr"/>
            <a:r>
              <a:rPr lang="es-ES" sz="3000" b="1" dirty="0" err="1">
                <a:latin typeface="Arima Madurai" panose="00000500000000000000" pitchFamily="50" charset="0"/>
                <a:cs typeface="Arima Madurai" panose="00000500000000000000" pitchFamily="50" charset="0"/>
              </a:rPr>
              <a:t>trusting</a:t>
            </a:r>
            <a:r>
              <a:rPr lang="es-ES" sz="3000" b="1" dirty="0">
                <a:latin typeface="Arima Madurai" panose="00000500000000000000" pitchFamily="50" charset="0"/>
                <a:cs typeface="Arima Madurai" panose="00000500000000000000" pitchFamily="50" charset="0"/>
              </a:rPr>
              <a:t> </a:t>
            </a:r>
            <a:r>
              <a:rPr lang="es-ES" sz="3000" b="1" dirty="0" err="1">
                <a:latin typeface="Arima Madurai" panose="00000500000000000000" pitchFamily="50" charset="0"/>
                <a:cs typeface="Arima Madurai" panose="00000500000000000000" pitchFamily="50" charset="0"/>
              </a:rPr>
              <a:t>of</a:t>
            </a:r>
            <a:r>
              <a:rPr lang="es-ES" sz="3000" b="1" dirty="0">
                <a:latin typeface="Arima Madurai" panose="00000500000000000000" pitchFamily="50" charset="0"/>
                <a:cs typeface="Arima Madurai" panose="00000500000000000000" pitchFamily="50" charset="0"/>
              </a:rPr>
              <a:t> </a:t>
            </a:r>
            <a:r>
              <a:rPr lang="es-ES" sz="3000" b="1" dirty="0" err="1">
                <a:latin typeface="Arima Madurai" panose="00000500000000000000" pitchFamily="50" charset="0"/>
                <a:cs typeface="Arima Madurai" panose="00000500000000000000" pitchFamily="50" charset="0"/>
              </a:rPr>
              <a:t>adults</a:t>
            </a:r>
            <a:r>
              <a:rPr lang="es-ES" sz="3000" b="1" dirty="0">
                <a:latin typeface="Arima Madurai" panose="00000500000000000000" pitchFamily="50" charset="0"/>
                <a:cs typeface="Arima Madurai" panose="00000500000000000000" pitchFamily="50" charset="0"/>
              </a:rPr>
              <a:t>, </a:t>
            </a:r>
            <a:endParaRPr lang="en-US" sz="3000" b="1" dirty="0">
              <a:latin typeface="Arima Madurai" panose="00000500000000000000" pitchFamily="50" charset="0"/>
              <a:cs typeface="Arima Madurai" panose="00000500000000000000" pitchFamily="50" charset="0"/>
            </a:endParaRPr>
          </a:p>
        </p:txBody>
      </p:sp>
      <p:pic>
        <p:nvPicPr>
          <p:cNvPr id="11" name="Picture 10">
            <a:extLst>
              <a:ext uri="{FF2B5EF4-FFF2-40B4-BE49-F238E27FC236}">
                <a16:creationId xmlns:a16="http://schemas.microsoft.com/office/drawing/2014/main" id="{918711DA-855F-49B7-A39E-902463C12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5870" y="4832272"/>
            <a:ext cx="3325748" cy="2025728"/>
          </a:xfrm>
          <a:prstGeom prst="rect">
            <a:avLst/>
          </a:prstGeom>
        </p:spPr>
      </p:pic>
      <p:pic>
        <p:nvPicPr>
          <p:cNvPr id="12" name="Picture 10" descr="Viento Lindo Carácter Elemento Transparente Elementos Dibujados A Mano,  Elemento Transparente, Niño, Dibujos PNG y PSD para Descargar Gratis |  Pngtree">
            <a:extLst>
              <a:ext uri="{FF2B5EF4-FFF2-40B4-BE49-F238E27FC236}">
                <a16:creationId xmlns:a16="http://schemas.microsoft.com/office/drawing/2014/main" id="{26A91541-B2F0-45E2-82EC-955E1B565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7037" y="840380"/>
            <a:ext cx="2701476" cy="2701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FE36E5-0AE1-4EE8-9422-BA5151C56593}"/>
              </a:ext>
            </a:extLst>
          </p:cNvPr>
          <p:cNvSpPr txBox="1"/>
          <p:nvPr/>
        </p:nvSpPr>
        <p:spPr>
          <a:xfrm>
            <a:off x="7604873" y="3888307"/>
            <a:ext cx="3983867" cy="954107"/>
          </a:xfrm>
          <a:prstGeom prst="rect">
            <a:avLst/>
          </a:prstGeom>
          <a:noFill/>
        </p:spPr>
        <p:txBody>
          <a:bodyPr wrap="square">
            <a:spAutoFit/>
          </a:bodyPr>
          <a:lstStyle/>
          <a:p>
            <a:pPr algn="ctr"/>
            <a:r>
              <a:rPr lang="en-US" sz="2800" b="1" dirty="0">
                <a:latin typeface="Arima Madurai" panose="00000500000000000000" pitchFamily="50" charset="0"/>
                <a:cs typeface="Arima Madurai" panose="00000500000000000000" pitchFamily="50" charset="0"/>
              </a:rPr>
              <a:t>and they return love with much love.</a:t>
            </a:r>
          </a:p>
        </p:txBody>
      </p:sp>
    </p:spTree>
    <p:extLst>
      <p:ext uri="{BB962C8B-B14F-4D97-AF65-F5344CB8AC3E}">
        <p14:creationId xmlns:p14="http://schemas.microsoft.com/office/powerpoint/2010/main" val="6953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1698171" y="196703"/>
            <a:ext cx="10392229" cy="1112827"/>
          </a:xfrm>
        </p:spPr>
        <p:txBody>
          <a:bodyPr>
            <a:normAutofit/>
          </a:bodyPr>
          <a:lstStyle/>
          <a:p>
            <a:pPr marL="45720" indent="0" algn="ctr">
              <a:lnSpc>
                <a:spcPct val="100000"/>
              </a:lnSpc>
              <a:spcBef>
                <a:spcPts val="600"/>
              </a:spcBef>
              <a:buNone/>
            </a:pPr>
            <a:r>
              <a:rPr lang="en-US" sz="3000" b="1" dirty="0">
                <a:solidFill>
                  <a:srgbClr val="C00000"/>
                </a:solidFill>
                <a:latin typeface="Arima Madurai Black" panose="00000A00000000000000" pitchFamily="50" charset="0"/>
                <a:cs typeface="Arima Madurai Black" panose="00000A00000000000000" pitchFamily="50" charset="0"/>
              </a:rPr>
              <a:t>Jesus says, “The kingdom of God belongs to such as these.”</a:t>
            </a:r>
            <a:endParaRPr lang="es-ES" sz="3000" b="1" dirty="0">
              <a:solidFill>
                <a:srgbClr val="C00000"/>
              </a:solidFill>
              <a:latin typeface="Arima Madurai Black" panose="00000A00000000000000" pitchFamily="50" charset="0"/>
              <a:cs typeface="Arima Madurai Black" panose="00000A00000000000000" pitchFamily="50" charset="0"/>
            </a:endParaRPr>
          </a:p>
        </p:txBody>
      </p:sp>
      <p:sp>
        <p:nvSpPr>
          <p:cNvPr id="2" name="TextBox 1">
            <a:extLst>
              <a:ext uri="{FF2B5EF4-FFF2-40B4-BE49-F238E27FC236}">
                <a16:creationId xmlns:a16="http://schemas.microsoft.com/office/drawing/2014/main" id="{9F5B2ABD-3B02-43EF-93AB-D258D169CC36}"/>
              </a:ext>
            </a:extLst>
          </p:cNvPr>
          <p:cNvSpPr txBox="1"/>
          <p:nvPr/>
        </p:nvSpPr>
        <p:spPr>
          <a:xfrm>
            <a:off x="7881259" y="2351314"/>
            <a:ext cx="3846286" cy="2292935"/>
          </a:xfrm>
          <a:prstGeom prst="rect">
            <a:avLst/>
          </a:prstGeom>
          <a:noFill/>
        </p:spPr>
        <p:txBody>
          <a:bodyPr wrap="square" rtlCol="0">
            <a:spAutoFit/>
          </a:bodyPr>
          <a:lstStyle/>
          <a:p>
            <a:pPr marL="45720" indent="0" algn="ctr">
              <a:lnSpc>
                <a:spcPct val="100000"/>
              </a:lnSpc>
              <a:spcBef>
                <a:spcPts val="600"/>
              </a:spcBef>
              <a:buNone/>
            </a:pPr>
            <a:endParaRPr lang="es-ES" sz="1800" b="1" dirty="0">
              <a:solidFill>
                <a:srgbClr val="C00000"/>
              </a:solidFill>
              <a:latin typeface="Arima Madurai Black" panose="00000A00000000000000" pitchFamily="50" charset="0"/>
              <a:cs typeface="Arima Madurai Black" panose="00000A00000000000000" pitchFamily="50" charset="0"/>
            </a:endParaRPr>
          </a:p>
          <a:p>
            <a:pPr marL="45720" indent="0" algn="ctr">
              <a:lnSpc>
                <a:spcPct val="100000"/>
              </a:lnSpc>
              <a:spcBef>
                <a:spcPts val="600"/>
              </a:spcBef>
              <a:buNone/>
            </a:pPr>
            <a:r>
              <a:rPr lang="en-US" sz="3000" b="1" dirty="0">
                <a:solidFill>
                  <a:srgbClr val="C00000"/>
                </a:solidFill>
                <a:latin typeface="Arima Madurai Black" panose="00000A00000000000000" pitchFamily="50" charset="0"/>
                <a:cs typeface="Arima Madurai Black" panose="00000A00000000000000" pitchFamily="50" charset="0"/>
              </a:rPr>
              <a:t>How does Jesus want all of us to be so we may enter God’s Kingdom</a:t>
            </a:r>
            <a:r>
              <a:rPr lang="es-ES" sz="3000" b="1" dirty="0">
                <a:solidFill>
                  <a:srgbClr val="C00000"/>
                </a:solidFill>
                <a:latin typeface="Arima Madurai Black" panose="00000A00000000000000" pitchFamily="50" charset="0"/>
                <a:cs typeface="Arima Madurai Black" panose="00000A00000000000000" pitchFamily="50" charset="0"/>
              </a:rPr>
              <a:t>?</a:t>
            </a:r>
            <a:endParaRPr lang="es-PE" sz="3000" b="1" dirty="0">
              <a:solidFill>
                <a:srgbClr val="C00000"/>
              </a:solidFill>
              <a:latin typeface="Arima Madurai Black" panose="00000A00000000000000" pitchFamily="50" charset="0"/>
              <a:cs typeface="Arima Madurai Black" panose="00000A00000000000000" pitchFamily="50" charset="0"/>
            </a:endParaRPr>
          </a:p>
        </p:txBody>
      </p:sp>
      <p:pic>
        <p:nvPicPr>
          <p:cNvPr id="4100" name="Picture 4" descr="Uma ajuda na catequese:">
            <a:extLst>
              <a:ext uri="{FF2B5EF4-FFF2-40B4-BE49-F238E27FC236}">
                <a16:creationId xmlns:a16="http://schemas.microsoft.com/office/drawing/2014/main" id="{E36808A7-298B-4E95-8AD5-CDD2643F5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40140"/>
            <a:ext cx="7881259" cy="531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1031608" y="2561774"/>
            <a:ext cx="3999623" cy="2416628"/>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He wants us to be simple; trusting in God and His Word; and to return to Him and others the great love He gives us every day</a:t>
            </a:r>
            <a:r>
              <a:rPr lang="es-ES" sz="2800" b="1" dirty="0">
                <a:latin typeface="Arima Madurai" panose="00000500000000000000" pitchFamily="50" charset="0"/>
                <a:cs typeface="Arima Madurai" panose="00000500000000000000" pitchFamily="50" charset="0"/>
              </a:rPr>
              <a:t>. </a:t>
            </a:r>
            <a:endParaRPr lang="es-PE" sz="28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362E47E1-CDD1-4987-BD2E-4AEBAD70C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130" y="642797"/>
            <a:ext cx="4100706" cy="5083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49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957943" y="2666090"/>
            <a:ext cx="5457372" cy="2065568"/>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Jesus showed how much He loves children when He hugged them and blessed them.</a:t>
            </a:r>
          </a:p>
        </p:txBody>
      </p:sp>
      <p:pic>
        <p:nvPicPr>
          <p:cNvPr id="4" name="Imagen 3">
            <a:extLst>
              <a:ext uri="{FF2B5EF4-FFF2-40B4-BE49-F238E27FC236}">
                <a16:creationId xmlns:a16="http://schemas.microsoft.com/office/drawing/2014/main" id="{A2E84F0F-1729-4651-BAF8-326DA65FD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6" y="0"/>
            <a:ext cx="5225143" cy="6858000"/>
          </a:xfrm>
          <a:prstGeom prst="rect">
            <a:avLst/>
          </a:prstGeom>
        </p:spPr>
      </p:pic>
    </p:spTree>
    <p:extLst>
      <p:ext uri="{BB962C8B-B14F-4D97-AF65-F5344CB8AC3E}">
        <p14:creationId xmlns:p14="http://schemas.microsoft.com/office/powerpoint/2010/main" val="7972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742897"/>
            <a:ext cx="1219199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800" dirty="0">
                <a:ln w="0"/>
                <a:solidFill>
                  <a:srgbClr val="B41A1B"/>
                </a:solidFill>
                <a:effectLst>
                  <a:reflection blurRad="6350" stA="53000" endA="300" endPos="35500" dir="5400000" sy="-90000" algn="bl" rotWithShape="0"/>
                </a:effectLst>
                <a:latin typeface="Amaranth" panose="02000503050000020004" pitchFamily="50" charset="0"/>
              </a:rPr>
              <a:t>ACTIVITIES</a:t>
            </a:r>
          </a:p>
        </p:txBody>
      </p:sp>
    </p:spTree>
    <p:extLst>
      <p:ext uri="{BB962C8B-B14F-4D97-AF65-F5344CB8AC3E}">
        <p14:creationId xmlns:p14="http://schemas.microsoft.com/office/powerpoint/2010/main" val="4167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F818E30-BDCF-4E75-A228-3892BEEB278F}"/>
              </a:ext>
            </a:extLst>
          </p:cNvPr>
          <p:cNvSpPr txBox="1"/>
          <p:nvPr/>
        </p:nvSpPr>
        <p:spPr>
          <a:xfrm>
            <a:off x="1724372" y="275179"/>
            <a:ext cx="10321501" cy="1384995"/>
          </a:xfrm>
          <a:prstGeom prst="rect">
            <a:avLst/>
          </a:prstGeom>
          <a:noFill/>
        </p:spPr>
        <p:txBody>
          <a:bodyPr wrap="square" rtlCol="0">
            <a:spAutoFit/>
          </a:bodyPr>
          <a:lstStyle/>
          <a:p>
            <a:r>
              <a:rPr lang="en-US" sz="2800" b="1" dirty="0">
                <a:latin typeface="Arima Madurai" panose="00000500000000000000" pitchFamily="50" charset="0"/>
                <a:cs typeface="Arima Madurai" panose="00000500000000000000" pitchFamily="50" charset="0"/>
              </a:rPr>
              <a:t>And people were bringing children to him that he might touch them, but the disciples rebuked them. When Jesus saw this, he became angry and said to them,</a:t>
            </a:r>
            <a:endParaRPr lang="es-PE" sz="2800" b="1" dirty="0">
              <a:latin typeface="Arima Madurai" panose="00000500000000000000" pitchFamily="50" charset="0"/>
              <a:cs typeface="Arima Madurai" panose="00000500000000000000" pitchFamily="50" charset="0"/>
            </a:endParaRPr>
          </a:p>
        </p:txBody>
      </p:sp>
      <p:sp>
        <p:nvSpPr>
          <p:cNvPr id="6" name="Rectángulo: esquinas redondeadas 5">
            <a:extLst>
              <a:ext uri="{FF2B5EF4-FFF2-40B4-BE49-F238E27FC236}">
                <a16:creationId xmlns:a16="http://schemas.microsoft.com/office/drawing/2014/main" id="{BEF44E41-D17B-4506-AFCF-93534F4CD34F}"/>
              </a:ext>
            </a:extLst>
          </p:cNvPr>
          <p:cNvSpPr/>
          <p:nvPr/>
        </p:nvSpPr>
        <p:spPr>
          <a:xfrm>
            <a:off x="700081" y="1896575"/>
            <a:ext cx="2191109" cy="2294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Arima Madurai" panose="00000500000000000000" pitchFamily="50" charset="0"/>
                <a:cs typeface="Arima Madurai" panose="00000500000000000000" pitchFamily="50" charset="0"/>
              </a:rPr>
              <a:t>Place </a:t>
            </a:r>
            <a:r>
              <a:rPr lang="es-MX" b="1" dirty="0" err="1">
                <a:solidFill>
                  <a:schemeClr val="bg1"/>
                </a:solidFill>
                <a:latin typeface="Arima Madurai" panose="00000500000000000000" pitchFamily="50" charset="0"/>
                <a:cs typeface="Arima Madurai" panose="00000500000000000000" pitchFamily="50" charset="0"/>
              </a:rPr>
              <a:t>the</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words</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below</a:t>
            </a:r>
            <a:r>
              <a:rPr lang="es-MX" b="1" dirty="0">
                <a:solidFill>
                  <a:schemeClr val="bg1"/>
                </a:solidFill>
                <a:latin typeface="Arima Madurai" panose="00000500000000000000" pitchFamily="50" charset="0"/>
                <a:cs typeface="Arima Madurai" panose="00000500000000000000" pitchFamily="50" charset="0"/>
              </a:rPr>
              <a:t> in </a:t>
            </a:r>
            <a:r>
              <a:rPr lang="es-MX" b="1" dirty="0" err="1">
                <a:solidFill>
                  <a:schemeClr val="bg1"/>
                </a:solidFill>
                <a:latin typeface="Arima Madurai" panose="00000500000000000000" pitchFamily="50" charset="0"/>
                <a:cs typeface="Arima Madurai" panose="00000500000000000000" pitchFamily="50" charset="0"/>
              </a:rPr>
              <a:t>the</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appropriate</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space</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to</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read</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Jesus</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message</a:t>
            </a:r>
            <a:r>
              <a:rPr lang="es-MX" b="1" dirty="0">
                <a:solidFill>
                  <a:schemeClr val="bg1"/>
                </a:solidFill>
                <a:latin typeface="Arima Madurai" panose="00000500000000000000" pitchFamily="50" charset="0"/>
                <a:cs typeface="Arima Madurai" panose="00000500000000000000" pitchFamily="50" charset="0"/>
              </a:rPr>
              <a:t>.</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7" name="Pergamino: horizontal 6">
            <a:extLst>
              <a:ext uri="{FF2B5EF4-FFF2-40B4-BE49-F238E27FC236}">
                <a16:creationId xmlns:a16="http://schemas.microsoft.com/office/drawing/2014/main" id="{B415B29F-C1DA-4B4A-AF46-E3B92EECFB25}"/>
              </a:ext>
            </a:extLst>
          </p:cNvPr>
          <p:cNvSpPr/>
          <p:nvPr/>
        </p:nvSpPr>
        <p:spPr>
          <a:xfrm>
            <a:off x="905773" y="4433977"/>
            <a:ext cx="1080291" cy="569505"/>
          </a:xfrm>
          <a:prstGeom prst="horizontalScrol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72611BA-D39A-4560-9D0C-B4532C5E1A7D}"/>
              </a:ext>
            </a:extLst>
          </p:cNvPr>
          <p:cNvSpPr txBox="1"/>
          <p:nvPr/>
        </p:nvSpPr>
        <p:spPr>
          <a:xfrm>
            <a:off x="955394" y="4582068"/>
            <a:ext cx="931665" cy="338554"/>
          </a:xfrm>
          <a:prstGeom prst="rect">
            <a:avLst/>
          </a:prstGeom>
          <a:noFill/>
        </p:spPr>
        <p:txBody>
          <a:bodyPr wrap="none" rtlCol="0">
            <a:spAutoFit/>
          </a:bodyPr>
          <a:lstStyle/>
          <a:p>
            <a:r>
              <a:rPr lang="es-MX" sz="1600" dirty="0" err="1">
                <a:latin typeface="Adobe Gothic Std B" panose="020B0800000000000000" pitchFamily="34" charset="-128"/>
                <a:ea typeface="Adobe Gothic Std B" panose="020B0800000000000000" pitchFamily="34" charset="-128"/>
              </a:rPr>
              <a:t>prevent</a:t>
            </a:r>
            <a:endParaRPr lang="es-PE" sz="1600" dirty="0">
              <a:latin typeface="Adobe Gothic Std B" panose="020B0800000000000000" pitchFamily="34" charset="-128"/>
              <a:ea typeface="Adobe Gothic Std B" panose="020B0800000000000000" pitchFamily="34" charset="-128"/>
            </a:endParaRPr>
          </a:p>
        </p:txBody>
      </p:sp>
      <p:sp>
        <p:nvSpPr>
          <p:cNvPr id="10" name="Rectángulo: esquinas redondeadas 9">
            <a:extLst>
              <a:ext uri="{FF2B5EF4-FFF2-40B4-BE49-F238E27FC236}">
                <a16:creationId xmlns:a16="http://schemas.microsoft.com/office/drawing/2014/main" id="{FEFCB0E2-974A-4788-946C-A654BC5F3462}"/>
              </a:ext>
            </a:extLst>
          </p:cNvPr>
          <p:cNvSpPr/>
          <p:nvPr/>
        </p:nvSpPr>
        <p:spPr>
          <a:xfrm>
            <a:off x="2544792" y="4942774"/>
            <a:ext cx="1259719" cy="5695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2" name="CuadroTexto 11">
            <a:extLst>
              <a:ext uri="{FF2B5EF4-FFF2-40B4-BE49-F238E27FC236}">
                <a16:creationId xmlns:a16="http://schemas.microsoft.com/office/drawing/2014/main" id="{78D39586-9A79-4759-AD7A-332C7C42D914}"/>
              </a:ext>
            </a:extLst>
          </p:cNvPr>
          <p:cNvSpPr txBox="1"/>
          <p:nvPr/>
        </p:nvSpPr>
        <p:spPr>
          <a:xfrm>
            <a:off x="2564229" y="5020408"/>
            <a:ext cx="1090363" cy="400110"/>
          </a:xfrm>
          <a:prstGeom prst="rect">
            <a:avLst/>
          </a:prstGeom>
          <a:noFill/>
        </p:spPr>
        <p:txBody>
          <a:bodyPr wrap="none" rtlCol="0">
            <a:spAutoFit/>
          </a:bodyPr>
          <a:lstStyle/>
          <a:p>
            <a:r>
              <a:rPr lang="es-MX" sz="2000" dirty="0" err="1">
                <a:solidFill>
                  <a:schemeClr val="bg1"/>
                </a:solidFill>
                <a:latin typeface="Action Man" panose="00000400000000000000" pitchFamily="2" charset="0"/>
                <a:ea typeface="Adobe Gothic Std B" panose="020B0800000000000000" pitchFamily="34" charset="-128"/>
              </a:rPr>
              <a:t>kingdom</a:t>
            </a:r>
            <a:endParaRPr lang="es-PE" sz="2000" dirty="0">
              <a:solidFill>
                <a:schemeClr val="bg1"/>
              </a:solidFill>
              <a:latin typeface="Action Man" panose="00000400000000000000" pitchFamily="2" charset="0"/>
              <a:ea typeface="Adobe Gothic Std B" panose="020B0800000000000000" pitchFamily="34" charset="-128"/>
            </a:endParaRPr>
          </a:p>
        </p:txBody>
      </p:sp>
      <p:sp>
        <p:nvSpPr>
          <p:cNvPr id="11" name="Flecha: pentágono 10">
            <a:extLst>
              <a:ext uri="{FF2B5EF4-FFF2-40B4-BE49-F238E27FC236}">
                <a16:creationId xmlns:a16="http://schemas.microsoft.com/office/drawing/2014/main" id="{00906533-7ACE-4AF5-BF63-A8FE12A7D14A}"/>
              </a:ext>
            </a:extLst>
          </p:cNvPr>
          <p:cNvSpPr/>
          <p:nvPr/>
        </p:nvSpPr>
        <p:spPr>
          <a:xfrm>
            <a:off x="828136" y="5512279"/>
            <a:ext cx="1190446" cy="56950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751D6CD4-65DB-4640-BCD0-13BD15D0A592}"/>
              </a:ext>
            </a:extLst>
          </p:cNvPr>
          <p:cNvSpPr txBox="1"/>
          <p:nvPr/>
        </p:nvSpPr>
        <p:spPr>
          <a:xfrm>
            <a:off x="834638" y="5613055"/>
            <a:ext cx="946285" cy="369332"/>
          </a:xfrm>
          <a:prstGeom prst="rect">
            <a:avLst/>
          </a:prstGeom>
          <a:noFill/>
        </p:spPr>
        <p:txBody>
          <a:bodyPr wrap="none" rtlCol="0">
            <a:spAutoFit/>
          </a:bodyPr>
          <a:lstStyle/>
          <a:p>
            <a:r>
              <a:rPr lang="es-MX" dirty="0" err="1">
                <a:solidFill>
                  <a:schemeClr val="bg1"/>
                </a:solidFill>
                <a:latin typeface="American Classic Extra Bold" panose="02020804070706020304" pitchFamily="18" charset="0"/>
                <a:ea typeface="Adobe Gothic Std B" panose="020B0800000000000000" pitchFamily="34" charset="-128"/>
              </a:rPr>
              <a:t>children</a:t>
            </a:r>
            <a:endParaRPr lang="es-PE" dirty="0">
              <a:solidFill>
                <a:schemeClr val="bg1"/>
              </a:solidFill>
              <a:latin typeface="American Classic Extra Bold" panose="02020804070706020304" pitchFamily="18" charset="0"/>
              <a:ea typeface="Adobe Gothic Std B" panose="020B0800000000000000" pitchFamily="34" charset="-128"/>
            </a:endParaRPr>
          </a:p>
        </p:txBody>
      </p:sp>
      <p:sp>
        <p:nvSpPr>
          <p:cNvPr id="13" name="Elipse 12">
            <a:extLst>
              <a:ext uri="{FF2B5EF4-FFF2-40B4-BE49-F238E27FC236}">
                <a16:creationId xmlns:a16="http://schemas.microsoft.com/office/drawing/2014/main" id="{8559C534-E220-4409-B294-6881FAF58528}"/>
              </a:ext>
            </a:extLst>
          </p:cNvPr>
          <p:cNvSpPr/>
          <p:nvPr/>
        </p:nvSpPr>
        <p:spPr>
          <a:xfrm>
            <a:off x="2648308" y="5865962"/>
            <a:ext cx="1296091" cy="65560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CuadroTexto 15">
            <a:extLst>
              <a:ext uri="{FF2B5EF4-FFF2-40B4-BE49-F238E27FC236}">
                <a16:creationId xmlns:a16="http://schemas.microsoft.com/office/drawing/2014/main" id="{5F50F4F4-E23B-4FC6-80B6-BFF75F8812A8}"/>
              </a:ext>
            </a:extLst>
          </p:cNvPr>
          <p:cNvSpPr txBox="1"/>
          <p:nvPr/>
        </p:nvSpPr>
        <p:spPr>
          <a:xfrm>
            <a:off x="2705438" y="5952163"/>
            <a:ext cx="976549" cy="461665"/>
          </a:xfrm>
          <a:prstGeom prst="rect">
            <a:avLst/>
          </a:prstGeom>
          <a:noFill/>
        </p:spPr>
        <p:txBody>
          <a:bodyPr wrap="none" rtlCol="0">
            <a:spAutoFit/>
          </a:bodyPr>
          <a:lstStyle/>
          <a:p>
            <a:r>
              <a:rPr lang="es-MX" sz="2400" dirty="0" err="1">
                <a:latin typeface="Animated" panose="02000603000000000000" pitchFamily="2" charset="0"/>
                <a:ea typeface="Adobe Gothic Std B" panose="020B0800000000000000" pitchFamily="34" charset="-128"/>
              </a:rPr>
              <a:t>belongs</a:t>
            </a:r>
            <a:endParaRPr lang="es-PE" sz="2400" dirty="0">
              <a:latin typeface="Animated" panose="02000603000000000000" pitchFamily="2" charset="0"/>
              <a:ea typeface="Adobe Gothic Std B" panose="020B0800000000000000" pitchFamily="34" charset="-128"/>
            </a:endParaRPr>
          </a:p>
        </p:txBody>
      </p:sp>
      <p:sp>
        <p:nvSpPr>
          <p:cNvPr id="15" name="Rectángulo: biselado 14">
            <a:extLst>
              <a:ext uri="{FF2B5EF4-FFF2-40B4-BE49-F238E27FC236}">
                <a16:creationId xmlns:a16="http://schemas.microsoft.com/office/drawing/2014/main" id="{DDD232C3-8FA3-447F-A70A-AC585CAA0636}"/>
              </a:ext>
            </a:extLst>
          </p:cNvPr>
          <p:cNvSpPr/>
          <p:nvPr/>
        </p:nvSpPr>
        <p:spPr>
          <a:xfrm>
            <a:off x="9532190" y="4433977"/>
            <a:ext cx="893088" cy="48664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CuadroTexto 17">
            <a:extLst>
              <a:ext uri="{FF2B5EF4-FFF2-40B4-BE49-F238E27FC236}">
                <a16:creationId xmlns:a16="http://schemas.microsoft.com/office/drawing/2014/main" id="{F88DEE46-0D50-4F82-ADAE-41814930EACA}"/>
              </a:ext>
            </a:extLst>
          </p:cNvPr>
          <p:cNvSpPr txBox="1"/>
          <p:nvPr/>
        </p:nvSpPr>
        <p:spPr>
          <a:xfrm>
            <a:off x="9543304" y="4477244"/>
            <a:ext cx="864339" cy="400110"/>
          </a:xfrm>
          <a:prstGeom prst="rect">
            <a:avLst/>
          </a:prstGeom>
          <a:noFill/>
        </p:spPr>
        <p:txBody>
          <a:bodyPr wrap="none" rtlCol="0">
            <a:spAutoFit/>
          </a:bodyPr>
          <a:lstStyle/>
          <a:p>
            <a:r>
              <a:rPr lang="es-MX" sz="2000" dirty="0" err="1">
                <a:solidFill>
                  <a:schemeClr val="bg1"/>
                </a:solidFill>
                <a:latin typeface="Action Man" panose="00000400000000000000" pitchFamily="2" charset="0"/>
                <a:ea typeface="Adobe Gothic Std B" panose="020B0800000000000000" pitchFamily="34" charset="-128"/>
              </a:rPr>
              <a:t>these</a:t>
            </a:r>
            <a:endParaRPr lang="es-PE" sz="2000" dirty="0">
              <a:solidFill>
                <a:schemeClr val="bg1"/>
              </a:solidFill>
              <a:latin typeface="Action Man" panose="00000400000000000000" pitchFamily="2" charset="0"/>
              <a:ea typeface="Adobe Gothic Std B" panose="020B0800000000000000" pitchFamily="34" charset="-128"/>
            </a:endParaRPr>
          </a:p>
        </p:txBody>
      </p:sp>
      <p:sp>
        <p:nvSpPr>
          <p:cNvPr id="17" name="Diagrama de flujo: retraso 16">
            <a:extLst>
              <a:ext uri="{FF2B5EF4-FFF2-40B4-BE49-F238E27FC236}">
                <a16:creationId xmlns:a16="http://schemas.microsoft.com/office/drawing/2014/main" id="{DFE1A670-6CF3-496C-9D7A-010B130F02AB}"/>
              </a:ext>
            </a:extLst>
          </p:cNvPr>
          <p:cNvSpPr/>
          <p:nvPr/>
        </p:nvSpPr>
        <p:spPr>
          <a:xfrm>
            <a:off x="10161917" y="5175849"/>
            <a:ext cx="697542" cy="486645"/>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20" name="CuadroTexto 19">
            <a:extLst>
              <a:ext uri="{FF2B5EF4-FFF2-40B4-BE49-F238E27FC236}">
                <a16:creationId xmlns:a16="http://schemas.microsoft.com/office/drawing/2014/main" id="{03E61CC6-1166-4B0B-A127-DAA30D965FF0}"/>
              </a:ext>
            </a:extLst>
          </p:cNvPr>
          <p:cNvSpPr txBox="1"/>
          <p:nvPr/>
        </p:nvSpPr>
        <p:spPr>
          <a:xfrm>
            <a:off x="10196421" y="5258989"/>
            <a:ext cx="511807" cy="338554"/>
          </a:xfrm>
          <a:prstGeom prst="rect">
            <a:avLst/>
          </a:prstGeom>
          <a:noFill/>
        </p:spPr>
        <p:txBody>
          <a:bodyPr wrap="none" rtlCol="0">
            <a:spAutoFit/>
          </a:bodyPr>
          <a:lstStyle/>
          <a:p>
            <a:r>
              <a:rPr lang="es-MX" sz="1600" dirty="0" err="1">
                <a:solidFill>
                  <a:schemeClr val="bg1"/>
                </a:solidFill>
                <a:latin typeface="Bebas" pitchFamily="2" charset="0"/>
                <a:ea typeface="Adobe Gothic Std B" panose="020B0800000000000000" pitchFamily="34" charset="-128"/>
              </a:rPr>
              <a:t>God</a:t>
            </a:r>
            <a:endParaRPr lang="es-PE" sz="1600" dirty="0">
              <a:solidFill>
                <a:schemeClr val="bg1"/>
              </a:solidFill>
              <a:latin typeface="Action Man" panose="00000400000000000000" pitchFamily="2" charset="0"/>
              <a:ea typeface="Adobe Gothic Std B" panose="020B0800000000000000" pitchFamily="34" charset="-128"/>
            </a:endParaRPr>
          </a:p>
        </p:txBody>
      </p:sp>
      <p:sp>
        <p:nvSpPr>
          <p:cNvPr id="19" name="Rectángulo: esquina doblada 18">
            <a:extLst>
              <a:ext uri="{FF2B5EF4-FFF2-40B4-BE49-F238E27FC236}">
                <a16:creationId xmlns:a16="http://schemas.microsoft.com/office/drawing/2014/main" id="{EC71D303-1CD9-4849-887E-099AE1FF6816}"/>
              </a:ext>
            </a:extLst>
          </p:cNvPr>
          <p:cNvSpPr/>
          <p:nvPr/>
        </p:nvSpPr>
        <p:spPr>
          <a:xfrm>
            <a:off x="9978734" y="5969415"/>
            <a:ext cx="1378628" cy="486645"/>
          </a:xfrm>
          <a:prstGeom prst="foldedCorne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23" name="CuadroTexto 22">
            <a:extLst>
              <a:ext uri="{FF2B5EF4-FFF2-40B4-BE49-F238E27FC236}">
                <a16:creationId xmlns:a16="http://schemas.microsoft.com/office/drawing/2014/main" id="{78040A9A-55C3-442C-9ECF-935015711505}"/>
              </a:ext>
            </a:extLst>
          </p:cNvPr>
          <p:cNvSpPr txBox="1"/>
          <p:nvPr/>
        </p:nvSpPr>
        <p:spPr>
          <a:xfrm>
            <a:off x="10110988" y="5982548"/>
            <a:ext cx="805029" cy="461665"/>
          </a:xfrm>
          <a:prstGeom prst="rect">
            <a:avLst/>
          </a:prstGeom>
          <a:noFill/>
        </p:spPr>
        <p:txBody>
          <a:bodyPr wrap="none" rtlCol="0">
            <a:spAutoFit/>
          </a:bodyPr>
          <a:lstStyle/>
          <a:p>
            <a:r>
              <a:rPr lang="es-MX" sz="2400" dirty="0">
                <a:latin typeface="Animated" panose="02000603000000000000" pitchFamily="2" charset="0"/>
                <a:ea typeface="Adobe Gothic Std B" panose="020B0800000000000000" pitchFamily="34" charset="-128"/>
              </a:rPr>
              <a:t>COME</a:t>
            </a:r>
            <a:endParaRPr lang="es-PE" sz="2400" dirty="0">
              <a:latin typeface="Animated" panose="02000603000000000000" pitchFamily="2" charset="0"/>
              <a:ea typeface="Adobe Gothic Std B" panose="020B0800000000000000" pitchFamily="34" charset="-128"/>
            </a:endParaRPr>
          </a:p>
        </p:txBody>
      </p:sp>
      <p:sp>
        <p:nvSpPr>
          <p:cNvPr id="9" name="TextBox 8">
            <a:extLst>
              <a:ext uri="{FF2B5EF4-FFF2-40B4-BE49-F238E27FC236}">
                <a16:creationId xmlns:a16="http://schemas.microsoft.com/office/drawing/2014/main" id="{1FEFFAC4-42A2-480E-81B2-22580B3D87A9}"/>
              </a:ext>
            </a:extLst>
          </p:cNvPr>
          <p:cNvSpPr txBox="1"/>
          <p:nvPr/>
        </p:nvSpPr>
        <p:spPr>
          <a:xfrm>
            <a:off x="3585029" y="2110171"/>
            <a:ext cx="7047879" cy="1384995"/>
          </a:xfrm>
          <a:prstGeom prst="rect">
            <a:avLst/>
          </a:prstGeom>
          <a:solidFill>
            <a:srgbClr val="FFFF99"/>
          </a:solidFill>
        </p:spPr>
        <p:txBody>
          <a:bodyPr wrap="square" rtlCol="0">
            <a:spAutoFit/>
          </a:bodyPr>
          <a:lstStyle/>
          <a:p>
            <a:pPr algn="ctr"/>
            <a:r>
              <a:rPr lang="en-US" sz="2800" b="1" dirty="0">
                <a:latin typeface="Arima Madurai" panose="00000500000000000000" pitchFamily="50" charset="0"/>
                <a:cs typeface="Arima Madurai" panose="00000500000000000000" pitchFamily="50" charset="0"/>
              </a:rPr>
              <a:t>"Let the ___________   _______ to me; do not ________ them, for the ___________ of ____   _________ to such as _______.”</a:t>
            </a:r>
          </a:p>
        </p:txBody>
      </p:sp>
      <p:sp>
        <p:nvSpPr>
          <p:cNvPr id="28" name="CuadroTexto 27">
            <a:extLst>
              <a:ext uri="{FF2B5EF4-FFF2-40B4-BE49-F238E27FC236}">
                <a16:creationId xmlns:a16="http://schemas.microsoft.com/office/drawing/2014/main" id="{56E889C1-6353-4A48-9379-BFF4C1C9B099}"/>
              </a:ext>
            </a:extLst>
          </p:cNvPr>
          <p:cNvSpPr txBox="1"/>
          <p:nvPr/>
        </p:nvSpPr>
        <p:spPr>
          <a:xfrm>
            <a:off x="9568952" y="2516644"/>
            <a:ext cx="838691"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God</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5" name="CuadroTexto 24">
            <a:extLst>
              <a:ext uri="{FF2B5EF4-FFF2-40B4-BE49-F238E27FC236}">
                <a16:creationId xmlns:a16="http://schemas.microsoft.com/office/drawing/2014/main" id="{0ABB6288-4842-4013-BF9E-E998C04ADD7E}"/>
              </a:ext>
            </a:extLst>
          </p:cNvPr>
          <p:cNvSpPr txBox="1"/>
          <p:nvPr/>
        </p:nvSpPr>
        <p:spPr>
          <a:xfrm>
            <a:off x="3792869" y="2549953"/>
            <a:ext cx="1484702"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prevent</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7" name="CuadroTexto 26">
            <a:extLst>
              <a:ext uri="{FF2B5EF4-FFF2-40B4-BE49-F238E27FC236}">
                <a16:creationId xmlns:a16="http://schemas.microsoft.com/office/drawing/2014/main" id="{2D813B03-717E-4CFF-AA33-683F56BED404}"/>
              </a:ext>
            </a:extLst>
          </p:cNvPr>
          <p:cNvSpPr txBox="1"/>
          <p:nvPr/>
        </p:nvSpPr>
        <p:spPr>
          <a:xfrm>
            <a:off x="7460312" y="2530349"/>
            <a:ext cx="1667444"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Kingdom</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6" name="CuadroTexto 25">
            <a:extLst>
              <a:ext uri="{FF2B5EF4-FFF2-40B4-BE49-F238E27FC236}">
                <a16:creationId xmlns:a16="http://schemas.microsoft.com/office/drawing/2014/main" id="{31ABECEC-F87A-4A28-B581-48DF850B160E}"/>
              </a:ext>
            </a:extLst>
          </p:cNvPr>
          <p:cNvSpPr txBox="1"/>
          <p:nvPr/>
        </p:nvSpPr>
        <p:spPr>
          <a:xfrm>
            <a:off x="6849449" y="2139054"/>
            <a:ext cx="1098378" cy="523220"/>
          </a:xfrm>
          <a:prstGeom prst="rect">
            <a:avLst/>
          </a:prstGeom>
          <a:noFill/>
        </p:spPr>
        <p:txBody>
          <a:bodyPr wrap="none" rtlCol="0">
            <a:spAutoFit/>
          </a:bodyPr>
          <a:lstStyle/>
          <a:p>
            <a:r>
              <a:rPr lang="es-MX" sz="2800" b="1" dirty="0">
                <a:solidFill>
                  <a:srgbClr val="FF0000"/>
                </a:solidFill>
                <a:latin typeface="Arima Madurai" panose="00000500000000000000" pitchFamily="50" charset="0"/>
                <a:cs typeface="Arima Madurai" panose="00000500000000000000" pitchFamily="50" charset="0"/>
              </a:rPr>
              <a:t>come</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9" name="CuadroTexto 28">
            <a:extLst>
              <a:ext uri="{FF2B5EF4-FFF2-40B4-BE49-F238E27FC236}">
                <a16:creationId xmlns:a16="http://schemas.microsoft.com/office/drawing/2014/main" id="{A678ED24-99C7-4AC8-9AE2-923930ADB728}"/>
              </a:ext>
            </a:extLst>
          </p:cNvPr>
          <p:cNvSpPr txBox="1"/>
          <p:nvPr/>
        </p:nvSpPr>
        <p:spPr>
          <a:xfrm>
            <a:off x="4816796" y="2934407"/>
            <a:ext cx="1492716"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belongs</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4" name="CuadroTexto 23">
            <a:extLst>
              <a:ext uri="{FF2B5EF4-FFF2-40B4-BE49-F238E27FC236}">
                <a16:creationId xmlns:a16="http://schemas.microsoft.com/office/drawing/2014/main" id="{EBCED9D8-91B6-4A17-8BA2-06B9BFBC8A55}"/>
              </a:ext>
            </a:extLst>
          </p:cNvPr>
          <p:cNvSpPr txBox="1"/>
          <p:nvPr/>
        </p:nvSpPr>
        <p:spPr>
          <a:xfrm>
            <a:off x="5198293" y="2122368"/>
            <a:ext cx="1588897"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children</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30" name="CuadroTexto 29">
            <a:extLst>
              <a:ext uri="{FF2B5EF4-FFF2-40B4-BE49-F238E27FC236}">
                <a16:creationId xmlns:a16="http://schemas.microsoft.com/office/drawing/2014/main" id="{6457C9D4-9B6E-4C5C-AF2E-994BE5551ECF}"/>
              </a:ext>
            </a:extLst>
          </p:cNvPr>
          <p:cNvSpPr txBox="1"/>
          <p:nvPr/>
        </p:nvSpPr>
        <p:spPr>
          <a:xfrm>
            <a:off x="8080654" y="2970657"/>
            <a:ext cx="1093569"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these</a:t>
            </a:r>
            <a:endParaRPr lang="es-PE" sz="2800" b="1" dirty="0">
              <a:solidFill>
                <a:srgbClr val="FF0000"/>
              </a:solidFill>
              <a:latin typeface="Arima Madurai" panose="00000500000000000000" pitchFamily="50" charset="0"/>
              <a:cs typeface="Arima Madurai" panose="00000500000000000000" pitchFamily="50" charset="0"/>
            </a:endParaRPr>
          </a:p>
        </p:txBody>
      </p:sp>
      <p:pic>
        <p:nvPicPr>
          <p:cNvPr id="1028" name="Picture 4" descr="LEt The children come to me!&amp;quot; - STINGERS, GRADE 3 MCCUEN &amp;amp; BROWNRIGG">
            <a:extLst>
              <a:ext uri="{FF2B5EF4-FFF2-40B4-BE49-F238E27FC236}">
                <a16:creationId xmlns:a16="http://schemas.microsoft.com/office/drawing/2014/main" id="{C37B31FC-BCD0-4B0B-AA29-8CC2AC215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125" y="3572780"/>
            <a:ext cx="4351399" cy="318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6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5" grpId="0"/>
      <p:bldP spid="27" grpId="0"/>
      <p:bldP spid="26" grpId="0"/>
      <p:bldP spid="29" grpId="0"/>
      <p:bldP spid="24"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AD20E3B-3585-41B2-8504-F6930FBB3789}"/>
              </a:ext>
            </a:extLst>
          </p:cNvPr>
          <p:cNvSpPr/>
          <p:nvPr/>
        </p:nvSpPr>
        <p:spPr>
          <a:xfrm>
            <a:off x="715648" y="2505075"/>
            <a:ext cx="2855343" cy="3968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rima Madurai" panose="00000500000000000000" pitchFamily="50" charset="0"/>
                <a:cs typeface="Arima Madurai" panose="00000500000000000000" pitchFamily="50" charset="0"/>
              </a:rPr>
              <a:t>Instructions: Color, cut, and decorate the hearts. Glue a stick to the back. Say the prayer before the Blessed Sacrament. </a:t>
            </a:r>
            <a:endParaRPr lang="es-PE" sz="2200" dirty="0">
              <a:solidFill>
                <a:schemeClr val="bg1"/>
              </a:solidFill>
              <a:latin typeface="Arima Madurai" panose="00000500000000000000" pitchFamily="50" charset="0"/>
              <a:cs typeface="Arima Madurai" panose="00000500000000000000" pitchFamily="50" charset="0"/>
            </a:endParaRPr>
          </a:p>
          <a:p>
            <a:pPr algn="ctr"/>
            <a:endParaRPr lang="es-PE" dirty="0"/>
          </a:p>
        </p:txBody>
      </p:sp>
      <p:sp>
        <p:nvSpPr>
          <p:cNvPr id="3" name="Corazón 2">
            <a:extLst>
              <a:ext uri="{FF2B5EF4-FFF2-40B4-BE49-F238E27FC236}">
                <a16:creationId xmlns:a16="http://schemas.microsoft.com/office/drawing/2014/main" id="{36CF34FD-075E-479D-B186-756A8C5A2E68}"/>
              </a:ext>
            </a:extLst>
          </p:cNvPr>
          <p:cNvSpPr/>
          <p:nvPr/>
        </p:nvSpPr>
        <p:spPr>
          <a:xfrm rot="21005739">
            <a:off x="4419241" y="1444925"/>
            <a:ext cx="4192437" cy="3968151"/>
          </a:xfrm>
          <a:prstGeom prst="heart">
            <a:avLst/>
          </a:prstGeom>
          <a:solidFill>
            <a:schemeClr val="bg1"/>
          </a:solidFill>
          <a:ln w="1143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orazón 4">
            <a:extLst>
              <a:ext uri="{FF2B5EF4-FFF2-40B4-BE49-F238E27FC236}">
                <a16:creationId xmlns:a16="http://schemas.microsoft.com/office/drawing/2014/main" id="{52543E16-9D6B-426D-AE66-3D7FCB8561BF}"/>
              </a:ext>
            </a:extLst>
          </p:cNvPr>
          <p:cNvSpPr/>
          <p:nvPr/>
        </p:nvSpPr>
        <p:spPr>
          <a:xfrm rot="863514">
            <a:off x="7384645" y="2696857"/>
            <a:ext cx="4192437" cy="3968151"/>
          </a:xfrm>
          <a:prstGeom prst="heart">
            <a:avLst/>
          </a:prstGeom>
          <a:solidFill>
            <a:schemeClr val="bg1"/>
          </a:solidFill>
          <a:ln w="1143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CuadroTexto 3">
            <a:extLst>
              <a:ext uri="{FF2B5EF4-FFF2-40B4-BE49-F238E27FC236}">
                <a16:creationId xmlns:a16="http://schemas.microsoft.com/office/drawing/2014/main" id="{F5FD40DF-4B08-4C53-96D6-86AFFA5D1193}"/>
              </a:ext>
            </a:extLst>
          </p:cNvPr>
          <p:cNvSpPr txBox="1"/>
          <p:nvPr/>
        </p:nvSpPr>
        <p:spPr>
          <a:xfrm rot="755903">
            <a:off x="8002396" y="3228945"/>
            <a:ext cx="1058303" cy="400110"/>
          </a:xfrm>
          <a:prstGeom prst="rect">
            <a:avLst/>
          </a:prstGeom>
          <a:noFill/>
        </p:spPr>
        <p:txBody>
          <a:bodyPr wrap="none" rtlCol="0">
            <a:spAutoFit/>
          </a:bodyPr>
          <a:lstStyle/>
          <a:p>
            <a:r>
              <a:rPr lang="es-MX" sz="2000" dirty="0" err="1">
                <a:latin typeface="Animated" panose="02000603000000000000" pitchFamily="2" charset="0"/>
              </a:rPr>
              <a:t>My</a:t>
            </a:r>
            <a:r>
              <a:rPr lang="es-MX" sz="2000" dirty="0">
                <a:latin typeface="Animated" panose="02000603000000000000" pitchFamily="2" charset="0"/>
              </a:rPr>
              <a:t> </a:t>
            </a:r>
            <a:r>
              <a:rPr lang="es-MX" sz="2000" dirty="0" err="1">
                <a:latin typeface="Animated" panose="02000603000000000000" pitchFamily="2" charset="0"/>
              </a:rPr>
              <a:t>Name</a:t>
            </a:r>
            <a:r>
              <a:rPr lang="es-MX" sz="2000" dirty="0">
                <a:latin typeface="Animated" panose="02000603000000000000" pitchFamily="2" charset="0"/>
              </a:rPr>
              <a:t>:</a:t>
            </a:r>
            <a:endParaRPr lang="es-PE" sz="2000" dirty="0">
              <a:latin typeface="Animated" panose="02000603000000000000" pitchFamily="2" charset="0"/>
            </a:endParaRPr>
          </a:p>
        </p:txBody>
      </p:sp>
      <p:sp>
        <p:nvSpPr>
          <p:cNvPr id="6" name="CuadroTexto 5">
            <a:extLst>
              <a:ext uri="{FF2B5EF4-FFF2-40B4-BE49-F238E27FC236}">
                <a16:creationId xmlns:a16="http://schemas.microsoft.com/office/drawing/2014/main" id="{02CA80C0-EFDA-44AB-99F4-C99E2EDAE45A}"/>
              </a:ext>
            </a:extLst>
          </p:cNvPr>
          <p:cNvSpPr txBox="1"/>
          <p:nvPr/>
        </p:nvSpPr>
        <p:spPr>
          <a:xfrm rot="881543">
            <a:off x="7959252" y="4561223"/>
            <a:ext cx="2868499" cy="584775"/>
          </a:xfrm>
          <a:prstGeom prst="rect">
            <a:avLst/>
          </a:prstGeom>
          <a:noFill/>
        </p:spPr>
        <p:txBody>
          <a:bodyPr wrap="square" rtlCol="0">
            <a:spAutoFit/>
          </a:bodyPr>
          <a:lstStyle/>
          <a:p>
            <a:pPr algn="ctr"/>
            <a:r>
              <a:rPr lang="es-MX" sz="3200" dirty="0" err="1">
                <a:latin typeface="Berlin Sans FB Demi" panose="020E0802020502020306" pitchFamily="34" charset="0"/>
              </a:rPr>
              <a:t>Jesus</a:t>
            </a:r>
            <a:r>
              <a:rPr lang="es-MX" sz="3200" dirty="0">
                <a:latin typeface="Berlin Sans FB Demi" panose="020E0802020502020306" pitchFamily="34" charset="0"/>
              </a:rPr>
              <a:t> </a:t>
            </a:r>
            <a:r>
              <a:rPr lang="es-MX" sz="3200" dirty="0" err="1">
                <a:latin typeface="Berlin Sans FB Demi" panose="020E0802020502020306" pitchFamily="34" charset="0"/>
              </a:rPr>
              <a:t>Loves</a:t>
            </a:r>
            <a:r>
              <a:rPr lang="es-MX" sz="3200" dirty="0">
                <a:latin typeface="Berlin Sans FB Demi" panose="020E0802020502020306" pitchFamily="34" charset="0"/>
              </a:rPr>
              <a:t> Me</a:t>
            </a:r>
            <a:endParaRPr lang="es-PE" sz="3200" dirty="0">
              <a:latin typeface="Berlin Sans FB Demi" panose="020E0802020502020306" pitchFamily="34" charset="0"/>
            </a:endParaRPr>
          </a:p>
        </p:txBody>
      </p:sp>
      <p:sp>
        <p:nvSpPr>
          <p:cNvPr id="8" name="CuadroTexto 7">
            <a:extLst>
              <a:ext uri="{FF2B5EF4-FFF2-40B4-BE49-F238E27FC236}">
                <a16:creationId xmlns:a16="http://schemas.microsoft.com/office/drawing/2014/main" id="{3E897100-98D8-4B13-B441-3F2FD52DCAB1}"/>
              </a:ext>
            </a:extLst>
          </p:cNvPr>
          <p:cNvSpPr txBox="1"/>
          <p:nvPr/>
        </p:nvSpPr>
        <p:spPr>
          <a:xfrm rot="20943123">
            <a:off x="5128517" y="2306106"/>
            <a:ext cx="2687869" cy="2677656"/>
          </a:xfrm>
          <a:prstGeom prst="rect">
            <a:avLst/>
          </a:prstGeom>
          <a:noFill/>
        </p:spPr>
        <p:txBody>
          <a:bodyPr wrap="square" rtlCol="0">
            <a:spAutoFit/>
          </a:bodyPr>
          <a:lstStyle/>
          <a:p>
            <a:pPr algn="ctr"/>
            <a:r>
              <a:rPr lang="es-MX" sz="2800" dirty="0" err="1">
                <a:latin typeface="Berlin Sans FB Demi" panose="020E0802020502020306" pitchFamily="34" charset="0"/>
              </a:rPr>
              <a:t>Jesus</a:t>
            </a:r>
            <a:r>
              <a:rPr lang="es-MX" sz="2800" dirty="0">
                <a:latin typeface="Berlin Sans FB Demi" panose="020E0802020502020306" pitchFamily="34" charset="0"/>
              </a:rPr>
              <a:t>,</a:t>
            </a:r>
          </a:p>
          <a:p>
            <a:pPr algn="ctr"/>
            <a:r>
              <a:rPr lang="es-MX" sz="2800" dirty="0">
                <a:latin typeface="Berlin Sans FB Demi" panose="020E0802020502020306" pitchFamily="34" charset="0"/>
              </a:rPr>
              <a:t>I </a:t>
            </a:r>
            <a:r>
              <a:rPr lang="es-MX" sz="2800" dirty="0" err="1">
                <a:latin typeface="Berlin Sans FB Demi" panose="020E0802020502020306" pitchFamily="34" charset="0"/>
              </a:rPr>
              <a:t>believe</a:t>
            </a:r>
            <a:r>
              <a:rPr lang="es-MX" sz="2800" dirty="0">
                <a:latin typeface="Berlin Sans FB Demi" panose="020E0802020502020306" pitchFamily="34" charset="0"/>
              </a:rPr>
              <a:t>,</a:t>
            </a:r>
          </a:p>
          <a:p>
            <a:pPr algn="ctr"/>
            <a:r>
              <a:rPr lang="es-MX" sz="2800" dirty="0">
                <a:latin typeface="Berlin Sans FB Demi" panose="020E0802020502020306" pitchFamily="34" charset="0"/>
              </a:rPr>
              <a:t>I adore,</a:t>
            </a:r>
          </a:p>
          <a:p>
            <a:pPr algn="ctr"/>
            <a:r>
              <a:rPr lang="es-MX" sz="2800" dirty="0">
                <a:latin typeface="Berlin Sans FB Demi" panose="020E0802020502020306" pitchFamily="34" charset="0"/>
              </a:rPr>
              <a:t>I trust,</a:t>
            </a:r>
          </a:p>
          <a:p>
            <a:pPr algn="ctr"/>
            <a:r>
              <a:rPr lang="es-MX" sz="2800" dirty="0">
                <a:latin typeface="Berlin Sans FB Demi" panose="020E0802020502020306" pitchFamily="34" charset="0"/>
              </a:rPr>
              <a:t>And I </a:t>
            </a:r>
            <a:r>
              <a:rPr lang="es-MX" sz="2800" dirty="0" err="1">
                <a:latin typeface="Berlin Sans FB Demi" panose="020E0802020502020306" pitchFamily="34" charset="0"/>
              </a:rPr>
              <a:t>love</a:t>
            </a:r>
            <a:endParaRPr lang="es-MX" sz="2800" dirty="0">
              <a:latin typeface="Berlin Sans FB Demi" panose="020E0802020502020306" pitchFamily="34" charset="0"/>
            </a:endParaRPr>
          </a:p>
          <a:p>
            <a:pPr algn="ctr"/>
            <a:r>
              <a:rPr lang="es-MX" sz="2800" dirty="0" err="1">
                <a:latin typeface="Berlin Sans FB Demi" panose="020E0802020502020306" pitchFamily="34" charset="0"/>
              </a:rPr>
              <a:t>You</a:t>
            </a:r>
            <a:r>
              <a:rPr lang="es-MX" sz="2800" dirty="0">
                <a:latin typeface="Berlin Sans FB Demi" panose="020E0802020502020306" pitchFamily="34" charset="0"/>
              </a:rPr>
              <a:t>.</a:t>
            </a:r>
            <a:endParaRPr lang="es-PE" sz="2800" dirty="0">
              <a:latin typeface="Berlin Sans FB Demi" panose="020E0802020502020306" pitchFamily="34" charset="0"/>
            </a:endParaRPr>
          </a:p>
        </p:txBody>
      </p:sp>
      <p:sp>
        <p:nvSpPr>
          <p:cNvPr id="9" name="TextBox 8">
            <a:extLst>
              <a:ext uri="{FF2B5EF4-FFF2-40B4-BE49-F238E27FC236}">
                <a16:creationId xmlns:a16="http://schemas.microsoft.com/office/drawing/2014/main" id="{6C197419-FBC3-4C6E-BE3A-1F825159F99F}"/>
              </a:ext>
            </a:extLst>
          </p:cNvPr>
          <p:cNvSpPr txBox="1"/>
          <p:nvPr/>
        </p:nvSpPr>
        <p:spPr>
          <a:xfrm>
            <a:off x="2426533" y="90328"/>
            <a:ext cx="9061493" cy="892552"/>
          </a:xfrm>
          <a:prstGeom prst="rect">
            <a:avLst/>
          </a:prstGeom>
          <a:noFill/>
        </p:spPr>
        <p:txBody>
          <a:bodyPr wrap="square">
            <a:spAutoFit/>
          </a:bodyPr>
          <a:lstStyle/>
          <a:p>
            <a:pPr algn="ctr">
              <a:spcBef>
                <a:spcPts val="1200"/>
              </a:spcBef>
            </a:pPr>
            <a:r>
              <a:rPr lang="es-ES" sz="2600" dirty="0" err="1">
                <a:latin typeface="Arima Madurai" panose="00000500000000000000" pitchFamily="50" charset="0"/>
                <a:cs typeface="Arima Madurai" panose="00000500000000000000" pitchFamily="50" charset="0"/>
              </a:rPr>
              <a:t>Make</a:t>
            </a:r>
            <a:r>
              <a:rPr lang="es-ES" sz="2600" dirty="0">
                <a:latin typeface="Arima Madurai" panose="00000500000000000000" pitchFamily="50" charset="0"/>
                <a:cs typeface="Arima Madurai" panose="00000500000000000000" pitchFamily="50" charset="0"/>
              </a:rPr>
              <a:t> a </a:t>
            </a:r>
            <a:r>
              <a:rPr lang="es-ES" sz="2600" dirty="0" err="1">
                <a:latin typeface="Arima Madurai" panose="00000500000000000000" pitchFamily="50" charset="0"/>
                <a:cs typeface="Arima Madurai" panose="00000500000000000000" pitchFamily="50" charset="0"/>
              </a:rPr>
              <a:t>sign</a:t>
            </a:r>
            <a:r>
              <a:rPr lang="es-ES" sz="2600" dirty="0">
                <a:latin typeface="Arima Madurai" panose="00000500000000000000" pitchFamily="50" charset="0"/>
                <a:cs typeface="Arima Madurai" panose="00000500000000000000" pitchFamily="50" charset="0"/>
              </a:rPr>
              <a:t> </a:t>
            </a:r>
            <a:r>
              <a:rPr lang="es-ES" sz="2600" dirty="0" err="1">
                <a:latin typeface="Arima Madurai" panose="00000500000000000000" pitchFamily="50" charset="0"/>
                <a:cs typeface="Arima Madurai" panose="00000500000000000000" pitchFamily="50" charset="0"/>
              </a:rPr>
              <a:t>that</a:t>
            </a:r>
            <a:r>
              <a:rPr lang="es-ES" sz="2600" dirty="0">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Jesus</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loves</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me and I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love</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Him</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Pray</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the</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prayer</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before</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the</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Blessed</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Sacrament</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a:t>
            </a:r>
            <a:endParaRPr lang="es-PE" sz="2600" dirty="0">
              <a:latin typeface="Arima Madurai" panose="00000500000000000000" pitchFamily="50" charset="0"/>
              <a:cs typeface="Arima Madurai" panose="00000500000000000000" pitchFamily="50" charset="0"/>
            </a:endParaRPr>
          </a:p>
        </p:txBody>
      </p:sp>
    </p:spTree>
    <p:extLst>
      <p:ext uri="{BB962C8B-B14F-4D97-AF65-F5344CB8AC3E}">
        <p14:creationId xmlns:p14="http://schemas.microsoft.com/office/powerpoint/2010/main" val="2615295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054D88-B844-4783-9795-68E0A1815E1D}"/>
              </a:ext>
            </a:extLst>
          </p:cNvPr>
          <p:cNvSpPr>
            <a:spLocks noGrp="1"/>
          </p:cNvSpPr>
          <p:nvPr>
            <p:ph sz="half" idx="1"/>
          </p:nvPr>
        </p:nvSpPr>
        <p:spPr>
          <a:xfrm>
            <a:off x="890165" y="2235201"/>
            <a:ext cx="4924288" cy="3666548"/>
          </a:xfrm>
        </p:spPr>
        <p:txBody>
          <a:bodyPr>
            <a:normAutofit fontScale="92500" lnSpcReduction="10000"/>
          </a:bodyPr>
          <a:lstStyle/>
          <a:p>
            <a:pPr marL="0" marR="0" indent="0" algn="ctr">
              <a:spcBef>
                <a:spcPts val="0"/>
              </a:spcBef>
              <a:spcAft>
                <a:spcPts val="0"/>
              </a:spcAft>
              <a:buNone/>
            </a:pPr>
            <a:endParaRPr lang="en-US" sz="2400" b="1" dirty="0">
              <a:latin typeface="Arima Madurai" panose="00000500000000000000" pitchFamily="50" charset="0"/>
              <a:cs typeface="Arima Madurai" panose="00000500000000000000" pitchFamily="50" charset="0"/>
            </a:endParaRPr>
          </a:p>
          <a:p>
            <a:pPr marL="0" marR="0" indent="0" algn="ctr">
              <a:spcBef>
                <a:spcPts val="0"/>
              </a:spcBef>
              <a:spcAft>
                <a:spcPts val="0"/>
              </a:spcAft>
              <a:buNone/>
            </a:pPr>
            <a:r>
              <a:rPr lang="en-US" sz="3000" b="1" dirty="0">
                <a:latin typeface="Arima Madurai" panose="00000500000000000000" pitchFamily="50" charset="0"/>
                <a:cs typeface="Arima Madurai" panose="00000500000000000000" pitchFamily="50" charset="0"/>
              </a:rPr>
              <a:t>Lord, thank you for your love. Help me to love you more each day and to always trust you. I pray for those who do not believe, do not adore, do not trust, and do not love you. </a:t>
            </a:r>
            <a:r>
              <a:rPr lang="es-ES" sz="3000" b="1" dirty="0">
                <a:latin typeface="Arima Madurai" panose="00000500000000000000" pitchFamily="50" charset="0"/>
                <a:cs typeface="Arima Madurai" panose="00000500000000000000" pitchFamily="50" charset="0"/>
              </a:rPr>
              <a:t>Amen. </a:t>
            </a:r>
            <a:endParaRPr lang="en-US" sz="3000" b="1" dirty="0">
              <a:latin typeface="Arima Madurai" panose="00000500000000000000" pitchFamily="50" charset="0"/>
              <a:cs typeface="Arima Madurai" panose="00000500000000000000" pitchFamily="50" charset="0"/>
            </a:endParaRPr>
          </a:p>
          <a:p>
            <a:pPr marL="45720" indent="0" algn="ctr">
              <a:lnSpc>
                <a:spcPct val="160000"/>
              </a:lnSpc>
              <a:buNone/>
            </a:pPr>
            <a:r>
              <a:rPr lang="es-ES" sz="3000" b="1" dirty="0">
                <a:latin typeface="Arima Madurai" panose="00000500000000000000" pitchFamily="50" charset="0"/>
                <a:cs typeface="Arima Madurai" panose="00000500000000000000" pitchFamily="50" charset="0"/>
              </a:rPr>
              <a:t>Amen</a:t>
            </a:r>
            <a:endParaRPr lang="es-PE" sz="3000" b="1" dirty="0">
              <a:latin typeface="Arima Madurai" panose="00000500000000000000" pitchFamily="50" charset="0"/>
              <a:cs typeface="Arima Madurai" panose="00000500000000000000" pitchFamily="50" charset="0"/>
            </a:endParaRPr>
          </a:p>
        </p:txBody>
      </p:sp>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dirty="0">
                <a:ln w="0"/>
                <a:solidFill>
                  <a:srgbClr val="B41A1B"/>
                </a:solidFill>
                <a:effectLst>
                  <a:reflection blurRad="6350" stA="53000" endA="300" endPos="35500" dir="5400000" sy="-90000" algn="bl" rotWithShape="0"/>
                </a:effectLst>
                <a:latin typeface="Amaranth" panose="02000503050000020004" pitchFamily="50" charset="0"/>
              </a:rPr>
              <a:t>PRAYER</a:t>
            </a:r>
          </a:p>
        </p:txBody>
      </p:sp>
      <p:pic>
        <p:nvPicPr>
          <p:cNvPr id="4" name="Imagen 3">
            <a:extLst>
              <a:ext uri="{FF2B5EF4-FFF2-40B4-BE49-F238E27FC236}">
                <a16:creationId xmlns:a16="http://schemas.microsoft.com/office/drawing/2014/main" id="{6BE7BE89-A08E-4B55-AB6A-54417EFAD4C2}"/>
              </a:ext>
            </a:extLst>
          </p:cNvPr>
          <p:cNvPicPr>
            <a:picLocks noChangeAspect="1"/>
          </p:cNvPicPr>
          <p:nvPr/>
        </p:nvPicPr>
        <p:blipFill rotWithShape="1">
          <a:blip r:embed="rId3">
            <a:extLst>
              <a:ext uri="{28A0092B-C50C-407E-A947-70E740481C1C}">
                <a14:useLocalDpi xmlns:a14="http://schemas.microsoft.com/office/drawing/2010/main" val="0"/>
              </a:ext>
            </a:extLst>
          </a:blip>
          <a:srcRect l="2705" r="3333"/>
          <a:stretch/>
        </p:blipFill>
        <p:spPr>
          <a:xfrm>
            <a:off x="6728603" y="2472748"/>
            <a:ext cx="4295955"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421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1EF97-25F8-4E7A-8E61-CD65D2C83727}"/>
              </a:ext>
            </a:extLst>
          </p:cNvPr>
          <p:cNvSpPr txBox="1"/>
          <p:nvPr/>
        </p:nvSpPr>
        <p:spPr>
          <a:xfrm>
            <a:off x="2728686" y="0"/>
            <a:ext cx="8316685" cy="923330"/>
          </a:xfrm>
          <a:prstGeom prst="rect">
            <a:avLst/>
          </a:prstGeom>
          <a:noFill/>
        </p:spPr>
        <p:txBody>
          <a:bodyPr wrap="square" rtlCol="0">
            <a:spAutoFit/>
          </a:bodyPr>
          <a:lstStyle/>
          <a:p>
            <a:pPr marL="0" marR="0">
              <a:spcBef>
                <a:spcPts val="0"/>
              </a:spcBef>
              <a:spcAft>
                <a:spcPts val="0"/>
              </a:spcAft>
            </a:pPr>
            <a:r>
              <a:rPr lang="en-US" sz="1800" dirty="0">
                <a:effectLst/>
                <a:latin typeface="Cambria" panose="02040503050406030204" pitchFamily="18" charset="0"/>
                <a:ea typeface="Times New Roman" panose="02020603050405020304" pitchFamily="18" charset="0"/>
              </a:rPr>
              <a:t>Jesus Loves Me, CPH VPS </a:t>
            </a:r>
            <a:r>
              <a:rPr lang="en-US" sz="18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4"/>
              </a:rPr>
              <a:t>https://youtu.be/_Sa-DxClTXw</a:t>
            </a:r>
            <a:r>
              <a:rPr lang="en-US" sz="18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a:effectLst/>
                <a:latin typeface="Cambria" panose="02040503050406030204" pitchFamily="18" charset="0"/>
                <a:ea typeface="Times New Roman" panose="02020603050405020304" pitchFamily="18" charset="0"/>
              </a:rPr>
              <a:t>(2-6 yrs.)</a:t>
            </a:r>
          </a:p>
          <a:p>
            <a:r>
              <a:rPr lang="en-US" sz="1800" dirty="0">
                <a:effectLst/>
                <a:latin typeface="Cambria" panose="02040503050406030204" pitchFamily="18" charset="0"/>
                <a:ea typeface="Times New Roman" panose="02020603050405020304" pitchFamily="18" charset="0"/>
              </a:rPr>
              <a:t>Jesus Loves Me, Lifetree Kids  </a:t>
            </a:r>
            <a:r>
              <a:rPr lang="en-US" sz="1800" u="sng" dirty="0">
                <a:solidFill>
                  <a:srgbClr val="F59E00"/>
                </a:solidFill>
                <a:effectLst/>
                <a:latin typeface="Cambria" panose="020405030504060302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https://youtu.be/PhHhvn-ZmU4</a:t>
            </a:r>
            <a:r>
              <a:rPr lang="en-US" sz="1800" dirty="0">
                <a:solidFill>
                  <a:srgbClr val="F59E00"/>
                </a:solidFill>
                <a:effectLst/>
                <a:latin typeface="Cambria" panose="020405030504060302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 </a:t>
            </a:r>
            <a:r>
              <a:rPr lang="en-US" sz="1800" u="sng" dirty="0">
                <a:effectLst/>
                <a:latin typeface="Cambria" panose="02040503050406030204" pitchFamily="18" charset="0"/>
                <a:ea typeface="Times New Roman" panose="02020603050405020304" pitchFamily="18" charset="0"/>
                <a:hlinkClick r:id="rId5">
                  <a:extLst>
                    <a:ext uri="{A12FA001-AC4F-418D-AE19-62706E023703}">
                      <ahyp:hlinkClr xmlns:ahyp="http://schemas.microsoft.com/office/drawing/2018/hyperlinkcolor" val="tx"/>
                    </a:ext>
                  </a:extLst>
                </a:hlinkClick>
              </a:rPr>
              <a:t>(7</a:t>
            </a:r>
            <a:r>
              <a:rPr lang="en-US" sz="1800" dirty="0">
                <a:effectLst/>
                <a:latin typeface="Cambria" panose="02040503050406030204" pitchFamily="18" charset="0"/>
                <a:ea typeface="Times New Roman" panose="02020603050405020304" pitchFamily="18" charset="0"/>
              </a:rPr>
              <a:t>+ yrs.)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pic>
        <p:nvPicPr>
          <p:cNvPr id="6" name="Online Media 5" title="Jesus Loves Me | Early Childhood Song">
            <a:hlinkClick r:id="" action="ppaction://media"/>
            <a:extLst>
              <a:ext uri="{FF2B5EF4-FFF2-40B4-BE49-F238E27FC236}">
                <a16:creationId xmlns:a16="http://schemas.microsoft.com/office/drawing/2014/main" id="{454795E6-DC60-4B4E-B0B0-585F8DA0E0BC}"/>
              </a:ext>
            </a:extLst>
          </p:cNvPr>
          <p:cNvPicPr>
            <a:picLocks noRot="1" noChangeAspect="1"/>
          </p:cNvPicPr>
          <p:nvPr>
            <a:videoFile r:link="rId1"/>
          </p:nvPr>
        </p:nvPicPr>
        <p:blipFill>
          <a:blip r:embed="rId6"/>
          <a:stretch>
            <a:fillRect/>
          </a:stretch>
        </p:blipFill>
        <p:spPr>
          <a:xfrm>
            <a:off x="0" y="672123"/>
            <a:ext cx="12165027" cy="6185877"/>
          </a:xfrm>
          <a:prstGeom prst="rect">
            <a:avLst/>
          </a:prstGeom>
        </p:spPr>
      </p:pic>
    </p:spTree>
    <p:extLst>
      <p:ext uri="{BB962C8B-B14F-4D97-AF65-F5344CB8AC3E}">
        <p14:creationId xmlns:p14="http://schemas.microsoft.com/office/powerpoint/2010/main" val="37707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262467A-A24B-4AAB-A0AE-D20587A8EAA8}"/>
              </a:ext>
            </a:extLst>
          </p:cNvPr>
          <p:cNvSpPr>
            <a:spLocks noGrp="1"/>
          </p:cNvSpPr>
          <p:nvPr>
            <p:ph sz="half" idx="1"/>
          </p:nvPr>
        </p:nvSpPr>
        <p:spPr>
          <a:xfrm>
            <a:off x="795952" y="3275493"/>
            <a:ext cx="4637232" cy="1080474"/>
          </a:xfrm>
        </p:spPr>
        <p:txBody>
          <a:bodyPr>
            <a:normAutofit/>
          </a:bodyPr>
          <a:lstStyle/>
          <a:p>
            <a:pPr marL="45720" indent="0" algn="ctr">
              <a:lnSpc>
                <a:spcPct val="100000"/>
              </a:lnSpc>
              <a:buNone/>
            </a:pPr>
            <a:r>
              <a:rPr lang="en-US" sz="1800" dirty="0"/>
              <a:t>The Pharisees approached Jesus and asked,	 "Is it lawful for a husband to divorce his wife?" They were testing him.</a:t>
            </a:r>
            <a:endParaRPr lang="es-ES" sz="1800" dirty="0"/>
          </a:p>
        </p:txBody>
      </p:sp>
      <p:sp>
        <p:nvSpPr>
          <p:cNvPr id="7" name="Rectángulo 6">
            <a:extLst>
              <a:ext uri="{FF2B5EF4-FFF2-40B4-BE49-F238E27FC236}">
                <a16:creationId xmlns:a16="http://schemas.microsoft.com/office/drawing/2014/main" id="{7CAE6959-4475-4962-AA67-40E97195A49D}"/>
              </a:ext>
            </a:extLst>
          </p:cNvPr>
          <p:cNvSpPr/>
          <p:nvPr/>
        </p:nvSpPr>
        <p:spPr>
          <a:xfrm>
            <a:off x="2951945" y="829799"/>
            <a:ext cx="7554889" cy="769441"/>
          </a:xfrm>
          <a:prstGeom prst="rect">
            <a:avLst/>
          </a:prstGeom>
          <a:noFill/>
        </p:spPr>
        <p:txBody>
          <a:bodyPr wrap="none" lIns="91440" tIns="45720" rIns="91440" bIns="45720">
            <a:spAutoFit/>
          </a:bodyPr>
          <a:lstStyle/>
          <a:p>
            <a:pPr algn="ct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a:t>
            </a:r>
            <a:r>
              <a:rPr lang="es-ES" sz="4400" b="0" cap="none" spc="0" dirty="0" err="1">
                <a:ln w="0"/>
                <a:solidFill>
                  <a:srgbClr val="002060"/>
                </a:solidFill>
                <a:effectLst>
                  <a:reflection blurRad="6350" stA="53000" endA="300" endPos="35500" dir="5400000" sy="-90000" algn="bl" rotWithShape="0"/>
                </a:effectLst>
                <a:latin typeface="Amaranth" panose="02000503050000020004" pitchFamily="50" charset="0"/>
              </a:rPr>
              <a:t>Let</a:t>
            </a: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 </a:t>
            </a:r>
            <a:r>
              <a:rPr lang="es-ES" sz="4400" b="0" cap="none" spc="0" dirty="0" err="1">
                <a:ln w="0"/>
                <a:solidFill>
                  <a:srgbClr val="002060"/>
                </a:solidFill>
                <a:effectLst>
                  <a:reflection blurRad="6350" stA="53000" endA="300" endPos="35500" dir="5400000" sy="-90000" algn="bl" rotWithShape="0"/>
                </a:effectLst>
                <a:latin typeface="Amaranth" panose="02000503050000020004" pitchFamily="50" charset="0"/>
              </a:rPr>
              <a:t>the</a:t>
            </a: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 </a:t>
            </a:r>
            <a:r>
              <a:rPr lang="es-ES" sz="4400" b="0" cap="none" spc="0" dirty="0" err="1">
                <a:ln w="0"/>
                <a:solidFill>
                  <a:srgbClr val="002060"/>
                </a:solidFill>
                <a:effectLst>
                  <a:reflection blurRad="6350" stA="53000" endA="300" endPos="35500" dir="5400000" sy="-90000" algn="bl" rotWithShape="0"/>
                </a:effectLst>
                <a:latin typeface="Amaranth" panose="02000503050000020004" pitchFamily="50" charset="0"/>
              </a:rPr>
              <a:t>children</a:t>
            </a: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 come </a:t>
            </a:r>
            <a:r>
              <a:rPr lang="es-ES" sz="4400" b="0" cap="none" spc="0" dirty="0" err="1">
                <a:ln w="0"/>
                <a:solidFill>
                  <a:srgbClr val="002060"/>
                </a:solidFill>
                <a:effectLst>
                  <a:reflection blurRad="6350" stA="53000" endA="300" endPos="35500" dir="5400000" sy="-90000" algn="bl" rotWithShape="0"/>
                </a:effectLst>
                <a:latin typeface="Amaranth" panose="02000503050000020004" pitchFamily="50" charset="0"/>
              </a:rPr>
              <a:t>to</a:t>
            </a: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 me.…</a:t>
            </a:r>
          </a:p>
        </p:txBody>
      </p:sp>
      <p:sp>
        <p:nvSpPr>
          <p:cNvPr id="6" name="CuadroTexto 5">
            <a:extLst>
              <a:ext uri="{FF2B5EF4-FFF2-40B4-BE49-F238E27FC236}">
                <a16:creationId xmlns:a16="http://schemas.microsoft.com/office/drawing/2014/main" id="{9705172E-8FDB-47FB-AF91-1BC09B39AD00}"/>
              </a:ext>
            </a:extLst>
          </p:cNvPr>
          <p:cNvSpPr txBox="1"/>
          <p:nvPr/>
        </p:nvSpPr>
        <p:spPr>
          <a:xfrm>
            <a:off x="1407326" y="2538208"/>
            <a:ext cx="3849189" cy="338554"/>
          </a:xfrm>
          <a:prstGeom prst="rect">
            <a:avLst/>
          </a:prstGeom>
          <a:noFill/>
        </p:spPr>
        <p:txBody>
          <a:bodyPr wrap="square" rtlCol="0">
            <a:spAutoFit/>
          </a:bodyPr>
          <a:lstStyle/>
          <a:p>
            <a:pPr algn="ctr"/>
            <a:r>
              <a:rPr lang="es-PE" sz="1600" b="1" dirty="0"/>
              <a:t>Mark 10, 2-16</a:t>
            </a:r>
          </a:p>
        </p:txBody>
      </p:sp>
      <p:pic>
        <p:nvPicPr>
          <p:cNvPr id="4" name="Imagen 3">
            <a:extLst>
              <a:ext uri="{FF2B5EF4-FFF2-40B4-BE49-F238E27FC236}">
                <a16:creationId xmlns:a16="http://schemas.microsoft.com/office/drawing/2014/main" id="{905C61E5-3383-4A5B-9DD7-5DC87ABEE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016" y="2265742"/>
            <a:ext cx="5257032" cy="38531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EFC422A1-2DE9-4F5B-AC2A-691B5A56FF04}"/>
              </a:ext>
            </a:extLst>
          </p:cNvPr>
          <p:cNvSpPr txBox="1"/>
          <p:nvPr/>
        </p:nvSpPr>
        <p:spPr>
          <a:xfrm>
            <a:off x="795952" y="4553015"/>
            <a:ext cx="4460563" cy="1754326"/>
          </a:xfrm>
          <a:prstGeom prst="rect">
            <a:avLst/>
          </a:prstGeom>
          <a:noFill/>
        </p:spPr>
        <p:txBody>
          <a:bodyPr wrap="square">
            <a:spAutoFit/>
          </a:bodyPr>
          <a:lstStyle/>
          <a:p>
            <a:pPr marL="45720" indent="0" algn="ctr">
              <a:lnSpc>
                <a:spcPct val="100000"/>
              </a:lnSpc>
              <a:buNone/>
            </a:pPr>
            <a:r>
              <a:rPr lang="en-US" dirty="0"/>
              <a:t>He said to them in reply, "What did Moses command you?" </a:t>
            </a:r>
          </a:p>
          <a:p>
            <a:pPr marL="45720" indent="0" algn="ctr">
              <a:lnSpc>
                <a:spcPct val="100000"/>
              </a:lnSpc>
              <a:buNone/>
            </a:pPr>
            <a:endParaRPr lang="en-US" dirty="0"/>
          </a:p>
          <a:p>
            <a:pPr marL="45720" indent="0" algn="ctr">
              <a:lnSpc>
                <a:spcPct val="100000"/>
              </a:lnSpc>
              <a:buNone/>
            </a:pPr>
            <a:r>
              <a:rPr lang="en-US" dirty="0"/>
              <a:t>They replied, "Moses permitted a husband to write a bill of divorce and dismiss her." </a:t>
            </a:r>
            <a:endParaRPr lang="es-PE" dirty="0"/>
          </a:p>
        </p:txBody>
      </p:sp>
    </p:spTree>
    <p:extLst>
      <p:ext uri="{BB962C8B-B14F-4D97-AF65-F5344CB8AC3E}">
        <p14:creationId xmlns:p14="http://schemas.microsoft.com/office/powerpoint/2010/main" val="3963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1847490" y="138426"/>
            <a:ext cx="9986701" cy="1475027"/>
          </a:xfrm>
        </p:spPr>
        <p:txBody>
          <a:bodyPr>
            <a:normAutofit/>
          </a:bodyPr>
          <a:lstStyle/>
          <a:p>
            <a:pPr marL="45720" indent="0" algn="ctr">
              <a:lnSpc>
                <a:spcPct val="100000"/>
              </a:lnSpc>
              <a:buNone/>
            </a:pPr>
            <a:r>
              <a:rPr lang="en-US" dirty="0"/>
              <a:t>But Jesus told them, "Because of the hardness of your hearts he wrote you this commandment.  But from the beginning of creation, God made them male and female. For this reason, a man shall leave his father and mother and be joined to his wife, and the two shall become one flesh. So, they are no longer two but one flesh. </a:t>
            </a:r>
            <a:endParaRPr lang="es-PE" dirty="0"/>
          </a:p>
        </p:txBody>
      </p:sp>
      <p:pic>
        <p:nvPicPr>
          <p:cNvPr id="7" name="Imagen 6">
            <a:extLst>
              <a:ext uri="{FF2B5EF4-FFF2-40B4-BE49-F238E27FC236}">
                <a16:creationId xmlns:a16="http://schemas.microsoft.com/office/drawing/2014/main" id="{FE0CDEAF-CBEA-4783-BF73-26EFC96216DD}"/>
              </a:ext>
            </a:extLst>
          </p:cNvPr>
          <p:cNvPicPr>
            <a:picLocks noChangeAspect="1"/>
          </p:cNvPicPr>
          <p:nvPr/>
        </p:nvPicPr>
        <p:blipFill rotWithShape="1">
          <a:blip r:embed="rId3">
            <a:extLst>
              <a:ext uri="{28A0092B-C50C-407E-A947-70E740481C1C}">
                <a14:useLocalDpi xmlns:a14="http://schemas.microsoft.com/office/drawing/2010/main" val="0"/>
              </a:ext>
            </a:extLst>
          </a:blip>
          <a:srcRect b="6636"/>
          <a:stretch/>
        </p:blipFill>
        <p:spPr>
          <a:xfrm>
            <a:off x="1847490" y="1863306"/>
            <a:ext cx="3769743" cy="3519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A8D21DF8-1E2D-4797-A00A-7C9EC13DC1C4}"/>
              </a:ext>
            </a:extLst>
          </p:cNvPr>
          <p:cNvSpPr txBox="1"/>
          <p:nvPr/>
        </p:nvSpPr>
        <p:spPr>
          <a:xfrm>
            <a:off x="6840840" y="2796209"/>
            <a:ext cx="3095571" cy="2246769"/>
          </a:xfrm>
          <a:prstGeom prst="rect">
            <a:avLst/>
          </a:prstGeom>
          <a:noFill/>
        </p:spPr>
        <p:txBody>
          <a:bodyPr wrap="square" rtlCol="0">
            <a:spAutoFit/>
          </a:bodyPr>
          <a:lstStyle/>
          <a:p>
            <a:pPr algn="ctr"/>
            <a:r>
              <a:rPr lang="en-US" sz="2800" dirty="0"/>
              <a:t>Therefore, what God has joined together, no human being must separate." </a:t>
            </a:r>
          </a:p>
        </p:txBody>
      </p:sp>
    </p:spTree>
    <p:extLst>
      <p:ext uri="{BB962C8B-B14F-4D97-AF65-F5344CB8AC3E}">
        <p14:creationId xmlns:p14="http://schemas.microsoft.com/office/powerpoint/2010/main" val="215990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410817" y="2623930"/>
            <a:ext cx="5283395" cy="2411896"/>
          </a:xfrm>
        </p:spPr>
        <p:txBody>
          <a:bodyPr>
            <a:normAutofit/>
          </a:bodyPr>
          <a:lstStyle/>
          <a:p>
            <a:pPr marL="45720" indent="0" algn="ctr">
              <a:lnSpc>
                <a:spcPct val="100000"/>
              </a:lnSpc>
              <a:buNone/>
            </a:pPr>
            <a:r>
              <a:rPr lang="en-US" dirty="0"/>
              <a:t>In the house the disciples again questioned Jesus about this. He said to them, </a:t>
            </a:r>
          </a:p>
          <a:p>
            <a:pPr marL="45720" indent="0" algn="ctr">
              <a:lnSpc>
                <a:spcPct val="100000"/>
              </a:lnSpc>
              <a:buNone/>
            </a:pPr>
            <a:r>
              <a:rPr lang="en-US" dirty="0"/>
              <a:t>"Whoever divorces his wife and marries another commits adultery against her; and if she divorces her husband and marries another, she commits adultery." </a:t>
            </a:r>
            <a:r>
              <a:rPr lang="es-ES" dirty="0"/>
              <a:t> </a:t>
            </a:r>
            <a:endParaRPr lang="es-PE" dirty="0"/>
          </a:p>
        </p:txBody>
      </p:sp>
      <p:pic>
        <p:nvPicPr>
          <p:cNvPr id="6" name="Imagen 5">
            <a:extLst>
              <a:ext uri="{FF2B5EF4-FFF2-40B4-BE49-F238E27FC236}">
                <a16:creationId xmlns:a16="http://schemas.microsoft.com/office/drawing/2014/main" id="{BA2AFC37-22D2-4B70-B760-949C2100C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593" y="1215441"/>
            <a:ext cx="4931195" cy="44271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982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7215463" y="1299320"/>
            <a:ext cx="4572000" cy="3798747"/>
          </a:xfrm>
        </p:spPr>
        <p:txBody>
          <a:bodyPr>
            <a:normAutofit fontScale="92500" lnSpcReduction="20000"/>
          </a:bodyPr>
          <a:lstStyle/>
          <a:p>
            <a:pPr marL="45720" indent="0" algn="ctr">
              <a:lnSpc>
                <a:spcPct val="100000"/>
              </a:lnSpc>
              <a:buNone/>
            </a:pPr>
            <a:r>
              <a:rPr lang="en-US" sz="2600" dirty="0"/>
              <a:t>When Jesus saw this, he became indignant and said to them, </a:t>
            </a:r>
          </a:p>
          <a:p>
            <a:pPr marL="45720" indent="0" algn="ctr">
              <a:lnSpc>
                <a:spcPct val="100000"/>
              </a:lnSpc>
              <a:buNone/>
            </a:pPr>
            <a:r>
              <a:rPr lang="en-US" sz="2600" dirty="0"/>
              <a:t>"Let the children come to me; do not prevent them, for the kingdom of God belongs to such as these. </a:t>
            </a:r>
          </a:p>
          <a:p>
            <a:pPr marL="45720" indent="0" algn="ctr">
              <a:lnSpc>
                <a:spcPct val="100000"/>
              </a:lnSpc>
              <a:buNone/>
            </a:pPr>
            <a:r>
              <a:rPr lang="en-US" sz="2600" dirty="0"/>
              <a:t>Amen, I say to you, whoever does not accept the kingdom of God like a child will not enter it." </a:t>
            </a:r>
            <a:endParaRPr lang="es-PE" sz="2600" dirty="0"/>
          </a:p>
        </p:txBody>
      </p:sp>
      <p:pic>
        <p:nvPicPr>
          <p:cNvPr id="6" name="Imagen 5">
            <a:extLst>
              <a:ext uri="{FF2B5EF4-FFF2-40B4-BE49-F238E27FC236}">
                <a16:creationId xmlns:a16="http://schemas.microsoft.com/office/drawing/2014/main" id="{CB094C9C-8B95-41E9-90BB-4A21FFA79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37" y="1680913"/>
            <a:ext cx="6340820" cy="42369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8BB36290-9E29-4C4E-96DA-F090B03FEB11}"/>
              </a:ext>
            </a:extLst>
          </p:cNvPr>
          <p:cNvSpPr txBox="1"/>
          <p:nvPr/>
        </p:nvSpPr>
        <p:spPr>
          <a:xfrm>
            <a:off x="2232300" y="117108"/>
            <a:ext cx="8879302" cy="954107"/>
          </a:xfrm>
          <a:prstGeom prst="rect">
            <a:avLst/>
          </a:prstGeom>
          <a:noFill/>
        </p:spPr>
        <p:txBody>
          <a:bodyPr wrap="square">
            <a:spAutoFit/>
          </a:bodyPr>
          <a:lstStyle/>
          <a:p>
            <a:pPr marL="45720" indent="0" algn="ctr">
              <a:lnSpc>
                <a:spcPct val="100000"/>
              </a:lnSpc>
              <a:buNone/>
            </a:pPr>
            <a:r>
              <a:rPr lang="en-US" sz="2800" dirty="0"/>
              <a:t>And people were bringing children to him that he might touch them, but the disciples rebuked them.</a:t>
            </a:r>
          </a:p>
        </p:txBody>
      </p:sp>
      <p:sp>
        <p:nvSpPr>
          <p:cNvPr id="7" name="TextBox 6">
            <a:extLst>
              <a:ext uri="{FF2B5EF4-FFF2-40B4-BE49-F238E27FC236}">
                <a16:creationId xmlns:a16="http://schemas.microsoft.com/office/drawing/2014/main" id="{3CF0629C-10C2-4C6A-8B12-DC0482F43AD1}"/>
              </a:ext>
            </a:extLst>
          </p:cNvPr>
          <p:cNvSpPr txBox="1"/>
          <p:nvPr/>
        </p:nvSpPr>
        <p:spPr>
          <a:xfrm>
            <a:off x="7378290" y="5126525"/>
            <a:ext cx="4246345" cy="1200329"/>
          </a:xfrm>
          <a:prstGeom prst="rect">
            <a:avLst/>
          </a:prstGeom>
          <a:noFill/>
        </p:spPr>
        <p:txBody>
          <a:bodyPr wrap="square">
            <a:spAutoFit/>
          </a:bodyPr>
          <a:lstStyle/>
          <a:p>
            <a:pPr marL="0" marR="0" algn="ctr" fontAlgn="base">
              <a:spcBef>
                <a:spcPts val="0"/>
              </a:spcBef>
              <a:spcAft>
                <a:spcPts val="0"/>
              </a:spcAft>
              <a:tabLst>
                <a:tab pos="2971800" algn="ctr"/>
              </a:tabLst>
            </a:pPr>
            <a:r>
              <a:rPr lang="en-US" sz="2400" dirty="0"/>
              <a:t>Then he embraced them and blessed them, placing his hands on them.</a:t>
            </a:r>
          </a:p>
        </p:txBody>
      </p:sp>
      <p:sp>
        <p:nvSpPr>
          <p:cNvPr id="8" name="TextBox 7">
            <a:extLst>
              <a:ext uri="{FF2B5EF4-FFF2-40B4-BE49-F238E27FC236}">
                <a16:creationId xmlns:a16="http://schemas.microsoft.com/office/drawing/2014/main" id="{AE1AF655-36FF-46B2-85C9-C742B92697E3}"/>
              </a:ext>
            </a:extLst>
          </p:cNvPr>
          <p:cNvSpPr txBox="1"/>
          <p:nvPr/>
        </p:nvSpPr>
        <p:spPr>
          <a:xfrm>
            <a:off x="188686" y="6326854"/>
            <a:ext cx="7026777" cy="400110"/>
          </a:xfrm>
          <a:prstGeom prst="rect">
            <a:avLst/>
          </a:prstGeom>
          <a:noFill/>
        </p:spPr>
        <p:txBody>
          <a:bodyPr wrap="square" rtlCol="0">
            <a:spAutoFit/>
          </a:bodyPr>
          <a:lstStyle/>
          <a:p>
            <a:r>
              <a:rPr lang="en-US" sz="2000" b="1" dirty="0">
                <a:solidFill>
                  <a:srgbClr val="0070C0"/>
                </a:solidFill>
              </a:rPr>
              <a:t>The Gospel of the Lord,   </a:t>
            </a:r>
            <a:r>
              <a:rPr lang="en-US" sz="2000" b="1" dirty="0">
                <a:solidFill>
                  <a:srgbClr val="FF0000"/>
                </a:solidFill>
              </a:rPr>
              <a:t>Praise to You Lord Jesus Christ.</a:t>
            </a:r>
          </a:p>
        </p:txBody>
      </p:sp>
    </p:spTree>
    <p:extLst>
      <p:ext uri="{BB962C8B-B14F-4D97-AF65-F5344CB8AC3E}">
        <p14:creationId xmlns:p14="http://schemas.microsoft.com/office/powerpoint/2010/main" val="96080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949934"/>
            <a:ext cx="12191999" cy="1446550"/>
          </a:xfrm>
          <a:prstGeom prst="rect">
            <a:avLst/>
          </a:prstGeom>
          <a:noFill/>
        </p:spPr>
        <p:txBody>
          <a:bodyPr wrap="square" lIns="91440" tIns="45720" rIns="91440" bIns="45720">
            <a:spAutoFit/>
          </a:bodyPr>
          <a:lstStyle/>
          <a:p>
            <a:pPr algn="ctr"/>
            <a:r>
              <a:rPr lang="es-ES" sz="8800" dirty="0">
                <a:ln w="0"/>
                <a:solidFill>
                  <a:srgbClr val="B41A1B"/>
                </a:solidFill>
                <a:effectLst>
                  <a:reflection blurRad="6350" stA="53000" endA="300" endPos="35500" dir="5400000" sy="-90000" algn="bl" rotWithShape="0"/>
                </a:effectLst>
                <a:latin typeface="Amaranth" panose="02000503050000020004" pitchFamily="50" charset="0"/>
              </a:rPr>
              <a:t>REFLECTION</a:t>
            </a:r>
          </a:p>
        </p:txBody>
      </p:sp>
    </p:spTree>
    <p:extLst>
      <p:ext uri="{BB962C8B-B14F-4D97-AF65-F5344CB8AC3E}">
        <p14:creationId xmlns:p14="http://schemas.microsoft.com/office/powerpoint/2010/main" val="8474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E4A183-CE15-40DE-8311-49989C33F412}"/>
              </a:ext>
            </a:extLst>
          </p:cNvPr>
          <p:cNvSpPr>
            <a:spLocks noGrp="1"/>
          </p:cNvSpPr>
          <p:nvPr>
            <p:ph sz="half" idx="1"/>
          </p:nvPr>
        </p:nvSpPr>
        <p:spPr>
          <a:xfrm>
            <a:off x="1789043" y="108862"/>
            <a:ext cx="10124662" cy="1412694"/>
          </a:xfrm>
        </p:spPr>
        <p:txBody>
          <a:bodyPr>
            <a:normAutofit lnSpcReduction="10000"/>
          </a:bodyPr>
          <a:lstStyle/>
          <a:p>
            <a:pPr marL="45720" indent="0" algn="ctr">
              <a:lnSpc>
                <a:spcPct val="110000"/>
              </a:lnSpc>
              <a:buNone/>
            </a:pPr>
            <a:r>
              <a:rPr lang="en-US" sz="2800" b="1" dirty="0">
                <a:solidFill>
                  <a:srgbClr val="C00000"/>
                </a:solidFill>
                <a:latin typeface="Arima Madurai" panose="00000500000000000000" pitchFamily="50" charset="0"/>
                <a:cs typeface="Arima Madurai" panose="00000500000000000000" pitchFamily="50" charset="0"/>
              </a:rPr>
              <a:t>The gospel first speaks about marriage, then speaks about children. Children learn to love God and others from a loving family.</a:t>
            </a:r>
            <a:endParaRPr lang="es-ES" sz="2800" b="1" dirty="0">
              <a:solidFill>
                <a:srgbClr val="C00000"/>
              </a:solidFill>
              <a:latin typeface="Arima Madurai" panose="00000500000000000000" pitchFamily="50" charset="0"/>
              <a:cs typeface="Arima Madurai" panose="00000500000000000000" pitchFamily="50" charset="0"/>
            </a:endParaRPr>
          </a:p>
          <a:p>
            <a:pPr marL="45720" indent="0" algn="ctr">
              <a:lnSpc>
                <a:spcPct val="110000"/>
              </a:lnSpc>
              <a:buNone/>
            </a:pPr>
            <a:endParaRPr lang="es-ES" sz="3200" b="1" dirty="0">
              <a:solidFill>
                <a:srgbClr val="C00000"/>
              </a:solidFill>
              <a:latin typeface="Arima Madurai" panose="00000500000000000000" pitchFamily="50" charset="0"/>
              <a:cs typeface="Arima Madurai" panose="00000500000000000000" pitchFamily="50" charset="0"/>
            </a:endParaRPr>
          </a:p>
        </p:txBody>
      </p:sp>
      <p:pic>
        <p:nvPicPr>
          <p:cNvPr id="1026" name="Picture 2" descr="Familia Niños Padres - Imagen gratis en Pixabay">
            <a:extLst>
              <a:ext uri="{FF2B5EF4-FFF2-40B4-BE49-F238E27FC236}">
                <a16:creationId xmlns:a16="http://schemas.microsoft.com/office/drawing/2014/main" id="{0CB258F4-54A6-4347-958D-495423D4E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520" y="1414201"/>
            <a:ext cx="8152960" cy="544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4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523F32B-0AC4-41B7-B6A1-603346C7566E}"/>
              </a:ext>
            </a:extLst>
          </p:cNvPr>
          <p:cNvSpPr>
            <a:spLocks noGrp="1"/>
          </p:cNvSpPr>
          <p:nvPr>
            <p:ph sz="half" idx="1"/>
          </p:nvPr>
        </p:nvSpPr>
        <p:spPr>
          <a:xfrm>
            <a:off x="6500185" y="4386157"/>
            <a:ext cx="4472673" cy="1620078"/>
          </a:xfrm>
        </p:spPr>
        <p:txBody>
          <a:bodyPr>
            <a:normAutofit/>
          </a:bodyPr>
          <a:lstStyle/>
          <a:p>
            <a:pPr marL="45720" indent="0" algn="ctr">
              <a:lnSpc>
                <a:spcPct val="110000"/>
              </a:lnSpc>
              <a:buNone/>
            </a:pPr>
            <a:r>
              <a:rPr lang="en-US" sz="2800" b="1" dirty="0">
                <a:latin typeface="Arima Madurai" panose="00000500000000000000" pitchFamily="50" charset="0"/>
                <a:cs typeface="Arima Madurai" panose="00000500000000000000" pitchFamily="50" charset="0"/>
              </a:rPr>
              <a:t>They felt it was more important that Jesus talk to the adults.</a:t>
            </a:r>
            <a:endParaRPr lang="es-PE" sz="2800" b="1" dirty="0">
              <a:latin typeface="Arima Madurai" panose="00000500000000000000" pitchFamily="50" charset="0"/>
              <a:cs typeface="Arima Madurai" panose="00000500000000000000" pitchFamily="50" charset="0"/>
            </a:endParaRPr>
          </a:p>
        </p:txBody>
      </p:sp>
      <p:pic>
        <p:nvPicPr>
          <p:cNvPr id="4" name="Imagen 3">
            <a:extLst>
              <a:ext uri="{FF2B5EF4-FFF2-40B4-BE49-F238E27FC236}">
                <a16:creationId xmlns:a16="http://schemas.microsoft.com/office/drawing/2014/main" id="{2DAE4E92-B608-4BDF-8DC3-9D59E6593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137" y="2481157"/>
            <a:ext cx="3733800" cy="381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DA04CA33-6563-48F0-ADF9-DCC97B202FF6}"/>
              </a:ext>
            </a:extLst>
          </p:cNvPr>
          <p:cNvSpPr txBox="1"/>
          <p:nvPr/>
        </p:nvSpPr>
        <p:spPr>
          <a:xfrm>
            <a:off x="2358908" y="0"/>
            <a:ext cx="9263270" cy="972574"/>
          </a:xfrm>
          <a:prstGeom prst="rect">
            <a:avLst/>
          </a:prstGeom>
          <a:noFill/>
        </p:spPr>
        <p:txBody>
          <a:bodyPr wrap="square" rtlCol="0">
            <a:spAutoFit/>
          </a:bodyPr>
          <a:lstStyle/>
          <a:p>
            <a:pPr marL="45720" indent="0" algn="ctr">
              <a:lnSpc>
                <a:spcPct val="110000"/>
              </a:lnSpc>
              <a:buNone/>
            </a:pPr>
            <a:r>
              <a:rPr lang="en-US" sz="2600" b="1" dirty="0">
                <a:solidFill>
                  <a:srgbClr val="C00000"/>
                </a:solidFill>
                <a:latin typeface="Arima Madurai" panose="00000500000000000000" pitchFamily="50" charset="0"/>
                <a:cs typeface="Arima Madurai" panose="00000500000000000000" pitchFamily="50" charset="0"/>
              </a:rPr>
              <a:t>People were taking children to Jesus, but the disciples tried to stop them. </a:t>
            </a:r>
            <a:r>
              <a:rPr lang="es-ES" sz="2600" b="1" dirty="0" err="1">
                <a:solidFill>
                  <a:srgbClr val="C00000"/>
                </a:solidFill>
                <a:latin typeface="Arima Madurai" panose="00000500000000000000" pitchFamily="50" charset="0"/>
                <a:cs typeface="Arima Madurai" panose="00000500000000000000" pitchFamily="50" charset="0"/>
              </a:rPr>
              <a:t>Why</a:t>
            </a:r>
            <a:r>
              <a:rPr lang="es-ES" sz="2600" b="1" dirty="0">
                <a:solidFill>
                  <a:srgbClr val="C00000"/>
                </a:solidFill>
                <a:latin typeface="Arima Madurai" panose="00000500000000000000" pitchFamily="50" charset="0"/>
                <a:cs typeface="Arima Madurai" panose="00000500000000000000" pitchFamily="50" charset="0"/>
              </a:rPr>
              <a:t>?</a:t>
            </a:r>
            <a:endParaRPr lang="es-PE" sz="2600" b="1" dirty="0">
              <a:solidFill>
                <a:srgbClr val="C00000"/>
              </a:solidFill>
              <a:latin typeface="Arima Madurai" panose="00000500000000000000" pitchFamily="50" charset="0"/>
              <a:cs typeface="Arima Madurai" panose="00000500000000000000" pitchFamily="50" charset="0"/>
            </a:endParaRPr>
          </a:p>
        </p:txBody>
      </p:sp>
      <p:pic>
        <p:nvPicPr>
          <p:cNvPr id="2056" name="Picture 8" descr="Jesús y Niños PNG transparente - StickPNG">
            <a:extLst>
              <a:ext uri="{FF2B5EF4-FFF2-40B4-BE49-F238E27FC236}">
                <a16:creationId xmlns:a16="http://schemas.microsoft.com/office/drawing/2014/main" id="{CAED9216-47DF-4A85-8831-456FA9A4E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543" y="1183512"/>
            <a:ext cx="5512863" cy="2967574"/>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a:extLst>
              <a:ext uri="{FF2B5EF4-FFF2-40B4-BE49-F238E27FC236}">
                <a16:creationId xmlns:a16="http://schemas.microsoft.com/office/drawing/2014/main" id="{A30FC518-4750-49E3-A84A-FF04D31DA706}"/>
              </a:ext>
            </a:extLst>
          </p:cNvPr>
          <p:cNvSpPr txBox="1">
            <a:spLocks/>
          </p:cNvSpPr>
          <p:nvPr/>
        </p:nvSpPr>
        <p:spPr>
          <a:xfrm>
            <a:off x="6748065" y="6173145"/>
            <a:ext cx="3976914" cy="519903"/>
          </a:xfrm>
          <a:prstGeom prst="rect">
            <a:avLst/>
          </a:prstGeom>
        </p:spPr>
        <p:txBody>
          <a:bodyPr vert="horz" lIns="91440" tIns="45720" rIns="91440" bIns="45720" rtlCol="0">
            <a:normAutofit fontScale="85000" lnSpcReduction="10000"/>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00000"/>
              </a:lnSpc>
              <a:buNone/>
            </a:pPr>
            <a:r>
              <a:rPr lang="en-US" sz="2600" b="1" dirty="0">
                <a:solidFill>
                  <a:srgbClr val="C00000"/>
                </a:solidFill>
                <a:latin typeface="Arima Madurai" panose="00000500000000000000" pitchFamily="50" charset="0"/>
                <a:cs typeface="Arima Madurai" panose="00000500000000000000" pitchFamily="50" charset="0"/>
              </a:rPr>
              <a:t>What does Jesus tell them</a:t>
            </a:r>
            <a:r>
              <a:rPr lang="es-ES" sz="2600" b="1" dirty="0">
                <a:solidFill>
                  <a:srgbClr val="C00000"/>
                </a:solidFill>
                <a:latin typeface="Arima Madurai" panose="00000500000000000000" pitchFamily="50" charset="0"/>
                <a:cs typeface="Arima Madurai" panose="00000500000000000000" pitchFamily="50" charset="0"/>
              </a:rPr>
              <a:t>? </a:t>
            </a:r>
            <a:endParaRPr lang="es-PE" sz="2600" b="1" dirty="0">
              <a:solidFill>
                <a:srgbClr val="C00000"/>
              </a:solidFill>
              <a:latin typeface="Arima Madurai" panose="00000500000000000000" pitchFamily="50" charset="0"/>
              <a:cs typeface="Arima Madurai" panose="00000500000000000000" pitchFamily="50" charset="0"/>
            </a:endParaRPr>
          </a:p>
        </p:txBody>
      </p:sp>
    </p:spTree>
    <p:extLst>
      <p:ext uri="{BB962C8B-B14F-4D97-AF65-F5344CB8AC3E}">
        <p14:creationId xmlns:p14="http://schemas.microsoft.com/office/powerpoint/2010/main" val="218512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33DB4590-318E-4CA4-B76A-0B29669D36FF}"/>
              </a:ext>
            </a:extLst>
          </p:cNvPr>
          <p:cNvSpPr>
            <a:spLocks noGrp="1"/>
          </p:cNvSpPr>
          <p:nvPr>
            <p:ph sz="half" idx="2"/>
          </p:nvPr>
        </p:nvSpPr>
        <p:spPr>
          <a:xfrm>
            <a:off x="1394235" y="2466936"/>
            <a:ext cx="4358614" cy="2568890"/>
          </a:xfrm>
        </p:spPr>
        <p:txBody>
          <a:bodyPr>
            <a:noAutofit/>
          </a:bodyPr>
          <a:lstStyle/>
          <a:p>
            <a:pPr marL="45720" indent="0" algn="ctr">
              <a:lnSpc>
                <a:spcPct val="100000"/>
              </a:lnSpc>
              <a:buNone/>
            </a:pPr>
            <a:r>
              <a:rPr lang="en-US" sz="2800" b="1" dirty="0">
                <a:latin typeface="Arima Madurai" panose="00000500000000000000" pitchFamily="50" charset="0"/>
                <a:cs typeface="Arima Madurai" panose="00000500000000000000" pitchFamily="50" charset="0"/>
              </a:rPr>
              <a:t>He said angrily,  </a:t>
            </a:r>
          </a:p>
          <a:p>
            <a:pPr marL="45720" indent="0" algn="ctr">
              <a:lnSpc>
                <a:spcPct val="100000"/>
              </a:lnSpc>
              <a:buNone/>
            </a:pPr>
            <a:r>
              <a:rPr lang="en-US" sz="2800" b="1" dirty="0">
                <a:latin typeface="Arima Madurai" panose="00000500000000000000" pitchFamily="50" charset="0"/>
                <a:cs typeface="Arima Madurai" panose="00000500000000000000" pitchFamily="50" charset="0"/>
              </a:rPr>
              <a:t>“Let the children come to me; for the kingdom of God belongs to such as these.”</a:t>
            </a:r>
            <a:endParaRPr lang="es-PE" sz="28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74A1BEE3-B0A3-450A-9C0F-9801A1DF1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976" y="1027069"/>
            <a:ext cx="3846977" cy="49799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60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2713</TotalTime>
  <Words>750</Words>
  <Application>Microsoft Office PowerPoint</Application>
  <PresentationFormat>Widescreen</PresentationFormat>
  <Paragraphs>73</Paragraphs>
  <Slides>19</Slides>
  <Notes>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Arial</vt:lpstr>
      <vt:lpstr>Arial Black</vt:lpstr>
      <vt:lpstr>Adobe Gothic Std B</vt:lpstr>
      <vt:lpstr>Cambria</vt:lpstr>
      <vt:lpstr>Times New Roman</vt:lpstr>
      <vt:lpstr>Bebas</vt:lpstr>
      <vt:lpstr>Arima Madurai</vt:lpstr>
      <vt:lpstr>Animated</vt:lpstr>
      <vt:lpstr>Wingdings</vt:lpstr>
      <vt:lpstr>Arima Madurai Black</vt:lpstr>
      <vt:lpstr>Amaranth</vt:lpstr>
      <vt:lpstr>Euphemia</vt:lpstr>
      <vt:lpstr>American Classic Extra Bold</vt:lpstr>
      <vt:lpstr>Action Man</vt:lpstr>
      <vt:lpstr>Berlin Sans FB Demi</vt:lpstr>
      <vt:lpstr>Children Playing 16x9</vt:lpstr>
      <vt:lpstr>Friends of Jesus and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dc:title>
  <dc:creator>Mercedes Cristina Bermudez-Garcia</dc:creator>
  <cp:lastModifiedBy>Maria Varona</cp:lastModifiedBy>
  <cp:revision>140</cp:revision>
  <dcterms:created xsi:type="dcterms:W3CDTF">2021-03-01T17:42:30Z</dcterms:created>
  <dcterms:modified xsi:type="dcterms:W3CDTF">2024-09-22T21:34:34Z</dcterms:modified>
</cp:coreProperties>
</file>