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54" r:id="rId3"/>
    <p:sldId id="301" r:id="rId4"/>
    <p:sldId id="302" r:id="rId5"/>
    <p:sldId id="303" r:id="rId6"/>
    <p:sldId id="304" r:id="rId7"/>
    <p:sldId id="306" r:id="rId8"/>
    <p:sldId id="345" r:id="rId9"/>
    <p:sldId id="329" r:id="rId10"/>
    <p:sldId id="330" r:id="rId11"/>
    <p:sldId id="331" r:id="rId12"/>
    <p:sldId id="332" r:id="rId13"/>
    <p:sldId id="356" r:id="rId14"/>
    <p:sldId id="256" r:id="rId15"/>
    <p:sldId id="294" r:id="rId16"/>
    <p:sldId id="327" r:id="rId17"/>
    <p:sldId id="328" r:id="rId18"/>
    <p:sldId id="342" r:id="rId19"/>
    <p:sldId id="353" r:id="rId20"/>
    <p:sldId id="355"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FF99"/>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 Id="rId9" Type="http://schemas.openxmlformats.org/officeDocument/2006/relationships/image" Target="../media/image54.jpg"/></Relationships>
</file>

<file path=ppt/slides/_rels/slide17.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 Id="rId9" Type="http://schemas.openxmlformats.org/officeDocument/2006/relationships/image" Target="../media/image62.jpg"/></Relationships>
</file>

<file path=ppt/slides/_rels/slide1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r_2xLdgkNKs" TargetMode="External"/><Relationship Id="rId2" Type="http://schemas.openxmlformats.org/officeDocument/2006/relationships/hyperlink" Target="https://youtu.be/6f1zaNUMoy4" TargetMode="External"/><Relationship Id="rId1" Type="http://schemas.openxmlformats.org/officeDocument/2006/relationships/slideLayout" Target="../slideLayouts/slideLayout6.xml"/><Relationship Id="rId4" Type="http://schemas.openxmlformats.org/officeDocument/2006/relationships/hyperlink" Target="Come%20Holy%20Spirit%20&#8211;%20Catholic%20Youth%20Parramatt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658970" y="1421418"/>
            <a:ext cx="4437029" cy="4437029"/>
          </a:xfrm>
          <a:prstGeom prst="rect">
            <a:avLst/>
          </a:prstGeom>
          <a:noFill/>
        </p:spPr>
      </p:pic>
      <p:sp>
        <p:nvSpPr>
          <p:cNvPr id="4" name="Title 1"/>
          <p:cNvSpPr txBox="1">
            <a:spLocks/>
          </p:cNvSpPr>
          <p:nvPr/>
        </p:nvSpPr>
        <p:spPr>
          <a:xfrm>
            <a:off x="1160929" y="250987"/>
            <a:ext cx="9870141"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Comic Sans MS" panose="030F0702030302020204" pitchFamily="66" charset="0"/>
              </a:rPr>
              <a:t>The Holy Rosary-Luminous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040" y="1421418"/>
            <a:ext cx="3258221" cy="4450254"/>
          </a:xfrm>
          <a:prstGeom prst="rect">
            <a:avLst/>
          </a:prstGeom>
        </p:spPr>
      </p:pic>
      <p:sp>
        <p:nvSpPr>
          <p:cNvPr id="2" name="TextBox 1">
            <a:extLst>
              <a:ext uri="{FF2B5EF4-FFF2-40B4-BE49-F238E27FC236}">
                <a16:creationId xmlns:a16="http://schemas.microsoft.com/office/drawing/2014/main" id="{3DF947A7-1DE8-C70F-C490-5752213DAE5E}"/>
              </a:ext>
            </a:extLst>
          </p:cNvPr>
          <p:cNvSpPr txBox="1"/>
          <p:nvPr/>
        </p:nvSpPr>
        <p:spPr>
          <a:xfrm>
            <a:off x="4300659" y="6049132"/>
            <a:ext cx="3590682" cy="584775"/>
          </a:xfrm>
          <a:prstGeom prst="rect">
            <a:avLst/>
          </a:prstGeom>
          <a:noFill/>
        </p:spPr>
        <p:txBody>
          <a:bodyPr wrap="square" rtlCol="0">
            <a:spAutoFit/>
          </a:bodyPr>
          <a:lstStyle/>
          <a:p>
            <a:r>
              <a:rPr lang="en-US" sz="3200" b="1" dirty="0">
                <a:solidFill>
                  <a:srgbClr val="0070C0"/>
                </a:solidFill>
                <a:latin typeface="Comic Sans MS" panose="030F0702030302020204" pitchFamily="66" charset="0"/>
              </a:rPr>
              <a:t>www.fcpeace.org</a:t>
            </a:r>
          </a:p>
        </p:txBody>
      </p:sp>
    </p:spTree>
    <p:extLst>
      <p:ext uri="{BB962C8B-B14F-4D97-AF65-F5344CB8AC3E}">
        <p14:creationId xmlns:p14="http://schemas.microsoft.com/office/powerpoint/2010/main" val="288410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45996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0" y="3472054"/>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5" y="3472054"/>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0" y="347322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04506" y="6297872"/>
            <a:ext cx="2871227"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48381" y="6467149"/>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43706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7" y="644960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394421"/>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6" y="337624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097" y="3376246"/>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365448"/>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314563"/>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314563"/>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0035" y="641074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10034"/>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3299791" y="36466"/>
            <a:ext cx="5592417" cy="591493"/>
          </a:xfrm>
        </p:spPr>
        <p:txBody>
          <a:bodyPr>
            <a:normAutofit/>
          </a:bodyPr>
          <a:lstStyle/>
          <a:p>
            <a:pPr algn="ctr"/>
            <a:r>
              <a:rPr lang="en-US" sz="3600" dirty="0"/>
              <a:t>The Luminous Mysteries</a:t>
            </a:r>
          </a:p>
        </p:txBody>
      </p:sp>
      <p:pic>
        <p:nvPicPr>
          <p:cNvPr id="4" name="Picture 3">
            <a:extLst>
              <a:ext uri="{FF2B5EF4-FFF2-40B4-BE49-F238E27FC236}">
                <a16:creationId xmlns:a16="http://schemas.microsoft.com/office/drawing/2014/main" id="{BA3061FB-CB4F-4C26-827A-731C5E89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1" y="1222880"/>
            <a:ext cx="2387263" cy="3929112"/>
          </a:xfrm>
          <a:prstGeom prst="rect">
            <a:avLst/>
          </a:prstGeom>
        </p:spPr>
      </p:pic>
      <p:pic>
        <p:nvPicPr>
          <p:cNvPr id="6" name="Picture 5">
            <a:extLst>
              <a:ext uri="{FF2B5EF4-FFF2-40B4-BE49-F238E27FC236}">
                <a16:creationId xmlns:a16="http://schemas.microsoft.com/office/drawing/2014/main" id="{2D8F860B-C656-4CB2-8DB2-D899087C6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264" y="1885431"/>
            <a:ext cx="2472489" cy="3929111"/>
          </a:xfrm>
          <a:prstGeom prst="rect">
            <a:avLst/>
          </a:prstGeom>
        </p:spPr>
      </p:pic>
      <p:pic>
        <p:nvPicPr>
          <p:cNvPr id="8" name="Picture 7">
            <a:extLst>
              <a:ext uri="{FF2B5EF4-FFF2-40B4-BE49-F238E27FC236}">
                <a16:creationId xmlns:a16="http://schemas.microsoft.com/office/drawing/2014/main" id="{750E82C0-1C4F-45C2-962C-A80FAA556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070" y="1222880"/>
            <a:ext cx="2472490" cy="3929111"/>
          </a:xfrm>
          <a:prstGeom prst="rect">
            <a:avLst/>
          </a:prstGeom>
        </p:spPr>
      </p:pic>
      <p:pic>
        <p:nvPicPr>
          <p:cNvPr id="10" name="Picture 9">
            <a:extLst>
              <a:ext uri="{FF2B5EF4-FFF2-40B4-BE49-F238E27FC236}">
                <a16:creationId xmlns:a16="http://schemas.microsoft.com/office/drawing/2014/main" id="{8A75E6E6-1512-489C-BF04-A4E56AB9E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560" y="1885430"/>
            <a:ext cx="2472490" cy="3929111"/>
          </a:xfrm>
          <a:prstGeom prst="rect">
            <a:avLst/>
          </a:prstGeom>
        </p:spPr>
      </p:pic>
      <p:pic>
        <p:nvPicPr>
          <p:cNvPr id="5" name="Picture 4">
            <a:extLst>
              <a:ext uri="{FF2B5EF4-FFF2-40B4-BE49-F238E27FC236}">
                <a16:creationId xmlns:a16="http://schemas.microsoft.com/office/drawing/2014/main" id="{2FC480D5-3E20-4D1E-ADBF-1EAD9F806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364" y="1222880"/>
            <a:ext cx="2377802" cy="3889355"/>
          </a:xfrm>
          <a:prstGeom prst="rect">
            <a:avLst/>
          </a:prstGeom>
        </p:spPr>
      </p:pic>
      <p:sp>
        <p:nvSpPr>
          <p:cNvPr id="7" name="TextBox 6">
            <a:extLst>
              <a:ext uri="{FF2B5EF4-FFF2-40B4-BE49-F238E27FC236}">
                <a16:creationId xmlns:a16="http://schemas.microsoft.com/office/drawing/2014/main" id="{F083B431-0B8D-44B3-BB7F-FAB92C474A01}"/>
              </a:ext>
            </a:extLst>
          </p:cNvPr>
          <p:cNvSpPr txBox="1"/>
          <p:nvPr/>
        </p:nvSpPr>
        <p:spPr>
          <a:xfrm>
            <a:off x="220978" y="5151992"/>
            <a:ext cx="1895061" cy="830997"/>
          </a:xfrm>
          <a:prstGeom prst="rect">
            <a:avLst/>
          </a:prstGeom>
          <a:noFill/>
        </p:spPr>
        <p:txBody>
          <a:bodyPr wrap="square" rtlCol="0">
            <a:spAutoFit/>
          </a:bodyPr>
          <a:lstStyle/>
          <a:p>
            <a:pPr algn="ctr"/>
            <a:r>
              <a:rPr lang="en-US" sz="1600" b="1" dirty="0"/>
              <a:t>Fruit of the Mystery</a:t>
            </a:r>
          </a:p>
          <a:p>
            <a:pPr algn="ctr"/>
            <a:r>
              <a:rPr lang="en-US" sz="1600" b="1" dirty="0"/>
              <a:t>Openness to the</a:t>
            </a:r>
          </a:p>
          <a:p>
            <a:pPr algn="ctr"/>
            <a:r>
              <a:rPr lang="en-US" sz="1600" b="1" dirty="0"/>
              <a:t>Holy Spirit</a:t>
            </a:r>
          </a:p>
        </p:txBody>
      </p:sp>
      <p:sp>
        <p:nvSpPr>
          <p:cNvPr id="9" name="TextBox 8">
            <a:extLst>
              <a:ext uri="{FF2B5EF4-FFF2-40B4-BE49-F238E27FC236}">
                <a16:creationId xmlns:a16="http://schemas.microsoft.com/office/drawing/2014/main" id="{AC510E5B-FE67-46C9-A95B-239360FD5122}"/>
              </a:ext>
            </a:extLst>
          </p:cNvPr>
          <p:cNvSpPr txBox="1"/>
          <p:nvPr/>
        </p:nvSpPr>
        <p:spPr>
          <a:xfrm>
            <a:off x="2718592" y="5814542"/>
            <a:ext cx="1895061" cy="830997"/>
          </a:xfrm>
          <a:prstGeom prst="rect">
            <a:avLst/>
          </a:prstGeom>
          <a:noFill/>
        </p:spPr>
        <p:txBody>
          <a:bodyPr wrap="square" rtlCol="0">
            <a:spAutoFit/>
          </a:bodyPr>
          <a:lstStyle/>
          <a:p>
            <a:pPr algn="ctr"/>
            <a:r>
              <a:rPr lang="en-US" sz="1600" b="1" dirty="0"/>
              <a:t>Fruit of the Mystery</a:t>
            </a:r>
          </a:p>
          <a:p>
            <a:pPr algn="ctr"/>
            <a:r>
              <a:rPr lang="en-US" sz="1600" b="1" dirty="0"/>
              <a:t>To Jesus </a:t>
            </a:r>
          </a:p>
          <a:p>
            <a:pPr algn="ctr"/>
            <a:r>
              <a:rPr lang="en-US" sz="1600" b="1" dirty="0"/>
              <a:t>Through Mary</a:t>
            </a:r>
          </a:p>
        </p:txBody>
      </p:sp>
      <p:sp>
        <p:nvSpPr>
          <p:cNvPr id="12" name="TextBox 11">
            <a:extLst>
              <a:ext uri="{FF2B5EF4-FFF2-40B4-BE49-F238E27FC236}">
                <a16:creationId xmlns:a16="http://schemas.microsoft.com/office/drawing/2014/main" id="{54C7DBD4-60B3-41C6-BE70-9752879F1335}"/>
              </a:ext>
            </a:extLst>
          </p:cNvPr>
          <p:cNvSpPr txBox="1"/>
          <p:nvPr/>
        </p:nvSpPr>
        <p:spPr>
          <a:xfrm>
            <a:off x="5185418" y="5151992"/>
            <a:ext cx="1895061" cy="830997"/>
          </a:xfrm>
          <a:prstGeom prst="rect">
            <a:avLst/>
          </a:prstGeom>
          <a:noFill/>
        </p:spPr>
        <p:txBody>
          <a:bodyPr wrap="square" rtlCol="0">
            <a:spAutoFit/>
          </a:bodyPr>
          <a:lstStyle/>
          <a:p>
            <a:pPr algn="ctr"/>
            <a:r>
              <a:rPr lang="en-US" sz="1600" b="1" dirty="0"/>
              <a:t>Fruit of the Mystery</a:t>
            </a:r>
          </a:p>
          <a:p>
            <a:pPr algn="ctr"/>
            <a:r>
              <a:rPr lang="en-US" sz="1600" b="1" dirty="0"/>
              <a:t>Repentance,</a:t>
            </a:r>
          </a:p>
          <a:p>
            <a:pPr algn="ctr"/>
            <a:r>
              <a:rPr lang="en-US" sz="1600" b="1" dirty="0"/>
              <a:t>Trust in God</a:t>
            </a:r>
          </a:p>
        </p:txBody>
      </p:sp>
      <p:sp>
        <p:nvSpPr>
          <p:cNvPr id="16" name="TextBox 15">
            <a:extLst>
              <a:ext uri="{FF2B5EF4-FFF2-40B4-BE49-F238E27FC236}">
                <a16:creationId xmlns:a16="http://schemas.microsoft.com/office/drawing/2014/main" id="{39E3E75E-F9C4-4F86-949C-35F5E8E3D272}"/>
              </a:ext>
            </a:extLst>
          </p:cNvPr>
          <p:cNvSpPr txBox="1"/>
          <p:nvPr/>
        </p:nvSpPr>
        <p:spPr>
          <a:xfrm>
            <a:off x="7603959" y="5819061"/>
            <a:ext cx="1895061" cy="584775"/>
          </a:xfrm>
          <a:prstGeom prst="rect">
            <a:avLst/>
          </a:prstGeom>
          <a:noFill/>
        </p:spPr>
        <p:txBody>
          <a:bodyPr wrap="square" rtlCol="0">
            <a:spAutoFit/>
          </a:bodyPr>
          <a:lstStyle/>
          <a:p>
            <a:pPr algn="ctr"/>
            <a:r>
              <a:rPr lang="en-US" sz="1600" b="1" dirty="0"/>
              <a:t>Fruit of the Mystery</a:t>
            </a:r>
          </a:p>
          <a:p>
            <a:pPr algn="ctr"/>
            <a:r>
              <a:rPr lang="en-US" sz="1600" b="1" dirty="0"/>
              <a:t>Desire for Holiness</a:t>
            </a:r>
          </a:p>
        </p:txBody>
      </p:sp>
      <p:sp>
        <p:nvSpPr>
          <p:cNvPr id="18" name="TextBox 17">
            <a:extLst>
              <a:ext uri="{FF2B5EF4-FFF2-40B4-BE49-F238E27FC236}">
                <a16:creationId xmlns:a16="http://schemas.microsoft.com/office/drawing/2014/main" id="{2C5D9848-3C23-49DC-9549-9E32D82AFA6F}"/>
              </a:ext>
            </a:extLst>
          </p:cNvPr>
          <p:cNvSpPr txBox="1"/>
          <p:nvPr/>
        </p:nvSpPr>
        <p:spPr>
          <a:xfrm>
            <a:off x="10087735" y="5151992"/>
            <a:ext cx="1895061" cy="830997"/>
          </a:xfrm>
          <a:prstGeom prst="rect">
            <a:avLst/>
          </a:prstGeom>
          <a:noFill/>
        </p:spPr>
        <p:txBody>
          <a:bodyPr wrap="square" rtlCol="0">
            <a:spAutoFit/>
          </a:bodyPr>
          <a:lstStyle/>
          <a:p>
            <a:pPr algn="ctr"/>
            <a:r>
              <a:rPr lang="en-US" sz="1600" b="1" dirty="0"/>
              <a:t>Fruit of the Mystery</a:t>
            </a:r>
          </a:p>
          <a:p>
            <a:pPr algn="ctr"/>
            <a:r>
              <a:rPr lang="en-US" sz="1600" b="1" dirty="0"/>
              <a:t>Active Participation</a:t>
            </a:r>
          </a:p>
          <a:p>
            <a:pPr algn="ctr"/>
            <a:r>
              <a:rPr lang="en-US" sz="1600" b="1" dirty="0"/>
              <a:t>In the Mass</a:t>
            </a:r>
          </a:p>
        </p:txBody>
      </p:sp>
      <p:sp>
        <p:nvSpPr>
          <p:cNvPr id="3" name="TextBox 2">
            <a:extLst>
              <a:ext uri="{FF2B5EF4-FFF2-40B4-BE49-F238E27FC236}">
                <a16:creationId xmlns:a16="http://schemas.microsoft.com/office/drawing/2014/main" id="{35240508-5946-421E-AECC-3087D0189A93}"/>
              </a:ext>
            </a:extLst>
          </p:cNvPr>
          <p:cNvSpPr txBox="1"/>
          <p:nvPr/>
        </p:nvSpPr>
        <p:spPr>
          <a:xfrm>
            <a:off x="13722" y="627959"/>
            <a:ext cx="2265652" cy="646331"/>
          </a:xfrm>
          <a:prstGeom prst="rect">
            <a:avLst/>
          </a:prstGeom>
          <a:noFill/>
        </p:spPr>
        <p:txBody>
          <a:bodyPr wrap="square" rtlCol="0">
            <a:spAutoFit/>
          </a:bodyPr>
          <a:lstStyle/>
          <a:p>
            <a:pPr algn="ctr"/>
            <a:r>
              <a:rPr lang="en-US" b="1" dirty="0"/>
              <a:t>1-The Baptism of Jesus</a:t>
            </a:r>
          </a:p>
        </p:txBody>
      </p:sp>
      <p:sp>
        <p:nvSpPr>
          <p:cNvPr id="11" name="TextBox 10">
            <a:extLst>
              <a:ext uri="{FF2B5EF4-FFF2-40B4-BE49-F238E27FC236}">
                <a16:creationId xmlns:a16="http://schemas.microsoft.com/office/drawing/2014/main" id="{1816A6B0-1780-4436-9C09-8B002EB22B5F}"/>
              </a:ext>
            </a:extLst>
          </p:cNvPr>
          <p:cNvSpPr txBox="1"/>
          <p:nvPr/>
        </p:nvSpPr>
        <p:spPr>
          <a:xfrm>
            <a:off x="2486212" y="1274290"/>
            <a:ext cx="2259988" cy="646331"/>
          </a:xfrm>
          <a:prstGeom prst="rect">
            <a:avLst/>
          </a:prstGeom>
          <a:noFill/>
        </p:spPr>
        <p:txBody>
          <a:bodyPr wrap="square" rtlCol="0">
            <a:spAutoFit/>
          </a:bodyPr>
          <a:lstStyle/>
          <a:p>
            <a:pPr algn="ctr"/>
            <a:r>
              <a:rPr lang="en-US" b="1" dirty="0"/>
              <a:t>2-The Wedding at Canaan</a:t>
            </a:r>
          </a:p>
        </p:txBody>
      </p:sp>
      <p:sp>
        <p:nvSpPr>
          <p:cNvPr id="13" name="TextBox 12">
            <a:extLst>
              <a:ext uri="{FF2B5EF4-FFF2-40B4-BE49-F238E27FC236}">
                <a16:creationId xmlns:a16="http://schemas.microsoft.com/office/drawing/2014/main" id="{E0558799-02BA-4893-8209-ACE7E9D80D3A}"/>
              </a:ext>
            </a:extLst>
          </p:cNvPr>
          <p:cNvSpPr txBox="1"/>
          <p:nvPr/>
        </p:nvSpPr>
        <p:spPr>
          <a:xfrm>
            <a:off x="4907048" y="672587"/>
            <a:ext cx="2377802" cy="646331"/>
          </a:xfrm>
          <a:prstGeom prst="rect">
            <a:avLst/>
          </a:prstGeom>
          <a:noFill/>
        </p:spPr>
        <p:txBody>
          <a:bodyPr wrap="square" rtlCol="0">
            <a:spAutoFit/>
          </a:bodyPr>
          <a:lstStyle/>
          <a:p>
            <a:pPr algn="ctr"/>
            <a:r>
              <a:rPr lang="en-US" b="1" dirty="0"/>
              <a:t>3. Jesus Proclaims the Kingdom of Heaven</a:t>
            </a:r>
          </a:p>
        </p:txBody>
      </p:sp>
      <p:sp>
        <p:nvSpPr>
          <p:cNvPr id="14" name="TextBox 13">
            <a:extLst>
              <a:ext uri="{FF2B5EF4-FFF2-40B4-BE49-F238E27FC236}">
                <a16:creationId xmlns:a16="http://schemas.microsoft.com/office/drawing/2014/main" id="{BF394724-52BF-45B4-A652-1D8AE4C84EF5}"/>
              </a:ext>
            </a:extLst>
          </p:cNvPr>
          <p:cNvSpPr txBox="1"/>
          <p:nvPr/>
        </p:nvSpPr>
        <p:spPr>
          <a:xfrm>
            <a:off x="7470430" y="1458956"/>
            <a:ext cx="2340956" cy="369332"/>
          </a:xfrm>
          <a:prstGeom prst="rect">
            <a:avLst/>
          </a:prstGeom>
          <a:noFill/>
        </p:spPr>
        <p:txBody>
          <a:bodyPr wrap="square" rtlCol="0">
            <a:spAutoFit/>
          </a:bodyPr>
          <a:lstStyle/>
          <a:p>
            <a:pPr algn="ctr"/>
            <a:r>
              <a:rPr lang="en-US" b="1" dirty="0"/>
              <a:t>4. The Transfiguration</a:t>
            </a:r>
          </a:p>
        </p:txBody>
      </p:sp>
      <p:sp>
        <p:nvSpPr>
          <p:cNvPr id="15" name="TextBox 14">
            <a:extLst>
              <a:ext uri="{FF2B5EF4-FFF2-40B4-BE49-F238E27FC236}">
                <a16:creationId xmlns:a16="http://schemas.microsoft.com/office/drawing/2014/main" id="{20AA34F9-366A-447A-8CBA-9FFDF66B4EBB}"/>
              </a:ext>
            </a:extLst>
          </p:cNvPr>
          <p:cNvSpPr txBox="1"/>
          <p:nvPr/>
        </p:nvSpPr>
        <p:spPr>
          <a:xfrm>
            <a:off x="9811386" y="627959"/>
            <a:ext cx="2366892" cy="646331"/>
          </a:xfrm>
          <a:prstGeom prst="rect">
            <a:avLst/>
          </a:prstGeom>
          <a:noFill/>
        </p:spPr>
        <p:txBody>
          <a:bodyPr wrap="square" rtlCol="0">
            <a:spAutoFit/>
          </a:bodyPr>
          <a:lstStyle/>
          <a:p>
            <a:pPr algn="ctr"/>
            <a:r>
              <a:rPr lang="en-US" b="1" dirty="0"/>
              <a:t>5-Institution of the Eucharist</a:t>
            </a:r>
          </a:p>
        </p:txBody>
      </p:sp>
    </p:spTree>
    <p:extLst>
      <p:ext uri="{BB962C8B-B14F-4D97-AF65-F5344CB8AC3E}">
        <p14:creationId xmlns:p14="http://schemas.microsoft.com/office/powerpoint/2010/main" val="14985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1000"/>
                                        <p:tgtEl>
                                          <p:spTgt spid="5"/>
                                        </p:tgtEl>
                                      </p:cBhvr>
                                    </p:animEffect>
                                    <p:anim calcmode="lin" valueType="num">
                                      <p:cBhvr>
                                        <p:cTn id="99" dur="1000" fill="hold"/>
                                        <p:tgtEl>
                                          <p:spTgt spid="5"/>
                                        </p:tgtEl>
                                        <p:attrNameLst>
                                          <p:attrName>ppt_x</p:attrName>
                                        </p:attrNameLst>
                                      </p:cBhvr>
                                      <p:tavLst>
                                        <p:tav tm="0">
                                          <p:val>
                                            <p:strVal val="#ppt_x"/>
                                          </p:val>
                                        </p:tav>
                                        <p:tav tm="100000">
                                          <p:val>
                                            <p:strVal val="#ppt_x"/>
                                          </p:val>
                                        </p:tav>
                                      </p:tavLst>
                                    </p:anim>
                                    <p:anim calcmode="lin" valueType="num">
                                      <p:cBhvr>
                                        <p:cTn id="10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6" grpId="0"/>
      <p:bldP spid="18" grpId="0"/>
      <p:bldP spid="3"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10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19" grpId="0" animBg="1"/>
      <p:bldP spid="21" grpId="0" animBg="1"/>
      <p:bldP spid="23" grpId="0" animBg="1"/>
      <p:bldP spid="25" grpId="0" animBg="1"/>
      <p:bldP spid="27"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1000"/>
                                        <p:tgtEl>
                                          <p:spTgt spid="9"/>
                                        </p:tgtEl>
                                      </p:cBhvr>
                                    </p:animEffect>
                                    <p:anim calcmode="lin" valueType="num">
                                      <p:cBhvr>
                                        <p:cTn id="90" dur="1000" fill="hold"/>
                                        <p:tgtEl>
                                          <p:spTgt spid="9"/>
                                        </p:tgtEl>
                                        <p:attrNameLst>
                                          <p:attrName>ppt_x</p:attrName>
                                        </p:attrNameLst>
                                      </p:cBhvr>
                                      <p:tavLst>
                                        <p:tav tm="0">
                                          <p:val>
                                            <p:strVal val="#ppt_x"/>
                                          </p:val>
                                        </p:tav>
                                        <p:tav tm="100000">
                                          <p:val>
                                            <p:strVal val="#ppt_x"/>
                                          </p:val>
                                        </p:tav>
                                      </p:tavLst>
                                    </p:anim>
                                    <p:anim calcmode="lin" valueType="num">
                                      <p:cBhvr>
                                        <p:cTn id="91" dur="1000" fill="hold"/>
                                        <p:tgtEl>
                                          <p:spTgt spid="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1644920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3F5E-948F-4D6E-A66C-1C1E1F616976}"/>
              </a:ext>
            </a:extLst>
          </p:cNvPr>
          <p:cNvSpPr>
            <a:spLocks noGrp="1"/>
          </p:cNvSpPr>
          <p:nvPr>
            <p:ph type="title"/>
          </p:nvPr>
        </p:nvSpPr>
        <p:spPr>
          <a:xfrm>
            <a:off x="1147234" y="0"/>
            <a:ext cx="9649178" cy="2897364"/>
          </a:xfrm>
        </p:spPr>
        <p:txBody>
          <a:bodyPr>
            <a:normAutofit/>
          </a:bodyPr>
          <a:lstStyle/>
          <a:p>
            <a:pPr algn="ctr"/>
            <a:r>
              <a:rPr lang="en-US" sz="4000" b="1" i="1" dirty="0"/>
              <a:t>Angel of God, my guardian dear, to whom God's love commits me here. Ever this day be at my side, to light, to guard, to rule, to guide. </a:t>
            </a:r>
            <a:br>
              <a:rPr lang="en-US" sz="4000" b="1" i="1" dirty="0"/>
            </a:br>
            <a:r>
              <a:rPr lang="en-US" sz="4000" b="1" i="1" dirty="0"/>
              <a:t>Amen</a:t>
            </a:r>
          </a:p>
        </p:txBody>
      </p:sp>
      <p:pic>
        <p:nvPicPr>
          <p:cNvPr id="1026" name="Picture 2" descr="Guardian Angels Protecting Children Images, Stock Photos &amp;amp; Vectors |  Shutterstock">
            <a:extLst>
              <a:ext uri="{FF2B5EF4-FFF2-40B4-BE49-F238E27FC236}">
                <a16:creationId xmlns:a16="http://schemas.microsoft.com/office/drawing/2014/main" id="{13DADF67-91AE-48B4-A491-BAFD23D19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984" y="2072922"/>
            <a:ext cx="7191678" cy="516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8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697D-B114-4FB6-A5A2-949F150F4BCA}"/>
              </a:ext>
            </a:extLst>
          </p:cNvPr>
          <p:cNvSpPr>
            <a:spLocks noGrp="1"/>
          </p:cNvSpPr>
          <p:nvPr>
            <p:ph type="title"/>
          </p:nvPr>
        </p:nvSpPr>
        <p:spPr>
          <a:xfrm>
            <a:off x="838200" y="2528712"/>
            <a:ext cx="10515600" cy="1094598"/>
          </a:xfrm>
        </p:spPr>
        <p:txBody>
          <a:bodyPr>
            <a:normAutofit fontScale="90000"/>
          </a:bodyPr>
          <a:lstStyle/>
          <a:p>
            <a:r>
              <a:rPr lang="en-US" sz="2000" b="1" dirty="0">
                <a:latin typeface="Roboto" panose="02000000000000000000" pitchFamily="2" charset="0"/>
                <a:ea typeface="Roboto" panose="02000000000000000000" pitchFamily="2" charset="0"/>
              </a:rPr>
              <a:t>Yancy, Holy Spirit Come, </a:t>
            </a:r>
            <a:r>
              <a:rPr lang="en-US" sz="2000" b="1" dirty="0">
                <a:latin typeface="Roboto" panose="02000000000000000000" pitchFamily="2" charset="0"/>
                <a:ea typeface="Roboto" panose="02000000000000000000" pitchFamily="2" charset="0"/>
                <a:hlinkClick r:id="rId2"/>
              </a:rPr>
              <a:t>https://youtu.be/6f1zaNUMoy4</a:t>
            </a: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r>
              <a:rPr lang="en-US" sz="2000" b="1" dirty="0">
                <a:latin typeface="Roboto" panose="02000000000000000000" pitchFamily="2" charset="0"/>
                <a:ea typeface="Roboto" panose="02000000000000000000" pitchFamily="2" charset="0"/>
              </a:rPr>
              <a:t>Open the Eyes of my Heart Lord</a:t>
            </a:r>
            <a:r>
              <a:rPr lang="en-US" sz="2000"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hlinkClick r:id="rId3"/>
              </a:rPr>
              <a:t>https://youtu.be/r_2xLdgkNKs</a:t>
            </a:r>
            <a:endParaRPr lang="en-US" sz="20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D7AFAB0-A54C-450F-8D94-E1CAD24AB6F3}"/>
              </a:ext>
            </a:extLst>
          </p:cNvPr>
          <p:cNvSpPr txBox="1"/>
          <p:nvPr/>
        </p:nvSpPr>
        <p:spPr>
          <a:xfrm>
            <a:off x="838200" y="3976652"/>
            <a:ext cx="10792178" cy="400110"/>
          </a:xfrm>
          <a:prstGeom prst="rect">
            <a:avLst/>
          </a:prstGeom>
          <a:noFill/>
        </p:spPr>
        <p:txBody>
          <a:bodyPr wrap="square" rtlCol="0">
            <a:spAutoFit/>
          </a:bodyPr>
          <a:lstStyle/>
          <a:p>
            <a:r>
              <a:rPr lang="en-US" sz="2000" b="1" i="0" dirty="0">
                <a:effectLst/>
                <a:latin typeface="Roboto" panose="02000000000000000000" pitchFamily="2" charset="0"/>
              </a:rPr>
              <a:t>Come Holy Spirit – Catholic Youth Parramatta</a:t>
            </a:r>
            <a:r>
              <a:rPr lang="en-US" sz="2000" b="0" i="0" dirty="0">
                <a:effectLst/>
                <a:latin typeface="Roboto" panose="02000000000000000000" pitchFamily="2" charset="0"/>
              </a:rPr>
              <a:t>, </a:t>
            </a:r>
            <a:r>
              <a:rPr lang="en-US" sz="2000" dirty="0">
                <a:hlinkClick r:id="rId4" action="ppaction://hlinkfile"/>
              </a:rPr>
              <a:t>https://youtu.be/FqvWfRIwcVU</a:t>
            </a:r>
            <a:endParaRPr lang="en-US" sz="2000" dirty="0"/>
          </a:p>
        </p:txBody>
      </p:sp>
      <p:sp>
        <p:nvSpPr>
          <p:cNvPr id="3" name="TextBox 2">
            <a:extLst>
              <a:ext uri="{FF2B5EF4-FFF2-40B4-BE49-F238E27FC236}">
                <a16:creationId xmlns:a16="http://schemas.microsoft.com/office/drawing/2014/main" id="{2ABE131D-2A46-9122-60B9-825F37C78F36}"/>
              </a:ext>
            </a:extLst>
          </p:cNvPr>
          <p:cNvSpPr txBox="1"/>
          <p:nvPr/>
        </p:nvSpPr>
        <p:spPr>
          <a:xfrm>
            <a:off x="838200" y="750277"/>
            <a:ext cx="4906108" cy="830997"/>
          </a:xfrm>
          <a:prstGeom prst="rect">
            <a:avLst/>
          </a:prstGeom>
          <a:noFill/>
        </p:spPr>
        <p:txBody>
          <a:bodyPr wrap="square" rtlCol="0">
            <a:spAutoFit/>
          </a:bodyPr>
          <a:lstStyle/>
          <a:p>
            <a:r>
              <a:rPr lang="en-US" sz="2800" dirty="0"/>
              <a:t>PRAYERS TO THE HOLY SPIRIT</a:t>
            </a:r>
          </a:p>
          <a:p>
            <a:r>
              <a:rPr lang="en-US" sz="2000" dirty="0"/>
              <a:t>(Choose One)</a:t>
            </a:r>
          </a:p>
        </p:txBody>
      </p:sp>
    </p:spTree>
    <p:extLst>
      <p:ext uri="{BB962C8B-B14F-4D97-AF65-F5344CB8AC3E}">
        <p14:creationId xmlns:p14="http://schemas.microsoft.com/office/powerpoint/2010/main" val="394658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314185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2675548" y="21384"/>
            <a:ext cx="6727347" cy="591493"/>
          </a:xfrm>
        </p:spPr>
        <p:txBody>
          <a:bodyPr>
            <a:normAutofit fontScale="90000"/>
          </a:bodyPr>
          <a:lstStyle/>
          <a:p>
            <a:pPr algn="ctr"/>
            <a:r>
              <a:rPr lang="en-US" sz="3600" b="1" dirty="0"/>
              <a:t>Put the Luminous Mysteries in order.</a:t>
            </a:r>
            <a:endParaRPr lang="en-US" sz="2200" dirty="0"/>
          </a:p>
        </p:txBody>
      </p:sp>
      <p:pic>
        <p:nvPicPr>
          <p:cNvPr id="4" name="Picture 3">
            <a:extLst>
              <a:ext uri="{FF2B5EF4-FFF2-40B4-BE49-F238E27FC236}">
                <a16:creationId xmlns:a16="http://schemas.microsoft.com/office/drawing/2014/main" id="{BA3061FB-CB4F-4C26-827A-731C5E89F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591" y="1376061"/>
            <a:ext cx="2387263" cy="3929112"/>
          </a:xfrm>
          <a:prstGeom prst="rect">
            <a:avLst/>
          </a:prstGeom>
        </p:spPr>
      </p:pic>
      <p:pic>
        <p:nvPicPr>
          <p:cNvPr id="6" name="Picture 5">
            <a:extLst>
              <a:ext uri="{FF2B5EF4-FFF2-40B4-BE49-F238E27FC236}">
                <a16:creationId xmlns:a16="http://schemas.microsoft.com/office/drawing/2014/main" id="{2D8F860B-C656-4CB2-8DB2-D899087C6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935" y="2080331"/>
            <a:ext cx="2472489" cy="3929111"/>
          </a:xfrm>
          <a:prstGeom prst="rect">
            <a:avLst/>
          </a:prstGeom>
        </p:spPr>
      </p:pic>
      <p:pic>
        <p:nvPicPr>
          <p:cNvPr id="8" name="Picture 7">
            <a:extLst>
              <a:ext uri="{FF2B5EF4-FFF2-40B4-BE49-F238E27FC236}">
                <a16:creationId xmlns:a16="http://schemas.microsoft.com/office/drawing/2014/main" id="{750E82C0-1C4F-45C2-962C-A80FAA556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8" y="1458956"/>
            <a:ext cx="2472490" cy="3929111"/>
          </a:xfrm>
          <a:prstGeom prst="rect">
            <a:avLst/>
          </a:prstGeom>
        </p:spPr>
      </p:pic>
      <p:pic>
        <p:nvPicPr>
          <p:cNvPr id="10" name="Picture 9">
            <a:extLst>
              <a:ext uri="{FF2B5EF4-FFF2-40B4-BE49-F238E27FC236}">
                <a16:creationId xmlns:a16="http://schemas.microsoft.com/office/drawing/2014/main" id="{8A75E6E6-1512-489C-BF04-A4E56AB9E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2424" y="1376061"/>
            <a:ext cx="2472490" cy="3929111"/>
          </a:xfrm>
          <a:prstGeom prst="rect">
            <a:avLst/>
          </a:prstGeom>
        </p:spPr>
      </p:pic>
      <p:pic>
        <p:nvPicPr>
          <p:cNvPr id="5" name="Picture 4">
            <a:extLst>
              <a:ext uri="{FF2B5EF4-FFF2-40B4-BE49-F238E27FC236}">
                <a16:creationId xmlns:a16="http://schemas.microsoft.com/office/drawing/2014/main" id="{2FC480D5-3E20-4D1E-ADBF-1EAD9F806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030" y="2100210"/>
            <a:ext cx="2377802" cy="3889355"/>
          </a:xfrm>
          <a:prstGeom prst="rect">
            <a:avLst/>
          </a:prstGeom>
        </p:spPr>
      </p:pic>
      <p:sp>
        <p:nvSpPr>
          <p:cNvPr id="3" name="TextBox 2">
            <a:extLst>
              <a:ext uri="{FF2B5EF4-FFF2-40B4-BE49-F238E27FC236}">
                <a16:creationId xmlns:a16="http://schemas.microsoft.com/office/drawing/2014/main" id="{35240508-5946-421E-AECC-3087D0189A93}"/>
              </a:ext>
            </a:extLst>
          </p:cNvPr>
          <p:cNvSpPr txBox="1"/>
          <p:nvPr/>
        </p:nvSpPr>
        <p:spPr>
          <a:xfrm>
            <a:off x="4906396" y="705776"/>
            <a:ext cx="2265652" cy="646331"/>
          </a:xfrm>
          <a:prstGeom prst="rect">
            <a:avLst/>
          </a:prstGeom>
          <a:noFill/>
        </p:spPr>
        <p:txBody>
          <a:bodyPr wrap="square" rtlCol="0">
            <a:spAutoFit/>
          </a:bodyPr>
          <a:lstStyle/>
          <a:p>
            <a:pPr algn="ctr"/>
            <a:r>
              <a:rPr lang="en-US" b="1" dirty="0"/>
              <a:t>1-The Baptism of Jesus</a:t>
            </a:r>
          </a:p>
        </p:txBody>
      </p:sp>
      <p:sp>
        <p:nvSpPr>
          <p:cNvPr id="11" name="TextBox 10">
            <a:extLst>
              <a:ext uri="{FF2B5EF4-FFF2-40B4-BE49-F238E27FC236}">
                <a16:creationId xmlns:a16="http://schemas.microsoft.com/office/drawing/2014/main" id="{1816A6B0-1780-4436-9C09-8B002EB22B5F}"/>
              </a:ext>
            </a:extLst>
          </p:cNvPr>
          <p:cNvSpPr txBox="1"/>
          <p:nvPr/>
        </p:nvSpPr>
        <p:spPr>
          <a:xfrm>
            <a:off x="7422436" y="1434000"/>
            <a:ext cx="2259988" cy="646331"/>
          </a:xfrm>
          <a:prstGeom prst="rect">
            <a:avLst/>
          </a:prstGeom>
          <a:noFill/>
        </p:spPr>
        <p:txBody>
          <a:bodyPr wrap="square" rtlCol="0">
            <a:spAutoFit/>
          </a:bodyPr>
          <a:lstStyle/>
          <a:p>
            <a:pPr algn="ctr"/>
            <a:r>
              <a:rPr lang="en-US" b="1" dirty="0"/>
              <a:t>2-The Wedding at Canaan</a:t>
            </a:r>
          </a:p>
        </p:txBody>
      </p:sp>
      <p:sp>
        <p:nvSpPr>
          <p:cNvPr id="13" name="TextBox 12">
            <a:extLst>
              <a:ext uri="{FF2B5EF4-FFF2-40B4-BE49-F238E27FC236}">
                <a16:creationId xmlns:a16="http://schemas.microsoft.com/office/drawing/2014/main" id="{E0558799-02BA-4893-8209-ACE7E9D80D3A}"/>
              </a:ext>
            </a:extLst>
          </p:cNvPr>
          <p:cNvSpPr txBox="1"/>
          <p:nvPr/>
        </p:nvSpPr>
        <p:spPr>
          <a:xfrm>
            <a:off x="16998" y="729730"/>
            <a:ext cx="2377802" cy="646331"/>
          </a:xfrm>
          <a:prstGeom prst="rect">
            <a:avLst/>
          </a:prstGeom>
          <a:noFill/>
        </p:spPr>
        <p:txBody>
          <a:bodyPr wrap="square" rtlCol="0">
            <a:spAutoFit/>
          </a:bodyPr>
          <a:lstStyle/>
          <a:p>
            <a:pPr algn="ctr"/>
            <a:r>
              <a:rPr lang="en-US" b="1" dirty="0"/>
              <a:t>3. Jesus Proclaims the Kingdom of Heaven</a:t>
            </a:r>
          </a:p>
        </p:txBody>
      </p:sp>
      <p:sp>
        <p:nvSpPr>
          <p:cNvPr id="14" name="TextBox 13">
            <a:extLst>
              <a:ext uri="{FF2B5EF4-FFF2-40B4-BE49-F238E27FC236}">
                <a16:creationId xmlns:a16="http://schemas.microsoft.com/office/drawing/2014/main" id="{BF394724-52BF-45B4-A652-1D8AE4C84EF5}"/>
              </a:ext>
            </a:extLst>
          </p:cNvPr>
          <p:cNvSpPr txBox="1"/>
          <p:nvPr/>
        </p:nvSpPr>
        <p:spPr>
          <a:xfrm>
            <a:off x="9705788" y="949586"/>
            <a:ext cx="2340956" cy="369332"/>
          </a:xfrm>
          <a:prstGeom prst="rect">
            <a:avLst/>
          </a:prstGeom>
          <a:noFill/>
        </p:spPr>
        <p:txBody>
          <a:bodyPr wrap="square" rtlCol="0">
            <a:spAutoFit/>
          </a:bodyPr>
          <a:lstStyle/>
          <a:p>
            <a:pPr algn="ctr"/>
            <a:r>
              <a:rPr lang="en-US" b="1" dirty="0"/>
              <a:t>4. The Transfiguration</a:t>
            </a:r>
          </a:p>
        </p:txBody>
      </p:sp>
      <p:sp>
        <p:nvSpPr>
          <p:cNvPr id="15" name="TextBox 14">
            <a:extLst>
              <a:ext uri="{FF2B5EF4-FFF2-40B4-BE49-F238E27FC236}">
                <a16:creationId xmlns:a16="http://schemas.microsoft.com/office/drawing/2014/main" id="{20AA34F9-366A-447A-8CBA-9FFDF66B4EBB}"/>
              </a:ext>
            </a:extLst>
          </p:cNvPr>
          <p:cNvSpPr txBox="1"/>
          <p:nvPr/>
        </p:nvSpPr>
        <p:spPr>
          <a:xfrm>
            <a:off x="2583054" y="1402994"/>
            <a:ext cx="2366892" cy="646331"/>
          </a:xfrm>
          <a:prstGeom prst="rect">
            <a:avLst/>
          </a:prstGeom>
          <a:noFill/>
        </p:spPr>
        <p:txBody>
          <a:bodyPr wrap="square" rtlCol="0">
            <a:spAutoFit/>
          </a:bodyPr>
          <a:lstStyle/>
          <a:p>
            <a:pPr algn="ctr"/>
            <a:r>
              <a:rPr lang="en-US" b="1" dirty="0"/>
              <a:t>5-Institution of the Eucharist</a:t>
            </a:r>
          </a:p>
        </p:txBody>
      </p:sp>
    </p:spTree>
    <p:extLst>
      <p:ext uri="{BB962C8B-B14F-4D97-AF65-F5344CB8AC3E}">
        <p14:creationId xmlns:p14="http://schemas.microsoft.com/office/powerpoint/2010/main" val="199548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thank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435" y="1831588"/>
            <a:ext cx="4527395" cy="452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3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44" y="0"/>
            <a:ext cx="842102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Praise</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you</a:t>
            </a:r>
            <a:r>
              <a:rPr lang="es-ES" b="1" dirty="0">
                <a:latin typeface="Comic Sans MS" panose="030F0702030302020204" pitchFamily="66" charset="0"/>
              </a:rPr>
              <a:t> 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30" y="1895708"/>
            <a:ext cx="4358150" cy="4393582"/>
          </a:xfrm>
          <a:prstGeom prst="rect">
            <a:avLst/>
          </a:prstGeom>
          <a:ln>
            <a:noFill/>
          </a:ln>
          <a:effectLst>
            <a:softEdge rad="112500"/>
          </a:effectLst>
        </p:spPr>
      </p:pic>
    </p:spTree>
    <p:extLst>
      <p:ext uri="{BB962C8B-B14F-4D97-AF65-F5344CB8AC3E}">
        <p14:creationId xmlns:p14="http://schemas.microsoft.com/office/powerpoint/2010/main" val="3104177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are </a:t>
            </a:r>
            <a:r>
              <a:rPr lang="es-ES" b="1" dirty="0" err="1">
                <a:latin typeface="Comic Sans MS" panose="030F0702030302020204" pitchFamily="66" charset="0"/>
              </a:rPr>
              <a:t>sorry</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1915" y="1817921"/>
            <a:ext cx="4162726" cy="4382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278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ask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descr="Emoji Request - DaydreamingEmoji">
            <a:extLst>
              <a:ext uri="{FF2B5EF4-FFF2-40B4-BE49-F238E27FC236}">
                <a16:creationId xmlns:a16="http://schemas.microsoft.com/office/drawing/2014/main" id="{6FA32AAF-6D7A-1643-E4BF-BA48C52AB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06" y="1567039"/>
            <a:ext cx="4762500"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81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2" descr="blue floral clip art, children watercolor flower, floral - spring flower  clipart free PNG image with transparent background | TOPpng">
            <a:extLst>
              <a:ext uri="{FF2B5EF4-FFF2-40B4-BE49-F238E27FC236}">
                <a16:creationId xmlns:a16="http://schemas.microsoft.com/office/drawing/2014/main" id="{C80E7D41-C6BC-2047-B25B-922F075DE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267" y="-3652"/>
            <a:ext cx="36157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lue floral clip art, children watercolor flower, floral - spring flower  clipart free PNG image with transparent background | TOPpng">
            <a:extLst>
              <a:ext uri="{FF2B5EF4-FFF2-40B4-BE49-F238E27FC236}">
                <a16:creationId xmlns:a16="http://schemas.microsoft.com/office/drawing/2014/main" id="{6B19DDCA-C074-442E-BDE9-D8B36570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357005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ue floral clip art, children watercolor flower, floral - spring flower  clipart free PNG image with transparent background | TOPpng">
            <a:extLst>
              <a:ext uri="{FF2B5EF4-FFF2-40B4-BE49-F238E27FC236}">
                <a16:creationId xmlns:a16="http://schemas.microsoft.com/office/drawing/2014/main" id="{62AD7F35-C348-49B4-BFAE-8B4C4E420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380" y="-3652"/>
            <a:ext cx="36157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oy&#10;&#10;Description automatically generated">
            <a:extLst>
              <a:ext uri="{FF2B5EF4-FFF2-40B4-BE49-F238E27FC236}">
                <a16:creationId xmlns:a16="http://schemas.microsoft.com/office/drawing/2014/main" id="{AF0C9855-B292-411E-99EA-970596410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57" y="2014091"/>
            <a:ext cx="838485" cy="709125"/>
          </a:xfrm>
          <a:prstGeom prst="rect">
            <a:avLst/>
          </a:prstGeom>
        </p:spPr>
      </p:pic>
      <p:pic>
        <p:nvPicPr>
          <p:cNvPr id="7" name="Picture 6" descr="A close up of a boy&#10;&#10;Description automatically generated">
            <a:extLst>
              <a:ext uri="{FF2B5EF4-FFF2-40B4-BE49-F238E27FC236}">
                <a16:creationId xmlns:a16="http://schemas.microsoft.com/office/drawing/2014/main" id="{E26279D3-4102-4DCE-AC19-3E6A2A7A2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 y="3856984"/>
            <a:ext cx="838485" cy="709125"/>
          </a:xfrm>
          <a:prstGeom prst="rect">
            <a:avLst/>
          </a:prstGeom>
        </p:spPr>
      </p:pic>
      <p:pic>
        <p:nvPicPr>
          <p:cNvPr id="8" name="Picture 7" descr="A close up of a boy&#10;&#10;Description automatically generated">
            <a:extLst>
              <a:ext uri="{FF2B5EF4-FFF2-40B4-BE49-F238E27FC236}">
                <a16:creationId xmlns:a16="http://schemas.microsoft.com/office/drawing/2014/main" id="{2EBFE150-8BFA-4FDB-9204-853867863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745" y="1406631"/>
            <a:ext cx="838485" cy="709125"/>
          </a:xfrm>
          <a:prstGeom prst="rect">
            <a:avLst/>
          </a:prstGeom>
        </p:spPr>
      </p:pic>
      <p:pic>
        <p:nvPicPr>
          <p:cNvPr id="9" name="Picture 8" descr="A close up of a boy&#10;&#10;Description automatically generated">
            <a:extLst>
              <a:ext uri="{FF2B5EF4-FFF2-40B4-BE49-F238E27FC236}">
                <a16:creationId xmlns:a16="http://schemas.microsoft.com/office/drawing/2014/main" id="{243D1CE9-AA6D-4DA4-A1C2-3F3A9108C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130" y="3290877"/>
            <a:ext cx="838485" cy="709125"/>
          </a:xfrm>
          <a:prstGeom prst="rect">
            <a:avLst/>
          </a:prstGeom>
        </p:spPr>
      </p:pic>
      <p:pic>
        <p:nvPicPr>
          <p:cNvPr id="10" name="Picture 9" descr="A close up of a boy&#10;&#10;Description automatically generated">
            <a:extLst>
              <a:ext uri="{FF2B5EF4-FFF2-40B4-BE49-F238E27FC236}">
                <a16:creationId xmlns:a16="http://schemas.microsoft.com/office/drawing/2014/main" id="{635B1BEC-38D0-4B2A-8506-EBB7AA635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689" y="843480"/>
            <a:ext cx="838485" cy="709125"/>
          </a:xfrm>
          <a:prstGeom prst="rect">
            <a:avLst/>
          </a:prstGeom>
        </p:spPr>
      </p:pic>
      <p:pic>
        <p:nvPicPr>
          <p:cNvPr id="11" name="Picture 10" descr="A close up of a boy&#10;&#10;Description automatically generated">
            <a:extLst>
              <a:ext uri="{FF2B5EF4-FFF2-40B4-BE49-F238E27FC236}">
                <a16:creationId xmlns:a16="http://schemas.microsoft.com/office/drawing/2014/main" id="{A1787366-BAA8-42E8-A07A-91BCD493F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929" y="3281450"/>
            <a:ext cx="838485" cy="709125"/>
          </a:xfrm>
          <a:prstGeom prst="rect">
            <a:avLst/>
          </a:prstGeom>
        </p:spPr>
      </p:pic>
      <p:pic>
        <p:nvPicPr>
          <p:cNvPr id="12" name="Picture 11" descr="A close up of a boy&#10;&#10;Description automatically generated">
            <a:extLst>
              <a:ext uri="{FF2B5EF4-FFF2-40B4-BE49-F238E27FC236}">
                <a16:creationId xmlns:a16="http://schemas.microsoft.com/office/drawing/2014/main" id="{0E919263-6814-485F-9AB6-1BAE52FF2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093" y="2014090"/>
            <a:ext cx="838485" cy="709125"/>
          </a:xfrm>
          <a:prstGeom prst="rect">
            <a:avLst/>
          </a:prstGeom>
        </p:spPr>
      </p:pic>
      <p:pic>
        <p:nvPicPr>
          <p:cNvPr id="13" name="Picture 12" descr="A close up of a boy&#10;&#10;Description automatically generated">
            <a:extLst>
              <a:ext uri="{FF2B5EF4-FFF2-40B4-BE49-F238E27FC236}">
                <a16:creationId xmlns:a16="http://schemas.microsoft.com/office/drawing/2014/main" id="{D75DFAB5-4629-4836-9727-9C7ABE3DC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038" y="4031832"/>
            <a:ext cx="838485" cy="709125"/>
          </a:xfrm>
          <a:prstGeom prst="rect">
            <a:avLst/>
          </a:prstGeom>
        </p:spPr>
      </p:pic>
      <p:pic>
        <p:nvPicPr>
          <p:cNvPr id="14" name="Picture 13" descr="A close up of a boy&#10;&#10;Description automatically generated">
            <a:extLst>
              <a:ext uri="{FF2B5EF4-FFF2-40B4-BE49-F238E27FC236}">
                <a16:creationId xmlns:a16="http://schemas.microsoft.com/office/drawing/2014/main" id="{2A730866-477D-4202-91AE-8C7356FAF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745" y="1406631"/>
            <a:ext cx="838485" cy="709125"/>
          </a:xfrm>
          <a:prstGeom prst="rect">
            <a:avLst/>
          </a:prstGeom>
        </p:spPr>
      </p:pic>
      <p:pic>
        <p:nvPicPr>
          <p:cNvPr id="15" name="Picture 14" descr="A close up of a boy&#10;&#10;Description automatically generated">
            <a:extLst>
              <a:ext uri="{FF2B5EF4-FFF2-40B4-BE49-F238E27FC236}">
                <a16:creationId xmlns:a16="http://schemas.microsoft.com/office/drawing/2014/main" id="{765DC39F-2DE3-4595-83B2-4A3C77C19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066" y="708785"/>
            <a:ext cx="838485" cy="709125"/>
          </a:xfrm>
          <a:prstGeom prst="rect">
            <a:avLst/>
          </a:prstGeom>
        </p:spPr>
      </p:pic>
      <p:pic>
        <p:nvPicPr>
          <p:cNvPr id="16" name="Picture 15" descr="A close up of a boy&#10;&#10;Description automatically generated">
            <a:extLst>
              <a:ext uri="{FF2B5EF4-FFF2-40B4-BE49-F238E27FC236}">
                <a16:creationId xmlns:a16="http://schemas.microsoft.com/office/drawing/2014/main" id="{4ECA30B5-DE62-4B05-B870-265C15B53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7243" y="3238547"/>
            <a:ext cx="838485" cy="709125"/>
          </a:xfrm>
          <a:prstGeom prst="rect">
            <a:avLst/>
          </a:prstGeom>
        </p:spPr>
      </p:pic>
      <p:pic>
        <p:nvPicPr>
          <p:cNvPr id="17" name="Picture 16" descr="A close up of a boy&#10;&#10;Description automatically generated">
            <a:extLst>
              <a:ext uri="{FF2B5EF4-FFF2-40B4-BE49-F238E27FC236}">
                <a16:creationId xmlns:a16="http://schemas.microsoft.com/office/drawing/2014/main" id="{11B672A5-828B-4BDA-85FF-767EACC8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59" y="3238548"/>
            <a:ext cx="838485" cy="709125"/>
          </a:xfrm>
          <a:prstGeom prst="rect">
            <a:avLst/>
          </a:prstGeom>
        </p:spPr>
      </p:pic>
      <p:pic>
        <p:nvPicPr>
          <p:cNvPr id="2" name="Picture 20" descr="blue floral clip art, children watercolor flower, floral - spring flower  clipart free PNG image with transparent background | TOPpng">
            <a:extLst>
              <a:ext uri="{FF2B5EF4-FFF2-40B4-BE49-F238E27FC236}">
                <a16:creationId xmlns:a16="http://schemas.microsoft.com/office/drawing/2014/main" id="{A521ECB7-831F-F5F1-C465-72BB9D546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04" y="-3652"/>
            <a:ext cx="39299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boy&#10;&#10;Description automatically generated">
            <a:extLst>
              <a:ext uri="{FF2B5EF4-FFF2-40B4-BE49-F238E27FC236}">
                <a16:creationId xmlns:a16="http://schemas.microsoft.com/office/drawing/2014/main" id="{2051779F-221F-EB0D-C77B-43A6B8404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463" y="2062580"/>
            <a:ext cx="838485" cy="709125"/>
          </a:xfrm>
          <a:prstGeom prst="rect">
            <a:avLst/>
          </a:prstGeom>
        </p:spPr>
      </p:pic>
      <p:sp>
        <p:nvSpPr>
          <p:cNvPr id="27" name="TextBox 26"/>
          <p:cNvSpPr txBox="1"/>
          <p:nvPr/>
        </p:nvSpPr>
        <p:spPr>
          <a:xfrm>
            <a:off x="0" y="0"/>
            <a:ext cx="12116413" cy="830997"/>
          </a:xfrm>
          <a:prstGeom prst="rect">
            <a:avLst/>
          </a:prstGeom>
          <a:noFill/>
        </p:spPr>
        <p:txBody>
          <a:bodyPr wrap="square" rtlCol="0">
            <a:spAutoFit/>
          </a:bodyPr>
          <a:lstStyle/>
          <a:p>
            <a:r>
              <a:rPr lang="es-ES" sz="1600" b="1" dirty="0" err="1"/>
              <a:t>Dear</a:t>
            </a:r>
            <a:r>
              <a:rPr lang="es-ES" sz="1600" b="1" dirty="0"/>
              <a:t> </a:t>
            </a:r>
            <a:r>
              <a:rPr lang="es-ES" sz="1600" b="1" dirty="0" err="1"/>
              <a:t>Jesus</a:t>
            </a:r>
            <a:r>
              <a:rPr lang="es-ES" sz="1600" b="1" dirty="0"/>
              <a:t>, Mary, Joseph: I  </a:t>
            </a:r>
            <a:r>
              <a:rPr lang="es-ES" sz="1600" b="1" dirty="0" err="1"/>
              <a:t>pray</a:t>
            </a:r>
            <a:r>
              <a:rPr lang="es-ES" sz="1600" b="1" dirty="0"/>
              <a:t> </a:t>
            </a:r>
            <a:r>
              <a:rPr lang="es-ES" sz="1600" b="1" dirty="0" err="1"/>
              <a:t>for</a:t>
            </a:r>
            <a:r>
              <a:rPr lang="es-ES" sz="1600" b="1" dirty="0"/>
              <a:t> (</a:t>
            </a:r>
            <a:r>
              <a:rPr lang="es-ES" sz="1600" b="1" dirty="0" err="1"/>
              <a:t>name</a:t>
            </a:r>
            <a:r>
              <a:rPr lang="es-ES" sz="1600" b="1" dirty="0"/>
              <a:t>) </a:t>
            </a:r>
            <a:r>
              <a:rPr lang="es-ES" sz="1600" b="1" dirty="0" err="1"/>
              <a:t>who</a:t>
            </a:r>
            <a:r>
              <a:rPr lang="es-ES" sz="1600" b="1" dirty="0"/>
              <a:t> I </a:t>
            </a:r>
            <a:r>
              <a:rPr lang="es-ES" sz="1600" b="1" dirty="0" err="1"/>
              <a:t>have</a:t>
            </a:r>
            <a:r>
              <a:rPr lang="es-ES" sz="1600" b="1" dirty="0"/>
              <a:t> </a:t>
            </a:r>
            <a:r>
              <a:rPr lang="es-ES" sz="1600" b="1" dirty="0" err="1"/>
              <a:t>spiritually</a:t>
            </a:r>
            <a:r>
              <a:rPr lang="es-ES" sz="1600" b="1" dirty="0"/>
              <a:t> </a:t>
            </a:r>
            <a:r>
              <a:rPr lang="es-ES" sz="1600" b="1" dirty="0" err="1"/>
              <a:t>adopted</a:t>
            </a:r>
            <a:r>
              <a:rPr lang="es-ES" sz="1600" b="1" dirty="0"/>
              <a:t> </a:t>
            </a:r>
            <a:r>
              <a:rPr lang="es-ES" sz="1600" b="1" dirty="0" err="1"/>
              <a:t>during</a:t>
            </a:r>
            <a:r>
              <a:rPr lang="es-ES" sz="1600" b="1" dirty="0"/>
              <a:t> </a:t>
            </a:r>
            <a:r>
              <a:rPr lang="es-ES" sz="1600" b="1" dirty="0" err="1"/>
              <a:t>the</a:t>
            </a:r>
            <a:r>
              <a:rPr lang="es-ES" sz="1600" b="1" dirty="0"/>
              <a:t> 9 </a:t>
            </a:r>
            <a:r>
              <a:rPr lang="es-ES" sz="1600" b="1" dirty="0" err="1"/>
              <a:t>months</a:t>
            </a:r>
            <a:r>
              <a:rPr lang="es-ES" sz="1600" b="1" dirty="0"/>
              <a:t> of </a:t>
            </a:r>
            <a:r>
              <a:rPr lang="es-ES" sz="1600" b="1" dirty="0" err="1"/>
              <a:t>my</a:t>
            </a:r>
            <a:r>
              <a:rPr lang="es-ES" sz="1600" b="1" dirty="0"/>
              <a:t> </a:t>
            </a:r>
            <a:r>
              <a:rPr lang="es-ES" sz="1600" b="1" dirty="0" err="1"/>
              <a:t>school</a:t>
            </a:r>
            <a:r>
              <a:rPr lang="es-ES" sz="1600" b="1" dirty="0"/>
              <a:t> </a:t>
            </a:r>
            <a:r>
              <a:rPr lang="es-ES" sz="1600" b="1" dirty="0" err="1"/>
              <a:t>year</a:t>
            </a:r>
            <a:r>
              <a:rPr lang="es-ES" sz="1600" b="1" dirty="0"/>
              <a:t>, </a:t>
            </a:r>
            <a:r>
              <a:rPr lang="es-ES" sz="1600" b="1" dirty="0" err="1"/>
              <a:t>that</a:t>
            </a:r>
            <a:r>
              <a:rPr lang="es-ES" sz="1600" b="1" dirty="0"/>
              <a:t> he/</a:t>
            </a:r>
            <a:r>
              <a:rPr lang="es-ES" sz="1600" b="1" dirty="0" err="1"/>
              <a:t>she</a:t>
            </a:r>
            <a:r>
              <a:rPr lang="es-ES" sz="1600" b="1" dirty="0"/>
              <a:t> </a:t>
            </a:r>
            <a:r>
              <a:rPr lang="es-ES" sz="1600" b="1" dirty="0" err="1"/>
              <a:t>will</a:t>
            </a:r>
            <a:r>
              <a:rPr lang="es-ES" sz="1600" b="1" dirty="0"/>
              <a:t> be </a:t>
            </a:r>
            <a:r>
              <a:rPr lang="es-ES" sz="1600" b="1" dirty="0" err="1"/>
              <a:t>born</a:t>
            </a:r>
            <a:r>
              <a:rPr lang="es-ES" sz="1600" b="1" dirty="0"/>
              <a:t> </a:t>
            </a:r>
            <a:r>
              <a:rPr lang="es-ES" sz="1600" b="1" dirty="0" err="1"/>
              <a:t>to</a:t>
            </a:r>
            <a:r>
              <a:rPr lang="es-ES" sz="1600" b="1" dirty="0"/>
              <a:t> </a:t>
            </a:r>
            <a:r>
              <a:rPr lang="es-ES" sz="1600" b="1" dirty="0" err="1"/>
              <a:t>live</a:t>
            </a:r>
            <a:r>
              <a:rPr lang="es-ES" sz="1600" b="1" dirty="0"/>
              <a:t> a </a:t>
            </a:r>
            <a:r>
              <a:rPr lang="es-ES" sz="1600" b="1" dirty="0" err="1"/>
              <a:t>life</a:t>
            </a:r>
            <a:r>
              <a:rPr lang="es-ES" sz="1600" b="1" dirty="0"/>
              <a:t> as a </a:t>
            </a:r>
            <a:r>
              <a:rPr lang="es-ES" sz="1600" b="1" dirty="0" err="1"/>
              <a:t>child</a:t>
            </a:r>
            <a:r>
              <a:rPr lang="es-ES" sz="1600" b="1" dirty="0"/>
              <a:t> </a:t>
            </a:r>
            <a:r>
              <a:rPr lang="es-ES" sz="1600" b="1" dirty="0" err="1"/>
              <a:t>of</a:t>
            </a:r>
            <a:r>
              <a:rPr lang="es-ES" sz="1600" b="1" dirty="0"/>
              <a:t> </a:t>
            </a:r>
            <a:r>
              <a:rPr lang="es-ES" sz="1600" b="1" dirty="0" err="1"/>
              <a:t>God</a:t>
            </a:r>
            <a:r>
              <a:rPr lang="es-ES" sz="1600" b="1" dirty="0"/>
              <a:t>. </a:t>
            </a:r>
          </a:p>
          <a:p>
            <a:r>
              <a:rPr lang="es-ES" sz="1600" b="1" dirty="0"/>
              <a:t>Amen.</a:t>
            </a:r>
          </a:p>
        </p:txBody>
      </p:sp>
      <p:pic>
        <p:nvPicPr>
          <p:cNvPr id="4" name="Picture 3" descr="A close up of a boy&#10;&#10;Description automatically generated">
            <a:extLst>
              <a:ext uri="{FF2B5EF4-FFF2-40B4-BE49-F238E27FC236}">
                <a16:creationId xmlns:a16="http://schemas.microsoft.com/office/drawing/2014/main" id="{F69D29FF-E4AB-B4AD-7CED-86558CC41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738" y="3856983"/>
            <a:ext cx="838485" cy="709125"/>
          </a:xfrm>
          <a:prstGeom prst="rect">
            <a:avLst/>
          </a:prstGeom>
        </p:spPr>
      </p:pic>
      <p:pic>
        <p:nvPicPr>
          <p:cNvPr id="5" name="Picture 4" descr="A close up of a boy&#10;&#10;Description automatically generated">
            <a:extLst>
              <a:ext uri="{FF2B5EF4-FFF2-40B4-BE49-F238E27FC236}">
                <a16:creationId xmlns:a16="http://schemas.microsoft.com/office/drawing/2014/main" id="{0E3847EB-EC49-34D8-8348-409C6476B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902" y="3240832"/>
            <a:ext cx="838485" cy="709125"/>
          </a:xfrm>
          <a:prstGeom prst="rect">
            <a:avLst/>
          </a:prstGeom>
        </p:spPr>
      </p:pic>
      <p:pic>
        <p:nvPicPr>
          <p:cNvPr id="18" name="Picture 17" descr="A close up of a boy&#10;&#10;Description automatically generated">
            <a:extLst>
              <a:ext uri="{FF2B5EF4-FFF2-40B4-BE49-F238E27FC236}">
                <a16:creationId xmlns:a16="http://schemas.microsoft.com/office/drawing/2014/main" id="{6C4AC48C-DBB8-4F2F-66D9-46D61684B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902" y="1393370"/>
            <a:ext cx="838485" cy="709125"/>
          </a:xfrm>
          <a:prstGeom prst="rect">
            <a:avLst/>
          </a:prstGeom>
        </p:spPr>
      </p:pic>
      <p:pic>
        <p:nvPicPr>
          <p:cNvPr id="19" name="Picture 18" descr="A close up of a boy&#10;&#10;Description automatically generated">
            <a:extLst>
              <a:ext uri="{FF2B5EF4-FFF2-40B4-BE49-F238E27FC236}">
                <a16:creationId xmlns:a16="http://schemas.microsoft.com/office/drawing/2014/main" id="{FB5D08AE-97F3-D1AB-5701-5391E1402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817" y="759190"/>
            <a:ext cx="838485" cy="709125"/>
          </a:xfrm>
          <a:prstGeom prst="rect">
            <a:avLst/>
          </a:prstGeom>
        </p:spPr>
      </p:pic>
      <p:pic>
        <p:nvPicPr>
          <p:cNvPr id="20" name="Picture 19" descr="A close up of a boy&#10;&#10;Description automatically generated">
            <a:extLst>
              <a:ext uri="{FF2B5EF4-FFF2-40B4-BE49-F238E27FC236}">
                <a16:creationId xmlns:a16="http://schemas.microsoft.com/office/drawing/2014/main" id="{4DF04D44-EBBF-6F57-E0EC-B65535579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553" y="3238549"/>
            <a:ext cx="838485" cy="709125"/>
          </a:xfrm>
          <a:prstGeom prst="rect">
            <a:avLst/>
          </a:prstGeom>
        </p:spPr>
      </p:pic>
      <p:pic>
        <p:nvPicPr>
          <p:cNvPr id="22" name="Picture 21" descr="A close up of a boy&#10;&#10;Description automatically generated">
            <a:extLst>
              <a:ext uri="{FF2B5EF4-FFF2-40B4-BE49-F238E27FC236}">
                <a16:creationId xmlns:a16="http://schemas.microsoft.com/office/drawing/2014/main" id="{D540B820-627A-5CA9-2A38-A4A1DBB1E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7298" y="784830"/>
            <a:ext cx="838485" cy="709125"/>
          </a:xfrm>
          <a:prstGeom prst="rect">
            <a:avLst/>
          </a:prstGeom>
        </p:spPr>
      </p:pic>
      <p:pic>
        <p:nvPicPr>
          <p:cNvPr id="23" name="Picture 22" descr="A close up of a boy&#10;&#10;Description automatically generated">
            <a:extLst>
              <a:ext uri="{FF2B5EF4-FFF2-40B4-BE49-F238E27FC236}">
                <a16:creationId xmlns:a16="http://schemas.microsoft.com/office/drawing/2014/main" id="{BFF8DF26-29BA-99CC-B7F7-6F9C118E5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928" y="3290877"/>
            <a:ext cx="838485" cy="709125"/>
          </a:xfrm>
          <a:prstGeom prst="rect">
            <a:avLst/>
          </a:prstGeom>
        </p:spPr>
      </p:pic>
    </p:spTree>
    <p:extLst>
      <p:ext uri="{BB962C8B-B14F-4D97-AF65-F5344CB8AC3E}">
        <p14:creationId xmlns:p14="http://schemas.microsoft.com/office/powerpoint/2010/main" val="398606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06237"/>
            <a:ext cx="10144259"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and those of all the world, that they may promote life, peace, </a:t>
            </a:r>
          </a:p>
          <a:p>
            <a:r>
              <a:rPr lang="en-US" b="1" dirty="0"/>
              <a:t>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953343"/>
            <a:ext cx="9987222"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p:txBody>
      </p:sp>
      <p:sp>
        <p:nvSpPr>
          <p:cNvPr id="17" name="TextBox 16"/>
          <p:cNvSpPr txBox="1"/>
          <p:nvPr/>
        </p:nvSpPr>
        <p:spPr>
          <a:xfrm>
            <a:off x="2114608" y="4574320"/>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physical and spiritual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conversion of sinners, the souls in Purgatory, and for those who do not know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360074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965</Words>
  <Application>Microsoft Office PowerPoint</Application>
  <PresentationFormat>Widescreen</PresentationFormat>
  <Paragraphs>114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Calibri</vt:lpstr>
      <vt:lpstr>Calibri Light</vt:lpstr>
      <vt:lpstr>Comic Sans MS</vt:lpstr>
      <vt:lpstr>Roboto</vt:lpstr>
      <vt:lpstr>Office Theme</vt:lpstr>
      <vt:lpstr>PowerPoint Presentation</vt:lpstr>
      <vt:lpstr>Yancy, Holy Spirit Come, https://youtu.be/6f1zaNUMoy4   Open the Eyes of my Heart Lord, https://youtu.be/r_2xLdgkNKs</vt:lpstr>
      <vt:lpstr>We thank you Lord for:</vt:lpstr>
      <vt:lpstr>We Praise You. Lord you are:</vt:lpstr>
      <vt:lpstr>Lord, we are sorry for:</vt:lpstr>
      <vt:lpstr>Lord, we ask you for:</vt:lpstr>
      <vt:lpstr>PowerPoint Presentation</vt:lpstr>
      <vt:lpstr>PowerPoint Presentation</vt:lpstr>
      <vt:lpstr>PowerPoint Presentation</vt:lpstr>
      <vt:lpstr>PowerPoint Presentation</vt:lpstr>
      <vt:lpstr>PowerPoint Presentation</vt:lpstr>
      <vt:lpstr>PowerPoint Presentation</vt:lpstr>
      <vt:lpstr>The Luminous Mysteries</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Angel of God, my guardian dear, to whom God's love commits me here. Ever this day be at my side, to light, to guard, to rule, to guide.  Amen</vt:lpstr>
      <vt:lpstr>PowerPoint Presentation</vt:lpstr>
      <vt:lpstr>Put the Luminous Mysteries in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134</cp:revision>
  <dcterms:created xsi:type="dcterms:W3CDTF">2020-05-11T13:21:03Z</dcterms:created>
  <dcterms:modified xsi:type="dcterms:W3CDTF">2024-10-02T13:14:33Z</dcterms:modified>
</cp:coreProperties>
</file>