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57" r:id="rId3"/>
    <p:sldId id="258" r:id="rId4"/>
    <p:sldId id="303" r:id="rId5"/>
    <p:sldId id="260" r:id="rId6"/>
    <p:sldId id="261" r:id="rId7"/>
    <p:sldId id="262" r:id="rId8"/>
    <p:sldId id="269" r:id="rId9"/>
    <p:sldId id="270" r:id="rId10"/>
    <p:sldId id="271" r:id="rId11"/>
    <p:sldId id="299" r:id="rId12"/>
    <p:sldId id="272" r:id="rId13"/>
    <p:sldId id="263" r:id="rId14"/>
    <p:sldId id="283" r:id="rId15"/>
    <p:sldId id="284" r:id="rId16"/>
    <p:sldId id="285" r:id="rId17"/>
    <p:sldId id="264" r:id="rId18"/>
    <p:sldId id="273" r:id="rId19"/>
    <p:sldId id="274" r:id="rId20"/>
    <p:sldId id="275" r:id="rId21"/>
    <p:sldId id="265" r:id="rId22"/>
    <p:sldId id="282" r:id="rId23"/>
    <p:sldId id="276" r:id="rId24"/>
    <p:sldId id="277" r:id="rId25"/>
    <p:sldId id="278" r:id="rId26"/>
    <p:sldId id="279" r:id="rId27"/>
    <p:sldId id="280" r:id="rId28"/>
    <p:sldId id="281" r:id="rId29"/>
    <p:sldId id="267" r:id="rId30"/>
    <p:sldId id="286" r:id="rId31"/>
    <p:sldId id="287" r:id="rId32"/>
    <p:sldId id="288" r:id="rId33"/>
    <p:sldId id="289" r:id="rId34"/>
    <p:sldId id="290" r:id="rId35"/>
    <p:sldId id="291" r:id="rId36"/>
    <p:sldId id="292" r:id="rId37"/>
    <p:sldId id="293" r:id="rId38"/>
    <p:sldId id="296" r:id="rId39"/>
    <p:sldId id="298" r:id="rId40"/>
    <p:sldId id="302" r:id="rId41"/>
    <p:sldId id="301" r:id="rId42"/>
    <p:sldId id="300" r:id="rId43"/>
  </p:sldIdLst>
  <p:sldSz cx="9144000" cy="6858000" type="screen4x3"/>
  <p:notesSz cx="7010400" cy="9296400"/>
  <p:embeddedFontLst>
    <p:embeddedFont>
      <p:font typeface="Abadi" panose="020B0604020104020204" pitchFamily="34" charset="0"/>
      <p:regular r:id="rId45"/>
    </p:embeddedFont>
    <p:embeddedFont>
      <p:font typeface="Aharoni" panose="02010803020104030203" pitchFamily="2" charset="-79"/>
      <p:bold r:id="rId46"/>
    </p:embeddedFont>
    <p:embeddedFont>
      <p:font typeface="Tahoma" panose="020B0604030504040204" pitchFamily="3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gRAdqehOPuttE+35ikJ9+Af+RH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6" autoAdjust="0"/>
    <p:restoredTop sz="94660"/>
  </p:normalViewPr>
  <p:slideViewPr>
    <p:cSldViewPr snapToGrid="0">
      <p:cViewPr>
        <p:scale>
          <a:sx n="90" d="100"/>
          <a:sy n="90" d="100"/>
        </p:scale>
        <p:origin x="1243" y="11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970337" y="0"/>
            <a:ext cx="3038475" cy="46672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6" name="Google Shape;86;p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1400"/>
              <a:buNone/>
            </a:pPr>
            <a:r>
              <a:rPr lang="en-US" sz="1400"/>
              <a:t>Buenos Dias a todos,</a:t>
            </a:r>
            <a:endParaRPr/>
          </a:p>
          <a:p>
            <a:pPr marL="0" lvl="0" indent="0" algn="l" rtl="0">
              <a:lnSpc>
                <a:spcPct val="90000"/>
              </a:lnSpc>
              <a:spcBef>
                <a:spcPts val="0"/>
              </a:spcBef>
              <a:spcAft>
                <a:spcPts val="0"/>
              </a:spcAft>
              <a:buSzPts val="1400"/>
              <a:buNone/>
            </a:pPr>
            <a:endParaRPr sz="1400"/>
          </a:p>
          <a:p>
            <a:pPr marL="0" lvl="0" indent="0" algn="l" rtl="0">
              <a:lnSpc>
                <a:spcPct val="90000"/>
              </a:lnSpc>
              <a:spcBef>
                <a:spcPts val="0"/>
              </a:spcBef>
              <a:spcAft>
                <a:spcPts val="0"/>
              </a:spcAft>
              <a:buSzPts val="1400"/>
              <a:buNone/>
            </a:pPr>
            <a:r>
              <a:rPr lang="en-US" sz="1400"/>
              <a:t>Que preciosa forma de empezar la faena de este día con un taller dedicado a nuestra Madre del Cielo, y sobre todo para aprender como llevar a los niños a su Sagrado Corazón y que ellos la amen, la ayuden y la defiendan.</a:t>
            </a:r>
            <a:endParaRPr/>
          </a:p>
          <a:p>
            <a:pPr marL="0" lvl="0" indent="0" algn="l" rtl="0">
              <a:lnSpc>
                <a:spcPct val="90000"/>
              </a:lnSpc>
              <a:spcBef>
                <a:spcPts val="0"/>
              </a:spcBef>
              <a:spcAft>
                <a:spcPts val="0"/>
              </a:spcAft>
              <a:buSzPts val="1400"/>
              <a:buNone/>
            </a:pPr>
            <a:endParaRPr sz="1400"/>
          </a:p>
          <a:p>
            <a:pPr marL="0" lvl="0" indent="0" algn="l" rtl="0">
              <a:lnSpc>
                <a:spcPct val="90000"/>
              </a:lnSpc>
              <a:spcBef>
                <a:spcPts val="0"/>
              </a:spcBef>
              <a:spcAft>
                <a:spcPts val="0"/>
              </a:spcAft>
              <a:buSzPts val="1400"/>
              <a:buNone/>
            </a:pPr>
            <a:r>
              <a:rPr lang="en-US" sz="1400"/>
              <a:t>A el equipo de Estados Unidos  de Norte América nos complace de gran manera compartir con ustedes el método usado por nosotros durante la preparación del año recien pasado a la Consagración, que culminó con 2 magnas consagraciones, una en la parroquia de Nuestra Señora de Guadalupe donde alrededor de 500 niños, junto a sus maestros, familiares y amigos se consagraron y la segunda durante la misa de celebración de los 20 años del ministerio que fué precedida por el ya difunto Obispo auxiliar de la Diocesis de Miami, Monseñor Agustín Roman.</a:t>
            </a:r>
            <a:endParaRPr/>
          </a:p>
          <a:p>
            <a:pPr marL="0" lvl="0" indent="0" algn="l" rtl="0">
              <a:lnSpc>
                <a:spcPct val="90000"/>
              </a:lnSpc>
              <a:spcBef>
                <a:spcPts val="0"/>
              </a:spcBef>
              <a:spcAft>
                <a:spcPts val="0"/>
              </a:spcAft>
              <a:buSzPts val="1400"/>
              <a:buNone/>
            </a:pPr>
            <a:endParaRPr sz="1400"/>
          </a:p>
          <a:p>
            <a:pPr marL="0" lvl="0" indent="0" algn="l" rtl="0">
              <a:lnSpc>
                <a:spcPct val="90000"/>
              </a:lnSpc>
              <a:spcBef>
                <a:spcPts val="0"/>
              </a:spcBef>
              <a:spcAft>
                <a:spcPts val="0"/>
              </a:spcAft>
              <a:buSzPts val="1400"/>
              <a:buNone/>
            </a:pPr>
            <a:r>
              <a:rPr lang="en-US" sz="1400"/>
              <a:t>Realmente no hay nada nuevo en este método ya que desde 1996, Sor Emanuel de Mejugorie lo sugirió y lo recopiló en un libro del que hablaremos un poco más tarde. </a:t>
            </a:r>
            <a:r>
              <a:rPr lang="en-US" sz="1000"/>
              <a:t> </a:t>
            </a:r>
            <a:endParaRPr/>
          </a:p>
        </p:txBody>
      </p:sp>
      <p:sp>
        <p:nvSpPr>
          <p:cNvPr id="87" name="Google Shape;87;p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64" name="Google Shape;264;p1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265" name="Google Shape;265;p1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12</a:t>
            </a:fld>
            <a:endParaRPr/>
          </a:p>
        </p:txBody>
      </p:sp>
    </p:spTree>
    <p:extLst>
      <p:ext uri="{BB962C8B-B14F-4D97-AF65-F5344CB8AC3E}">
        <p14:creationId xmlns:p14="http://schemas.microsoft.com/office/powerpoint/2010/main" val="148025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54" name="Google Shape;154;p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155" name="Google Shape;155;p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95" name="Google Shape;395;p2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396" name="Google Shape;396;p2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14</a:t>
            </a:fld>
            <a:endParaRPr/>
          </a:p>
        </p:txBody>
      </p:sp>
    </p:spTree>
    <p:extLst>
      <p:ext uri="{BB962C8B-B14F-4D97-AF65-F5344CB8AC3E}">
        <p14:creationId xmlns:p14="http://schemas.microsoft.com/office/powerpoint/2010/main" val="4022258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07" name="Google Shape;407;p2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08" name="Google Shape;408;p28: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15</a:t>
            </a:fld>
            <a:endParaRPr/>
          </a:p>
        </p:txBody>
      </p:sp>
    </p:spTree>
    <p:extLst>
      <p:ext uri="{BB962C8B-B14F-4D97-AF65-F5344CB8AC3E}">
        <p14:creationId xmlns:p14="http://schemas.microsoft.com/office/powerpoint/2010/main" val="171062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17" name="Google Shape;417;p2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18" name="Google Shape;418;p29: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16</a:t>
            </a:fld>
            <a:endParaRPr/>
          </a:p>
        </p:txBody>
      </p:sp>
    </p:spTree>
    <p:extLst>
      <p:ext uri="{BB962C8B-B14F-4D97-AF65-F5344CB8AC3E}">
        <p14:creationId xmlns:p14="http://schemas.microsoft.com/office/powerpoint/2010/main" val="4279636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66" name="Google Shape;166;p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167" name="Google Shape;167;p8: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78" name="Google Shape;278;p1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279" name="Google Shape;279;p1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18</a:t>
            </a:fld>
            <a:endParaRPr/>
          </a:p>
        </p:txBody>
      </p:sp>
    </p:spTree>
    <p:extLst>
      <p:ext uri="{BB962C8B-B14F-4D97-AF65-F5344CB8AC3E}">
        <p14:creationId xmlns:p14="http://schemas.microsoft.com/office/powerpoint/2010/main" val="2770056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92" name="Google Shape;292;p1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293" name="Google Shape;293;p18: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19</a:t>
            </a:fld>
            <a:endParaRPr/>
          </a:p>
        </p:txBody>
      </p:sp>
    </p:spTree>
    <p:extLst>
      <p:ext uri="{BB962C8B-B14F-4D97-AF65-F5344CB8AC3E}">
        <p14:creationId xmlns:p14="http://schemas.microsoft.com/office/powerpoint/2010/main" val="1247654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3" name="Google Shape;303;p1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304" name="Google Shape;304;p19: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20</a:t>
            </a:fld>
            <a:endParaRPr/>
          </a:p>
        </p:txBody>
      </p:sp>
    </p:spTree>
    <p:extLst>
      <p:ext uri="{BB962C8B-B14F-4D97-AF65-F5344CB8AC3E}">
        <p14:creationId xmlns:p14="http://schemas.microsoft.com/office/powerpoint/2010/main" val="1981708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77" name="Google Shape;177;p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178" name="Google Shape;178;p9: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4" name="Google Shape;94;p2:notes"/>
          <p:cNvSpPr txBox="1">
            <a:spLocks noGrp="1"/>
          </p:cNvSpPr>
          <p:nvPr>
            <p:ph type="body" idx="1"/>
          </p:nvPr>
        </p:nvSpPr>
        <p:spPr>
          <a:xfrm>
            <a:off x="685800" y="4314825"/>
            <a:ext cx="5562600" cy="42656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Este es el libro de Sor Emanuel que utilisamos durante la útima preparación para la Consagración.  No es el único método,  ya que hay otros, en el pasado hemos usado el método de San Luis María Griñon de Monfort con el libro “He aqui a tu madre”.</a:t>
            </a:r>
            <a:br>
              <a:rPr lang="en-US"/>
            </a:br>
            <a:endParaRPr/>
          </a:p>
          <a:p>
            <a:pPr marL="0" lvl="0" indent="0" algn="l" rtl="0">
              <a:spcBef>
                <a:spcPts val="0"/>
              </a:spcBef>
              <a:spcAft>
                <a:spcPts val="0"/>
              </a:spcAft>
              <a:buSzPts val="1800"/>
              <a:buNone/>
            </a:pPr>
            <a:r>
              <a:rPr lang="en-US"/>
              <a:t>El año pasado, tratando de variar y simplicar conceptos, nos encontramos de nuevo con este método que nos fué muy fácil de seguir y de transmitir a los niños y sus familias.  No queremos que piensen que estamos haciendole propaganda al libro ni que esta forma es mejor que la otra, ó que es la única. Solamente queremos compartir con ustedes esta experiencia que como ya dijimos nos resultó exitosa.</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Este método es realmente, regresar a nuestras raíces casi al comienzo de nuestro movimiento hace 16 años atras.  Hay una frase en Inglés que dice : Go back to basics, que traducida sería regresar a lo básico y esto es lo que hicimos.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La escencia de esta preparación es que el niño comprenda que por medio de su compartamiento, oraciones y sacrificios puede ayudar al Corazón Inmaculado de María a llevar más almas hacia Dios y puede ayudarlo a cambiar el mundo. Aqui nos acordamos del lema de nuestro Santo Patrono San Enrique de Ossó, por los niños a la conquista de los hombres.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La preparación en sí consiste en conocer la historia de Fátima, lo que la vírgen nos pide  y en una novena.</a:t>
            </a:r>
            <a:endParaRPr/>
          </a:p>
          <a:p>
            <a:pPr marL="0" lvl="0" indent="0" algn="l" rtl="0">
              <a:spcBef>
                <a:spcPts val="0"/>
              </a:spcBef>
              <a:spcAft>
                <a:spcPts val="0"/>
              </a:spcAft>
              <a:buNone/>
            </a:pPr>
            <a:endParaRPr/>
          </a:p>
        </p:txBody>
      </p:sp>
      <p:sp>
        <p:nvSpPr>
          <p:cNvPr id="95" name="Google Shape;95;p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82" name="Google Shape;382;p2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383" name="Google Shape;383;p2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13" name="Google Shape;313;p2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14" name="Google Shape;314;p20: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23</a:t>
            </a:fld>
            <a:endParaRPr/>
          </a:p>
        </p:txBody>
      </p:sp>
    </p:spTree>
    <p:extLst>
      <p:ext uri="{BB962C8B-B14F-4D97-AF65-F5344CB8AC3E}">
        <p14:creationId xmlns:p14="http://schemas.microsoft.com/office/powerpoint/2010/main" val="251895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26" name="Google Shape;326;p2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27" name="Google Shape;327;p2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24</a:t>
            </a:fld>
            <a:endParaRPr/>
          </a:p>
        </p:txBody>
      </p:sp>
    </p:spTree>
    <p:extLst>
      <p:ext uri="{BB962C8B-B14F-4D97-AF65-F5344CB8AC3E}">
        <p14:creationId xmlns:p14="http://schemas.microsoft.com/office/powerpoint/2010/main" val="34004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37" name="Google Shape;337;p2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38" name="Google Shape;338;p2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25</a:t>
            </a:fld>
            <a:endParaRPr/>
          </a:p>
        </p:txBody>
      </p:sp>
    </p:spTree>
    <p:extLst>
      <p:ext uri="{BB962C8B-B14F-4D97-AF65-F5344CB8AC3E}">
        <p14:creationId xmlns:p14="http://schemas.microsoft.com/office/powerpoint/2010/main" val="3106767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48" name="Google Shape;348;p2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49" name="Google Shape;349;p2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26</a:t>
            </a:fld>
            <a:endParaRPr/>
          </a:p>
        </p:txBody>
      </p:sp>
    </p:spTree>
    <p:extLst>
      <p:ext uri="{BB962C8B-B14F-4D97-AF65-F5344CB8AC3E}">
        <p14:creationId xmlns:p14="http://schemas.microsoft.com/office/powerpoint/2010/main" val="209831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59" name="Google Shape;359;p2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60" name="Google Shape;360;p24: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27</a:t>
            </a:fld>
            <a:endParaRPr/>
          </a:p>
        </p:txBody>
      </p:sp>
    </p:spTree>
    <p:extLst>
      <p:ext uri="{BB962C8B-B14F-4D97-AF65-F5344CB8AC3E}">
        <p14:creationId xmlns:p14="http://schemas.microsoft.com/office/powerpoint/2010/main" val="134632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71" name="Google Shape;371;p2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72" name="Google Shape;372;p25: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28</a:t>
            </a:fld>
            <a:endParaRPr/>
          </a:p>
        </p:txBody>
      </p:sp>
    </p:spTree>
    <p:extLst>
      <p:ext uri="{BB962C8B-B14F-4D97-AF65-F5344CB8AC3E}">
        <p14:creationId xmlns:p14="http://schemas.microsoft.com/office/powerpoint/2010/main" val="3329997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07" name="Google Shape;207;p1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208" name="Google Shape;208;p1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27" name="Google Shape;427;p3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28" name="Google Shape;428;p30: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30</a:t>
            </a:fld>
            <a:endParaRPr/>
          </a:p>
        </p:txBody>
      </p:sp>
    </p:spTree>
    <p:extLst>
      <p:ext uri="{BB962C8B-B14F-4D97-AF65-F5344CB8AC3E}">
        <p14:creationId xmlns:p14="http://schemas.microsoft.com/office/powerpoint/2010/main" val="2085713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39" name="Google Shape;439;p3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40" name="Google Shape;440;p3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31</a:t>
            </a:fld>
            <a:endParaRPr/>
          </a:p>
        </p:txBody>
      </p:sp>
    </p:spTree>
    <p:extLst>
      <p:ext uri="{BB962C8B-B14F-4D97-AF65-F5344CB8AC3E}">
        <p14:creationId xmlns:p14="http://schemas.microsoft.com/office/powerpoint/2010/main" val="59677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2" name="Google Shape;102;p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1600"/>
              <a:t>El primer día, una vez que hayamos explicado a los niños del grupo, que nos vamos a empezar a  preparar par consagrarnos empezamos con la historia de fátima, que se puede leer ya sea del libro, contar como un cuento o presentarles la película “Los niños y el sol”  No toda la película es necesaria solo la parte donde la vírgen nos señala que quiere de nosotros para cambiar al mundo.</a:t>
            </a:r>
            <a:endParaRPr/>
          </a:p>
        </p:txBody>
      </p:sp>
      <p:sp>
        <p:nvSpPr>
          <p:cNvPr id="103" name="Google Shape;103;p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54" name="Google Shape;454;p3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55" name="Google Shape;455;p3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32</a:t>
            </a:fld>
            <a:endParaRPr/>
          </a:p>
        </p:txBody>
      </p:sp>
    </p:spTree>
    <p:extLst>
      <p:ext uri="{BB962C8B-B14F-4D97-AF65-F5344CB8AC3E}">
        <p14:creationId xmlns:p14="http://schemas.microsoft.com/office/powerpoint/2010/main" val="1997107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70" name="Google Shape;470;p3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71" name="Google Shape;471;p3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33</a:t>
            </a:fld>
            <a:endParaRPr/>
          </a:p>
        </p:txBody>
      </p:sp>
    </p:spTree>
    <p:extLst>
      <p:ext uri="{BB962C8B-B14F-4D97-AF65-F5344CB8AC3E}">
        <p14:creationId xmlns:p14="http://schemas.microsoft.com/office/powerpoint/2010/main" val="1090549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83" name="Google Shape;483;p3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84" name="Google Shape;484;p34: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34</a:t>
            </a:fld>
            <a:endParaRPr/>
          </a:p>
        </p:txBody>
      </p:sp>
    </p:spTree>
    <p:extLst>
      <p:ext uri="{BB962C8B-B14F-4D97-AF65-F5344CB8AC3E}">
        <p14:creationId xmlns:p14="http://schemas.microsoft.com/office/powerpoint/2010/main" val="138841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97" name="Google Shape;497;p3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98" name="Google Shape;498;p35: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35</a:t>
            </a:fld>
            <a:endParaRPr/>
          </a:p>
        </p:txBody>
      </p:sp>
    </p:spTree>
    <p:extLst>
      <p:ext uri="{BB962C8B-B14F-4D97-AF65-F5344CB8AC3E}">
        <p14:creationId xmlns:p14="http://schemas.microsoft.com/office/powerpoint/2010/main" val="1083948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11" name="Google Shape;511;p3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512" name="Google Shape;512;p3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36</a:t>
            </a:fld>
            <a:endParaRPr/>
          </a:p>
        </p:txBody>
      </p:sp>
    </p:spTree>
    <p:extLst>
      <p:ext uri="{BB962C8B-B14F-4D97-AF65-F5344CB8AC3E}">
        <p14:creationId xmlns:p14="http://schemas.microsoft.com/office/powerpoint/2010/main" val="1710004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22" name="Google Shape;522;p3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523" name="Google Shape;523;p3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37</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55" name="Google Shape;555;p4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200"/>
              <a:buNone/>
            </a:pPr>
            <a:r>
              <a:rPr lang="en-US" sz="2200"/>
              <a:t>Recordemos que nosotros no sabemos cuanto tiempo durará esta aventura, si es en un año, 10 años o 100 años… esto no lo sabemos porque ésto depende de las personas y de us valor.  Una sóla cosa es segura, y es que la aventura tendrá un buen final porque la Virgen le hizo esta gran promesa a los niños de Fátima”</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a:t>Al final mi Corazón inmaculado triunfará</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b="1"/>
              <a:t>Aqui se hace la meditación</a:t>
            </a:r>
            <a:endParaRPr/>
          </a:p>
        </p:txBody>
      </p:sp>
      <p:sp>
        <p:nvSpPr>
          <p:cNvPr id="556" name="Google Shape;556;p40: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38</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73" name="Google Shape;573;p4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200"/>
              <a:buNone/>
            </a:pPr>
            <a:r>
              <a:rPr lang="en-US" sz="2200"/>
              <a:t>Recordemos que nosotros no sabemos cuanto tiempo durará esta aventura, si es en un año, 10 años o 100 años… esto no lo sabemos porque ésto depende de las personas y de us valor.  Una sóla cosa es segura, y es que la aventura tendrá un buen final porque la Virgen le hizo esta gran promesa a los niños de Fátima”</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a:t>Al final mi Corazón inmaculado triunfará</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b="1"/>
              <a:t>Aqui se hace la meditación</a:t>
            </a:r>
            <a:endParaRPr/>
          </a:p>
        </p:txBody>
      </p:sp>
      <p:sp>
        <p:nvSpPr>
          <p:cNvPr id="574" name="Google Shape;574;p4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43" name="Google Shape;143;p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144" name="Google Shape;144;p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1" name="Google Shape;231;p1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232" name="Google Shape;232;p1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8</a:t>
            </a:fld>
            <a:endParaRPr/>
          </a:p>
        </p:txBody>
      </p:sp>
    </p:spTree>
    <p:extLst>
      <p:ext uri="{BB962C8B-B14F-4D97-AF65-F5344CB8AC3E}">
        <p14:creationId xmlns:p14="http://schemas.microsoft.com/office/powerpoint/2010/main" val="277061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42" name="Google Shape;242;p1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243" name="Google Shape;243;p14: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9</a:t>
            </a:fld>
            <a:endParaRPr/>
          </a:p>
        </p:txBody>
      </p:sp>
    </p:spTree>
    <p:extLst>
      <p:ext uri="{BB962C8B-B14F-4D97-AF65-F5344CB8AC3E}">
        <p14:creationId xmlns:p14="http://schemas.microsoft.com/office/powerpoint/2010/main" val="146878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3" name="Google Shape;253;p1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254" name="Google Shape;254;p15: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10</a:t>
            </a:fld>
            <a:endParaRPr/>
          </a:p>
        </p:txBody>
      </p:sp>
    </p:spTree>
    <p:extLst>
      <p:ext uri="{BB962C8B-B14F-4D97-AF65-F5344CB8AC3E}">
        <p14:creationId xmlns:p14="http://schemas.microsoft.com/office/powerpoint/2010/main" val="2345669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4"/>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4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Times New Roman"/>
              <a:buNone/>
              <a:defRPr sz="2400"/>
            </a:lvl1pPr>
            <a:lvl2pPr lvl="1" algn="ctr">
              <a:spcBef>
                <a:spcPts val="400"/>
              </a:spcBef>
              <a:spcAft>
                <a:spcPts val="0"/>
              </a:spcAft>
              <a:buClr>
                <a:schemeClr val="dk1"/>
              </a:buClr>
              <a:buSzPts val="2000"/>
              <a:buFont typeface="Times New Roman"/>
              <a:buNone/>
              <a:defRPr sz="2000"/>
            </a:lvl2pPr>
            <a:lvl3pPr lvl="2" algn="ctr">
              <a:spcBef>
                <a:spcPts val="360"/>
              </a:spcBef>
              <a:spcAft>
                <a:spcPts val="0"/>
              </a:spcAft>
              <a:buClr>
                <a:schemeClr val="dk1"/>
              </a:buClr>
              <a:buSzPts val="1800"/>
              <a:buFont typeface="Times New Roman"/>
              <a:buNone/>
              <a:defRPr sz="1800"/>
            </a:lvl3pPr>
            <a:lvl4pPr lvl="3" algn="ctr">
              <a:spcBef>
                <a:spcPts val="320"/>
              </a:spcBef>
              <a:spcAft>
                <a:spcPts val="0"/>
              </a:spcAft>
              <a:buClr>
                <a:schemeClr val="dk1"/>
              </a:buClr>
              <a:buSzPts val="1600"/>
              <a:buFont typeface="Times New Roman"/>
              <a:buNone/>
              <a:defRPr sz="1600"/>
            </a:lvl4pPr>
            <a:lvl5pPr lvl="4" algn="ctr">
              <a:spcBef>
                <a:spcPts val="320"/>
              </a:spcBef>
              <a:spcAft>
                <a:spcPts val="0"/>
              </a:spcAft>
              <a:buClr>
                <a:schemeClr val="dk1"/>
              </a:buClr>
              <a:buSzPts val="1600"/>
              <a:buFont typeface="Times New Roman"/>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5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5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5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54"/>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54"/>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Times New Roman"/>
              <a:buNone/>
              <a:defRPr sz="2400"/>
            </a:lvl1pPr>
            <a:lvl2pPr marL="914400" lvl="1" indent="-228600" algn="l">
              <a:spcBef>
                <a:spcPts val="400"/>
              </a:spcBef>
              <a:spcAft>
                <a:spcPts val="0"/>
              </a:spcAft>
              <a:buClr>
                <a:schemeClr val="dk1"/>
              </a:buClr>
              <a:buSzPts val="2000"/>
              <a:buFont typeface="Times New Roman"/>
              <a:buNone/>
              <a:defRPr sz="2000"/>
            </a:lvl2pPr>
            <a:lvl3pPr marL="1371600" lvl="2" indent="-228600" algn="l">
              <a:spcBef>
                <a:spcPts val="360"/>
              </a:spcBef>
              <a:spcAft>
                <a:spcPts val="0"/>
              </a:spcAft>
              <a:buClr>
                <a:schemeClr val="dk1"/>
              </a:buClr>
              <a:buSzPts val="1800"/>
              <a:buFont typeface="Times New Roman"/>
              <a:buNone/>
              <a:defRPr sz="1800"/>
            </a:lvl3pPr>
            <a:lvl4pPr marL="1828800" lvl="3" indent="-228600" algn="l">
              <a:spcBef>
                <a:spcPts val="320"/>
              </a:spcBef>
              <a:spcAft>
                <a:spcPts val="0"/>
              </a:spcAft>
              <a:buClr>
                <a:schemeClr val="dk1"/>
              </a:buClr>
              <a:buSzPts val="1600"/>
              <a:buFont typeface="Times New Roman"/>
              <a:buNone/>
              <a:defRPr sz="1600"/>
            </a:lvl4pPr>
            <a:lvl5pPr marL="2286000" lvl="4" indent="-228600" algn="l">
              <a:spcBef>
                <a:spcPts val="320"/>
              </a:spcBef>
              <a:spcAft>
                <a:spcPts val="0"/>
              </a:spcAft>
              <a:buClr>
                <a:schemeClr val="dk1"/>
              </a:buClr>
              <a:buSzPts val="1600"/>
              <a:buFont typeface="Times New Roman"/>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81" name="Google Shape;81;p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4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
        <p:cNvGrpSpPr/>
        <p:nvPr/>
      </p:nvGrpSpPr>
      <p:grpSpPr>
        <a:xfrm>
          <a:off x="0" y="0"/>
          <a:ext cx="0" cy="0"/>
          <a:chOff x="0" y="0"/>
          <a:chExt cx="0" cy="0"/>
        </a:xfrm>
      </p:grpSpPr>
      <p:sp>
        <p:nvSpPr>
          <p:cNvPr id="37" name="Google Shape;37;p4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4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4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5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50"/>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New Roman"/>
              <a:buNone/>
              <a:defRPr sz="3200">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1" name="Google Shape;51;p50"/>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51"/>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 name="Google Shape;57;p51"/>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51"/>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52"/>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52"/>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52"/>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52"/>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52"/>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3ECEF"/>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4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hyperlink" Target="https://www.google.com/url?sa=i&amp;rct=j&amp;q=&amp;esrc=s&amp;source=images&amp;cd=&amp;cad=rja&amp;uact=8&amp;ved=2ahUKEwj6hObhwMHeAhWqwFkKHZaLDvwQjRx6BAgBEAU&amp;url=https://www.wattpad.com/story/137630044-exchange-of-hearts&amp;psig=AOvVaw2PKtJ2eVgTs_5ISEFnSen5&amp;ust=1541653338119464" TargetMode="Externa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hyperlink" Target="https://youtu.be/Lq73fk01z2E" TargetMode="External"/><Relationship Id="rId2" Type="http://schemas.openxmlformats.org/officeDocument/2006/relationships/slideLayout" Target="../slideLayouts/slideLayout4.xml"/><Relationship Id="rId1" Type="http://schemas.openxmlformats.org/officeDocument/2006/relationships/video" Target="https://www.youtube.com/embed/Lq73fk01z2E?feature=oembed"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4.xml"/><Relationship Id="rId1" Type="http://schemas.openxmlformats.org/officeDocument/2006/relationships/video" Target="https://www.youtube.com/embed/slh40a7ucSo?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
          <p:cNvSpPr txBox="1"/>
          <p:nvPr/>
        </p:nvSpPr>
        <p:spPr>
          <a:xfrm>
            <a:off x="4257821" y="2484903"/>
            <a:ext cx="4452937" cy="21236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4800"/>
              <a:buFont typeface="Arial"/>
              <a:buNone/>
            </a:pPr>
            <a:r>
              <a:rPr lang="es-EC" sz="4400" b="1" i="0" u="none" strike="noStrike" cap="none" dirty="0" err="1">
                <a:solidFill>
                  <a:srgbClr val="0070C0"/>
                </a:solidFill>
                <a:sym typeface="Arial"/>
              </a:rPr>
              <a:t>Consecration</a:t>
            </a:r>
            <a:r>
              <a:rPr lang="es-EC" sz="4400" b="1" i="0" u="none" strike="noStrike" cap="none" dirty="0">
                <a:solidFill>
                  <a:srgbClr val="0070C0"/>
                </a:solidFill>
                <a:sym typeface="Arial"/>
              </a:rPr>
              <a:t> </a:t>
            </a:r>
            <a:r>
              <a:rPr lang="es-EC" sz="4400" b="1" i="0" u="none" strike="noStrike" cap="none" dirty="0" err="1">
                <a:solidFill>
                  <a:srgbClr val="0070C0"/>
                </a:solidFill>
                <a:sym typeface="Arial"/>
              </a:rPr>
              <a:t>to</a:t>
            </a:r>
            <a:r>
              <a:rPr lang="es-EC" sz="4400" b="1" i="0" u="none" strike="noStrike" cap="none" dirty="0">
                <a:solidFill>
                  <a:srgbClr val="0070C0"/>
                </a:solidFill>
                <a:sym typeface="Arial"/>
              </a:rPr>
              <a:t> </a:t>
            </a:r>
            <a:r>
              <a:rPr lang="es-EC" sz="4400" b="1" i="0" u="none" strike="noStrike" cap="none" dirty="0" err="1">
                <a:solidFill>
                  <a:srgbClr val="0070C0"/>
                </a:solidFill>
                <a:sym typeface="Arial"/>
              </a:rPr>
              <a:t>the</a:t>
            </a:r>
            <a:r>
              <a:rPr lang="es-EC" sz="4400" b="1" i="0" u="none" strike="noStrike" cap="none" dirty="0">
                <a:solidFill>
                  <a:srgbClr val="0070C0"/>
                </a:solidFill>
                <a:sym typeface="Arial"/>
              </a:rPr>
              <a:t> </a:t>
            </a:r>
            <a:r>
              <a:rPr lang="es-EC" sz="4400" b="1" i="0" u="none" strike="noStrike" cap="none" dirty="0" err="1">
                <a:solidFill>
                  <a:srgbClr val="0070C0"/>
                </a:solidFill>
                <a:sym typeface="Arial"/>
              </a:rPr>
              <a:t>Immaculate</a:t>
            </a:r>
            <a:r>
              <a:rPr lang="es-EC" sz="4400" b="1" i="0" u="none" strike="noStrike" cap="none" dirty="0">
                <a:solidFill>
                  <a:srgbClr val="0070C0"/>
                </a:solidFill>
                <a:sym typeface="Arial"/>
              </a:rPr>
              <a:t> Heart </a:t>
            </a:r>
            <a:r>
              <a:rPr lang="es-EC" sz="4400" b="1" i="0" u="none" strike="noStrike" cap="none" dirty="0" err="1">
                <a:solidFill>
                  <a:srgbClr val="0070C0"/>
                </a:solidFill>
                <a:sym typeface="Arial"/>
              </a:rPr>
              <a:t>of</a:t>
            </a:r>
            <a:r>
              <a:rPr lang="es-EC" sz="4400" b="1" i="0" u="none" strike="noStrike" cap="none" dirty="0">
                <a:solidFill>
                  <a:srgbClr val="0070C0"/>
                </a:solidFill>
                <a:sym typeface="Arial"/>
              </a:rPr>
              <a:t> Mary</a:t>
            </a:r>
            <a:endParaRPr lang="es-EC" sz="4400" dirty="0"/>
          </a:p>
        </p:txBody>
      </p:sp>
      <p:pic>
        <p:nvPicPr>
          <p:cNvPr id="91" name="Google Shape;91;p1" descr="virgen.jpg"/>
          <p:cNvPicPr preferRelativeResize="0"/>
          <p:nvPr/>
        </p:nvPicPr>
        <p:blipFill rotWithShape="1">
          <a:blip r:embed="rId3">
            <a:alphaModFix/>
          </a:blip>
          <a:srcRect/>
          <a:stretch/>
        </p:blipFill>
        <p:spPr>
          <a:xfrm>
            <a:off x="246136" y="763783"/>
            <a:ext cx="3804138" cy="5586856"/>
          </a:xfrm>
          <a:prstGeom prst="ellipse">
            <a:avLst/>
          </a:prstGeom>
          <a:solidFill>
            <a:schemeClr val="dk1"/>
          </a:solidFill>
          <a:ln w="63500" cap="rnd" cmpd="sng">
            <a:solidFill>
              <a:schemeClr val="lt2"/>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5" name="Picture 4">
            <a:extLst>
              <a:ext uri="{FF2B5EF4-FFF2-40B4-BE49-F238E27FC236}">
                <a16:creationId xmlns:a16="http://schemas.microsoft.com/office/drawing/2014/main" id="{15059298-8FE3-4A5A-9ED2-0D7141E156A7}"/>
              </a:ext>
            </a:extLst>
          </p:cNvPr>
          <p:cNvPicPr>
            <a:picLocks noChangeAspect="1"/>
          </p:cNvPicPr>
          <p:nvPr/>
        </p:nvPicPr>
        <p:blipFill>
          <a:blip r:embed="rId4"/>
          <a:stretch>
            <a:fillRect/>
          </a:stretch>
        </p:blipFill>
        <p:spPr>
          <a:xfrm>
            <a:off x="7630550" y="130713"/>
            <a:ext cx="1266141" cy="1266141"/>
          </a:xfrm>
          <a:prstGeom prst="rect">
            <a:avLst/>
          </a:prstGeom>
        </p:spPr>
      </p:pic>
      <p:sp>
        <p:nvSpPr>
          <p:cNvPr id="6" name="TextBox 5">
            <a:extLst>
              <a:ext uri="{FF2B5EF4-FFF2-40B4-BE49-F238E27FC236}">
                <a16:creationId xmlns:a16="http://schemas.microsoft.com/office/drawing/2014/main" id="{C9692A06-F7CF-41EA-822A-128ED85654A0}"/>
              </a:ext>
            </a:extLst>
          </p:cNvPr>
          <p:cNvSpPr txBox="1"/>
          <p:nvPr/>
        </p:nvSpPr>
        <p:spPr>
          <a:xfrm>
            <a:off x="4458789" y="196948"/>
            <a:ext cx="2898614" cy="1815882"/>
          </a:xfrm>
          <a:prstGeom prst="rect">
            <a:avLst/>
          </a:prstGeom>
          <a:noFill/>
        </p:spPr>
        <p:txBody>
          <a:bodyPr wrap="square" rtlCol="0">
            <a:spAutoFit/>
          </a:bodyPr>
          <a:lstStyle/>
          <a:p>
            <a:pPr algn="ctr">
              <a:buClr>
                <a:srgbClr val="0070C0"/>
              </a:buClr>
              <a:buSzPts val="2400"/>
            </a:pPr>
            <a:r>
              <a:rPr lang="en-US" sz="2800" b="1" dirty="0">
                <a:solidFill>
                  <a:srgbClr val="0070C0"/>
                </a:solidFill>
                <a:latin typeface="Abadi" panose="020B0604020104020204" pitchFamily="34" charset="0"/>
              </a:rPr>
              <a:t>Ministry Friends of Jesus and Mary</a:t>
            </a:r>
          </a:p>
          <a:p>
            <a:pPr algn="ctr">
              <a:buClr>
                <a:srgbClr val="0070C0"/>
              </a:buClr>
              <a:buSzPts val="2400"/>
            </a:pPr>
            <a:endParaRPr lang="en-US" sz="2800" dirty="0">
              <a:solidFill>
                <a:srgbClr val="0070C0"/>
              </a:solidFill>
              <a:latin typeface="Abadi" panose="020B0604020104020204" pitchFamily="34" charset="0"/>
            </a:endParaRPr>
          </a:p>
          <a:p>
            <a:pPr algn="ctr">
              <a:buClr>
                <a:srgbClr val="0070C0"/>
              </a:buClr>
              <a:buSzPts val="2400"/>
            </a:pPr>
            <a:r>
              <a:rPr lang="en-US" sz="2800" dirty="0">
                <a:solidFill>
                  <a:srgbClr val="FF0000"/>
                </a:solidFill>
                <a:latin typeface="Abadi" panose="020B0604020104020204" pitchFamily="34" charset="0"/>
              </a:rPr>
              <a:t>Presents</a:t>
            </a:r>
          </a:p>
        </p:txBody>
      </p:sp>
      <p:sp>
        <p:nvSpPr>
          <p:cNvPr id="2" name="TextBox 1">
            <a:extLst>
              <a:ext uri="{FF2B5EF4-FFF2-40B4-BE49-F238E27FC236}">
                <a16:creationId xmlns:a16="http://schemas.microsoft.com/office/drawing/2014/main" id="{511044BA-B315-3EBA-CA41-64D395877304}"/>
              </a:ext>
            </a:extLst>
          </p:cNvPr>
          <p:cNvSpPr txBox="1"/>
          <p:nvPr/>
        </p:nvSpPr>
        <p:spPr>
          <a:xfrm>
            <a:off x="5016894" y="5904412"/>
            <a:ext cx="2934789" cy="523220"/>
          </a:xfrm>
          <a:prstGeom prst="rect">
            <a:avLst/>
          </a:prstGeom>
          <a:noFill/>
        </p:spPr>
        <p:txBody>
          <a:bodyPr wrap="square" rtlCol="0">
            <a:spAutoFit/>
          </a:bodyPr>
          <a:lstStyle/>
          <a:p>
            <a:pPr algn="ctr"/>
            <a:r>
              <a:rPr lang="en-US" sz="2800" b="1" dirty="0">
                <a:solidFill>
                  <a:srgbClr val="0070C0"/>
                </a:solidFill>
                <a:latin typeface="Abadi" panose="020B0604020104020204" pitchFamily="34" charset="0"/>
              </a:rPr>
              <a:t>www.fcpeace.org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fade">
                                      <p:cBhvr>
                                        <p:cTn id="7" dur="1000"/>
                                        <p:tgtEl>
                                          <p:spTgt spid="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9" name="Google Shape;259;p15"/>
          <p:cNvSpPr txBox="1"/>
          <p:nvPr/>
        </p:nvSpPr>
        <p:spPr>
          <a:xfrm>
            <a:off x="4572000" y="4582329"/>
            <a:ext cx="4137024"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2500"/>
              <a:buFont typeface="Arial"/>
              <a:buNone/>
            </a:pPr>
            <a:r>
              <a:rPr lang="en-US" sz="3000" b="1" i="0" u="none" dirty="0">
                <a:solidFill>
                  <a:srgbClr val="FF0D5D"/>
                </a:solidFill>
                <a:sym typeface="Arial"/>
              </a:rPr>
              <a:t>Jesus wants to share everything with us.</a:t>
            </a:r>
            <a:endParaRPr sz="3000" dirty="0"/>
          </a:p>
          <a:p>
            <a:pPr marL="0" marR="0" lvl="0" indent="0" algn="l" rtl="0">
              <a:lnSpc>
                <a:spcPct val="100000"/>
              </a:lnSpc>
              <a:spcBef>
                <a:spcPts val="0"/>
              </a:spcBef>
              <a:spcAft>
                <a:spcPts val="0"/>
              </a:spcAft>
              <a:buClr>
                <a:schemeClr val="dk1"/>
              </a:buClr>
              <a:buSzPts val="2000"/>
              <a:buFont typeface="Times New Roman"/>
              <a:buNone/>
            </a:pPr>
            <a:endParaRPr sz="2000" b="1" i="0" u="none" dirty="0">
              <a:solidFill>
                <a:srgbClr val="0070C0"/>
              </a:solidFill>
              <a:latin typeface="Arial"/>
              <a:ea typeface="Arial"/>
              <a:cs typeface="Arial"/>
              <a:sym typeface="Arial"/>
            </a:endParaRPr>
          </a:p>
        </p:txBody>
      </p:sp>
      <p:pic>
        <p:nvPicPr>
          <p:cNvPr id="261" name="Google Shape;261;p15" descr="20,556 Jesus Con Niños Imágenes y Fotos - 123RF"/>
          <p:cNvPicPr preferRelativeResize="0"/>
          <p:nvPr/>
        </p:nvPicPr>
        <p:blipFill rotWithShape="1">
          <a:blip r:embed="rId3">
            <a:alphaModFix/>
          </a:blip>
          <a:srcRect/>
          <a:stretch/>
        </p:blipFill>
        <p:spPr>
          <a:xfrm>
            <a:off x="551311" y="2716568"/>
            <a:ext cx="3570521" cy="3952130"/>
          </a:xfrm>
          <a:prstGeom prst="rect">
            <a:avLst/>
          </a:prstGeom>
          <a:noFill/>
          <a:ln>
            <a:noFill/>
          </a:ln>
        </p:spPr>
      </p:pic>
      <p:sp>
        <p:nvSpPr>
          <p:cNvPr id="2" name="TextBox 1">
            <a:extLst>
              <a:ext uri="{FF2B5EF4-FFF2-40B4-BE49-F238E27FC236}">
                <a16:creationId xmlns:a16="http://schemas.microsoft.com/office/drawing/2014/main" id="{9DBDBB70-F731-4928-BE90-EBA985A3815B}"/>
              </a:ext>
            </a:extLst>
          </p:cNvPr>
          <p:cNvSpPr txBox="1"/>
          <p:nvPr/>
        </p:nvSpPr>
        <p:spPr>
          <a:xfrm>
            <a:off x="121214" y="415341"/>
            <a:ext cx="4430713" cy="1938992"/>
          </a:xfrm>
          <a:prstGeom prst="rect">
            <a:avLst/>
          </a:prstGeom>
          <a:noFill/>
        </p:spPr>
        <p:txBody>
          <a:bodyPr wrap="square" rtlCol="0">
            <a:spAutoFit/>
          </a:bodyPr>
          <a:lstStyle/>
          <a:p>
            <a:pPr marL="0" marR="0" lvl="0" indent="0" algn="ctr" rtl="0">
              <a:lnSpc>
                <a:spcPct val="100000"/>
              </a:lnSpc>
              <a:spcBef>
                <a:spcPts val="0"/>
              </a:spcBef>
              <a:spcAft>
                <a:spcPts val="0"/>
              </a:spcAft>
              <a:buClr>
                <a:srgbClr val="0070C0"/>
              </a:buClr>
              <a:buSzPts val="2500"/>
              <a:buFont typeface="Arial"/>
              <a:buNone/>
            </a:pPr>
            <a:r>
              <a:rPr lang="es-ES" sz="3000" b="1" dirty="0" err="1">
                <a:solidFill>
                  <a:srgbClr val="0070C0"/>
                </a:solidFill>
              </a:rPr>
              <a:t>With</a:t>
            </a:r>
            <a:r>
              <a:rPr lang="es-ES" sz="3000" b="1" dirty="0">
                <a:solidFill>
                  <a:srgbClr val="0070C0"/>
                </a:solidFill>
              </a:rPr>
              <a:t> </a:t>
            </a:r>
            <a:r>
              <a:rPr lang="es-ES" sz="3000" b="1" dirty="0" err="1">
                <a:solidFill>
                  <a:srgbClr val="0070C0"/>
                </a:solidFill>
              </a:rPr>
              <a:t>our</a:t>
            </a:r>
            <a:r>
              <a:rPr lang="es-ES" sz="3000" b="1" dirty="0">
                <a:solidFill>
                  <a:srgbClr val="0070C0"/>
                </a:solidFill>
              </a:rPr>
              <a:t> </a:t>
            </a:r>
            <a:r>
              <a:rPr lang="es-ES" sz="3000" b="1" dirty="0" err="1">
                <a:solidFill>
                  <a:srgbClr val="0070C0"/>
                </a:solidFill>
              </a:rPr>
              <a:t>friends</a:t>
            </a:r>
            <a:r>
              <a:rPr lang="es-ES" sz="3000" b="1" dirty="0">
                <a:solidFill>
                  <a:srgbClr val="0070C0"/>
                </a:solidFill>
              </a:rPr>
              <a:t>, </a:t>
            </a:r>
            <a:r>
              <a:rPr lang="es-ES" sz="3000" b="1" dirty="0" err="1">
                <a:solidFill>
                  <a:srgbClr val="0070C0"/>
                </a:solidFill>
              </a:rPr>
              <a:t>we</a:t>
            </a:r>
            <a:r>
              <a:rPr lang="es-ES" sz="3000" b="1" dirty="0">
                <a:solidFill>
                  <a:srgbClr val="0070C0"/>
                </a:solidFill>
              </a:rPr>
              <a:t> share </a:t>
            </a:r>
            <a:r>
              <a:rPr lang="es-ES" sz="3000" b="1" dirty="0" err="1">
                <a:solidFill>
                  <a:srgbClr val="0070C0"/>
                </a:solidFill>
              </a:rPr>
              <a:t>our</a:t>
            </a:r>
            <a:r>
              <a:rPr lang="es-ES" sz="3000" b="1" dirty="0">
                <a:solidFill>
                  <a:srgbClr val="0070C0"/>
                </a:solidFill>
              </a:rPr>
              <a:t> </a:t>
            </a:r>
            <a:r>
              <a:rPr lang="es-ES" sz="3000" b="1" dirty="0" err="1">
                <a:solidFill>
                  <a:srgbClr val="0070C0"/>
                </a:solidFill>
              </a:rPr>
              <a:t>feelings</a:t>
            </a:r>
            <a:r>
              <a:rPr lang="es-ES" sz="3000" b="1" dirty="0">
                <a:solidFill>
                  <a:srgbClr val="0070C0"/>
                </a:solidFill>
              </a:rPr>
              <a:t>, </a:t>
            </a:r>
            <a:r>
              <a:rPr lang="es-ES" sz="3000" b="1" dirty="0" err="1">
                <a:solidFill>
                  <a:srgbClr val="0070C0"/>
                </a:solidFill>
              </a:rPr>
              <a:t>thoughts</a:t>
            </a:r>
            <a:r>
              <a:rPr lang="es-ES" sz="3000" b="1" dirty="0">
                <a:solidFill>
                  <a:srgbClr val="0070C0"/>
                </a:solidFill>
              </a:rPr>
              <a:t>, and </a:t>
            </a:r>
            <a:r>
              <a:rPr lang="es-ES" sz="3000" b="1" dirty="0" err="1">
                <a:solidFill>
                  <a:srgbClr val="0070C0"/>
                </a:solidFill>
              </a:rPr>
              <a:t>activities</a:t>
            </a:r>
            <a:r>
              <a:rPr lang="es-ES" sz="3000" b="1" dirty="0">
                <a:solidFill>
                  <a:srgbClr val="0070C0"/>
                </a:solidFill>
              </a:rPr>
              <a:t>.</a:t>
            </a:r>
          </a:p>
        </p:txBody>
      </p:sp>
      <p:pic>
        <p:nvPicPr>
          <p:cNvPr id="1026" name="Picture 2" descr="Niños jugando en el parque | Vector Premium">
            <a:extLst>
              <a:ext uri="{FF2B5EF4-FFF2-40B4-BE49-F238E27FC236}">
                <a16:creationId xmlns:a16="http://schemas.microsoft.com/office/drawing/2014/main" id="{61036E5E-136B-4432-BD92-775151333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422" y="187325"/>
            <a:ext cx="4137024" cy="364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84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1"/>
                                        </p:tgtEl>
                                        <p:attrNameLst>
                                          <p:attrName>style.visibility</p:attrName>
                                        </p:attrNameLst>
                                      </p:cBhvr>
                                      <p:to>
                                        <p:strVal val="visible"/>
                                      </p:to>
                                    </p:set>
                                    <p:animEffect transition="in" filter="fade">
                                      <p:cBhvr>
                                        <p:cTn id="19" dur="1000"/>
                                        <p:tgtEl>
                                          <p:spTgt spid="261"/>
                                        </p:tgtEl>
                                      </p:cBhvr>
                                    </p:animEffect>
                                    <p:anim calcmode="lin" valueType="num">
                                      <p:cBhvr>
                                        <p:cTn id="20" dur="1000" fill="hold"/>
                                        <p:tgtEl>
                                          <p:spTgt spid="261"/>
                                        </p:tgtEl>
                                        <p:attrNameLst>
                                          <p:attrName>ppt_x</p:attrName>
                                        </p:attrNameLst>
                                      </p:cBhvr>
                                      <p:tavLst>
                                        <p:tav tm="0">
                                          <p:val>
                                            <p:strVal val="#ppt_x"/>
                                          </p:val>
                                        </p:tav>
                                        <p:tav tm="100000">
                                          <p:val>
                                            <p:strVal val="#ppt_x"/>
                                          </p:val>
                                        </p:tav>
                                      </p:tavLst>
                                    </p:anim>
                                    <p:anim calcmode="lin" valueType="num">
                                      <p:cBhvr>
                                        <p:cTn id="21" dur="1000" fill="hold"/>
                                        <p:tgtEl>
                                          <p:spTgt spid="26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59"/>
                                        </p:tgtEl>
                                        <p:attrNameLst>
                                          <p:attrName>style.visibility</p:attrName>
                                        </p:attrNameLst>
                                      </p:cBhvr>
                                      <p:to>
                                        <p:strVal val="visible"/>
                                      </p:to>
                                    </p:set>
                                    <p:animEffect transition="in" filter="fade">
                                      <p:cBhvr>
                                        <p:cTn id="24" dur="1000"/>
                                        <p:tgtEl>
                                          <p:spTgt spid="259"/>
                                        </p:tgtEl>
                                      </p:cBhvr>
                                    </p:animEffect>
                                    <p:anim calcmode="lin" valueType="num">
                                      <p:cBhvr>
                                        <p:cTn id="25" dur="1000" fill="hold"/>
                                        <p:tgtEl>
                                          <p:spTgt spid="259"/>
                                        </p:tgtEl>
                                        <p:attrNameLst>
                                          <p:attrName>ppt_x</p:attrName>
                                        </p:attrNameLst>
                                      </p:cBhvr>
                                      <p:tavLst>
                                        <p:tav tm="0">
                                          <p:val>
                                            <p:strVal val="#ppt_x"/>
                                          </p:val>
                                        </p:tav>
                                        <p:tav tm="100000">
                                          <p:val>
                                            <p:strVal val="#ppt_x"/>
                                          </p:val>
                                        </p:tav>
                                      </p:tavLst>
                                    </p:anim>
                                    <p:anim calcmode="lin" valueType="num">
                                      <p:cBhvr>
                                        <p:cTn id="26" dur="1000" fill="hold"/>
                                        <p:tgtEl>
                                          <p:spTgt spid="2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A73D-F29F-4D0A-A88A-8F712D7EDA9E}"/>
              </a:ext>
            </a:extLst>
          </p:cNvPr>
          <p:cNvSpPr>
            <a:spLocks noGrp="1"/>
          </p:cNvSpPr>
          <p:nvPr>
            <p:ph type="title"/>
          </p:nvPr>
        </p:nvSpPr>
        <p:spPr>
          <a:xfrm>
            <a:off x="685800" y="187326"/>
            <a:ext cx="7772400" cy="1565274"/>
          </a:xfrm>
        </p:spPr>
        <p:txBody>
          <a:bodyPr/>
          <a:lstStyle/>
          <a:p>
            <a:r>
              <a:rPr lang="es-ES" sz="3600" b="1" i="0" u="none" dirty="0">
                <a:solidFill>
                  <a:srgbClr val="0070C0"/>
                </a:solidFill>
                <a:latin typeface="Arial"/>
                <a:ea typeface="Arial"/>
                <a:cs typeface="Arial"/>
                <a:sym typeface="Arial"/>
              </a:rPr>
              <a:t>He </a:t>
            </a:r>
            <a:r>
              <a:rPr lang="es-ES" sz="3600" b="1" i="0" u="none" dirty="0" err="1">
                <a:solidFill>
                  <a:srgbClr val="0070C0"/>
                </a:solidFill>
                <a:latin typeface="Arial"/>
                <a:ea typeface="Arial"/>
                <a:cs typeface="Arial"/>
                <a:sym typeface="Arial"/>
              </a:rPr>
              <a:t>wants</a:t>
            </a:r>
            <a:r>
              <a:rPr lang="es-ES" sz="3600" b="1" i="0" u="none" dirty="0">
                <a:solidFill>
                  <a:srgbClr val="0070C0"/>
                </a:solidFill>
                <a:latin typeface="Arial"/>
                <a:ea typeface="Arial"/>
                <a:cs typeface="Arial"/>
                <a:sym typeface="Arial"/>
              </a:rPr>
              <a:t> </a:t>
            </a:r>
            <a:r>
              <a:rPr lang="es-ES" sz="3600" b="1" i="0" u="none" dirty="0" err="1">
                <a:solidFill>
                  <a:srgbClr val="0070C0"/>
                </a:solidFill>
                <a:latin typeface="Arial"/>
                <a:ea typeface="Arial"/>
                <a:cs typeface="Arial"/>
                <a:sym typeface="Arial"/>
              </a:rPr>
              <a:t>to</a:t>
            </a:r>
            <a:r>
              <a:rPr lang="es-ES" sz="3600" b="1" i="0" u="none" dirty="0">
                <a:solidFill>
                  <a:srgbClr val="0070C0"/>
                </a:solidFill>
                <a:latin typeface="Arial"/>
                <a:ea typeface="Arial"/>
                <a:cs typeface="Arial"/>
                <a:sym typeface="Arial"/>
              </a:rPr>
              <a:t> </a:t>
            </a:r>
            <a:r>
              <a:rPr lang="es-ES" sz="3600" b="1" i="0" u="none" dirty="0" err="1">
                <a:solidFill>
                  <a:srgbClr val="0070C0"/>
                </a:solidFill>
                <a:latin typeface="Arial"/>
                <a:ea typeface="Arial"/>
                <a:cs typeface="Arial"/>
                <a:sym typeface="Arial"/>
              </a:rPr>
              <a:t>help</a:t>
            </a:r>
            <a:r>
              <a:rPr lang="es-ES" sz="3600" b="1" i="0" u="none" dirty="0">
                <a:solidFill>
                  <a:srgbClr val="0070C0"/>
                </a:solidFill>
                <a:latin typeface="Arial"/>
                <a:ea typeface="Arial"/>
                <a:cs typeface="Arial"/>
                <a:sym typeface="Arial"/>
              </a:rPr>
              <a:t> </a:t>
            </a:r>
            <a:r>
              <a:rPr lang="es-ES" sz="3600" b="1" i="0" u="none" dirty="0" err="1">
                <a:solidFill>
                  <a:srgbClr val="0070C0"/>
                </a:solidFill>
                <a:latin typeface="Arial"/>
                <a:ea typeface="Arial"/>
                <a:cs typeface="Arial"/>
                <a:sym typeface="Arial"/>
              </a:rPr>
              <a:t>us</a:t>
            </a:r>
            <a:r>
              <a:rPr lang="es-ES" sz="3600" b="1" i="0" u="none" dirty="0">
                <a:solidFill>
                  <a:srgbClr val="0070C0"/>
                </a:solidFill>
                <a:latin typeface="Arial"/>
                <a:ea typeface="Arial"/>
                <a:cs typeface="Arial"/>
                <a:sym typeface="Arial"/>
              </a:rPr>
              <a:t> </a:t>
            </a:r>
            <a:r>
              <a:rPr lang="es-ES" sz="3600" b="1" i="0" u="none" dirty="0" err="1">
                <a:solidFill>
                  <a:srgbClr val="0070C0"/>
                </a:solidFill>
                <a:latin typeface="Arial"/>
                <a:ea typeface="Arial"/>
                <a:cs typeface="Arial"/>
                <a:sym typeface="Arial"/>
              </a:rPr>
              <a:t>to</a:t>
            </a:r>
            <a:r>
              <a:rPr lang="es-ES" sz="3600" b="1" i="0" u="none" dirty="0">
                <a:solidFill>
                  <a:srgbClr val="0070C0"/>
                </a:solidFill>
                <a:latin typeface="Arial"/>
                <a:ea typeface="Arial"/>
                <a:cs typeface="Arial"/>
                <a:sym typeface="Arial"/>
              </a:rPr>
              <a:t> be </a:t>
            </a:r>
            <a:r>
              <a:rPr lang="es-ES" sz="3600" b="1" i="0" u="none" dirty="0" err="1">
                <a:solidFill>
                  <a:srgbClr val="0070C0"/>
                </a:solidFill>
                <a:latin typeface="Arial"/>
                <a:ea typeface="Arial"/>
                <a:cs typeface="Arial"/>
                <a:sym typeface="Arial"/>
              </a:rPr>
              <a:t>happy</a:t>
            </a:r>
            <a:r>
              <a:rPr lang="es-ES" sz="3600" b="1" i="0" u="none" dirty="0">
                <a:solidFill>
                  <a:srgbClr val="0070C0"/>
                </a:solidFill>
                <a:latin typeface="Arial"/>
                <a:ea typeface="Arial"/>
                <a:cs typeface="Arial"/>
                <a:sym typeface="Arial"/>
              </a:rPr>
              <a:t> and </a:t>
            </a:r>
            <a:r>
              <a:rPr lang="es-ES" sz="3600" b="1" i="0" u="none" dirty="0" err="1">
                <a:solidFill>
                  <a:srgbClr val="0070C0"/>
                </a:solidFill>
                <a:latin typeface="Arial"/>
                <a:ea typeface="Arial"/>
                <a:cs typeface="Arial"/>
                <a:sym typeface="Arial"/>
              </a:rPr>
              <a:t>to</a:t>
            </a:r>
            <a:r>
              <a:rPr lang="es-ES" sz="3600" b="1" i="0" u="none" dirty="0">
                <a:solidFill>
                  <a:srgbClr val="0070C0"/>
                </a:solidFill>
                <a:latin typeface="Arial"/>
                <a:ea typeface="Arial"/>
                <a:cs typeface="Arial"/>
                <a:sym typeface="Arial"/>
              </a:rPr>
              <a:t> </a:t>
            </a:r>
            <a:r>
              <a:rPr lang="es-ES" sz="3600" b="1" i="0" u="none" dirty="0" err="1">
                <a:solidFill>
                  <a:srgbClr val="0070C0"/>
                </a:solidFill>
                <a:latin typeface="Arial"/>
                <a:ea typeface="Arial"/>
                <a:cs typeface="Arial"/>
                <a:sym typeface="Arial"/>
              </a:rPr>
              <a:t>get</a:t>
            </a:r>
            <a:r>
              <a:rPr lang="es-ES" sz="3600" b="1" i="0" u="none" dirty="0">
                <a:solidFill>
                  <a:srgbClr val="0070C0"/>
                </a:solidFill>
                <a:latin typeface="Arial"/>
                <a:ea typeface="Arial"/>
                <a:cs typeface="Arial"/>
                <a:sym typeface="Arial"/>
              </a:rPr>
              <a:t> </a:t>
            </a:r>
            <a:r>
              <a:rPr lang="es-ES" sz="3600" b="1" i="0" u="none" dirty="0" err="1">
                <a:solidFill>
                  <a:srgbClr val="0070C0"/>
                </a:solidFill>
                <a:latin typeface="Arial"/>
                <a:ea typeface="Arial"/>
                <a:cs typeface="Arial"/>
                <a:sym typeface="Arial"/>
              </a:rPr>
              <a:t>to</a:t>
            </a:r>
            <a:r>
              <a:rPr lang="es-ES" sz="3600" b="1" i="0" u="none" dirty="0">
                <a:solidFill>
                  <a:srgbClr val="0070C0"/>
                </a:solidFill>
                <a:latin typeface="Arial"/>
                <a:ea typeface="Arial"/>
                <a:cs typeface="Arial"/>
                <a:sym typeface="Arial"/>
              </a:rPr>
              <a:t> </a:t>
            </a:r>
            <a:r>
              <a:rPr lang="es-ES" sz="3600" b="1" i="0" u="none" dirty="0" err="1">
                <a:solidFill>
                  <a:srgbClr val="0070C0"/>
                </a:solidFill>
                <a:latin typeface="Arial"/>
                <a:ea typeface="Arial"/>
                <a:cs typeface="Arial"/>
                <a:sym typeface="Arial"/>
              </a:rPr>
              <a:t>Heaven</a:t>
            </a:r>
            <a:r>
              <a:rPr lang="es-ES" sz="3600" b="1" i="0" u="none" dirty="0">
                <a:solidFill>
                  <a:srgbClr val="0070C0"/>
                </a:solidFill>
                <a:latin typeface="Arial"/>
                <a:ea typeface="Arial"/>
                <a:cs typeface="Arial"/>
                <a:sym typeface="Arial"/>
              </a:rPr>
              <a:t>.</a:t>
            </a:r>
            <a:endParaRPr lang="en-US" dirty="0"/>
          </a:p>
        </p:txBody>
      </p:sp>
      <p:pic>
        <p:nvPicPr>
          <p:cNvPr id="3" name="Google Shape;260;p15" descr="Corazones en red » Domingo XX del T.O.">
            <a:extLst>
              <a:ext uri="{FF2B5EF4-FFF2-40B4-BE49-F238E27FC236}">
                <a16:creationId xmlns:a16="http://schemas.microsoft.com/office/drawing/2014/main" id="{009F393E-0D9C-4A4E-9DB4-BF4E5D0FD18E}"/>
              </a:ext>
            </a:extLst>
          </p:cNvPr>
          <p:cNvPicPr preferRelativeResize="0"/>
          <p:nvPr/>
        </p:nvPicPr>
        <p:blipFill rotWithShape="1">
          <a:blip r:embed="rId2">
            <a:alphaModFix/>
          </a:blip>
          <a:srcRect/>
          <a:stretch/>
        </p:blipFill>
        <p:spPr>
          <a:xfrm>
            <a:off x="685800" y="1969477"/>
            <a:ext cx="7772400" cy="4701197"/>
          </a:xfrm>
          <a:prstGeom prst="rect">
            <a:avLst/>
          </a:prstGeom>
          <a:noFill/>
          <a:ln>
            <a:noFill/>
          </a:ln>
        </p:spPr>
      </p:pic>
    </p:spTree>
    <p:extLst>
      <p:ext uri="{BB962C8B-B14F-4D97-AF65-F5344CB8AC3E}">
        <p14:creationId xmlns:p14="http://schemas.microsoft.com/office/powerpoint/2010/main" val="115306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Google Shape;270;p16"/>
          <p:cNvSpPr txBox="1"/>
          <p:nvPr/>
        </p:nvSpPr>
        <p:spPr>
          <a:xfrm>
            <a:off x="187325" y="144463"/>
            <a:ext cx="4176857" cy="17850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200"/>
              <a:buFont typeface="Arial"/>
              <a:buNone/>
            </a:pPr>
            <a:r>
              <a:rPr lang="en-US" sz="2200" b="1" i="0" u="none" dirty="0">
                <a:solidFill>
                  <a:srgbClr val="0070C0"/>
                </a:solidFill>
                <a:latin typeface="Arial"/>
                <a:ea typeface="Arial"/>
                <a:cs typeface="Arial"/>
                <a:sym typeface="Arial"/>
              </a:rPr>
              <a:t>When we talk to God, do we THANK Him for all the blessings He gives us? (our families, our health, our friends, our food…)</a:t>
            </a:r>
            <a:endParaRPr dirty="0"/>
          </a:p>
        </p:txBody>
      </p:sp>
      <p:pic>
        <p:nvPicPr>
          <p:cNvPr id="271" name="Google Shape;271;p16" descr="Ninos orando: imágenes, fotos de stock libres de derechos | Depositphotos"/>
          <p:cNvPicPr preferRelativeResize="0"/>
          <p:nvPr/>
        </p:nvPicPr>
        <p:blipFill rotWithShape="1">
          <a:blip r:embed="rId3">
            <a:alphaModFix/>
          </a:blip>
          <a:srcRect/>
          <a:stretch/>
        </p:blipFill>
        <p:spPr>
          <a:xfrm>
            <a:off x="4951828" y="158918"/>
            <a:ext cx="4044534" cy="2359693"/>
          </a:xfrm>
          <a:prstGeom prst="rect">
            <a:avLst/>
          </a:prstGeom>
          <a:noFill/>
          <a:ln>
            <a:noFill/>
          </a:ln>
        </p:spPr>
      </p:pic>
      <p:pic>
        <p:nvPicPr>
          <p:cNvPr id="272" name="Google Shape;272;p16"/>
          <p:cNvPicPr preferRelativeResize="0"/>
          <p:nvPr/>
        </p:nvPicPr>
        <p:blipFill rotWithShape="1">
          <a:blip r:embed="rId4">
            <a:alphaModFix/>
          </a:blip>
          <a:srcRect/>
          <a:stretch/>
        </p:blipFill>
        <p:spPr>
          <a:xfrm>
            <a:off x="147637" y="2042245"/>
            <a:ext cx="3383353" cy="2600093"/>
          </a:xfrm>
          <a:prstGeom prst="rect">
            <a:avLst/>
          </a:prstGeom>
          <a:noFill/>
          <a:ln>
            <a:noFill/>
          </a:ln>
        </p:spPr>
      </p:pic>
      <p:sp>
        <p:nvSpPr>
          <p:cNvPr id="273" name="Google Shape;273;p16"/>
          <p:cNvSpPr txBox="1"/>
          <p:nvPr/>
        </p:nvSpPr>
        <p:spPr>
          <a:xfrm>
            <a:off x="3643531" y="2873707"/>
            <a:ext cx="5352831"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200"/>
              <a:buFont typeface="Arial"/>
              <a:buNone/>
            </a:pPr>
            <a:r>
              <a:rPr lang="en-US" sz="2200" b="1" i="0" u="none" dirty="0">
                <a:solidFill>
                  <a:srgbClr val="00B050"/>
                </a:solidFill>
                <a:latin typeface="Arial"/>
                <a:ea typeface="Arial"/>
                <a:cs typeface="Arial"/>
                <a:sym typeface="Arial"/>
              </a:rPr>
              <a:t>God is so great! </a:t>
            </a:r>
            <a:r>
              <a:rPr lang="en-US" sz="2200" b="1" dirty="0">
                <a:solidFill>
                  <a:srgbClr val="00B050"/>
                </a:solidFill>
              </a:rPr>
              <a:t>Do we let Him know by PRAISING Him? God you are Good, Holy, Almighty, Merciful</a:t>
            </a:r>
            <a:r>
              <a:rPr lang="en-US" sz="2200" b="1" i="0" u="none" dirty="0">
                <a:solidFill>
                  <a:srgbClr val="00B050"/>
                </a:solidFill>
                <a:latin typeface="Arial"/>
                <a:ea typeface="Arial"/>
                <a:cs typeface="Arial"/>
                <a:sym typeface="Arial"/>
              </a:rPr>
              <a:t>…</a:t>
            </a:r>
            <a:endParaRPr dirty="0"/>
          </a:p>
        </p:txBody>
      </p:sp>
      <p:sp>
        <p:nvSpPr>
          <p:cNvPr id="274" name="Google Shape;274;p16"/>
          <p:cNvSpPr txBox="1"/>
          <p:nvPr/>
        </p:nvSpPr>
        <p:spPr>
          <a:xfrm>
            <a:off x="287078" y="4997434"/>
            <a:ext cx="595578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200"/>
              <a:buFont typeface="Arial"/>
              <a:buNone/>
            </a:pPr>
            <a:r>
              <a:rPr lang="en-US" sz="2200" b="1" i="0" u="none" dirty="0">
                <a:solidFill>
                  <a:srgbClr val="FF0000"/>
                </a:solidFill>
                <a:latin typeface="Arial"/>
                <a:ea typeface="Arial"/>
                <a:cs typeface="Arial"/>
                <a:sym typeface="Arial"/>
              </a:rPr>
              <a:t>Sometimes we hurt God with what we do or fail to do. Do we ask for FORGIVENESS? (for the times we ignor</a:t>
            </a:r>
            <a:r>
              <a:rPr lang="en-US" sz="2200" b="1" dirty="0">
                <a:solidFill>
                  <a:srgbClr val="FF0000"/>
                </a:solidFill>
              </a:rPr>
              <a:t>e Him, we disobey our parents, </a:t>
            </a:r>
            <a:r>
              <a:rPr lang="en-US" sz="2200" b="1" i="0" u="none" dirty="0">
                <a:solidFill>
                  <a:srgbClr val="FF0000"/>
                </a:solidFill>
                <a:latin typeface="Arial"/>
                <a:ea typeface="Arial"/>
                <a:cs typeface="Arial"/>
                <a:sym typeface="Arial"/>
              </a:rPr>
              <a:t>we fight with our siblings…</a:t>
            </a:r>
            <a:endParaRPr dirty="0"/>
          </a:p>
        </p:txBody>
      </p:sp>
      <p:pic>
        <p:nvPicPr>
          <p:cNvPr id="275" name="Google Shape;275;p16"/>
          <p:cNvPicPr preferRelativeResize="0"/>
          <p:nvPr/>
        </p:nvPicPr>
        <p:blipFill rotWithShape="1">
          <a:blip r:embed="rId5">
            <a:alphaModFix/>
          </a:blip>
          <a:srcRect/>
          <a:stretch/>
        </p:blipFill>
        <p:spPr>
          <a:xfrm>
            <a:off x="6435725" y="4375149"/>
            <a:ext cx="2560637" cy="2436813"/>
          </a:xfrm>
          <a:prstGeom prst="rect">
            <a:avLst/>
          </a:prstGeom>
          <a:noFill/>
          <a:ln>
            <a:noFill/>
          </a:ln>
        </p:spPr>
      </p:pic>
    </p:spTree>
    <p:extLst>
      <p:ext uri="{BB962C8B-B14F-4D97-AF65-F5344CB8AC3E}">
        <p14:creationId xmlns:p14="http://schemas.microsoft.com/office/powerpoint/2010/main" val="364290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1000"/>
                                        <p:tgtEl>
                                          <p:spTgt spid="2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1000"/>
                                        <p:tgtEl>
                                          <p:spTgt spid="2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1000"/>
                                        <p:tgtEl>
                                          <p:spTgt spid="273"/>
                                        </p:tgtEl>
                                      </p:cBhvr>
                                    </p:animEffect>
                                  </p:childTnLst>
                                </p:cTn>
                              </p:par>
                              <p:par>
                                <p:cTn id="16" presetID="10" presetClass="entr" presetSubtype="0" fill="hold" nodeType="withEffect">
                                  <p:stCondLst>
                                    <p:cond delay="0"/>
                                  </p:stCondLst>
                                  <p:childTnLst>
                                    <p:set>
                                      <p:cBhvr>
                                        <p:cTn id="17" dur="1" fill="hold">
                                          <p:stCondLst>
                                            <p:cond delay="0"/>
                                          </p:stCondLst>
                                        </p:cTn>
                                        <p:tgtEl>
                                          <p:spTgt spid="272"/>
                                        </p:tgtEl>
                                        <p:attrNameLst>
                                          <p:attrName>style.visibility</p:attrName>
                                        </p:attrNameLst>
                                      </p:cBhvr>
                                      <p:to>
                                        <p:strVal val="visible"/>
                                      </p:to>
                                    </p:set>
                                    <p:animEffect transition="in" filter="fade">
                                      <p:cBhvr>
                                        <p:cTn id="18" dur="1000"/>
                                        <p:tgtEl>
                                          <p:spTgt spid="2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4"/>
                                        </p:tgtEl>
                                        <p:attrNameLst>
                                          <p:attrName>style.visibility</p:attrName>
                                        </p:attrNameLst>
                                      </p:cBhvr>
                                      <p:to>
                                        <p:strVal val="visible"/>
                                      </p:to>
                                    </p:set>
                                    <p:animEffect transition="in" filter="fade">
                                      <p:cBhvr>
                                        <p:cTn id="23" dur="1000"/>
                                        <p:tgtEl>
                                          <p:spTgt spid="274"/>
                                        </p:tgtEl>
                                      </p:cBhvr>
                                    </p:animEffect>
                                  </p:childTnLst>
                                </p:cTn>
                              </p:par>
                              <p:par>
                                <p:cTn id="24" presetID="10" presetClass="entr" presetSubtype="0" fill="hold" nodeType="withEffect">
                                  <p:stCondLst>
                                    <p:cond delay="0"/>
                                  </p:stCondLst>
                                  <p:childTnLst>
                                    <p:set>
                                      <p:cBhvr>
                                        <p:cTn id="25" dur="1" fill="hold">
                                          <p:stCondLst>
                                            <p:cond delay="0"/>
                                          </p:stCondLst>
                                        </p:cTn>
                                        <p:tgtEl>
                                          <p:spTgt spid="275"/>
                                        </p:tgtEl>
                                        <p:attrNameLst>
                                          <p:attrName>style.visibility</p:attrName>
                                        </p:attrNameLst>
                                      </p:cBhvr>
                                      <p:to>
                                        <p:strVal val="visible"/>
                                      </p:to>
                                    </p:set>
                                    <p:animEffect transition="in" filter="fade">
                                      <p:cBhvr>
                                        <p:cTn id="26"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txBox="1">
            <a:spLocks noGrp="1"/>
          </p:cNvSpPr>
          <p:nvPr>
            <p:ph type="body" idx="1"/>
          </p:nvPr>
        </p:nvSpPr>
        <p:spPr>
          <a:xfrm>
            <a:off x="0" y="187284"/>
            <a:ext cx="9144000" cy="701919"/>
          </a:xfrm>
          <a:prstGeom prst="rect">
            <a:avLst/>
          </a:prstGeom>
          <a:noFill/>
          <a:ln>
            <a:noFill/>
          </a:ln>
        </p:spPr>
        <p:txBody>
          <a:bodyPr spcFirstLastPara="1" wrap="square" lIns="91425" tIns="45700" rIns="91425" bIns="45700" anchor="t" anchorCtr="0">
            <a:noAutofit/>
          </a:bodyPr>
          <a:lstStyle/>
          <a:p>
            <a:pPr marL="906463" marR="0" lvl="1" indent="-514350" algn="l" rtl="0">
              <a:spcBef>
                <a:spcPts val="0"/>
              </a:spcBef>
              <a:spcAft>
                <a:spcPts val="0"/>
              </a:spcAft>
              <a:buClr>
                <a:srgbClr val="0070C0"/>
              </a:buClr>
              <a:buSzPts val="3000"/>
              <a:buFont typeface="+mj-lt"/>
              <a:buAutoNum type="arabicPeriod" startAt="2"/>
            </a:pPr>
            <a:r>
              <a:rPr lang="en-US" sz="3000" dirty="0">
                <a:solidFill>
                  <a:srgbClr val="0070C0"/>
                </a:solidFill>
                <a:latin typeface="Arial"/>
                <a:ea typeface="Arial"/>
                <a:cs typeface="Arial"/>
                <a:sym typeface="Arial"/>
              </a:rPr>
              <a:t>The Angel also asked them for small sacrifices.</a:t>
            </a:r>
            <a:endParaRPr sz="3000" b="0" i="0" u="none" strike="noStrike" cap="none" dirty="0">
              <a:solidFill>
                <a:srgbClr val="0070C0"/>
              </a:solidFill>
              <a:latin typeface="Arial"/>
              <a:ea typeface="Arial"/>
              <a:cs typeface="Arial"/>
              <a:sym typeface="Arial"/>
            </a:endParaRPr>
          </a:p>
        </p:txBody>
      </p:sp>
      <p:sp>
        <p:nvSpPr>
          <p:cNvPr id="9" name="TextBox 8">
            <a:extLst>
              <a:ext uri="{FF2B5EF4-FFF2-40B4-BE49-F238E27FC236}">
                <a16:creationId xmlns:a16="http://schemas.microsoft.com/office/drawing/2014/main" id="{FCF8AD1A-6CF0-41B9-848C-CF3C93097CF1}"/>
              </a:ext>
            </a:extLst>
          </p:cNvPr>
          <p:cNvSpPr txBox="1"/>
          <p:nvPr/>
        </p:nvSpPr>
        <p:spPr>
          <a:xfrm>
            <a:off x="-208573" y="3429000"/>
            <a:ext cx="9144000" cy="820674"/>
          </a:xfrm>
          <a:prstGeom prst="rect">
            <a:avLst/>
          </a:prstGeom>
          <a:noFill/>
        </p:spPr>
        <p:txBody>
          <a:bodyPr wrap="square" rtlCol="0">
            <a:spAutoFit/>
          </a:bodyPr>
          <a:lstStyle/>
          <a:p>
            <a:pPr marL="392112" marR="0" lvl="1" indent="0" algn="ctr" rtl="0">
              <a:lnSpc>
                <a:spcPct val="150000"/>
              </a:lnSpc>
              <a:spcBef>
                <a:spcPts val="0"/>
              </a:spcBef>
              <a:spcAft>
                <a:spcPts val="0"/>
              </a:spcAft>
              <a:buClr>
                <a:srgbClr val="0070C0"/>
              </a:buClr>
              <a:buSzPts val="2400"/>
              <a:buFont typeface="Arial"/>
              <a:buNone/>
            </a:pPr>
            <a:r>
              <a:rPr lang="es-ES" sz="2800" b="1" i="0" u="none" strike="noStrike" cap="none" dirty="0" err="1">
                <a:solidFill>
                  <a:srgbClr val="FF0000"/>
                </a:solidFill>
                <a:latin typeface="Arial"/>
                <a:ea typeface="Arial"/>
                <a:cs typeface="Arial"/>
                <a:sym typeface="Arial"/>
              </a:rPr>
              <a:t>What</a:t>
            </a:r>
            <a:r>
              <a:rPr lang="es-ES" sz="2800" b="1" i="0" u="none" strike="noStrike" cap="none" dirty="0">
                <a:solidFill>
                  <a:srgbClr val="FF0000"/>
                </a:solidFill>
                <a:latin typeface="Arial"/>
                <a:ea typeface="Arial"/>
                <a:cs typeface="Arial"/>
                <a:sym typeface="Arial"/>
              </a:rPr>
              <a:t> </a:t>
            </a:r>
            <a:r>
              <a:rPr lang="es-ES" sz="2800" b="1" i="0" u="none" strike="noStrike" cap="none" dirty="0" err="1">
                <a:solidFill>
                  <a:srgbClr val="FF0000"/>
                </a:solidFill>
                <a:latin typeface="Arial"/>
                <a:ea typeface="Arial"/>
                <a:cs typeface="Arial"/>
                <a:sym typeface="Arial"/>
              </a:rPr>
              <a:t>is</a:t>
            </a:r>
            <a:r>
              <a:rPr lang="es-ES" sz="2800" b="1" i="0" u="none" strike="noStrike" cap="none" dirty="0">
                <a:solidFill>
                  <a:srgbClr val="FF0000"/>
                </a:solidFill>
                <a:latin typeface="Arial"/>
                <a:ea typeface="Arial"/>
                <a:cs typeface="Arial"/>
                <a:sym typeface="Arial"/>
              </a:rPr>
              <a:t> a </a:t>
            </a:r>
            <a:r>
              <a:rPr lang="es-ES" sz="2800" b="1" i="0" u="none" strike="noStrike" cap="none" dirty="0" err="1">
                <a:solidFill>
                  <a:srgbClr val="FF0000"/>
                </a:solidFill>
                <a:latin typeface="Arial"/>
                <a:ea typeface="Arial"/>
                <a:cs typeface="Arial"/>
                <a:sym typeface="Arial"/>
              </a:rPr>
              <a:t>sacrifice</a:t>
            </a:r>
            <a:r>
              <a:rPr lang="es-ES" sz="3600" b="1" i="0" u="none" strike="noStrike" cap="none" dirty="0">
                <a:solidFill>
                  <a:srgbClr val="FF0D5D"/>
                </a:solidFill>
                <a:latin typeface="Arial"/>
                <a:ea typeface="Arial"/>
                <a:cs typeface="Arial"/>
                <a:sym typeface="Arial"/>
              </a:rPr>
              <a:t>?</a:t>
            </a:r>
          </a:p>
        </p:txBody>
      </p:sp>
      <p:sp>
        <p:nvSpPr>
          <p:cNvPr id="3" name="TextBox 2">
            <a:extLst>
              <a:ext uri="{FF2B5EF4-FFF2-40B4-BE49-F238E27FC236}">
                <a16:creationId xmlns:a16="http://schemas.microsoft.com/office/drawing/2014/main" id="{533398EA-00D9-42AD-8341-F010BBF111A1}"/>
              </a:ext>
            </a:extLst>
          </p:cNvPr>
          <p:cNvSpPr txBox="1"/>
          <p:nvPr/>
        </p:nvSpPr>
        <p:spPr>
          <a:xfrm>
            <a:off x="963661" y="4953134"/>
            <a:ext cx="4811151" cy="1015663"/>
          </a:xfrm>
          <a:prstGeom prst="rect">
            <a:avLst/>
          </a:prstGeom>
          <a:noFill/>
        </p:spPr>
        <p:txBody>
          <a:bodyPr wrap="square" rtlCol="0">
            <a:spAutoFit/>
          </a:bodyPr>
          <a:lstStyle/>
          <a:p>
            <a:pPr marL="392112" marR="0" lvl="1" indent="0" algn="l" rtl="0">
              <a:lnSpc>
                <a:spcPct val="100000"/>
              </a:lnSpc>
              <a:spcBef>
                <a:spcPts val="440"/>
              </a:spcBef>
              <a:spcAft>
                <a:spcPts val="0"/>
              </a:spcAft>
              <a:buClr>
                <a:srgbClr val="0070C0"/>
              </a:buClr>
              <a:buSzPts val="2200"/>
              <a:buFont typeface="Arial"/>
              <a:buNone/>
            </a:pPr>
            <a:r>
              <a:rPr lang="es-ES" sz="3000" dirty="0">
                <a:solidFill>
                  <a:srgbClr val="0070C0"/>
                </a:solidFill>
              </a:rPr>
              <a:t>Un sacrificio es hacer algo que nos cuesta:</a:t>
            </a:r>
            <a:endParaRPr lang="es-ES" sz="3000" dirty="0">
              <a:solidFill>
                <a:srgbClr val="0070C0"/>
              </a:solidFill>
              <a:sym typeface="Times New Roman"/>
            </a:endParaRPr>
          </a:p>
        </p:txBody>
      </p:sp>
      <p:pic>
        <p:nvPicPr>
          <p:cNvPr id="1028" name="Picture 4" descr="Warning, Stop And Do Not Sign Icon PNG Transparent Background, Free  Download #20458 - FreeIconsPNG">
            <a:extLst>
              <a:ext uri="{FF2B5EF4-FFF2-40B4-BE49-F238E27FC236}">
                <a16:creationId xmlns:a16="http://schemas.microsoft.com/office/drawing/2014/main" id="{2ABB1DAB-932D-404A-891D-67B798C7A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4669964"/>
            <a:ext cx="1779538" cy="1779538"/>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39;p5">
            <a:extLst>
              <a:ext uri="{FF2B5EF4-FFF2-40B4-BE49-F238E27FC236}">
                <a16:creationId xmlns:a16="http://schemas.microsoft.com/office/drawing/2014/main" id="{AD443870-11BB-47F0-9597-3FF920663D64}"/>
              </a:ext>
            </a:extLst>
          </p:cNvPr>
          <p:cNvPicPr preferRelativeResize="0"/>
          <p:nvPr/>
        </p:nvPicPr>
        <p:blipFill rotWithShape="1">
          <a:blip r:embed="rId4">
            <a:alphaModFix/>
          </a:blip>
          <a:srcRect/>
          <a:stretch/>
        </p:blipFill>
        <p:spPr>
          <a:xfrm>
            <a:off x="2240769" y="889203"/>
            <a:ext cx="4662462" cy="25397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7"/>
          <p:cNvSpPr txBox="1">
            <a:spLocks noGrp="1"/>
          </p:cNvSpPr>
          <p:nvPr>
            <p:ph type="body" idx="1"/>
          </p:nvPr>
        </p:nvSpPr>
        <p:spPr>
          <a:xfrm>
            <a:off x="0" y="465687"/>
            <a:ext cx="5922498" cy="4943499"/>
          </a:xfrm>
          <a:prstGeom prst="rect">
            <a:avLst/>
          </a:prstGeom>
          <a:noFill/>
          <a:ln>
            <a:noFill/>
          </a:ln>
        </p:spPr>
        <p:txBody>
          <a:bodyPr spcFirstLastPara="1" wrap="square" lIns="91425" tIns="45700" rIns="91425" bIns="45700" anchor="t" anchorCtr="0">
            <a:noAutofit/>
          </a:bodyPr>
          <a:lstStyle/>
          <a:p>
            <a:pPr marL="392112" marR="0" lvl="1" indent="0" algn="l" rtl="0">
              <a:lnSpc>
                <a:spcPct val="100000"/>
              </a:lnSpc>
              <a:spcBef>
                <a:spcPts val="200"/>
              </a:spcBef>
              <a:spcAft>
                <a:spcPts val="0"/>
              </a:spcAft>
              <a:buClr>
                <a:schemeClr val="dk1"/>
              </a:buClr>
              <a:buSzPts val="1000"/>
              <a:buFont typeface="Times New Roman"/>
              <a:buNone/>
            </a:pPr>
            <a:endParaRPr sz="2400" b="0" i="0" u="none" strike="noStrike" cap="none" dirty="0">
              <a:solidFill>
                <a:srgbClr val="0070C0"/>
              </a:solidFill>
              <a:latin typeface="Arial"/>
              <a:ea typeface="Arial"/>
              <a:cs typeface="Arial"/>
              <a:sym typeface="Arial"/>
            </a:endParaRPr>
          </a:p>
          <a:p>
            <a:pPr marL="392112" marR="0" lvl="1" indent="-139700" algn="l" rtl="0">
              <a:lnSpc>
                <a:spcPct val="100000"/>
              </a:lnSpc>
              <a:spcBef>
                <a:spcPts val="440"/>
              </a:spcBef>
              <a:spcAft>
                <a:spcPts val="0"/>
              </a:spcAft>
              <a:buClr>
                <a:srgbClr val="0070C0"/>
              </a:buClr>
              <a:buSzPts val="2200"/>
              <a:buFont typeface="Noto Sans Symbols"/>
              <a:buChar char="❖"/>
            </a:pPr>
            <a:r>
              <a:rPr lang="en-US" sz="2400" b="0" i="0" u="none" strike="noStrike" cap="none" dirty="0">
                <a:solidFill>
                  <a:srgbClr val="0070C0"/>
                </a:solidFill>
                <a:latin typeface="Arial"/>
                <a:ea typeface="Arial"/>
                <a:cs typeface="Arial"/>
                <a:sym typeface="Arial"/>
              </a:rPr>
              <a:t>For example, if we love sweets and we give one up, it’s difficult for us.</a:t>
            </a:r>
            <a:endParaRPr sz="2400" dirty="0"/>
          </a:p>
          <a:p>
            <a:pPr marL="392112" marR="0" lvl="1" indent="0" algn="l" rtl="0">
              <a:lnSpc>
                <a:spcPct val="100000"/>
              </a:lnSpc>
              <a:spcBef>
                <a:spcPts val="440"/>
              </a:spcBef>
              <a:spcAft>
                <a:spcPts val="0"/>
              </a:spcAft>
              <a:buClr>
                <a:schemeClr val="dk1"/>
              </a:buClr>
              <a:buSzPts val="2200"/>
              <a:buFont typeface="Times New Roman"/>
              <a:buNone/>
            </a:pPr>
            <a:endParaRPr lang="en-US" sz="2400" b="0" i="0" u="none" strike="noStrike" cap="none" dirty="0">
              <a:solidFill>
                <a:srgbClr val="0070C0"/>
              </a:solidFill>
              <a:latin typeface="Arial"/>
              <a:ea typeface="Arial"/>
              <a:cs typeface="Arial"/>
              <a:sym typeface="Arial"/>
            </a:endParaRPr>
          </a:p>
          <a:p>
            <a:pPr marL="392112" marR="0" lvl="1" indent="0" algn="l" rtl="0">
              <a:lnSpc>
                <a:spcPct val="100000"/>
              </a:lnSpc>
              <a:spcBef>
                <a:spcPts val="440"/>
              </a:spcBef>
              <a:spcAft>
                <a:spcPts val="0"/>
              </a:spcAft>
              <a:buClr>
                <a:schemeClr val="dk1"/>
              </a:buClr>
              <a:buSzPts val="2200"/>
              <a:buFont typeface="Times New Roman"/>
              <a:buNone/>
            </a:pPr>
            <a:endParaRPr sz="2400" b="0" i="0" u="none" strike="noStrike" cap="none" dirty="0">
              <a:solidFill>
                <a:srgbClr val="0070C0"/>
              </a:solidFill>
              <a:latin typeface="Arial"/>
              <a:ea typeface="Arial"/>
              <a:cs typeface="Arial"/>
              <a:sym typeface="Arial"/>
            </a:endParaRPr>
          </a:p>
          <a:p>
            <a:pPr marL="392112" marR="0" lvl="1" indent="-139700" algn="l" rtl="0">
              <a:lnSpc>
                <a:spcPct val="100000"/>
              </a:lnSpc>
              <a:spcBef>
                <a:spcPts val="440"/>
              </a:spcBef>
              <a:spcAft>
                <a:spcPts val="0"/>
              </a:spcAft>
              <a:buClr>
                <a:srgbClr val="0070C0"/>
              </a:buClr>
              <a:buSzPts val="2200"/>
              <a:buFont typeface="Noto Sans Symbols"/>
              <a:buChar char="❖"/>
            </a:pPr>
            <a:r>
              <a:rPr lang="en-US" sz="2400" b="0" i="0" u="none" strike="noStrike" cap="none" dirty="0">
                <a:solidFill>
                  <a:srgbClr val="0070C0"/>
                </a:solidFill>
                <a:latin typeface="Arial"/>
                <a:ea typeface="Arial"/>
                <a:cs typeface="Arial"/>
                <a:sym typeface="Arial"/>
              </a:rPr>
              <a:t>When we help clean at home instead of watching TV or playing videos, it’s difficult for us. </a:t>
            </a:r>
          </a:p>
          <a:p>
            <a:pPr marL="392112" marR="0" lvl="1" indent="0" algn="l" rtl="0">
              <a:lnSpc>
                <a:spcPct val="100000"/>
              </a:lnSpc>
              <a:spcBef>
                <a:spcPts val="440"/>
              </a:spcBef>
              <a:spcAft>
                <a:spcPts val="0"/>
              </a:spcAft>
              <a:buClr>
                <a:schemeClr val="dk1"/>
              </a:buClr>
              <a:buSzPts val="2200"/>
              <a:buFont typeface="Times New Roman"/>
              <a:buNone/>
            </a:pPr>
            <a:endParaRPr sz="2400" b="0" i="0" u="none" strike="noStrike" cap="none" dirty="0">
              <a:solidFill>
                <a:srgbClr val="0070C0"/>
              </a:solidFill>
              <a:latin typeface="Arial"/>
              <a:ea typeface="Arial"/>
              <a:cs typeface="Arial"/>
              <a:sym typeface="Arial"/>
            </a:endParaRPr>
          </a:p>
          <a:p>
            <a:pPr marL="392112" marR="0" lvl="1" indent="-139700" algn="l" rtl="0">
              <a:lnSpc>
                <a:spcPct val="100000"/>
              </a:lnSpc>
              <a:spcBef>
                <a:spcPts val="440"/>
              </a:spcBef>
              <a:spcAft>
                <a:spcPts val="0"/>
              </a:spcAft>
              <a:buClr>
                <a:srgbClr val="0070C0"/>
              </a:buClr>
              <a:buSzPts val="2200"/>
              <a:buFont typeface="Noto Sans Symbols"/>
              <a:buChar char="❖"/>
            </a:pPr>
            <a:r>
              <a:rPr lang="en-US" sz="2400" b="0" i="0" u="none" strike="noStrike" cap="none" dirty="0">
                <a:solidFill>
                  <a:srgbClr val="0070C0"/>
                </a:solidFill>
                <a:latin typeface="Arial"/>
                <a:ea typeface="Arial"/>
                <a:cs typeface="Arial"/>
                <a:sym typeface="Arial"/>
              </a:rPr>
              <a:t>When a sibling angers us and we refuse to fight</a:t>
            </a:r>
            <a:r>
              <a:rPr lang="en-US" sz="2400" dirty="0">
                <a:solidFill>
                  <a:srgbClr val="0070C0"/>
                </a:solidFill>
                <a:latin typeface="Arial"/>
                <a:ea typeface="Arial"/>
                <a:cs typeface="Arial"/>
                <a:sym typeface="Arial"/>
              </a:rPr>
              <a:t> with them, it’s difficult for us. </a:t>
            </a:r>
            <a:endParaRPr sz="2400" dirty="0"/>
          </a:p>
        </p:txBody>
      </p:sp>
      <p:pic>
        <p:nvPicPr>
          <p:cNvPr id="402" name="Google Shape;402;p27" descr="http://t1.gstatic.com/images?q=tbn:ANd9GcQBlAxWN-J_7lFLslOhnu7H73BZ_5NDJjYEJqaJTHty1bGeohRgfw"/>
          <p:cNvPicPr preferRelativeResize="0"/>
          <p:nvPr/>
        </p:nvPicPr>
        <p:blipFill rotWithShape="1">
          <a:blip r:embed="rId3">
            <a:alphaModFix/>
          </a:blip>
          <a:srcRect/>
          <a:stretch/>
        </p:blipFill>
        <p:spPr>
          <a:xfrm>
            <a:off x="6260121" y="4616768"/>
            <a:ext cx="2655273" cy="2096086"/>
          </a:xfrm>
          <a:prstGeom prst="rect">
            <a:avLst/>
          </a:prstGeom>
          <a:noFill/>
          <a:ln>
            <a:noFill/>
          </a:ln>
        </p:spPr>
      </p:pic>
      <p:pic>
        <p:nvPicPr>
          <p:cNvPr id="403" name="Google Shape;403;p27" descr="http://www.bulletininserts.org/images/inserts/vac.jpg"/>
          <p:cNvPicPr preferRelativeResize="0"/>
          <p:nvPr/>
        </p:nvPicPr>
        <p:blipFill rotWithShape="1">
          <a:blip r:embed="rId4">
            <a:alphaModFix/>
          </a:blip>
          <a:srcRect/>
          <a:stretch/>
        </p:blipFill>
        <p:spPr>
          <a:xfrm>
            <a:off x="6260118" y="2372475"/>
            <a:ext cx="2655273" cy="2096086"/>
          </a:xfrm>
          <a:prstGeom prst="rect">
            <a:avLst/>
          </a:prstGeom>
          <a:noFill/>
          <a:ln>
            <a:noFill/>
          </a:ln>
        </p:spPr>
      </p:pic>
      <p:pic>
        <p:nvPicPr>
          <p:cNvPr id="404" name="Google Shape;404;p27" descr="http://t1.gstatic.com/images?q=tbn:ANd9GcREOOOuOmyN8gAEg7WWRuIwMlojvPuqXkDtlzwGqn-UIHaTH1TW"/>
          <p:cNvPicPr preferRelativeResize="0"/>
          <p:nvPr/>
        </p:nvPicPr>
        <p:blipFill rotWithShape="1">
          <a:blip r:embed="rId5">
            <a:alphaModFix/>
          </a:blip>
          <a:srcRect/>
          <a:stretch/>
        </p:blipFill>
        <p:spPr>
          <a:xfrm>
            <a:off x="6260119" y="128183"/>
            <a:ext cx="2655273" cy="2096086"/>
          </a:xfrm>
          <a:prstGeom prst="rect">
            <a:avLst/>
          </a:prstGeom>
          <a:noFill/>
          <a:ln>
            <a:noFill/>
          </a:ln>
        </p:spPr>
      </p:pic>
    </p:spTree>
    <p:extLst>
      <p:ext uri="{BB962C8B-B14F-4D97-AF65-F5344CB8AC3E}">
        <p14:creationId xmlns:p14="http://schemas.microsoft.com/office/powerpoint/2010/main" val="242408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8">
                                            <p:txEl>
                                              <p:pRg st="1" end="1"/>
                                            </p:txEl>
                                          </p:spTgt>
                                        </p:tgtEl>
                                        <p:attrNameLst>
                                          <p:attrName>style.visibility</p:attrName>
                                        </p:attrNameLst>
                                      </p:cBhvr>
                                      <p:to>
                                        <p:strVal val="visible"/>
                                      </p:to>
                                    </p:set>
                                    <p:animEffect transition="in" filter="fade">
                                      <p:cBhvr>
                                        <p:cTn id="7" dur="1000"/>
                                        <p:tgtEl>
                                          <p:spTgt spid="398">
                                            <p:txEl>
                                              <p:pRg st="1" end="1"/>
                                            </p:txEl>
                                          </p:spTgt>
                                        </p:tgtEl>
                                      </p:cBhvr>
                                    </p:animEffect>
                                    <p:anim calcmode="lin" valueType="num">
                                      <p:cBhvr>
                                        <p:cTn id="8" dur="1000" fill="hold"/>
                                        <p:tgtEl>
                                          <p:spTgt spid="39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98">
                                            <p:txEl>
                                              <p:pRg st="1" end="1"/>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04"/>
                                        </p:tgtEl>
                                        <p:attrNameLst>
                                          <p:attrName>style.visibility</p:attrName>
                                        </p:attrNameLst>
                                      </p:cBhvr>
                                      <p:to>
                                        <p:strVal val="visible"/>
                                      </p:to>
                                    </p:set>
                                    <p:animEffect transition="in" filter="fade">
                                      <p:cBhvr>
                                        <p:cTn id="12" dur="1000"/>
                                        <p:tgtEl>
                                          <p:spTgt spid="40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98">
                                            <p:txEl>
                                              <p:pRg st="4" end="4"/>
                                            </p:txEl>
                                          </p:spTgt>
                                        </p:tgtEl>
                                        <p:attrNameLst>
                                          <p:attrName>style.visibility</p:attrName>
                                        </p:attrNameLst>
                                      </p:cBhvr>
                                      <p:to>
                                        <p:strVal val="visible"/>
                                      </p:to>
                                    </p:set>
                                    <p:animEffect transition="in" filter="fade">
                                      <p:cBhvr>
                                        <p:cTn id="17" dur="1000"/>
                                        <p:tgtEl>
                                          <p:spTgt spid="398">
                                            <p:txEl>
                                              <p:pRg st="4" end="4"/>
                                            </p:txEl>
                                          </p:spTgt>
                                        </p:tgtEl>
                                      </p:cBhvr>
                                    </p:animEffect>
                                    <p:anim calcmode="lin" valueType="num">
                                      <p:cBhvr>
                                        <p:cTn id="18" dur="1000" fill="hold"/>
                                        <p:tgtEl>
                                          <p:spTgt spid="398">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98">
                                            <p:txEl>
                                              <p:pRg st="4" end="4"/>
                                            </p:txEl>
                                          </p:spTgt>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03"/>
                                        </p:tgtEl>
                                        <p:attrNameLst>
                                          <p:attrName>style.visibility</p:attrName>
                                        </p:attrNameLst>
                                      </p:cBhvr>
                                      <p:to>
                                        <p:strVal val="visible"/>
                                      </p:to>
                                    </p:set>
                                    <p:animEffect transition="in" filter="fade">
                                      <p:cBhvr>
                                        <p:cTn id="22" dur="1000"/>
                                        <p:tgtEl>
                                          <p:spTgt spid="40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98">
                                            <p:txEl>
                                              <p:pRg st="6" end="6"/>
                                            </p:txEl>
                                          </p:spTgt>
                                        </p:tgtEl>
                                        <p:attrNameLst>
                                          <p:attrName>style.visibility</p:attrName>
                                        </p:attrNameLst>
                                      </p:cBhvr>
                                      <p:to>
                                        <p:strVal val="visible"/>
                                      </p:to>
                                    </p:set>
                                    <p:animEffect transition="in" filter="fade">
                                      <p:cBhvr>
                                        <p:cTn id="27" dur="1000"/>
                                        <p:tgtEl>
                                          <p:spTgt spid="398">
                                            <p:txEl>
                                              <p:pRg st="6" end="6"/>
                                            </p:txEl>
                                          </p:spTgt>
                                        </p:tgtEl>
                                      </p:cBhvr>
                                    </p:animEffect>
                                    <p:anim calcmode="lin" valueType="num">
                                      <p:cBhvr>
                                        <p:cTn id="28" dur="1000" fill="hold"/>
                                        <p:tgtEl>
                                          <p:spTgt spid="398">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98">
                                            <p:txEl>
                                              <p:pRg st="6" end="6"/>
                                            </p:txEl>
                                          </p:spTgt>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02"/>
                                        </p:tgtEl>
                                        <p:attrNameLst>
                                          <p:attrName>style.visibility</p:attrName>
                                        </p:attrNameLst>
                                      </p:cBhvr>
                                      <p:to>
                                        <p:strVal val="visible"/>
                                      </p:to>
                                    </p:set>
                                    <p:animEffect transition="in" filter="fade">
                                      <p:cBhvr>
                                        <p:cTn id="32"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8"/>
          <p:cNvSpPr txBox="1">
            <a:spLocks noGrp="1"/>
          </p:cNvSpPr>
          <p:nvPr>
            <p:ph type="body" idx="1"/>
          </p:nvPr>
        </p:nvSpPr>
        <p:spPr>
          <a:xfrm>
            <a:off x="-211015" y="1156650"/>
            <a:ext cx="6362433" cy="3327769"/>
          </a:xfrm>
          <a:prstGeom prst="rect">
            <a:avLst/>
          </a:prstGeom>
          <a:noFill/>
          <a:ln>
            <a:noFill/>
          </a:ln>
        </p:spPr>
        <p:txBody>
          <a:bodyPr spcFirstLastPara="1" wrap="square" lIns="91425" tIns="45700" rIns="91425" bIns="45700" anchor="t" anchorCtr="0">
            <a:noAutofit/>
          </a:bodyPr>
          <a:lstStyle/>
          <a:p>
            <a:pPr marL="392112" marR="0" lvl="1" indent="0" algn="ctr" rtl="0">
              <a:lnSpc>
                <a:spcPct val="100000"/>
              </a:lnSpc>
              <a:spcBef>
                <a:spcPts val="440"/>
              </a:spcBef>
              <a:spcAft>
                <a:spcPts val="0"/>
              </a:spcAft>
              <a:buClr>
                <a:srgbClr val="0070C0"/>
              </a:buClr>
              <a:buSzPts val="2200"/>
              <a:buFont typeface="Arial"/>
              <a:buNone/>
            </a:pPr>
            <a:r>
              <a:rPr lang="es-UY" sz="2200" b="0" i="0" u="none" strike="noStrike" cap="none" dirty="0" err="1">
                <a:solidFill>
                  <a:srgbClr val="0070C0"/>
                </a:solidFill>
                <a:latin typeface="Arial"/>
                <a:ea typeface="Arial"/>
                <a:cs typeface="Arial"/>
                <a:sym typeface="Arial"/>
              </a:rPr>
              <a:t>When</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we</a:t>
            </a:r>
            <a:r>
              <a:rPr lang="es-UY" sz="2200" b="0" i="0" u="none" strike="noStrike" cap="none" dirty="0">
                <a:solidFill>
                  <a:srgbClr val="0070C0"/>
                </a:solidFill>
                <a:latin typeface="Arial"/>
                <a:ea typeface="Arial"/>
                <a:cs typeface="Arial"/>
                <a:sym typeface="Arial"/>
              </a:rPr>
              <a:t> do </a:t>
            </a:r>
            <a:r>
              <a:rPr lang="es-UY" sz="2200" b="0" i="0" u="none" strike="noStrike" cap="none" dirty="0" err="1">
                <a:solidFill>
                  <a:srgbClr val="0070C0"/>
                </a:solidFill>
                <a:latin typeface="Arial"/>
                <a:ea typeface="Arial"/>
                <a:cs typeface="Arial"/>
                <a:sym typeface="Arial"/>
              </a:rPr>
              <a:t>something</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that</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is</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difficult</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for</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us</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to</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help</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someone</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else</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for</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love</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of</a:t>
            </a:r>
            <a:r>
              <a:rPr lang="es-UY" sz="2200" b="0" i="0" u="none" strike="noStrike" cap="none" dirty="0">
                <a:solidFill>
                  <a:srgbClr val="0070C0"/>
                </a:solidFill>
                <a:latin typeface="Arial"/>
                <a:ea typeface="Arial"/>
                <a:cs typeface="Arial"/>
                <a:sym typeface="Arial"/>
              </a:rPr>
              <a:t> </a:t>
            </a:r>
            <a:r>
              <a:rPr lang="es-UY" sz="2200" b="0" i="0" u="none" strike="noStrike" cap="none" dirty="0" err="1">
                <a:solidFill>
                  <a:srgbClr val="0070C0"/>
                </a:solidFill>
                <a:latin typeface="Arial"/>
                <a:ea typeface="Arial"/>
                <a:cs typeface="Arial"/>
                <a:sym typeface="Arial"/>
              </a:rPr>
              <a:t>Jesus</a:t>
            </a:r>
            <a:r>
              <a:rPr lang="es-UY" sz="2200" b="0" i="0" u="none" strike="noStrike" cap="none" dirty="0">
                <a:solidFill>
                  <a:srgbClr val="0070C0"/>
                </a:solidFill>
                <a:latin typeface="Arial"/>
                <a:ea typeface="Arial"/>
                <a:cs typeface="Arial"/>
                <a:sym typeface="Arial"/>
              </a:rPr>
              <a:t>, </a:t>
            </a:r>
          </a:p>
          <a:p>
            <a:pPr marL="392112" marR="0" lvl="1" indent="0" algn="ctr" rtl="0">
              <a:lnSpc>
                <a:spcPct val="100000"/>
              </a:lnSpc>
              <a:spcBef>
                <a:spcPts val="440"/>
              </a:spcBef>
              <a:spcAft>
                <a:spcPts val="0"/>
              </a:spcAft>
              <a:buClr>
                <a:srgbClr val="0070C0"/>
              </a:buClr>
              <a:buSzPts val="2200"/>
              <a:buFont typeface="Arial"/>
              <a:buNone/>
            </a:pPr>
            <a:endParaRPr lang="es-UY" sz="2000" b="0" i="0" u="none" strike="noStrike" cap="none" dirty="0">
              <a:solidFill>
                <a:srgbClr val="0070C0"/>
              </a:solidFill>
              <a:latin typeface="Arial"/>
              <a:ea typeface="Arial"/>
              <a:cs typeface="Arial"/>
              <a:sym typeface="Arial"/>
            </a:endParaRPr>
          </a:p>
          <a:p>
            <a:pPr marL="392112" marR="0" lvl="1" indent="0" algn="ctr" rtl="0">
              <a:lnSpc>
                <a:spcPct val="100000"/>
              </a:lnSpc>
              <a:spcBef>
                <a:spcPts val="600"/>
              </a:spcBef>
              <a:spcAft>
                <a:spcPts val="0"/>
              </a:spcAft>
              <a:buClr>
                <a:srgbClr val="FF0D5D"/>
              </a:buClr>
              <a:buSzPts val="3000"/>
              <a:buFont typeface="Arial"/>
              <a:buNone/>
            </a:pPr>
            <a:r>
              <a:rPr lang="es-UY" sz="3000" b="0" i="0" u="none" strike="noStrike" cap="none" dirty="0" err="1">
                <a:solidFill>
                  <a:srgbClr val="FF0D5D"/>
                </a:solidFill>
                <a:latin typeface="Arial"/>
                <a:ea typeface="Arial"/>
                <a:cs typeface="Arial"/>
                <a:sym typeface="Arial"/>
              </a:rPr>
              <a:t>Jesus</a:t>
            </a:r>
            <a:r>
              <a:rPr lang="es-UY" sz="3000" b="0" i="0" u="none" strike="noStrike" cap="none" dirty="0">
                <a:solidFill>
                  <a:srgbClr val="FF0D5D"/>
                </a:solidFill>
                <a:latin typeface="Arial"/>
                <a:ea typeface="Arial"/>
                <a:cs typeface="Arial"/>
                <a:sym typeface="Arial"/>
              </a:rPr>
              <a:t> </a:t>
            </a:r>
            <a:r>
              <a:rPr lang="es-UY" sz="3000" b="0" i="0" u="none" strike="noStrike" cap="none" dirty="0" err="1">
                <a:solidFill>
                  <a:srgbClr val="FF0D5D"/>
                </a:solidFill>
                <a:latin typeface="Arial"/>
                <a:ea typeface="Arial"/>
                <a:cs typeface="Arial"/>
                <a:sym typeface="Arial"/>
              </a:rPr>
              <a:t>feels</a:t>
            </a:r>
            <a:r>
              <a:rPr lang="es-UY" sz="3000" b="0" i="0" u="none" strike="noStrike" cap="none" dirty="0">
                <a:solidFill>
                  <a:srgbClr val="FF0D5D"/>
                </a:solidFill>
                <a:latin typeface="Arial"/>
                <a:ea typeface="Arial"/>
                <a:cs typeface="Arial"/>
                <a:sym typeface="Arial"/>
              </a:rPr>
              <a:t> </a:t>
            </a:r>
            <a:r>
              <a:rPr lang="es-UY" sz="3000" b="0" i="0" u="none" strike="noStrike" cap="none" dirty="0" err="1">
                <a:solidFill>
                  <a:srgbClr val="FF0D5D"/>
                </a:solidFill>
                <a:latin typeface="Arial"/>
                <a:ea typeface="Arial"/>
                <a:cs typeface="Arial"/>
                <a:sym typeface="Arial"/>
              </a:rPr>
              <a:t>how</a:t>
            </a:r>
            <a:r>
              <a:rPr lang="es-UY" sz="3000" b="0" i="0" u="none" strike="noStrike" cap="none" dirty="0">
                <a:solidFill>
                  <a:srgbClr val="FF0D5D"/>
                </a:solidFill>
                <a:latin typeface="Arial"/>
                <a:ea typeface="Arial"/>
                <a:cs typeface="Arial"/>
                <a:sym typeface="Arial"/>
              </a:rPr>
              <a:t> </a:t>
            </a:r>
            <a:r>
              <a:rPr lang="es-UY" sz="3000" b="0" i="0" u="none" strike="noStrike" cap="none" dirty="0" err="1">
                <a:solidFill>
                  <a:srgbClr val="FF0D5D"/>
                </a:solidFill>
                <a:latin typeface="Arial"/>
                <a:ea typeface="Arial"/>
                <a:cs typeface="Arial"/>
                <a:sym typeface="Arial"/>
              </a:rPr>
              <a:t>much</a:t>
            </a:r>
            <a:r>
              <a:rPr lang="es-UY" sz="3000" b="0" i="0" u="none" strike="noStrike" cap="none" dirty="0">
                <a:solidFill>
                  <a:srgbClr val="FF0D5D"/>
                </a:solidFill>
                <a:latin typeface="Arial"/>
                <a:ea typeface="Arial"/>
                <a:cs typeface="Arial"/>
                <a:sym typeface="Arial"/>
              </a:rPr>
              <a:t> </a:t>
            </a:r>
            <a:r>
              <a:rPr lang="es-UY" sz="3000" b="0" i="0" u="none" strike="noStrike" cap="none" dirty="0" err="1">
                <a:solidFill>
                  <a:srgbClr val="FF0D5D"/>
                </a:solidFill>
                <a:latin typeface="Arial"/>
                <a:ea typeface="Arial"/>
                <a:cs typeface="Arial"/>
                <a:sym typeface="Arial"/>
              </a:rPr>
              <a:t>we</a:t>
            </a:r>
            <a:r>
              <a:rPr lang="es-UY" sz="3000" b="0" i="0" u="none" strike="noStrike" cap="none" dirty="0">
                <a:solidFill>
                  <a:srgbClr val="FF0D5D"/>
                </a:solidFill>
                <a:latin typeface="Arial"/>
                <a:ea typeface="Arial"/>
                <a:cs typeface="Arial"/>
                <a:sym typeface="Arial"/>
              </a:rPr>
              <a:t> </a:t>
            </a:r>
            <a:r>
              <a:rPr lang="es-UY" sz="3000" b="0" i="0" u="none" strike="noStrike" cap="none" dirty="0" err="1">
                <a:solidFill>
                  <a:srgbClr val="FF0D5D"/>
                </a:solidFill>
                <a:latin typeface="Arial"/>
                <a:ea typeface="Arial"/>
                <a:cs typeface="Arial"/>
                <a:sym typeface="Arial"/>
              </a:rPr>
              <a:t>love</a:t>
            </a:r>
            <a:r>
              <a:rPr lang="es-UY" sz="3000" b="0" i="0" u="none" strike="noStrike" cap="none" dirty="0">
                <a:solidFill>
                  <a:srgbClr val="FF0D5D"/>
                </a:solidFill>
                <a:latin typeface="Arial"/>
                <a:ea typeface="Arial"/>
                <a:cs typeface="Arial"/>
                <a:sym typeface="Arial"/>
              </a:rPr>
              <a:t> </a:t>
            </a:r>
            <a:r>
              <a:rPr lang="es-UY" sz="3000" b="0" i="0" u="none" strike="noStrike" cap="none" dirty="0" err="1">
                <a:solidFill>
                  <a:srgbClr val="FF0D5D"/>
                </a:solidFill>
                <a:latin typeface="Arial"/>
                <a:ea typeface="Arial"/>
                <a:cs typeface="Arial"/>
                <a:sym typeface="Arial"/>
              </a:rPr>
              <a:t>Him</a:t>
            </a:r>
            <a:r>
              <a:rPr lang="es-UY" sz="3000" b="0" i="0" u="none" strike="noStrike" cap="none" dirty="0">
                <a:solidFill>
                  <a:srgbClr val="FF0D5D"/>
                </a:solidFill>
                <a:latin typeface="Arial"/>
                <a:ea typeface="Arial"/>
                <a:cs typeface="Arial"/>
                <a:sym typeface="Arial"/>
              </a:rPr>
              <a:t> and </a:t>
            </a:r>
            <a:r>
              <a:rPr lang="es-UY" sz="3000" b="0" i="0" u="none" strike="noStrike" cap="none" dirty="0" err="1">
                <a:solidFill>
                  <a:srgbClr val="FF0D5D"/>
                </a:solidFill>
                <a:latin typeface="Arial"/>
                <a:ea typeface="Arial"/>
                <a:cs typeface="Arial"/>
                <a:sym typeface="Arial"/>
              </a:rPr>
              <a:t>gets</a:t>
            </a:r>
            <a:r>
              <a:rPr lang="es-UY" sz="3000" b="0" i="0" u="none" strike="noStrike" cap="none" dirty="0">
                <a:solidFill>
                  <a:srgbClr val="FF0D5D"/>
                </a:solidFill>
                <a:latin typeface="Arial"/>
                <a:ea typeface="Arial"/>
                <a:cs typeface="Arial"/>
                <a:sym typeface="Arial"/>
              </a:rPr>
              <a:t> </a:t>
            </a:r>
            <a:r>
              <a:rPr lang="es-UY" sz="3000" b="0" i="0" u="none" strike="noStrike" cap="none" dirty="0" err="1">
                <a:solidFill>
                  <a:srgbClr val="FF0D5D"/>
                </a:solidFill>
                <a:latin typeface="Arial"/>
                <a:ea typeface="Arial"/>
                <a:cs typeface="Arial"/>
                <a:sym typeface="Arial"/>
              </a:rPr>
              <a:t>very</a:t>
            </a:r>
            <a:r>
              <a:rPr lang="es-UY" sz="3000" b="0" i="0" u="none" strike="noStrike" cap="none" dirty="0">
                <a:solidFill>
                  <a:srgbClr val="FF0D5D"/>
                </a:solidFill>
                <a:latin typeface="Arial"/>
                <a:ea typeface="Arial"/>
                <a:cs typeface="Arial"/>
                <a:sym typeface="Arial"/>
              </a:rPr>
              <a:t> </a:t>
            </a:r>
            <a:r>
              <a:rPr lang="es-UY" sz="3000" b="0" i="0" u="none" strike="noStrike" cap="none" dirty="0" err="1">
                <a:solidFill>
                  <a:srgbClr val="FF0D5D"/>
                </a:solidFill>
                <a:latin typeface="Arial"/>
                <a:ea typeface="Arial"/>
                <a:cs typeface="Arial"/>
                <a:sym typeface="Arial"/>
              </a:rPr>
              <a:t>happy</a:t>
            </a:r>
            <a:r>
              <a:rPr lang="es-UY" sz="3000" b="0" i="0" u="none" strike="noStrike" cap="none" dirty="0">
                <a:solidFill>
                  <a:srgbClr val="FF0D5D"/>
                </a:solidFill>
                <a:latin typeface="Arial"/>
                <a:ea typeface="Arial"/>
                <a:cs typeface="Arial"/>
                <a:sym typeface="Arial"/>
              </a:rPr>
              <a:t>!</a:t>
            </a:r>
          </a:p>
          <a:p>
            <a:pPr marL="392112" marR="0" lvl="1" indent="0" algn="ctr" rtl="0">
              <a:lnSpc>
                <a:spcPct val="100000"/>
              </a:lnSpc>
              <a:spcBef>
                <a:spcPts val="600"/>
              </a:spcBef>
              <a:spcAft>
                <a:spcPts val="0"/>
              </a:spcAft>
              <a:buClr>
                <a:srgbClr val="FF0D5D"/>
              </a:buClr>
              <a:buSzPts val="3000"/>
              <a:buFont typeface="Arial"/>
              <a:buNone/>
            </a:pPr>
            <a:endParaRPr lang="es-UY" sz="2000" dirty="0"/>
          </a:p>
          <a:p>
            <a:pPr marL="392112" marR="0" lvl="1" indent="0" algn="ctr" rtl="0">
              <a:lnSpc>
                <a:spcPct val="100000"/>
              </a:lnSpc>
              <a:spcBef>
                <a:spcPts val="440"/>
              </a:spcBef>
              <a:spcAft>
                <a:spcPts val="0"/>
              </a:spcAft>
              <a:buClr>
                <a:srgbClr val="0070C0"/>
              </a:buClr>
              <a:buSzPts val="2200"/>
              <a:buFont typeface="Arial"/>
              <a:buNone/>
            </a:pPr>
            <a:r>
              <a:rPr lang="es-UY" sz="2200" dirty="0" err="1">
                <a:solidFill>
                  <a:srgbClr val="0070C0"/>
                </a:solidFill>
                <a:latin typeface="Arial"/>
                <a:ea typeface="Arial"/>
                <a:cs typeface="Arial"/>
                <a:sym typeface="Arial"/>
              </a:rPr>
              <a:t>That</a:t>
            </a:r>
            <a:r>
              <a:rPr lang="es-UY" sz="2200" dirty="0">
                <a:solidFill>
                  <a:srgbClr val="0070C0"/>
                </a:solidFill>
                <a:latin typeface="Arial"/>
                <a:ea typeface="Arial"/>
                <a:cs typeface="Arial"/>
                <a:sym typeface="Arial"/>
              </a:rPr>
              <a:t> </a:t>
            </a:r>
            <a:r>
              <a:rPr lang="es-UY" sz="2200" dirty="0" err="1">
                <a:solidFill>
                  <a:srgbClr val="0070C0"/>
                </a:solidFill>
                <a:latin typeface="Arial"/>
                <a:ea typeface="Arial"/>
                <a:cs typeface="Arial"/>
                <a:sym typeface="Arial"/>
              </a:rPr>
              <a:t>is</a:t>
            </a:r>
            <a:r>
              <a:rPr lang="es-UY" sz="2200" dirty="0">
                <a:solidFill>
                  <a:srgbClr val="0070C0"/>
                </a:solidFill>
                <a:latin typeface="Arial"/>
                <a:ea typeface="Arial"/>
                <a:cs typeface="Arial"/>
                <a:sym typeface="Arial"/>
              </a:rPr>
              <a:t> </a:t>
            </a:r>
            <a:r>
              <a:rPr lang="es-UY" sz="2200" dirty="0" err="1">
                <a:solidFill>
                  <a:srgbClr val="0070C0"/>
                </a:solidFill>
                <a:latin typeface="Arial"/>
                <a:ea typeface="Arial"/>
                <a:cs typeface="Arial"/>
                <a:sym typeface="Arial"/>
              </a:rPr>
              <a:t>why</a:t>
            </a:r>
            <a:r>
              <a:rPr lang="es-UY" sz="2200" dirty="0">
                <a:solidFill>
                  <a:srgbClr val="0070C0"/>
                </a:solidFill>
                <a:latin typeface="Arial"/>
                <a:ea typeface="Arial"/>
                <a:cs typeface="Arial"/>
                <a:sym typeface="Arial"/>
              </a:rPr>
              <a:t> </a:t>
            </a:r>
            <a:r>
              <a:rPr lang="es-UY" sz="2200" dirty="0" err="1">
                <a:solidFill>
                  <a:srgbClr val="0070C0"/>
                </a:solidFill>
                <a:latin typeface="Arial"/>
                <a:ea typeface="Arial"/>
                <a:cs typeface="Arial"/>
                <a:sym typeface="Arial"/>
              </a:rPr>
              <a:t>the</a:t>
            </a:r>
            <a:r>
              <a:rPr lang="es-UY" sz="2200" dirty="0">
                <a:solidFill>
                  <a:srgbClr val="0070C0"/>
                </a:solidFill>
                <a:latin typeface="Arial"/>
                <a:ea typeface="Arial"/>
                <a:cs typeface="Arial"/>
                <a:sym typeface="Arial"/>
              </a:rPr>
              <a:t> </a:t>
            </a:r>
            <a:r>
              <a:rPr lang="es-UY" sz="2200" dirty="0" err="1">
                <a:solidFill>
                  <a:srgbClr val="0070C0"/>
                </a:solidFill>
                <a:latin typeface="Arial"/>
                <a:ea typeface="Arial"/>
                <a:cs typeface="Arial"/>
                <a:sym typeface="Arial"/>
              </a:rPr>
              <a:t>Virgin</a:t>
            </a:r>
            <a:r>
              <a:rPr lang="es-UY" sz="2200" dirty="0">
                <a:solidFill>
                  <a:srgbClr val="0070C0"/>
                </a:solidFill>
                <a:latin typeface="Arial"/>
                <a:ea typeface="Arial"/>
                <a:cs typeface="Arial"/>
                <a:sym typeface="Arial"/>
              </a:rPr>
              <a:t> Mary </a:t>
            </a:r>
            <a:r>
              <a:rPr lang="es-UY" sz="2200" dirty="0" err="1">
                <a:solidFill>
                  <a:srgbClr val="0070C0"/>
                </a:solidFill>
                <a:latin typeface="Arial"/>
                <a:ea typeface="Arial"/>
                <a:cs typeface="Arial"/>
                <a:sym typeface="Arial"/>
              </a:rPr>
              <a:t>asks</a:t>
            </a:r>
            <a:r>
              <a:rPr lang="es-UY" sz="2200" dirty="0">
                <a:solidFill>
                  <a:srgbClr val="0070C0"/>
                </a:solidFill>
                <a:latin typeface="Arial"/>
                <a:ea typeface="Arial"/>
                <a:cs typeface="Arial"/>
                <a:sym typeface="Arial"/>
              </a:rPr>
              <a:t> </a:t>
            </a:r>
            <a:r>
              <a:rPr lang="es-UY" sz="2200" dirty="0" err="1">
                <a:solidFill>
                  <a:srgbClr val="0070C0"/>
                </a:solidFill>
                <a:latin typeface="Arial"/>
                <a:ea typeface="Arial"/>
                <a:cs typeface="Arial"/>
                <a:sym typeface="Arial"/>
              </a:rPr>
              <a:t>that</a:t>
            </a:r>
            <a:r>
              <a:rPr lang="es-UY" sz="2200" dirty="0">
                <a:solidFill>
                  <a:srgbClr val="0070C0"/>
                </a:solidFill>
                <a:latin typeface="Arial"/>
                <a:ea typeface="Arial"/>
                <a:cs typeface="Arial"/>
                <a:sym typeface="Arial"/>
              </a:rPr>
              <a:t> </a:t>
            </a:r>
            <a:r>
              <a:rPr lang="es-UY" sz="2200" dirty="0" err="1">
                <a:solidFill>
                  <a:srgbClr val="0070C0"/>
                </a:solidFill>
                <a:latin typeface="Arial"/>
                <a:ea typeface="Arial"/>
                <a:cs typeface="Arial"/>
                <a:sym typeface="Arial"/>
              </a:rPr>
              <a:t>we</a:t>
            </a:r>
            <a:r>
              <a:rPr lang="es-UY" sz="2200" dirty="0">
                <a:solidFill>
                  <a:srgbClr val="0070C0"/>
                </a:solidFill>
                <a:latin typeface="Arial"/>
                <a:ea typeface="Arial"/>
                <a:cs typeface="Arial"/>
                <a:sym typeface="Arial"/>
              </a:rPr>
              <a:t> </a:t>
            </a:r>
            <a:r>
              <a:rPr lang="es-UY" sz="2200" dirty="0" err="1">
                <a:solidFill>
                  <a:srgbClr val="0070C0"/>
                </a:solidFill>
                <a:latin typeface="Arial"/>
                <a:ea typeface="Arial"/>
                <a:cs typeface="Arial"/>
                <a:sym typeface="Arial"/>
              </a:rPr>
              <a:t>say</a:t>
            </a:r>
            <a:r>
              <a:rPr lang="es-UY" sz="2200" dirty="0">
                <a:solidFill>
                  <a:srgbClr val="0070C0"/>
                </a:solidFill>
                <a:latin typeface="Arial"/>
                <a:ea typeface="Arial"/>
                <a:cs typeface="Arial"/>
                <a:sym typeface="Arial"/>
              </a:rPr>
              <a:t> after </a:t>
            </a:r>
            <a:r>
              <a:rPr lang="es-UY" sz="2200" dirty="0" err="1">
                <a:solidFill>
                  <a:srgbClr val="0070C0"/>
                </a:solidFill>
                <a:latin typeface="Arial"/>
                <a:ea typeface="Arial"/>
                <a:cs typeface="Arial"/>
                <a:sym typeface="Arial"/>
              </a:rPr>
              <a:t>doing</a:t>
            </a:r>
            <a:r>
              <a:rPr lang="es-UY" sz="2200" dirty="0">
                <a:solidFill>
                  <a:srgbClr val="0070C0"/>
                </a:solidFill>
                <a:latin typeface="Arial"/>
                <a:ea typeface="Arial"/>
                <a:cs typeface="Arial"/>
                <a:sym typeface="Arial"/>
              </a:rPr>
              <a:t> a </a:t>
            </a:r>
            <a:r>
              <a:rPr lang="es-UY" sz="2200" dirty="0" err="1">
                <a:solidFill>
                  <a:srgbClr val="0070C0"/>
                </a:solidFill>
                <a:latin typeface="Arial"/>
                <a:ea typeface="Arial"/>
                <a:cs typeface="Arial"/>
                <a:sym typeface="Arial"/>
              </a:rPr>
              <a:t>sacrifice</a:t>
            </a:r>
            <a:r>
              <a:rPr lang="es-UY" sz="2200" dirty="0">
                <a:solidFill>
                  <a:srgbClr val="0070C0"/>
                </a:solidFill>
                <a:latin typeface="Arial"/>
                <a:ea typeface="Arial"/>
                <a:cs typeface="Arial"/>
                <a:sym typeface="Arial"/>
              </a:rPr>
              <a:t>: </a:t>
            </a:r>
          </a:p>
        </p:txBody>
      </p:sp>
      <p:pic>
        <p:nvPicPr>
          <p:cNvPr id="414" name="Google Shape;414;p28" descr="Niños Abrazando Jesús Ilustraciones Vectoriales, Clip Art Vectorizado Libre  De Derechos. Image 52716619."/>
          <p:cNvPicPr preferRelativeResize="0"/>
          <p:nvPr/>
        </p:nvPicPr>
        <p:blipFill rotWithShape="1">
          <a:blip r:embed="rId3">
            <a:alphaModFix/>
          </a:blip>
          <a:srcRect/>
          <a:stretch/>
        </p:blipFill>
        <p:spPr>
          <a:xfrm>
            <a:off x="6227299" y="1529480"/>
            <a:ext cx="2761957" cy="3193366"/>
          </a:xfrm>
          <a:prstGeom prst="rect">
            <a:avLst/>
          </a:prstGeom>
          <a:noFill/>
          <a:ln>
            <a:noFill/>
          </a:ln>
        </p:spPr>
      </p:pic>
      <p:sp>
        <p:nvSpPr>
          <p:cNvPr id="2" name="TextBox 1">
            <a:extLst>
              <a:ext uri="{FF2B5EF4-FFF2-40B4-BE49-F238E27FC236}">
                <a16:creationId xmlns:a16="http://schemas.microsoft.com/office/drawing/2014/main" id="{071B4123-354E-472D-A120-E0553D3F3028}"/>
              </a:ext>
            </a:extLst>
          </p:cNvPr>
          <p:cNvSpPr txBox="1"/>
          <p:nvPr/>
        </p:nvSpPr>
        <p:spPr>
          <a:xfrm>
            <a:off x="0" y="3788"/>
            <a:ext cx="9144000" cy="780214"/>
          </a:xfrm>
          <a:prstGeom prst="rect">
            <a:avLst/>
          </a:prstGeom>
          <a:noFill/>
        </p:spPr>
        <p:txBody>
          <a:bodyPr wrap="square" rtlCol="0">
            <a:spAutoFit/>
          </a:bodyPr>
          <a:lstStyle/>
          <a:p>
            <a:pPr marL="392112" lvl="1" algn="ctr">
              <a:lnSpc>
                <a:spcPct val="150000"/>
              </a:lnSpc>
              <a:buClr>
                <a:srgbClr val="0070C0"/>
              </a:buClr>
              <a:buSzPts val="2400"/>
            </a:pPr>
            <a:r>
              <a:rPr lang="es-UY" sz="3400" b="1" dirty="0" err="1">
                <a:solidFill>
                  <a:srgbClr val="FF0D5D"/>
                </a:solidFill>
              </a:rPr>
              <a:t>Why</a:t>
            </a:r>
            <a:r>
              <a:rPr lang="es-UY" sz="3400" b="1" dirty="0">
                <a:solidFill>
                  <a:srgbClr val="FF0D5D"/>
                </a:solidFill>
              </a:rPr>
              <a:t> </a:t>
            </a:r>
            <a:r>
              <a:rPr lang="es-UY" sz="3400" b="1" dirty="0" err="1">
                <a:solidFill>
                  <a:srgbClr val="FF0D5D"/>
                </a:solidFill>
              </a:rPr>
              <a:t>does</a:t>
            </a:r>
            <a:r>
              <a:rPr lang="es-UY" sz="3400" b="1" dirty="0">
                <a:solidFill>
                  <a:srgbClr val="FF0D5D"/>
                </a:solidFill>
              </a:rPr>
              <a:t> </a:t>
            </a:r>
            <a:r>
              <a:rPr lang="es-UY" sz="3400" b="1" dirty="0" err="1">
                <a:solidFill>
                  <a:srgbClr val="FF0D5D"/>
                </a:solidFill>
              </a:rPr>
              <a:t>the</a:t>
            </a:r>
            <a:r>
              <a:rPr lang="es-UY" sz="3400" b="1" dirty="0">
                <a:solidFill>
                  <a:srgbClr val="FF0D5D"/>
                </a:solidFill>
              </a:rPr>
              <a:t> </a:t>
            </a:r>
            <a:r>
              <a:rPr lang="es-UY" sz="3400" b="1" dirty="0" err="1">
                <a:solidFill>
                  <a:srgbClr val="FF0D5D"/>
                </a:solidFill>
              </a:rPr>
              <a:t>Angel</a:t>
            </a:r>
            <a:r>
              <a:rPr lang="es-UY" sz="3400" b="1" dirty="0">
                <a:solidFill>
                  <a:srgbClr val="FF0D5D"/>
                </a:solidFill>
              </a:rPr>
              <a:t> </a:t>
            </a:r>
            <a:r>
              <a:rPr lang="es-UY" sz="3400" b="1" dirty="0" err="1">
                <a:solidFill>
                  <a:srgbClr val="FF0D5D"/>
                </a:solidFill>
              </a:rPr>
              <a:t>ask</a:t>
            </a:r>
            <a:r>
              <a:rPr lang="es-UY" sz="3400" b="1" dirty="0">
                <a:solidFill>
                  <a:srgbClr val="FF0D5D"/>
                </a:solidFill>
              </a:rPr>
              <a:t> </a:t>
            </a:r>
            <a:r>
              <a:rPr lang="es-UY" sz="3400" b="1" dirty="0" err="1">
                <a:solidFill>
                  <a:srgbClr val="FF0D5D"/>
                </a:solidFill>
              </a:rPr>
              <a:t>for</a:t>
            </a:r>
            <a:r>
              <a:rPr lang="es-UY" sz="3400" b="1" dirty="0">
                <a:solidFill>
                  <a:srgbClr val="FF0D5D"/>
                </a:solidFill>
              </a:rPr>
              <a:t> </a:t>
            </a:r>
            <a:r>
              <a:rPr lang="es-UY" sz="3400" b="1" dirty="0" err="1">
                <a:solidFill>
                  <a:srgbClr val="FF0D5D"/>
                </a:solidFill>
              </a:rPr>
              <a:t>Sacrifices</a:t>
            </a:r>
            <a:r>
              <a:rPr lang="es-UY" sz="3400" b="1" dirty="0">
                <a:solidFill>
                  <a:srgbClr val="FF0D5D"/>
                </a:solidFill>
              </a:rPr>
              <a:t>?</a:t>
            </a:r>
            <a:r>
              <a:rPr lang="es-UY" sz="3000" b="1" i="0" u="none" strike="noStrike" cap="none" dirty="0">
                <a:solidFill>
                  <a:srgbClr val="0070C0"/>
                </a:solidFill>
                <a:sym typeface="Arial"/>
              </a:rPr>
              <a:t> </a:t>
            </a:r>
            <a:endParaRPr lang="es-UY" sz="3000" dirty="0"/>
          </a:p>
        </p:txBody>
      </p:sp>
      <p:sp>
        <p:nvSpPr>
          <p:cNvPr id="3" name="TextBox 2">
            <a:extLst>
              <a:ext uri="{FF2B5EF4-FFF2-40B4-BE49-F238E27FC236}">
                <a16:creationId xmlns:a16="http://schemas.microsoft.com/office/drawing/2014/main" id="{389F361C-86D7-4D24-B911-A65B25B3BE38}"/>
              </a:ext>
            </a:extLst>
          </p:cNvPr>
          <p:cNvSpPr txBox="1"/>
          <p:nvPr/>
        </p:nvSpPr>
        <p:spPr>
          <a:xfrm>
            <a:off x="1957045" y="5125273"/>
            <a:ext cx="7032211" cy="1092607"/>
          </a:xfrm>
          <a:prstGeom prst="rect">
            <a:avLst/>
          </a:prstGeom>
          <a:noFill/>
        </p:spPr>
        <p:txBody>
          <a:bodyPr wrap="square" rtlCol="0">
            <a:spAutoFit/>
          </a:bodyPr>
          <a:lstStyle/>
          <a:p>
            <a:pPr marL="392112" marR="0" lvl="1" indent="0" algn="ctr" rtl="0">
              <a:lnSpc>
                <a:spcPct val="100000"/>
              </a:lnSpc>
              <a:spcBef>
                <a:spcPts val="600"/>
              </a:spcBef>
              <a:spcAft>
                <a:spcPts val="0"/>
              </a:spcAft>
              <a:buClr>
                <a:srgbClr val="FF0D5D"/>
              </a:buClr>
              <a:buSzPts val="3000"/>
              <a:buFont typeface="Arial"/>
              <a:buNone/>
            </a:pPr>
            <a:r>
              <a:rPr lang="es-UY" sz="3000" dirty="0">
                <a:solidFill>
                  <a:srgbClr val="7030A0"/>
                </a:solidFill>
              </a:rPr>
              <a:t>Oh </a:t>
            </a:r>
            <a:r>
              <a:rPr lang="es-UY" sz="3000" dirty="0" err="1">
                <a:solidFill>
                  <a:srgbClr val="7030A0"/>
                </a:solidFill>
              </a:rPr>
              <a:t>Jesus</a:t>
            </a:r>
            <a:r>
              <a:rPr lang="es-UY" sz="3000" dirty="0">
                <a:solidFill>
                  <a:srgbClr val="7030A0"/>
                </a:solidFill>
              </a:rPr>
              <a:t>, </a:t>
            </a:r>
            <a:r>
              <a:rPr lang="es-UY" sz="3000" dirty="0" err="1">
                <a:solidFill>
                  <a:srgbClr val="7030A0"/>
                </a:solidFill>
              </a:rPr>
              <a:t>it’s</a:t>
            </a:r>
            <a:r>
              <a:rPr lang="es-UY" sz="3000" dirty="0">
                <a:solidFill>
                  <a:srgbClr val="7030A0"/>
                </a:solidFill>
              </a:rPr>
              <a:t> </a:t>
            </a:r>
            <a:r>
              <a:rPr lang="es-UY" sz="3000" dirty="0" err="1">
                <a:solidFill>
                  <a:srgbClr val="7030A0"/>
                </a:solidFill>
              </a:rPr>
              <a:t>for</a:t>
            </a:r>
            <a:r>
              <a:rPr lang="es-UY" sz="3000" dirty="0">
                <a:solidFill>
                  <a:srgbClr val="7030A0"/>
                </a:solidFill>
              </a:rPr>
              <a:t> </a:t>
            </a:r>
            <a:r>
              <a:rPr lang="es-UY" sz="3000" dirty="0" err="1">
                <a:solidFill>
                  <a:srgbClr val="7030A0"/>
                </a:solidFill>
              </a:rPr>
              <a:t>love</a:t>
            </a:r>
            <a:r>
              <a:rPr lang="es-UY" sz="3000" dirty="0">
                <a:solidFill>
                  <a:srgbClr val="7030A0"/>
                </a:solidFill>
              </a:rPr>
              <a:t> </a:t>
            </a:r>
            <a:r>
              <a:rPr lang="es-UY" sz="3000" dirty="0" err="1">
                <a:solidFill>
                  <a:srgbClr val="7030A0"/>
                </a:solidFill>
              </a:rPr>
              <a:t>of</a:t>
            </a:r>
            <a:r>
              <a:rPr lang="es-UY" sz="3000" dirty="0">
                <a:solidFill>
                  <a:srgbClr val="7030A0"/>
                </a:solidFill>
              </a:rPr>
              <a:t> </a:t>
            </a:r>
            <a:r>
              <a:rPr lang="es-UY" sz="3000" dirty="0" err="1">
                <a:solidFill>
                  <a:srgbClr val="7030A0"/>
                </a:solidFill>
              </a:rPr>
              <a:t>you</a:t>
            </a:r>
            <a:r>
              <a:rPr lang="es-UY" sz="3000" dirty="0">
                <a:solidFill>
                  <a:srgbClr val="7030A0"/>
                </a:solidFill>
              </a:rPr>
              <a:t>, </a:t>
            </a:r>
            <a:endParaRPr lang="es-UY" sz="3000" dirty="0">
              <a:solidFill>
                <a:srgbClr val="7030A0"/>
              </a:solidFill>
              <a:sym typeface="Times New Roman"/>
            </a:endParaRPr>
          </a:p>
          <a:p>
            <a:pPr marL="392112" marR="0" lvl="1" indent="0" algn="ctr" rtl="0">
              <a:lnSpc>
                <a:spcPct val="100000"/>
              </a:lnSpc>
              <a:spcBef>
                <a:spcPts val="600"/>
              </a:spcBef>
              <a:spcAft>
                <a:spcPts val="0"/>
              </a:spcAft>
              <a:buClr>
                <a:srgbClr val="FF0D5D"/>
              </a:buClr>
              <a:buSzPts val="3000"/>
              <a:buFont typeface="Arial"/>
              <a:buNone/>
            </a:pPr>
            <a:r>
              <a:rPr lang="es-UY" sz="3000" dirty="0">
                <a:solidFill>
                  <a:srgbClr val="7030A0"/>
                </a:solidFill>
              </a:rPr>
              <a:t>and </a:t>
            </a:r>
            <a:r>
              <a:rPr lang="es-UY" sz="3000" dirty="0" err="1">
                <a:solidFill>
                  <a:srgbClr val="7030A0"/>
                </a:solidFill>
              </a:rPr>
              <a:t>for</a:t>
            </a:r>
            <a:r>
              <a:rPr lang="es-UY" sz="3000" dirty="0">
                <a:solidFill>
                  <a:srgbClr val="7030A0"/>
                </a:solidFill>
              </a:rPr>
              <a:t> </a:t>
            </a:r>
            <a:r>
              <a:rPr lang="es-UY" sz="3000" dirty="0" err="1">
                <a:solidFill>
                  <a:srgbClr val="7030A0"/>
                </a:solidFill>
              </a:rPr>
              <a:t>the</a:t>
            </a:r>
            <a:r>
              <a:rPr lang="es-UY" sz="3000" dirty="0">
                <a:solidFill>
                  <a:srgbClr val="7030A0"/>
                </a:solidFill>
              </a:rPr>
              <a:t> </a:t>
            </a:r>
            <a:r>
              <a:rPr lang="es-UY" sz="3000" dirty="0" err="1">
                <a:solidFill>
                  <a:srgbClr val="7030A0"/>
                </a:solidFill>
              </a:rPr>
              <a:t>conversion</a:t>
            </a:r>
            <a:r>
              <a:rPr lang="es-UY" sz="3000" dirty="0">
                <a:solidFill>
                  <a:srgbClr val="7030A0"/>
                </a:solidFill>
              </a:rPr>
              <a:t> </a:t>
            </a:r>
            <a:r>
              <a:rPr lang="es-UY" sz="3000" dirty="0" err="1">
                <a:solidFill>
                  <a:srgbClr val="7030A0"/>
                </a:solidFill>
              </a:rPr>
              <a:t>of</a:t>
            </a:r>
            <a:r>
              <a:rPr lang="es-UY" sz="3000" dirty="0">
                <a:solidFill>
                  <a:srgbClr val="7030A0"/>
                </a:solidFill>
              </a:rPr>
              <a:t> </a:t>
            </a:r>
            <a:r>
              <a:rPr lang="es-UY" sz="3000" dirty="0" err="1">
                <a:solidFill>
                  <a:srgbClr val="7030A0"/>
                </a:solidFill>
              </a:rPr>
              <a:t>sinners</a:t>
            </a:r>
            <a:r>
              <a:rPr lang="es-UY" sz="3000" dirty="0">
                <a:solidFill>
                  <a:srgbClr val="7030A0"/>
                </a:solidFill>
              </a:rPr>
              <a:t>.</a:t>
            </a:r>
          </a:p>
        </p:txBody>
      </p:sp>
      <p:pic>
        <p:nvPicPr>
          <p:cNvPr id="6" name="Google Shape;200;p10">
            <a:extLst>
              <a:ext uri="{FF2B5EF4-FFF2-40B4-BE49-F238E27FC236}">
                <a16:creationId xmlns:a16="http://schemas.microsoft.com/office/drawing/2014/main" id="{B5058375-8329-4F5F-A1D3-C311E0F3875A}"/>
              </a:ext>
            </a:extLst>
          </p:cNvPr>
          <p:cNvPicPr preferRelativeResize="0"/>
          <p:nvPr/>
        </p:nvPicPr>
        <p:blipFill rotWithShape="1">
          <a:blip r:embed="rId4">
            <a:alphaModFix/>
          </a:blip>
          <a:srcRect/>
          <a:stretch/>
        </p:blipFill>
        <p:spPr>
          <a:xfrm>
            <a:off x="253217" y="4484419"/>
            <a:ext cx="1969477" cy="2268073"/>
          </a:xfrm>
          <a:prstGeom prst="rect">
            <a:avLst/>
          </a:prstGeom>
          <a:noFill/>
          <a:ln>
            <a:noFill/>
          </a:ln>
        </p:spPr>
      </p:pic>
      <p:sp>
        <p:nvSpPr>
          <p:cNvPr id="7" name="Google Shape;201;p10">
            <a:extLst>
              <a:ext uri="{FF2B5EF4-FFF2-40B4-BE49-F238E27FC236}">
                <a16:creationId xmlns:a16="http://schemas.microsoft.com/office/drawing/2014/main" id="{1E3F95DA-8354-4964-BC85-5B60ECF31C50}"/>
              </a:ext>
            </a:extLst>
          </p:cNvPr>
          <p:cNvSpPr/>
          <p:nvPr/>
        </p:nvSpPr>
        <p:spPr>
          <a:xfrm>
            <a:off x="278153" y="4614203"/>
            <a:ext cx="1058278" cy="845523"/>
          </a:xfrm>
          <a:prstGeom prst="ellipse">
            <a:avLst/>
          </a:prstGeom>
          <a:solidFill>
            <a:srgbClr val="FFFF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4231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animEffect transition="in" filter="fade">
                                      <p:cBhvr>
                                        <p:cTn id="7" dur="1000"/>
                                        <p:tgtEl>
                                          <p:spTgt spid="410">
                                            <p:txEl>
                                              <p:pRg st="0" end="0"/>
                                            </p:txEl>
                                          </p:spTgt>
                                        </p:tgtEl>
                                      </p:cBhvr>
                                    </p:animEffect>
                                    <p:anim calcmode="lin" valueType="num">
                                      <p:cBhvr>
                                        <p:cTn id="8" dur="1000" fill="hold"/>
                                        <p:tgtEl>
                                          <p:spTgt spid="4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0">
                                            <p:txEl>
                                              <p:pRg st="2" end="2"/>
                                            </p:txEl>
                                          </p:spTgt>
                                        </p:tgtEl>
                                        <p:attrNameLst>
                                          <p:attrName>style.visibility</p:attrName>
                                        </p:attrNameLst>
                                      </p:cBhvr>
                                      <p:to>
                                        <p:strVal val="visible"/>
                                      </p:to>
                                    </p:set>
                                    <p:anim calcmode="lin" valueType="num">
                                      <p:cBhvr>
                                        <p:cTn id="14" dur="500" fill="hold"/>
                                        <p:tgtEl>
                                          <p:spTgt spid="4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10">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414"/>
                                        </p:tgtEl>
                                        <p:attrNameLst>
                                          <p:attrName>style.visibility</p:attrName>
                                        </p:attrNameLst>
                                      </p:cBhvr>
                                      <p:to>
                                        <p:strVal val="visible"/>
                                      </p:to>
                                    </p:set>
                                    <p:anim calcmode="lin" valueType="num">
                                      <p:cBhvr>
                                        <p:cTn id="19" dur="500" fill="hold"/>
                                        <p:tgtEl>
                                          <p:spTgt spid="414"/>
                                        </p:tgtEl>
                                        <p:attrNameLst>
                                          <p:attrName>ppt_w</p:attrName>
                                        </p:attrNameLst>
                                      </p:cBhvr>
                                      <p:tavLst>
                                        <p:tav tm="0">
                                          <p:val>
                                            <p:fltVal val="0"/>
                                          </p:val>
                                        </p:tav>
                                        <p:tav tm="100000">
                                          <p:val>
                                            <p:strVal val="#ppt_w"/>
                                          </p:val>
                                        </p:tav>
                                      </p:tavLst>
                                    </p:anim>
                                    <p:anim calcmode="lin" valueType="num">
                                      <p:cBhvr>
                                        <p:cTn id="20" dur="500" fill="hold"/>
                                        <p:tgtEl>
                                          <p:spTgt spid="414"/>
                                        </p:tgtEl>
                                        <p:attrNameLst>
                                          <p:attrName>ppt_h</p:attrName>
                                        </p:attrNameLst>
                                      </p:cBhvr>
                                      <p:tavLst>
                                        <p:tav tm="0">
                                          <p:val>
                                            <p:fltVal val="0"/>
                                          </p:val>
                                        </p:tav>
                                        <p:tav tm="100000">
                                          <p:val>
                                            <p:strVal val="#ppt_h"/>
                                          </p:val>
                                        </p:tav>
                                      </p:tavLst>
                                    </p:anim>
                                    <p:animEffect transition="in" filter="fade">
                                      <p:cBhvr>
                                        <p:cTn id="21" dur="500"/>
                                        <p:tgtEl>
                                          <p:spTgt spid="4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10">
                                            <p:txEl>
                                              <p:pRg st="4" end="4"/>
                                            </p:txEl>
                                          </p:spTgt>
                                        </p:tgtEl>
                                        <p:attrNameLst>
                                          <p:attrName>style.visibility</p:attrName>
                                        </p:attrNameLst>
                                      </p:cBhvr>
                                      <p:to>
                                        <p:strVal val="visible"/>
                                      </p:to>
                                    </p:set>
                                    <p:animEffect transition="in" filter="fade">
                                      <p:cBhvr>
                                        <p:cTn id="26" dur="1000"/>
                                        <p:tgtEl>
                                          <p:spTgt spid="410">
                                            <p:txEl>
                                              <p:pRg st="4" end="4"/>
                                            </p:txEl>
                                          </p:spTgt>
                                        </p:tgtEl>
                                      </p:cBhvr>
                                    </p:animEffect>
                                    <p:anim calcmode="lin" valueType="num">
                                      <p:cBhvr>
                                        <p:cTn id="27" dur="1000" fill="hold"/>
                                        <p:tgtEl>
                                          <p:spTgt spid="410">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410">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9"/>
          <p:cNvSpPr txBox="1">
            <a:spLocks noGrp="1"/>
          </p:cNvSpPr>
          <p:nvPr>
            <p:ph type="body" idx="1"/>
          </p:nvPr>
        </p:nvSpPr>
        <p:spPr>
          <a:xfrm>
            <a:off x="886264" y="0"/>
            <a:ext cx="7371471" cy="1718310"/>
          </a:xfrm>
          <a:prstGeom prst="rect">
            <a:avLst/>
          </a:prstGeom>
          <a:noFill/>
          <a:ln>
            <a:noFill/>
          </a:ln>
        </p:spPr>
        <p:txBody>
          <a:bodyPr spcFirstLastPara="1" wrap="square" lIns="91425" tIns="45700" rIns="91425" bIns="45700" anchor="t" anchorCtr="0">
            <a:noAutofit/>
          </a:bodyPr>
          <a:lstStyle/>
          <a:p>
            <a:pPr marL="392112" marR="0" lvl="1" indent="0" algn="ctr" rtl="0">
              <a:lnSpc>
                <a:spcPct val="100000"/>
              </a:lnSpc>
              <a:spcBef>
                <a:spcPts val="600"/>
              </a:spcBef>
              <a:spcAft>
                <a:spcPts val="0"/>
              </a:spcAft>
              <a:buClr>
                <a:srgbClr val="FF0D5D"/>
              </a:buClr>
              <a:buSzPts val="3000"/>
              <a:buFont typeface="Arial"/>
              <a:buNone/>
            </a:pPr>
            <a:r>
              <a:rPr lang="en-US" sz="3600" b="0" i="0" u="none" strike="noStrike" cap="none" dirty="0">
                <a:solidFill>
                  <a:srgbClr val="FF0D5D"/>
                </a:solidFill>
                <a:latin typeface="+mj-lt"/>
                <a:ea typeface="Arial"/>
                <a:cs typeface="Arial"/>
                <a:sym typeface="Arial"/>
              </a:rPr>
              <a:t>Jesus uses our prayers and sacrifices, offered with love, to save souls!</a:t>
            </a:r>
            <a:endParaRPr sz="3600" dirty="0">
              <a:latin typeface="+mj-lt"/>
            </a:endParaRPr>
          </a:p>
          <a:p>
            <a:pPr marL="392112" marR="0" lvl="1" indent="0" algn="ctr" rtl="0">
              <a:lnSpc>
                <a:spcPct val="100000"/>
              </a:lnSpc>
              <a:spcBef>
                <a:spcPts val="200"/>
              </a:spcBef>
              <a:spcAft>
                <a:spcPts val="0"/>
              </a:spcAft>
              <a:buClr>
                <a:schemeClr val="dk1"/>
              </a:buClr>
              <a:buSzPts val="1000"/>
              <a:buFont typeface="Times New Roman"/>
              <a:buNone/>
            </a:pPr>
            <a:endParaRPr sz="1000" b="0" i="0" u="none" strike="noStrike" cap="none" dirty="0">
              <a:solidFill>
                <a:srgbClr val="FF0D5D"/>
              </a:solidFill>
              <a:latin typeface="Arial"/>
              <a:ea typeface="Arial"/>
              <a:cs typeface="Arial"/>
              <a:sym typeface="Arial"/>
            </a:endParaRPr>
          </a:p>
          <a:p>
            <a:pPr marL="342900" marR="0" lvl="0" indent="-279400" algn="l" rtl="0">
              <a:spcBef>
                <a:spcPts val="200"/>
              </a:spcBef>
              <a:spcAft>
                <a:spcPts val="0"/>
              </a:spcAft>
              <a:buClr>
                <a:schemeClr val="dk1"/>
              </a:buClr>
              <a:buSzPts val="1000"/>
              <a:buFont typeface="Times New Roman"/>
              <a:buNone/>
            </a:pPr>
            <a:endParaRPr sz="1000" b="0" i="0" u="none" strike="noStrike" cap="none" dirty="0">
              <a:solidFill>
                <a:srgbClr val="FF0D5D"/>
              </a:solidFill>
              <a:latin typeface="Arial"/>
              <a:ea typeface="Arial"/>
              <a:cs typeface="Arial"/>
              <a:sym typeface="Arial"/>
            </a:endParaRPr>
          </a:p>
        </p:txBody>
      </p:sp>
      <p:pic>
        <p:nvPicPr>
          <p:cNvPr id="424" name="Google Shape;424;p29" descr="Dibujos de Fano en color · Diócesis de Málaga : Portal de la Iglesia  Católica de Málaga | Biblia imagen, Historias de la biblia para niños,  Catolico"/>
          <p:cNvPicPr preferRelativeResize="0"/>
          <p:nvPr/>
        </p:nvPicPr>
        <p:blipFill rotWithShape="1">
          <a:blip r:embed="rId3">
            <a:alphaModFix/>
          </a:blip>
          <a:srcRect/>
          <a:stretch/>
        </p:blipFill>
        <p:spPr>
          <a:xfrm>
            <a:off x="886264" y="1941341"/>
            <a:ext cx="7484012" cy="4792101"/>
          </a:xfrm>
          <a:prstGeom prst="rect">
            <a:avLst/>
          </a:prstGeom>
          <a:noFill/>
          <a:ln>
            <a:noFill/>
          </a:ln>
        </p:spPr>
      </p:pic>
    </p:spTree>
    <p:extLst>
      <p:ext uri="{BB962C8B-B14F-4D97-AF65-F5344CB8AC3E}">
        <p14:creationId xmlns:p14="http://schemas.microsoft.com/office/powerpoint/2010/main" val="74906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0">
                                            <p:txEl>
                                              <p:pRg st="0" end="0"/>
                                            </p:txEl>
                                          </p:spTgt>
                                        </p:tgtEl>
                                        <p:attrNameLst>
                                          <p:attrName>style.visibility</p:attrName>
                                        </p:attrNameLst>
                                      </p:cBhvr>
                                      <p:to>
                                        <p:strVal val="visible"/>
                                      </p:to>
                                    </p:set>
                                    <p:animEffect transition="in" filter="fade">
                                      <p:cBhvr>
                                        <p:cTn id="7" dur="1000"/>
                                        <p:tgtEl>
                                          <p:spTgt spid="420">
                                            <p:txEl>
                                              <p:pRg st="0" end="0"/>
                                            </p:txEl>
                                          </p:spTgt>
                                        </p:tgtEl>
                                      </p:cBhvr>
                                    </p:animEffect>
                                    <p:anim calcmode="lin" valueType="num">
                                      <p:cBhvr>
                                        <p:cTn id="8" dur="1000" fill="hold"/>
                                        <p:tgtEl>
                                          <p:spTgt spid="4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1000"/>
                                        <p:tgtEl>
                                          <p:spTgt spid="424"/>
                                        </p:tgtEl>
                                      </p:cBhvr>
                                    </p:animEffect>
                                    <p:anim calcmode="lin" valueType="num">
                                      <p:cBhvr>
                                        <p:cTn id="13" dur="1000" fill="hold"/>
                                        <p:tgtEl>
                                          <p:spTgt spid="424"/>
                                        </p:tgtEl>
                                        <p:attrNameLst>
                                          <p:attrName>ppt_x</p:attrName>
                                        </p:attrNameLst>
                                      </p:cBhvr>
                                      <p:tavLst>
                                        <p:tav tm="0">
                                          <p:val>
                                            <p:strVal val="#ppt_x"/>
                                          </p:val>
                                        </p:tav>
                                        <p:tav tm="100000">
                                          <p:val>
                                            <p:strVal val="#ppt_x"/>
                                          </p:val>
                                        </p:tav>
                                      </p:tavLst>
                                    </p:anim>
                                    <p:anim calcmode="lin" valueType="num">
                                      <p:cBhvr>
                                        <p:cTn id="14" dur="1000" fill="hold"/>
                                        <p:tgtEl>
                                          <p:spTgt spid="4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8"/>
          <p:cNvSpPr txBox="1">
            <a:spLocks noGrp="1"/>
          </p:cNvSpPr>
          <p:nvPr>
            <p:ph type="body" idx="1"/>
          </p:nvPr>
        </p:nvSpPr>
        <p:spPr>
          <a:xfrm>
            <a:off x="0" y="269875"/>
            <a:ext cx="9144000" cy="1365250"/>
          </a:xfrm>
          <a:prstGeom prst="rect">
            <a:avLst/>
          </a:prstGeom>
          <a:noFill/>
          <a:ln>
            <a:noFill/>
          </a:ln>
        </p:spPr>
        <p:txBody>
          <a:bodyPr spcFirstLastPara="1" wrap="square" lIns="91425" tIns="45700" rIns="91425" bIns="45700" anchor="t" anchorCtr="0">
            <a:noAutofit/>
          </a:bodyPr>
          <a:lstStyle/>
          <a:p>
            <a:pPr marL="906462" marR="0" lvl="1" indent="-514350" algn="ctr" rtl="0">
              <a:lnSpc>
                <a:spcPct val="100000"/>
              </a:lnSpc>
              <a:spcBef>
                <a:spcPts val="0"/>
              </a:spcBef>
              <a:spcAft>
                <a:spcPts val="0"/>
              </a:spcAft>
              <a:buClr>
                <a:srgbClr val="0070C0"/>
              </a:buClr>
              <a:buSzPts val="2400"/>
              <a:buFont typeface="+mj-lt"/>
              <a:buAutoNum type="arabicPeriod" startAt="3"/>
            </a:pPr>
            <a:r>
              <a:rPr lang="es-HN" b="0" i="0" u="none" strike="noStrike" cap="none" dirty="0" err="1">
                <a:solidFill>
                  <a:srgbClr val="0070C0"/>
                </a:solidFill>
                <a:latin typeface="Arial"/>
                <a:ea typeface="Arial"/>
                <a:cs typeface="Arial"/>
                <a:sym typeface="Arial"/>
              </a:rPr>
              <a:t>Finally</a:t>
            </a:r>
            <a:r>
              <a:rPr lang="es-HN" dirty="0">
                <a:solidFill>
                  <a:srgbClr val="0070C0"/>
                </a:solidFill>
                <a:latin typeface="Arial"/>
                <a:ea typeface="Arial"/>
                <a:cs typeface="Arial"/>
                <a:sym typeface="Arial"/>
              </a:rPr>
              <a:t>, </a:t>
            </a:r>
            <a:r>
              <a:rPr lang="es-HN" dirty="0" err="1">
                <a:solidFill>
                  <a:srgbClr val="0070C0"/>
                </a:solidFill>
                <a:latin typeface="Arial"/>
                <a:ea typeface="Arial"/>
                <a:cs typeface="Arial"/>
                <a:sym typeface="Arial"/>
              </a:rPr>
              <a:t>the</a:t>
            </a:r>
            <a:r>
              <a:rPr lang="es-HN" dirty="0">
                <a:solidFill>
                  <a:srgbClr val="0070C0"/>
                </a:solidFill>
                <a:latin typeface="Arial"/>
                <a:ea typeface="Arial"/>
                <a:cs typeface="Arial"/>
                <a:sym typeface="Arial"/>
              </a:rPr>
              <a:t> </a:t>
            </a:r>
            <a:r>
              <a:rPr lang="es-HN" dirty="0" err="1">
                <a:solidFill>
                  <a:srgbClr val="0070C0"/>
                </a:solidFill>
                <a:latin typeface="Arial"/>
                <a:ea typeface="Arial"/>
                <a:cs typeface="Arial"/>
                <a:sym typeface="Arial"/>
              </a:rPr>
              <a:t>Angel</a:t>
            </a:r>
            <a:r>
              <a:rPr lang="es-HN" dirty="0">
                <a:solidFill>
                  <a:srgbClr val="0070C0"/>
                </a:solidFill>
                <a:latin typeface="Arial"/>
                <a:ea typeface="Arial"/>
                <a:cs typeface="Arial"/>
                <a:sym typeface="Arial"/>
              </a:rPr>
              <a:t> </a:t>
            </a:r>
            <a:r>
              <a:rPr lang="es-HN" dirty="0" err="1">
                <a:solidFill>
                  <a:srgbClr val="0070C0"/>
                </a:solidFill>
                <a:latin typeface="Arial"/>
                <a:ea typeface="Arial"/>
                <a:cs typeface="Arial"/>
                <a:sym typeface="Arial"/>
              </a:rPr>
              <a:t>asks</a:t>
            </a:r>
            <a:r>
              <a:rPr lang="es-HN" dirty="0">
                <a:solidFill>
                  <a:srgbClr val="0070C0"/>
                </a:solidFill>
                <a:latin typeface="Arial"/>
                <a:ea typeface="Arial"/>
                <a:cs typeface="Arial"/>
                <a:sym typeface="Arial"/>
              </a:rPr>
              <a:t> </a:t>
            </a:r>
            <a:r>
              <a:rPr lang="es-HN" dirty="0" err="1">
                <a:solidFill>
                  <a:srgbClr val="0070C0"/>
                </a:solidFill>
                <a:latin typeface="Arial"/>
                <a:ea typeface="Arial"/>
                <a:cs typeface="Arial"/>
                <a:sym typeface="Arial"/>
              </a:rPr>
              <a:t>them</a:t>
            </a:r>
            <a:r>
              <a:rPr lang="es-HN" dirty="0">
                <a:solidFill>
                  <a:srgbClr val="0070C0"/>
                </a:solidFill>
                <a:latin typeface="Arial"/>
                <a:ea typeface="Arial"/>
                <a:cs typeface="Arial"/>
                <a:sym typeface="Arial"/>
              </a:rPr>
              <a:t> </a:t>
            </a:r>
            <a:r>
              <a:rPr lang="es-HN" dirty="0" err="1">
                <a:solidFill>
                  <a:srgbClr val="0070C0"/>
                </a:solidFill>
                <a:latin typeface="Arial"/>
                <a:ea typeface="Arial"/>
                <a:cs typeface="Arial"/>
                <a:sym typeface="Arial"/>
              </a:rPr>
              <a:t>to</a:t>
            </a:r>
            <a:r>
              <a:rPr lang="es-HN" b="0" i="0" u="none" strike="noStrike" cap="none" dirty="0">
                <a:solidFill>
                  <a:srgbClr val="0070C0"/>
                </a:solidFill>
                <a:latin typeface="Arial"/>
                <a:ea typeface="Arial"/>
                <a:cs typeface="Arial"/>
                <a:sym typeface="Arial"/>
              </a:rPr>
              <a:t>: </a:t>
            </a:r>
          </a:p>
          <a:p>
            <a:pPr marL="392112" marR="0" lvl="1" indent="0" algn="ctr" rtl="0">
              <a:lnSpc>
                <a:spcPct val="100000"/>
              </a:lnSpc>
              <a:spcBef>
                <a:spcPts val="0"/>
              </a:spcBef>
              <a:spcAft>
                <a:spcPts val="0"/>
              </a:spcAft>
              <a:buClr>
                <a:srgbClr val="0070C0"/>
              </a:buClr>
              <a:buSzPts val="2400"/>
              <a:buNone/>
            </a:pPr>
            <a:endParaRPr lang="es-HN" sz="2000" b="0" i="0" u="none" strike="noStrike" cap="none" dirty="0">
              <a:solidFill>
                <a:srgbClr val="7030A0"/>
              </a:solidFill>
              <a:latin typeface="Arial"/>
              <a:ea typeface="Arial"/>
              <a:cs typeface="Arial"/>
              <a:sym typeface="Arial"/>
            </a:endParaRPr>
          </a:p>
          <a:p>
            <a:pPr marL="392112" marR="0" lvl="1" indent="0" algn="ctr" rtl="0">
              <a:lnSpc>
                <a:spcPct val="100000"/>
              </a:lnSpc>
              <a:spcBef>
                <a:spcPts val="0"/>
              </a:spcBef>
              <a:spcAft>
                <a:spcPts val="0"/>
              </a:spcAft>
              <a:buClr>
                <a:srgbClr val="0070C0"/>
              </a:buClr>
              <a:buSzPts val="2400"/>
              <a:buNone/>
            </a:pPr>
            <a:r>
              <a:rPr lang="es-HN" b="0" i="0" u="none" strike="noStrike" cap="none" dirty="0">
                <a:solidFill>
                  <a:srgbClr val="7030A0"/>
                </a:solidFill>
                <a:latin typeface="Arial"/>
                <a:ea typeface="Arial"/>
                <a:cs typeface="Arial"/>
                <a:sym typeface="Arial"/>
              </a:rPr>
              <a:t>Adore </a:t>
            </a:r>
            <a:r>
              <a:rPr lang="es-HN" b="0" i="0" u="none" strike="noStrike" cap="none" dirty="0" err="1">
                <a:solidFill>
                  <a:srgbClr val="7030A0"/>
                </a:solidFill>
                <a:latin typeface="Arial"/>
                <a:ea typeface="Arial"/>
                <a:cs typeface="Arial"/>
                <a:sym typeface="Arial"/>
              </a:rPr>
              <a:t>Jesus</a:t>
            </a:r>
            <a:r>
              <a:rPr lang="es-HN" b="0" i="0" u="none" strike="noStrike" cap="none" dirty="0">
                <a:solidFill>
                  <a:srgbClr val="7030A0"/>
                </a:solidFill>
                <a:latin typeface="Arial"/>
                <a:ea typeface="Arial"/>
                <a:cs typeface="Arial"/>
                <a:sym typeface="Arial"/>
              </a:rPr>
              <a:t> in </a:t>
            </a:r>
            <a:r>
              <a:rPr lang="es-HN" b="0" i="0" u="none" strike="noStrike" cap="none" dirty="0" err="1">
                <a:solidFill>
                  <a:srgbClr val="7030A0"/>
                </a:solidFill>
                <a:latin typeface="Arial"/>
                <a:ea typeface="Arial"/>
                <a:cs typeface="Arial"/>
                <a:sym typeface="Arial"/>
              </a:rPr>
              <a:t>the</a:t>
            </a:r>
            <a:r>
              <a:rPr lang="es-HN" b="0" i="0" u="none" strike="noStrike" cap="none" dirty="0">
                <a:solidFill>
                  <a:srgbClr val="7030A0"/>
                </a:solidFill>
                <a:latin typeface="Arial"/>
                <a:ea typeface="Arial"/>
                <a:cs typeface="Arial"/>
                <a:sym typeface="Arial"/>
              </a:rPr>
              <a:t> </a:t>
            </a:r>
            <a:r>
              <a:rPr lang="es-HN" b="0" i="0" u="none" strike="noStrike" cap="none" dirty="0" err="1">
                <a:solidFill>
                  <a:srgbClr val="7030A0"/>
                </a:solidFill>
                <a:latin typeface="Arial"/>
                <a:ea typeface="Arial"/>
                <a:cs typeface="Arial"/>
                <a:sym typeface="Arial"/>
              </a:rPr>
              <a:t>Blessed</a:t>
            </a:r>
            <a:r>
              <a:rPr lang="es-HN" b="0" i="0" u="none" strike="noStrike" cap="none" dirty="0">
                <a:solidFill>
                  <a:srgbClr val="7030A0"/>
                </a:solidFill>
                <a:latin typeface="Arial"/>
                <a:ea typeface="Arial"/>
                <a:cs typeface="Arial"/>
                <a:sym typeface="Arial"/>
              </a:rPr>
              <a:t> </a:t>
            </a:r>
            <a:r>
              <a:rPr lang="es-HN" b="0" i="0" u="none" strike="noStrike" cap="none" dirty="0" err="1">
                <a:solidFill>
                  <a:srgbClr val="7030A0"/>
                </a:solidFill>
                <a:latin typeface="Arial"/>
                <a:ea typeface="Arial"/>
                <a:cs typeface="Arial"/>
                <a:sym typeface="Arial"/>
              </a:rPr>
              <a:t>Sacrament</a:t>
            </a:r>
            <a:endParaRPr lang="es-HN" b="0" i="0" u="none" strike="noStrike" cap="none" dirty="0">
              <a:solidFill>
                <a:srgbClr val="0070C0"/>
              </a:solidFill>
              <a:latin typeface="Arial"/>
              <a:ea typeface="Arial"/>
              <a:cs typeface="Arial"/>
              <a:sym typeface="Arial"/>
            </a:endParaRPr>
          </a:p>
          <a:p>
            <a:pPr marL="392112" marR="0" lvl="1" indent="0" algn="l" rtl="0">
              <a:lnSpc>
                <a:spcPct val="100000"/>
              </a:lnSpc>
              <a:spcBef>
                <a:spcPts val="480"/>
              </a:spcBef>
              <a:spcAft>
                <a:spcPts val="0"/>
              </a:spcAft>
              <a:buClr>
                <a:schemeClr val="dk1"/>
              </a:buClr>
              <a:buSzPts val="2400"/>
              <a:buFont typeface="Times New Roman"/>
              <a:buNone/>
            </a:pPr>
            <a:endParaRPr sz="2400" b="0" i="0" u="none" strike="noStrike" cap="none" dirty="0">
              <a:solidFill>
                <a:srgbClr val="0070C0"/>
              </a:solidFill>
              <a:latin typeface="Arial"/>
              <a:ea typeface="Arial"/>
              <a:cs typeface="Arial"/>
              <a:sym typeface="Arial"/>
            </a:endParaRPr>
          </a:p>
          <a:p>
            <a:pPr marL="342900" marR="0" lvl="0" indent="-190500" algn="l" rtl="0">
              <a:spcBef>
                <a:spcPts val="480"/>
              </a:spcBef>
              <a:spcAft>
                <a:spcPts val="0"/>
              </a:spcAft>
              <a:buClr>
                <a:schemeClr val="dk1"/>
              </a:buClr>
              <a:buSzPts val="2400"/>
              <a:buFont typeface="Times New Roman"/>
              <a:buNone/>
            </a:pPr>
            <a:endParaRPr sz="2400" b="0" i="0" u="none" strike="noStrike" cap="none" dirty="0">
              <a:solidFill>
                <a:srgbClr val="0070C0"/>
              </a:solidFill>
              <a:latin typeface="Arial"/>
              <a:ea typeface="Arial"/>
              <a:cs typeface="Arial"/>
              <a:sym typeface="Arial"/>
            </a:endParaRPr>
          </a:p>
        </p:txBody>
      </p:sp>
      <p:pic>
        <p:nvPicPr>
          <p:cNvPr id="173" name="Google Shape;173;p8" descr="Adoración al Santísimo para niños? Se extiende con frutos abundantes y  sorpresa entre los padres - ReL"/>
          <p:cNvPicPr preferRelativeResize="0"/>
          <p:nvPr/>
        </p:nvPicPr>
        <p:blipFill rotWithShape="1">
          <a:blip r:embed="rId3">
            <a:alphaModFix/>
          </a:blip>
          <a:srcRect/>
          <a:stretch/>
        </p:blipFill>
        <p:spPr>
          <a:xfrm>
            <a:off x="969205" y="1758462"/>
            <a:ext cx="4363915" cy="4829663"/>
          </a:xfrm>
          <a:prstGeom prst="rect">
            <a:avLst/>
          </a:prstGeom>
          <a:noFill/>
          <a:ln>
            <a:noFill/>
          </a:ln>
        </p:spPr>
      </p:pic>
      <p:sp>
        <p:nvSpPr>
          <p:cNvPr id="2" name="TextBox 1">
            <a:extLst>
              <a:ext uri="{FF2B5EF4-FFF2-40B4-BE49-F238E27FC236}">
                <a16:creationId xmlns:a16="http://schemas.microsoft.com/office/drawing/2014/main" id="{B157E0B3-010F-49E6-AB9C-5BD5283390C0}"/>
              </a:ext>
            </a:extLst>
          </p:cNvPr>
          <p:cNvSpPr txBox="1"/>
          <p:nvPr/>
        </p:nvSpPr>
        <p:spPr>
          <a:xfrm>
            <a:off x="5824024" y="3007060"/>
            <a:ext cx="2841674" cy="2062103"/>
          </a:xfrm>
          <a:prstGeom prst="rect">
            <a:avLst/>
          </a:prstGeom>
          <a:noFill/>
        </p:spPr>
        <p:txBody>
          <a:bodyPr wrap="square" rtlCol="0">
            <a:spAutoFit/>
          </a:bodyPr>
          <a:lstStyle/>
          <a:p>
            <a:pPr algn="ctr"/>
            <a:r>
              <a:rPr lang="es-UY" sz="3200" b="0" i="0" u="none" strike="noStrike" cap="none" dirty="0" err="1">
                <a:solidFill>
                  <a:srgbClr val="0070C0"/>
                </a:solidFill>
                <a:latin typeface="Arial"/>
                <a:ea typeface="Arial"/>
                <a:cs typeface="Arial"/>
                <a:sym typeface="Arial"/>
              </a:rPr>
              <a:t>Jesus</a:t>
            </a:r>
            <a:r>
              <a:rPr lang="es-UY" sz="3200" b="0" i="0" u="none" strike="noStrike" cap="none" dirty="0">
                <a:solidFill>
                  <a:srgbClr val="0070C0"/>
                </a:solidFill>
                <a:latin typeface="Arial"/>
                <a:ea typeface="Arial"/>
                <a:cs typeface="Arial"/>
                <a:sym typeface="Arial"/>
              </a:rPr>
              <a:t> in </a:t>
            </a:r>
            <a:r>
              <a:rPr lang="es-UY" sz="3200" b="0" i="0" u="none" strike="noStrike" cap="none" dirty="0" err="1">
                <a:solidFill>
                  <a:srgbClr val="0070C0"/>
                </a:solidFill>
                <a:latin typeface="Arial"/>
                <a:ea typeface="Arial"/>
                <a:cs typeface="Arial"/>
                <a:sym typeface="Arial"/>
              </a:rPr>
              <a:t>the</a:t>
            </a:r>
            <a:r>
              <a:rPr lang="es-UY" sz="3200" b="0" i="0" u="none" strike="noStrike" cap="none" dirty="0">
                <a:solidFill>
                  <a:srgbClr val="0070C0"/>
                </a:solidFill>
                <a:latin typeface="Arial"/>
                <a:ea typeface="Arial"/>
                <a:cs typeface="Arial"/>
                <a:sym typeface="Arial"/>
              </a:rPr>
              <a:t> </a:t>
            </a:r>
            <a:r>
              <a:rPr lang="es-UY" sz="3200" b="0" i="0" u="none" strike="noStrike" cap="none" dirty="0" err="1">
                <a:solidFill>
                  <a:srgbClr val="0070C0"/>
                </a:solidFill>
                <a:latin typeface="Arial"/>
                <a:ea typeface="Arial"/>
                <a:cs typeface="Arial"/>
                <a:sym typeface="Arial"/>
              </a:rPr>
              <a:t>Eucharist</a:t>
            </a:r>
            <a:r>
              <a:rPr lang="es-UY" sz="3200" b="0" i="0" u="none" strike="noStrike" cap="none" dirty="0">
                <a:solidFill>
                  <a:srgbClr val="0070C0"/>
                </a:solidFill>
                <a:latin typeface="Arial"/>
                <a:ea typeface="Arial"/>
                <a:cs typeface="Arial"/>
                <a:sym typeface="Arial"/>
              </a:rPr>
              <a:t> </a:t>
            </a:r>
            <a:r>
              <a:rPr lang="es-UY" sz="3200" b="0" i="0" u="none" strike="noStrike" cap="none" dirty="0" err="1">
                <a:solidFill>
                  <a:srgbClr val="0070C0"/>
                </a:solidFill>
                <a:latin typeface="Arial"/>
                <a:ea typeface="Arial"/>
                <a:cs typeface="Arial"/>
                <a:sym typeface="Arial"/>
              </a:rPr>
              <a:t>exposed</a:t>
            </a:r>
            <a:r>
              <a:rPr lang="es-UY" sz="3200" b="0" i="0" u="none" strike="noStrike" cap="none" dirty="0">
                <a:solidFill>
                  <a:srgbClr val="0070C0"/>
                </a:solidFill>
                <a:latin typeface="Arial"/>
                <a:ea typeface="Arial"/>
                <a:cs typeface="Arial"/>
                <a:sym typeface="Arial"/>
              </a:rPr>
              <a:t> in </a:t>
            </a:r>
            <a:r>
              <a:rPr lang="es-UY" sz="3200" b="0" i="0" u="none" strike="noStrike" cap="none" dirty="0" err="1">
                <a:solidFill>
                  <a:srgbClr val="0070C0"/>
                </a:solidFill>
                <a:latin typeface="Arial"/>
                <a:ea typeface="Arial"/>
                <a:cs typeface="Arial"/>
                <a:sym typeface="Arial"/>
              </a:rPr>
              <a:t>the</a:t>
            </a:r>
            <a:r>
              <a:rPr lang="es-UY" sz="3200" b="0" i="0" u="none" strike="noStrike" cap="none" dirty="0">
                <a:solidFill>
                  <a:srgbClr val="0070C0"/>
                </a:solidFill>
                <a:latin typeface="Arial"/>
                <a:ea typeface="Arial"/>
                <a:cs typeface="Arial"/>
                <a:sym typeface="Arial"/>
              </a:rPr>
              <a:t> </a:t>
            </a:r>
            <a:r>
              <a:rPr lang="es-UY" sz="3200" b="0" i="0" u="none" strike="noStrike" cap="none" dirty="0" err="1">
                <a:solidFill>
                  <a:srgbClr val="0070C0"/>
                </a:solidFill>
                <a:latin typeface="Arial"/>
                <a:ea typeface="Arial"/>
                <a:cs typeface="Arial"/>
                <a:sym typeface="Arial"/>
              </a:rPr>
              <a:t>monstrance</a:t>
            </a:r>
            <a:endParaRPr lang="es-UY"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xEl>
                                              <p:pRg st="2" end="2"/>
                                            </p:txEl>
                                          </p:spTgt>
                                        </p:tgtEl>
                                        <p:attrNameLst>
                                          <p:attrName>style.visibility</p:attrName>
                                        </p:attrNameLst>
                                      </p:cBhvr>
                                      <p:to>
                                        <p:strVal val="visible"/>
                                      </p:to>
                                    </p:set>
                                    <p:animEffect transition="in" filter="fade">
                                      <p:cBhvr>
                                        <p:cTn id="7" dur="1000"/>
                                        <p:tgtEl>
                                          <p:spTgt spid="16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1000"/>
                                        <p:tgtEl>
                                          <p:spTgt spid="17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body" idx="1"/>
          </p:nvPr>
        </p:nvSpPr>
        <p:spPr>
          <a:xfrm>
            <a:off x="0" y="28574"/>
            <a:ext cx="9144000" cy="2091398"/>
          </a:xfrm>
          <a:prstGeom prst="rect">
            <a:avLst/>
          </a:prstGeom>
          <a:noFill/>
          <a:ln>
            <a:noFill/>
          </a:ln>
        </p:spPr>
        <p:txBody>
          <a:bodyPr spcFirstLastPara="1" wrap="square" lIns="91425" tIns="45700" rIns="91425" bIns="45700" anchor="t" anchorCtr="0">
            <a:noAutofit/>
          </a:bodyPr>
          <a:lstStyle/>
          <a:p>
            <a:pPr marL="0" lvl="0" indent="0" algn="ctr">
              <a:spcBef>
                <a:spcPts val="0"/>
              </a:spcBef>
              <a:buClr>
                <a:srgbClr val="0070C0"/>
              </a:buClr>
              <a:buSzPts val="2400"/>
              <a:buNone/>
            </a:pPr>
            <a:r>
              <a:rPr lang="en-US" sz="3000" b="1" dirty="0">
                <a:solidFill>
                  <a:srgbClr val="7030A0"/>
                </a:solidFill>
                <a:latin typeface="Arial"/>
                <a:ea typeface="Arial"/>
                <a:cs typeface="Arial"/>
                <a:sym typeface="Arial"/>
              </a:rPr>
              <a:t>What is Adoration of the Blessed Sacrament?</a:t>
            </a:r>
            <a:endParaRPr sz="3000" b="1" i="0" u="none" dirty="0">
              <a:solidFill>
                <a:srgbClr val="7030A0"/>
              </a:solidFill>
              <a:latin typeface="Arial"/>
              <a:ea typeface="Arial"/>
              <a:cs typeface="Arial"/>
              <a:sym typeface="Arial"/>
            </a:endParaRPr>
          </a:p>
          <a:p>
            <a:pPr marL="392112" marR="0" lvl="1" indent="0" algn="l" rtl="0">
              <a:lnSpc>
                <a:spcPct val="100000"/>
              </a:lnSpc>
              <a:spcBef>
                <a:spcPts val="440"/>
              </a:spcBef>
              <a:spcAft>
                <a:spcPts val="0"/>
              </a:spcAft>
              <a:buClr>
                <a:srgbClr val="0070C0"/>
              </a:buClr>
              <a:buSzPts val="2200"/>
              <a:buFont typeface="Arial"/>
              <a:buNone/>
            </a:pPr>
            <a:endParaRPr lang="en-US" sz="1200" b="0" i="0" u="none" strike="noStrike" cap="none" dirty="0">
              <a:solidFill>
                <a:srgbClr val="0070C0"/>
              </a:solidFill>
              <a:latin typeface="Arial"/>
              <a:ea typeface="Arial"/>
              <a:cs typeface="Arial"/>
              <a:sym typeface="Arial"/>
            </a:endParaRPr>
          </a:p>
          <a:p>
            <a:pPr marL="392112" marR="0" lvl="1" indent="0" algn="ctr" rtl="0">
              <a:lnSpc>
                <a:spcPct val="100000"/>
              </a:lnSpc>
              <a:spcBef>
                <a:spcPts val="440"/>
              </a:spcBef>
              <a:spcAft>
                <a:spcPts val="0"/>
              </a:spcAft>
              <a:buClr>
                <a:srgbClr val="0070C0"/>
              </a:buClr>
              <a:buSzPts val="2200"/>
              <a:buFont typeface="Arial"/>
              <a:buNone/>
            </a:pPr>
            <a:r>
              <a:rPr lang="en-US" b="0" i="0" u="none" strike="noStrike" cap="none" dirty="0">
                <a:solidFill>
                  <a:srgbClr val="0070C0"/>
                </a:solidFill>
                <a:latin typeface="Arial"/>
                <a:ea typeface="Arial"/>
                <a:cs typeface="Arial"/>
                <a:sym typeface="Arial"/>
              </a:rPr>
              <a:t>We approach Jesus, present in the Eucharist, and let Him know we believe in Him and you love Him very much. </a:t>
            </a:r>
            <a:endParaRPr dirty="0"/>
          </a:p>
        </p:txBody>
      </p:sp>
      <p:pic>
        <p:nvPicPr>
          <p:cNvPr id="285" name="Google Shape;285;p17" descr="Blog Católico Gotitas Espirituales ®: NIÑOS ADORADORES DEL SANTÍSIMO??"/>
          <p:cNvPicPr preferRelativeResize="0"/>
          <p:nvPr/>
        </p:nvPicPr>
        <p:blipFill rotWithShape="1">
          <a:blip r:embed="rId3">
            <a:alphaModFix/>
          </a:blip>
          <a:srcRect/>
          <a:stretch/>
        </p:blipFill>
        <p:spPr>
          <a:xfrm>
            <a:off x="2532184" y="2166426"/>
            <a:ext cx="4173415" cy="4663000"/>
          </a:xfrm>
          <a:prstGeom prst="rect">
            <a:avLst/>
          </a:prstGeom>
          <a:noFill/>
          <a:ln>
            <a:noFill/>
          </a:ln>
        </p:spPr>
      </p:pic>
      <p:sp>
        <p:nvSpPr>
          <p:cNvPr id="286" name="Google Shape;286;p17"/>
          <p:cNvSpPr txBox="1"/>
          <p:nvPr/>
        </p:nvSpPr>
        <p:spPr>
          <a:xfrm>
            <a:off x="304800" y="2916099"/>
            <a:ext cx="1828800" cy="1200288"/>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2400"/>
              <a:buFont typeface="Arial"/>
              <a:buNone/>
            </a:pPr>
            <a:r>
              <a:rPr lang="en-US" sz="2400" b="0" i="0" u="none" strike="noStrike" cap="none" dirty="0">
                <a:solidFill>
                  <a:srgbClr val="FF0D5D"/>
                </a:solidFill>
                <a:latin typeface="Arial"/>
                <a:ea typeface="Arial"/>
                <a:cs typeface="Arial"/>
                <a:sym typeface="Arial"/>
              </a:rPr>
              <a:t>That He is your King, </a:t>
            </a:r>
            <a:endParaRPr dirty="0"/>
          </a:p>
        </p:txBody>
      </p:sp>
      <p:sp>
        <p:nvSpPr>
          <p:cNvPr id="287" name="Google Shape;287;p17"/>
          <p:cNvSpPr txBox="1"/>
          <p:nvPr/>
        </p:nvSpPr>
        <p:spPr>
          <a:xfrm>
            <a:off x="6553200" y="3108988"/>
            <a:ext cx="2286000" cy="1200288"/>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2400"/>
              <a:buFont typeface="Arial"/>
              <a:buNone/>
            </a:pPr>
            <a:r>
              <a:rPr lang="en-US" sz="2400" b="0" i="0" u="none" strike="noStrike" cap="none" dirty="0">
                <a:solidFill>
                  <a:srgbClr val="FF0D5D"/>
                </a:solidFill>
                <a:latin typeface="Arial"/>
                <a:ea typeface="Arial"/>
                <a:cs typeface="Arial"/>
                <a:sym typeface="Arial"/>
              </a:rPr>
              <a:t>That you are nothing without Him, </a:t>
            </a:r>
            <a:endParaRPr dirty="0"/>
          </a:p>
        </p:txBody>
      </p:sp>
      <p:sp>
        <p:nvSpPr>
          <p:cNvPr id="288" name="Google Shape;288;p17"/>
          <p:cNvSpPr txBox="1"/>
          <p:nvPr/>
        </p:nvSpPr>
        <p:spPr>
          <a:xfrm>
            <a:off x="152400" y="4716462"/>
            <a:ext cx="2133600" cy="1200288"/>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2400"/>
              <a:buFont typeface="Arial"/>
              <a:buNone/>
            </a:pPr>
            <a:r>
              <a:rPr lang="en-US" sz="2400" b="0" i="0" u="none" strike="noStrike" cap="none" dirty="0">
                <a:solidFill>
                  <a:srgbClr val="FF0D5D"/>
                </a:solidFill>
                <a:latin typeface="Arial"/>
                <a:ea typeface="Arial"/>
                <a:cs typeface="Arial"/>
                <a:sym typeface="Arial"/>
              </a:rPr>
              <a:t>That He is your happiness, </a:t>
            </a:r>
            <a:endParaRPr dirty="0"/>
          </a:p>
        </p:txBody>
      </p:sp>
      <p:sp>
        <p:nvSpPr>
          <p:cNvPr id="289" name="Google Shape;289;p17"/>
          <p:cNvSpPr txBox="1"/>
          <p:nvPr/>
        </p:nvSpPr>
        <p:spPr>
          <a:xfrm>
            <a:off x="6852885" y="4836360"/>
            <a:ext cx="2227384"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2400"/>
              <a:buFont typeface="Arial"/>
              <a:buNone/>
            </a:pPr>
            <a:r>
              <a:rPr lang="en-US" sz="2400" b="0" i="0" u="none" dirty="0">
                <a:solidFill>
                  <a:srgbClr val="FF0D5D"/>
                </a:solidFill>
                <a:latin typeface="Arial"/>
                <a:ea typeface="Arial"/>
                <a:cs typeface="Arial"/>
                <a:sym typeface="Arial"/>
              </a:rPr>
              <a:t>AND LISTEN TO HIM!</a:t>
            </a:r>
            <a:endParaRPr dirty="0"/>
          </a:p>
        </p:txBody>
      </p:sp>
    </p:spTree>
    <p:extLst>
      <p:ext uri="{BB962C8B-B14F-4D97-AF65-F5344CB8AC3E}">
        <p14:creationId xmlns:p14="http://schemas.microsoft.com/office/powerpoint/2010/main" val="219106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1">
                                            <p:txEl>
                                              <p:pRg st="2" end="2"/>
                                            </p:txEl>
                                          </p:spTgt>
                                        </p:tgtEl>
                                        <p:attrNameLst>
                                          <p:attrName>style.visibility</p:attrName>
                                        </p:attrNameLst>
                                      </p:cBhvr>
                                      <p:to>
                                        <p:strVal val="visible"/>
                                      </p:to>
                                    </p:set>
                                    <p:animEffect transition="in" filter="fade">
                                      <p:cBhvr>
                                        <p:cTn id="7" dur="1000"/>
                                        <p:tgtEl>
                                          <p:spTgt spid="281">
                                            <p:txEl>
                                              <p:pRg st="2" end="2"/>
                                            </p:txEl>
                                          </p:spTgt>
                                        </p:tgtEl>
                                      </p:cBhvr>
                                    </p:animEffect>
                                    <p:anim calcmode="lin" valueType="num">
                                      <p:cBhvr>
                                        <p:cTn id="8" dur="1000" fill="hold"/>
                                        <p:tgtEl>
                                          <p:spTgt spid="28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8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6"/>
                                        </p:tgtEl>
                                        <p:attrNameLst>
                                          <p:attrName>style.visibility</p:attrName>
                                        </p:attrNameLst>
                                      </p:cBhvr>
                                      <p:to>
                                        <p:strVal val="visible"/>
                                      </p:to>
                                    </p:set>
                                    <p:animEffect transition="in" filter="fade">
                                      <p:cBhvr>
                                        <p:cTn id="14" dur="1000"/>
                                        <p:tgtEl>
                                          <p:spTgt spid="28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7"/>
                                        </p:tgtEl>
                                        <p:attrNameLst>
                                          <p:attrName>style.visibility</p:attrName>
                                        </p:attrNameLst>
                                      </p:cBhvr>
                                      <p:to>
                                        <p:strVal val="visible"/>
                                      </p:to>
                                    </p:set>
                                    <p:animEffect transition="in" filter="fade">
                                      <p:cBhvr>
                                        <p:cTn id="19" dur="1000"/>
                                        <p:tgtEl>
                                          <p:spTgt spid="28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8"/>
                                        </p:tgtEl>
                                        <p:attrNameLst>
                                          <p:attrName>style.visibility</p:attrName>
                                        </p:attrNameLst>
                                      </p:cBhvr>
                                      <p:to>
                                        <p:strVal val="visible"/>
                                      </p:to>
                                    </p:set>
                                    <p:animEffect transition="in" filter="fade">
                                      <p:cBhvr>
                                        <p:cTn id="24" dur="1000"/>
                                        <p:tgtEl>
                                          <p:spTgt spid="28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9"/>
                                        </p:tgtEl>
                                        <p:attrNameLst>
                                          <p:attrName>style.visibility</p:attrName>
                                        </p:attrNameLst>
                                      </p:cBhvr>
                                      <p:to>
                                        <p:strVal val="visible"/>
                                      </p:to>
                                    </p:set>
                                    <p:animEffect transition="in" filter="fade">
                                      <p:cBhvr>
                                        <p:cTn id="29"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8"/>
          <p:cNvSpPr txBox="1">
            <a:spLocks noGrp="1"/>
          </p:cNvSpPr>
          <p:nvPr>
            <p:ph type="body" idx="1"/>
          </p:nvPr>
        </p:nvSpPr>
        <p:spPr>
          <a:xfrm>
            <a:off x="0" y="79634"/>
            <a:ext cx="9143999" cy="61863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3000" b="1" i="0" u="none" dirty="0">
                <a:solidFill>
                  <a:srgbClr val="7030A0"/>
                </a:solidFill>
                <a:latin typeface="Arial"/>
                <a:ea typeface="Arial"/>
                <a:cs typeface="Arial"/>
                <a:sym typeface="Arial"/>
              </a:rPr>
              <a:t>Adoration of the Blessed Sacrament</a:t>
            </a:r>
            <a:endParaRPr sz="3000" b="0" i="0" u="none" dirty="0">
              <a:solidFill>
                <a:srgbClr val="7030A0"/>
              </a:solidFill>
              <a:latin typeface="Arial"/>
              <a:ea typeface="Arial"/>
              <a:cs typeface="Arial"/>
              <a:sym typeface="Arial"/>
            </a:endParaRPr>
          </a:p>
        </p:txBody>
      </p:sp>
      <p:pic>
        <p:nvPicPr>
          <p:cNvPr id="299" name="Google Shape;299;p18" descr="Jesús abrazando la tierra | Vector Premium"/>
          <p:cNvPicPr preferRelativeResize="0"/>
          <p:nvPr/>
        </p:nvPicPr>
        <p:blipFill rotWithShape="1">
          <a:blip r:embed="rId3">
            <a:alphaModFix/>
          </a:blip>
          <a:srcRect/>
          <a:stretch/>
        </p:blipFill>
        <p:spPr>
          <a:xfrm>
            <a:off x="1521229" y="2548744"/>
            <a:ext cx="2291229" cy="2536957"/>
          </a:xfrm>
          <a:prstGeom prst="rect">
            <a:avLst/>
          </a:prstGeom>
          <a:noFill/>
          <a:ln>
            <a:noFill/>
          </a:ln>
        </p:spPr>
      </p:pic>
      <p:pic>
        <p:nvPicPr>
          <p:cNvPr id="300" name="Google Shape;300;p18" descr="Twitter | Religiöse bilder, Abendmahl, Jesus gesicht"/>
          <p:cNvPicPr preferRelativeResize="0"/>
          <p:nvPr/>
        </p:nvPicPr>
        <p:blipFill rotWithShape="1">
          <a:blip r:embed="rId4">
            <a:alphaModFix/>
          </a:blip>
          <a:srcRect/>
          <a:stretch/>
        </p:blipFill>
        <p:spPr>
          <a:xfrm>
            <a:off x="5140350" y="951073"/>
            <a:ext cx="3792635" cy="5732301"/>
          </a:xfrm>
          <a:prstGeom prst="rect">
            <a:avLst/>
          </a:prstGeom>
          <a:noFill/>
          <a:ln>
            <a:noFill/>
          </a:ln>
        </p:spPr>
      </p:pic>
      <p:sp>
        <p:nvSpPr>
          <p:cNvPr id="4" name="TextBox 3">
            <a:extLst>
              <a:ext uri="{FF2B5EF4-FFF2-40B4-BE49-F238E27FC236}">
                <a16:creationId xmlns:a16="http://schemas.microsoft.com/office/drawing/2014/main" id="{31CDF3C0-7F6A-4E23-A3BF-13BE9FF538ED}"/>
              </a:ext>
            </a:extLst>
          </p:cNvPr>
          <p:cNvSpPr txBox="1"/>
          <p:nvPr/>
        </p:nvSpPr>
        <p:spPr>
          <a:xfrm>
            <a:off x="0" y="728516"/>
            <a:ext cx="4937760" cy="1692771"/>
          </a:xfrm>
          <a:prstGeom prst="rect">
            <a:avLst/>
          </a:prstGeom>
          <a:noFill/>
        </p:spPr>
        <p:txBody>
          <a:bodyPr wrap="square" rtlCol="0">
            <a:spAutoFit/>
          </a:bodyPr>
          <a:lstStyle/>
          <a:p>
            <a:pPr marL="392112" marR="0" lvl="1" indent="0" algn="ctr" rtl="0">
              <a:lnSpc>
                <a:spcPct val="100000"/>
              </a:lnSpc>
              <a:spcBef>
                <a:spcPts val="560"/>
              </a:spcBef>
              <a:spcAft>
                <a:spcPts val="0"/>
              </a:spcAft>
              <a:buClr>
                <a:srgbClr val="0070C0"/>
              </a:buClr>
              <a:buSzPts val="2800"/>
              <a:buFont typeface="Arial"/>
              <a:buNone/>
            </a:pPr>
            <a:r>
              <a:rPr lang="es-ES" sz="2600" b="0" i="0" u="none" strike="noStrike" cap="none" dirty="0" err="1">
                <a:solidFill>
                  <a:srgbClr val="0070C0"/>
                </a:solidFill>
                <a:latin typeface="Arial"/>
                <a:ea typeface="Arial"/>
                <a:cs typeface="Arial"/>
                <a:sym typeface="Arial"/>
              </a:rPr>
              <a:t>Many</a:t>
            </a:r>
            <a:r>
              <a:rPr lang="es-ES" sz="2600" b="0" i="0" u="none" strike="noStrike" cap="none" dirty="0">
                <a:solidFill>
                  <a:srgbClr val="0070C0"/>
                </a:solidFill>
                <a:latin typeface="Arial"/>
                <a:ea typeface="Arial"/>
                <a:cs typeface="Arial"/>
                <a:sym typeface="Arial"/>
              </a:rPr>
              <a:t> </a:t>
            </a:r>
            <a:r>
              <a:rPr lang="es-ES" sz="2600" b="0" i="0" u="none" strike="noStrike" cap="none" dirty="0" err="1">
                <a:solidFill>
                  <a:srgbClr val="0070C0"/>
                </a:solidFill>
                <a:latin typeface="Arial"/>
                <a:ea typeface="Arial"/>
                <a:cs typeface="Arial"/>
                <a:sym typeface="Arial"/>
              </a:rPr>
              <a:t>people</a:t>
            </a:r>
            <a:r>
              <a:rPr lang="es-ES" sz="2600" b="0" i="0" u="none" strike="noStrike" cap="none" dirty="0">
                <a:solidFill>
                  <a:srgbClr val="0070C0"/>
                </a:solidFill>
                <a:latin typeface="Arial"/>
                <a:ea typeface="Arial"/>
                <a:cs typeface="Arial"/>
                <a:sym typeface="Arial"/>
              </a:rPr>
              <a:t> do </a:t>
            </a:r>
            <a:r>
              <a:rPr lang="es-ES" sz="2600" b="0" i="0" u="none" strike="noStrike" cap="none" dirty="0" err="1">
                <a:solidFill>
                  <a:srgbClr val="0070C0"/>
                </a:solidFill>
                <a:latin typeface="Arial"/>
                <a:ea typeface="Arial"/>
                <a:cs typeface="Arial"/>
                <a:sym typeface="Arial"/>
              </a:rPr>
              <a:t>not</a:t>
            </a:r>
            <a:r>
              <a:rPr lang="es-ES" sz="2600" b="0" i="0" u="none" strike="noStrike" cap="none" dirty="0">
                <a:solidFill>
                  <a:srgbClr val="0070C0"/>
                </a:solidFill>
                <a:latin typeface="Arial"/>
                <a:ea typeface="Arial"/>
                <a:cs typeface="Arial"/>
                <a:sym typeface="Arial"/>
              </a:rPr>
              <a:t> </a:t>
            </a:r>
            <a:r>
              <a:rPr lang="es-ES" sz="2600" b="0" i="0" u="none" strike="noStrike" cap="none" dirty="0" err="1">
                <a:solidFill>
                  <a:srgbClr val="0070C0"/>
                </a:solidFill>
                <a:latin typeface="Arial"/>
                <a:ea typeface="Arial"/>
                <a:cs typeface="Arial"/>
                <a:sym typeface="Arial"/>
              </a:rPr>
              <a:t>believe</a:t>
            </a:r>
            <a:r>
              <a:rPr lang="es-ES" sz="2600" b="0" i="0" u="none" strike="noStrike" cap="none" dirty="0">
                <a:solidFill>
                  <a:srgbClr val="0070C0"/>
                </a:solidFill>
                <a:latin typeface="Arial"/>
                <a:ea typeface="Arial"/>
                <a:cs typeface="Arial"/>
                <a:sym typeface="Arial"/>
              </a:rPr>
              <a:t> in </a:t>
            </a:r>
            <a:r>
              <a:rPr lang="es-ES" sz="2600" b="0" i="0" u="none" strike="noStrike" cap="none" dirty="0" err="1">
                <a:solidFill>
                  <a:srgbClr val="0070C0"/>
                </a:solidFill>
                <a:latin typeface="Arial"/>
                <a:ea typeface="Arial"/>
                <a:cs typeface="Arial"/>
                <a:sym typeface="Arial"/>
              </a:rPr>
              <a:t>Jesus</a:t>
            </a:r>
            <a:r>
              <a:rPr lang="es-ES" sz="2600" b="0" i="0" u="none" strike="noStrike" cap="none" dirty="0">
                <a:solidFill>
                  <a:srgbClr val="0070C0"/>
                </a:solidFill>
                <a:latin typeface="Arial"/>
                <a:ea typeface="Arial"/>
                <a:cs typeface="Arial"/>
                <a:sym typeface="Arial"/>
              </a:rPr>
              <a:t>, </a:t>
            </a:r>
            <a:r>
              <a:rPr lang="es-ES" sz="2600" b="0" i="0" u="none" strike="noStrike" cap="none" dirty="0" err="1">
                <a:solidFill>
                  <a:srgbClr val="0070C0"/>
                </a:solidFill>
                <a:latin typeface="Arial"/>
                <a:ea typeface="Arial"/>
                <a:cs typeface="Arial"/>
                <a:sym typeface="Arial"/>
              </a:rPr>
              <a:t>or</a:t>
            </a:r>
            <a:r>
              <a:rPr lang="es-ES" sz="2600" b="0" i="0" u="none" strike="noStrike" cap="none" dirty="0">
                <a:solidFill>
                  <a:srgbClr val="0070C0"/>
                </a:solidFill>
                <a:latin typeface="Arial"/>
                <a:ea typeface="Arial"/>
                <a:cs typeface="Arial"/>
                <a:sym typeface="Arial"/>
              </a:rPr>
              <a:t> </a:t>
            </a:r>
            <a:r>
              <a:rPr lang="es-ES" sz="2600" b="0" i="0" u="none" strike="noStrike" cap="none" dirty="0" err="1">
                <a:solidFill>
                  <a:srgbClr val="0070C0"/>
                </a:solidFill>
                <a:latin typeface="Arial"/>
                <a:ea typeface="Arial"/>
                <a:cs typeface="Arial"/>
                <a:sym typeface="Arial"/>
              </a:rPr>
              <a:t>they</a:t>
            </a:r>
            <a:r>
              <a:rPr lang="es-ES" sz="2600" b="0" i="0" u="none" strike="noStrike" cap="none" dirty="0">
                <a:solidFill>
                  <a:srgbClr val="0070C0"/>
                </a:solidFill>
                <a:latin typeface="Arial"/>
                <a:ea typeface="Arial"/>
                <a:cs typeface="Arial"/>
                <a:sym typeface="Arial"/>
              </a:rPr>
              <a:t> </a:t>
            </a:r>
            <a:r>
              <a:rPr lang="es-ES" sz="2600" b="0" i="0" u="none" strike="noStrike" cap="none" dirty="0" err="1">
                <a:solidFill>
                  <a:srgbClr val="0070C0"/>
                </a:solidFill>
                <a:latin typeface="Arial"/>
                <a:ea typeface="Arial"/>
                <a:cs typeface="Arial"/>
                <a:sym typeface="Arial"/>
              </a:rPr>
              <a:t>live</a:t>
            </a:r>
            <a:r>
              <a:rPr lang="es-ES" sz="2600" b="0" i="0" u="none" strike="noStrike" cap="none" dirty="0">
                <a:solidFill>
                  <a:srgbClr val="0070C0"/>
                </a:solidFill>
                <a:latin typeface="Arial"/>
                <a:ea typeface="Arial"/>
                <a:cs typeface="Arial"/>
                <a:sym typeface="Arial"/>
              </a:rPr>
              <a:t> as </a:t>
            </a:r>
            <a:r>
              <a:rPr lang="es-ES" sz="2600" b="0" i="0" u="none" strike="noStrike" cap="none" dirty="0" err="1">
                <a:solidFill>
                  <a:srgbClr val="0070C0"/>
                </a:solidFill>
                <a:latin typeface="Arial"/>
                <a:ea typeface="Arial"/>
                <a:cs typeface="Arial"/>
                <a:sym typeface="Arial"/>
              </a:rPr>
              <a:t>though</a:t>
            </a:r>
            <a:r>
              <a:rPr lang="es-ES" sz="2600" b="0" i="0" u="none" strike="noStrike" cap="none" dirty="0">
                <a:solidFill>
                  <a:srgbClr val="0070C0"/>
                </a:solidFill>
                <a:latin typeface="Arial"/>
                <a:ea typeface="Arial"/>
                <a:cs typeface="Arial"/>
                <a:sym typeface="Arial"/>
              </a:rPr>
              <a:t> He </a:t>
            </a:r>
            <a:r>
              <a:rPr lang="es-ES" sz="2600" b="0" i="0" u="none" strike="noStrike" cap="none" dirty="0" err="1">
                <a:solidFill>
                  <a:srgbClr val="0070C0"/>
                </a:solidFill>
                <a:latin typeface="Arial"/>
                <a:ea typeface="Arial"/>
                <a:cs typeface="Arial"/>
                <a:sym typeface="Arial"/>
              </a:rPr>
              <a:t>doesn’t</a:t>
            </a:r>
            <a:r>
              <a:rPr lang="es-ES" sz="2600" b="0" i="0" u="none" strike="noStrike" cap="none" dirty="0">
                <a:solidFill>
                  <a:srgbClr val="0070C0"/>
                </a:solidFill>
                <a:latin typeface="Arial"/>
                <a:ea typeface="Arial"/>
                <a:cs typeface="Arial"/>
                <a:sym typeface="Arial"/>
              </a:rPr>
              <a:t> </a:t>
            </a:r>
            <a:r>
              <a:rPr lang="es-ES" sz="2600" b="0" i="0" u="none" strike="noStrike" cap="none" dirty="0" err="1">
                <a:solidFill>
                  <a:srgbClr val="0070C0"/>
                </a:solidFill>
                <a:latin typeface="Arial"/>
                <a:ea typeface="Arial"/>
                <a:cs typeface="Arial"/>
                <a:sym typeface="Arial"/>
              </a:rPr>
              <a:t>exist</a:t>
            </a:r>
            <a:r>
              <a:rPr lang="es-ES" sz="2600" b="0" i="0" u="none" strike="noStrike" cap="none" dirty="0">
                <a:solidFill>
                  <a:srgbClr val="0070C0"/>
                </a:solidFill>
                <a:latin typeface="Arial"/>
                <a:ea typeface="Arial"/>
                <a:cs typeface="Arial"/>
                <a:sym typeface="Arial"/>
              </a:rPr>
              <a:t> and ignore </a:t>
            </a:r>
            <a:r>
              <a:rPr lang="es-ES" sz="2600" b="0" i="0" u="none" strike="noStrike" cap="none" dirty="0" err="1">
                <a:solidFill>
                  <a:srgbClr val="0070C0"/>
                </a:solidFill>
                <a:latin typeface="Arial"/>
                <a:ea typeface="Arial"/>
                <a:cs typeface="Arial"/>
                <a:sym typeface="Arial"/>
              </a:rPr>
              <a:t>His</a:t>
            </a:r>
            <a:r>
              <a:rPr lang="es-ES" sz="2600" b="0" i="0" u="none" strike="noStrike" cap="none" dirty="0">
                <a:solidFill>
                  <a:srgbClr val="0070C0"/>
                </a:solidFill>
                <a:latin typeface="Arial"/>
                <a:ea typeface="Arial"/>
                <a:cs typeface="Arial"/>
                <a:sym typeface="Arial"/>
              </a:rPr>
              <a:t> </a:t>
            </a:r>
            <a:r>
              <a:rPr lang="es-ES" sz="2600" b="0" i="0" u="none" strike="noStrike" cap="none" dirty="0" err="1">
                <a:solidFill>
                  <a:srgbClr val="0070C0"/>
                </a:solidFill>
                <a:latin typeface="Arial"/>
                <a:ea typeface="Arial"/>
                <a:cs typeface="Arial"/>
                <a:sym typeface="Arial"/>
              </a:rPr>
              <a:t>commandments</a:t>
            </a:r>
            <a:r>
              <a:rPr lang="es-ES" sz="2600" dirty="0">
                <a:solidFill>
                  <a:srgbClr val="0070C0"/>
                </a:solidFill>
              </a:rPr>
              <a:t>.</a:t>
            </a:r>
            <a:r>
              <a:rPr lang="es-ES" sz="2600" b="0" i="0" u="none" strike="noStrike" cap="none" dirty="0">
                <a:solidFill>
                  <a:srgbClr val="0070C0"/>
                </a:solidFill>
                <a:latin typeface="Arial"/>
                <a:ea typeface="Arial"/>
                <a:cs typeface="Arial"/>
                <a:sym typeface="Arial"/>
              </a:rPr>
              <a:t> </a:t>
            </a:r>
            <a:endParaRPr lang="es-ES" sz="2600" dirty="0"/>
          </a:p>
        </p:txBody>
      </p:sp>
      <p:sp>
        <p:nvSpPr>
          <p:cNvPr id="2" name="TextBox 1">
            <a:extLst>
              <a:ext uri="{FF2B5EF4-FFF2-40B4-BE49-F238E27FC236}">
                <a16:creationId xmlns:a16="http://schemas.microsoft.com/office/drawing/2014/main" id="{C3FA0877-57CE-4A10-AC69-346015F8FE75}"/>
              </a:ext>
            </a:extLst>
          </p:cNvPr>
          <p:cNvSpPr txBox="1"/>
          <p:nvPr/>
        </p:nvSpPr>
        <p:spPr>
          <a:xfrm>
            <a:off x="101295" y="5261261"/>
            <a:ext cx="4937760" cy="1292662"/>
          </a:xfrm>
          <a:prstGeom prst="rect">
            <a:avLst/>
          </a:prstGeom>
          <a:noFill/>
        </p:spPr>
        <p:txBody>
          <a:bodyPr wrap="square" rtlCol="0">
            <a:spAutoFit/>
          </a:bodyPr>
          <a:lstStyle/>
          <a:p>
            <a:pPr algn="ctr"/>
            <a:r>
              <a:rPr lang="es-ES" sz="2600" dirty="0" err="1">
                <a:solidFill>
                  <a:srgbClr val="0070C0"/>
                </a:solidFill>
              </a:rPr>
              <a:t>This</a:t>
            </a:r>
            <a:r>
              <a:rPr lang="es-ES" sz="2600" dirty="0">
                <a:solidFill>
                  <a:srgbClr val="0070C0"/>
                </a:solidFill>
              </a:rPr>
              <a:t> </a:t>
            </a:r>
            <a:r>
              <a:rPr lang="es-ES" sz="2600" dirty="0" err="1">
                <a:solidFill>
                  <a:srgbClr val="0070C0"/>
                </a:solidFill>
              </a:rPr>
              <a:t>makes</a:t>
            </a:r>
            <a:r>
              <a:rPr lang="es-ES" sz="2600" dirty="0">
                <a:solidFill>
                  <a:srgbClr val="0070C0"/>
                </a:solidFill>
              </a:rPr>
              <a:t> </a:t>
            </a:r>
            <a:r>
              <a:rPr lang="es-ES" sz="2600" dirty="0" err="1">
                <a:solidFill>
                  <a:srgbClr val="0070C0"/>
                </a:solidFill>
              </a:rPr>
              <a:t>Him</a:t>
            </a:r>
            <a:r>
              <a:rPr lang="es-ES" sz="2600" dirty="0">
                <a:solidFill>
                  <a:srgbClr val="0070C0"/>
                </a:solidFill>
              </a:rPr>
              <a:t> </a:t>
            </a:r>
            <a:r>
              <a:rPr lang="es-ES" sz="2600" dirty="0" err="1">
                <a:solidFill>
                  <a:srgbClr val="0070C0"/>
                </a:solidFill>
              </a:rPr>
              <a:t>sad</a:t>
            </a:r>
            <a:r>
              <a:rPr lang="es-ES" sz="2600" dirty="0">
                <a:solidFill>
                  <a:srgbClr val="0070C0"/>
                </a:solidFill>
              </a:rPr>
              <a:t>, </a:t>
            </a:r>
            <a:r>
              <a:rPr lang="es-ES" sz="2600" dirty="0" err="1">
                <a:solidFill>
                  <a:srgbClr val="0070C0"/>
                </a:solidFill>
              </a:rPr>
              <a:t>because</a:t>
            </a:r>
            <a:r>
              <a:rPr lang="es-ES" sz="2600" dirty="0">
                <a:solidFill>
                  <a:srgbClr val="0070C0"/>
                </a:solidFill>
              </a:rPr>
              <a:t> He </a:t>
            </a:r>
            <a:r>
              <a:rPr lang="es-ES" sz="2600" dirty="0" err="1">
                <a:solidFill>
                  <a:srgbClr val="0070C0"/>
                </a:solidFill>
              </a:rPr>
              <a:t>knows</a:t>
            </a:r>
            <a:r>
              <a:rPr lang="es-ES" sz="2600" dirty="0">
                <a:solidFill>
                  <a:srgbClr val="0070C0"/>
                </a:solidFill>
              </a:rPr>
              <a:t> </a:t>
            </a:r>
            <a:r>
              <a:rPr lang="es-ES" sz="2600" dirty="0" err="1">
                <a:solidFill>
                  <a:srgbClr val="0070C0"/>
                </a:solidFill>
              </a:rPr>
              <a:t>that</a:t>
            </a:r>
            <a:r>
              <a:rPr lang="es-ES" sz="2600" dirty="0">
                <a:solidFill>
                  <a:srgbClr val="0070C0"/>
                </a:solidFill>
              </a:rPr>
              <a:t> </a:t>
            </a:r>
            <a:r>
              <a:rPr lang="es-ES" sz="2600" dirty="0" err="1">
                <a:solidFill>
                  <a:srgbClr val="0070C0"/>
                </a:solidFill>
              </a:rPr>
              <a:t>without</a:t>
            </a:r>
            <a:r>
              <a:rPr lang="es-ES" sz="2600" dirty="0">
                <a:solidFill>
                  <a:srgbClr val="0070C0"/>
                </a:solidFill>
              </a:rPr>
              <a:t> </a:t>
            </a:r>
            <a:r>
              <a:rPr lang="es-ES" sz="2600" dirty="0" err="1">
                <a:solidFill>
                  <a:srgbClr val="0070C0"/>
                </a:solidFill>
              </a:rPr>
              <a:t>Him</a:t>
            </a:r>
            <a:r>
              <a:rPr lang="es-ES" sz="2600" dirty="0">
                <a:solidFill>
                  <a:srgbClr val="0070C0"/>
                </a:solidFill>
              </a:rPr>
              <a:t> </a:t>
            </a:r>
            <a:r>
              <a:rPr lang="es-ES" sz="2600" dirty="0" err="1">
                <a:solidFill>
                  <a:srgbClr val="0070C0"/>
                </a:solidFill>
              </a:rPr>
              <a:t>they</a:t>
            </a:r>
            <a:r>
              <a:rPr lang="es-ES" sz="2600" dirty="0">
                <a:solidFill>
                  <a:srgbClr val="0070C0"/>
                </a:solidFill>
              </a:rPr>
              <a:t> </a:t>
            </a:r>
            <a:r>
              <a:rPr lang="es-ES" sz="2600" dirty="0" err="1">
                <a:solidFill>
                  <a:srgbClr val="0070C0"/>
                </a:solidFill>
              </a:rPr>
              <a:t>don’t</a:t>
            </a:r>
            <a:r>
              <a:rPr lang="es-ES" sz="2600" dirty="0">
                <a:solidFill>
                  <a:srgbClr val="0070C0"/>
                </a:solidFill>
              </a:rPr>
              <a:t> </a:t>
            </a:r>
            <a:r>
              <a:rPr lang="es-ES" sz="2600" dirty="0" err="1">
                <a:solidFill>
                  <a:srgbClr val="0070C0"/>
                </a:solidFill>
              </a:rPr>
              <a:t>have</a:t>
            </a:r>
            <a:r>
              <a:rPr lang="es-ES" sz="2600" dirty="0">
                <a:solidFill>
                  <a:srgbClr val="0070C0"/>
                </a:solidFill>
              </a:rPr>
              <a:t> Eternal </a:t>
            </a:r>
            <a:r>
              <a:rPr lang="es-ES" sz="2600" dirty="0" err="1">
                <a:solidFill>
                  <a:srgbClr val="0070C0"/>
                </a:solidFill>
              </a:rPr>
              <a:t>Life</a:t>
            </a:r>
            <a:r>
              <a:rPr lang="es-ES" sz="2600" dirty="0">
                <a:solidFill>
                  <a:srgbClr val="0070C0"/>
                </a:solidFill>
              </a:rPr>
              <a:t>.</a:t>
            </a:r>
            <a:endParaRPr lang="en-US" sz="2600" dirty="0">
              <a:solidFill>
                <a:srgbClr val="0070C0"/>
              </a:solidFill>
            </a:endParaRPr>
          </a:p>
        </p:txBody>
      </p:sp>
    </p:spTree>
    <p:extLst>
      <p:ext uri="{BB962C8B-B14F-4D97-AF65-F5344CB8AC3E}">
        <p14:creationId xmlns:p14="http://schemas.microsoft.com/office/powerpoint/2010/main" val="353493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9"/>
                                        </p:tgtEl>
                                        <p:attrNameLst>
                                          <p:attrName>style.visibility</p:attrName>
                                        </p:attrNameLst>
                                      </p:cBhvr>
                                      <p:to>
                                        <p:strVal val="visible"/>
                                      </p:to>
                                    </p:set>
                                    <p:animEffect transition="in" filter="fade">
                                      <p:cBhvr>
                                        <p:cTn id="14" dur="1000"/>
                                        <p:tgtEl>
                                          <p:spTgt spid="29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descr="Novena-cover.jpg"/>
          <p:cNvPicPr preferRelativeResize="0"/>
          <p:nvPr/>
        </p:nvPicPr>
        <p:blipFill rotWithShape="1">
          <a:blip r:embed="rId3">
            <a:alphaModFix/>
          </a:blip>
          <a:srcRect/>
          <a:stretch/>
        </p:blipFill>
        <p:spPr>
          <a:xfrm rot="120000">
            <a:off x="515937" y="304800"/>
            <a:ext cx="4800600" cy="6248400"/>
          </a:xfrm>
          <a:prstGeom prst="rect">
            <a:avLst/>
          </a:prstGeom>
          <a:noFill/>
          <a:ln>
            <a:noFill/>
          </a:ln>
        </p:spPr>
      </p:pic>
      <p:sp>
        <p:nvSpPr>
          <p:cNvPr id="98" name="Google Shape;98;p2"/>
          <p:cNvSpPr txBox="1"/>
          <p:nvPr/>
        </p:nvSpPr>
        <p:spPr>
          <a:xfrm>
            <a:off x="5968691" y="879817"/>
            <a:ext cx="2971800"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Arial"/>
              <a:buNone/>
            </a:pPr>
            <a:r>
              <a:rPr lang="en-US" sz="3200" b="0" i="0" u="none" strike="noStrike" cap="none" dirty="0">
                <a:solidFill>
                  <a:srgbClr val="0070C0"/>
                </a:solidFill>
                <a:latin typeface="Arial"/>
                <a:ea typeface="Arial"/>
                <a:cs typeface="Arial"/>
                <a:sym typeface="Arial"/>
              </a:rPr>
              <a:t>The Virgin Mary, Our Mother in Heaven, asks us for help to save the world. </a:t>
            </a:r>
            <a:endParaRPr dirty="0"/>
          </a:p>
        </p:txBody>
      </p:sp>
      <p:sp>
        <p:nvSpPr>
          <p:cNvPr id="99" name="Google Shape;99;p2"/>
          <p:cNvSpPr txBox="1"/>
          <p:nvPr/>
        </p:nvSpPr>
        <p:spPr>
          <a:xfrm>
            <a:off x="6029016" y="5065447"/>
            <a:ext cx="2911475"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200"/>
              <a:buFont typeface="Arial"/>
              <a:buNone/>
            </a:pPr>
            <a:r>
              <a:rPr lang="en-US" sz="3200" b="0" i="0" u="none" strike="noStrike" cap="none" dirty="0">
                <a:solidFill>
                  <a:srgbClr val="FF0D5D"/>
                </a:solidFill>
                <a:latin typeface="Arial"/>
                <a:ea typeface="Arial"/>
                <a:cs typeface="Arial"/>
                <a:sym typeface="Arial"/>
              </a:rPr>
              <a:t>Do you want to help her?</a:t>
            </a:r>
            <a:endParaRPr dirty="0"/>
          </a:p>
          <a:p>
            <a:pPr marL="0" marR="0" lvl="0" indent="0" algn="ctr" rtl="0">
              <a:lnSpc>
                <a:spcPct val="100000"/>
              </a:lnSpc>
              <a:spcBef>
                <a:spcPts val="0"/>
              </a:spcBef>
              <a:spcAft>
                <a:spcPts val="0"/>
              </a:spcAft>
              <a:buClr>
                <a:schemeClr val="dk1"/>
              </a:buClr>
              <a:buSzPts val="3200"/>
              <a:buFont typeface="Times New Roman"/>
              <a:buNone/>
            </a:pPr>
            <a:endParaRPr sz="3200" b="0" i="0" u="none" strike="noStrike" cap="none" dirty="0">
              <a:solidFill>
                <a:srgbClr val="0070C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xEl>
                                              <p:pRg st="0" end="0"/>
                                            </p:txEl>
                                          </p:spTgt>
                                        </p:tgtEl>
                                        <p:attrNameLst>
                                          <p:attrName>style.visibility</p:attrName>
                                        </p:attrNameLst>
                                      </p:cBhvr>
                                      <p:to>
                                        <p:strVal val="visible"/>
                                      </p:to>
                                    </p:set>
                                    <p:animEffect transition="in" filter="fade">
                                      <p:cBhvr>
                                        <p:cTn id="17" dur="1000"/>
                                        <p:tgtEl>
                                          <p:spTgt spid="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9"/>
          <p:cNvSpPr txBox="1">
            <a:spLocks noGrp="1"/>
          </p:cNvSpPr>
          <p:nvPr>
            <p:ph type="body" idx="1"/>
          </p:nvPr>
        </p:nvSpPr>
        <p:spPr>
          <a:xfrm>
            <a:off x="0" y="840305"/>
            <a:ext cx="6517178" cy="4126621"/>
          </a:xfrm>
          <a:prstGeom prst="rect">
            <a:avLst/>
          </a:prstGeom>
          <a:noFill/>
          <a:ln>
            <a:noFill/>
          </a:ln>
        </p:spPr>
        <p:txBody>
          <a:bodyPr spcFirstLastPara="1" wrap="square" lIns="91425" tIns="45700" rIns="91425" bIns="45700" anchor="t" anchorCtr="0">
            <a:noAutofit/>
          </a:bodyPr>
          <a:lstStyle/>
          <a:p>
            <a:pPr marL="392112" marR="0" lvl="1" indent="0" algn="ctr" rtl="0">
              <a:lnSpc>
                <a:spcPct val="100000"/>
              </a:lnSpc>
              <a:spcBef>
                <a:spcPts val="440"/>
              </a:spcBef>
              <a:spcAft>
                <a:spcPts val="0"/>
              </a:spcAft>
              <a:buClr>
                <a:schemeClr val="dk1"/>
              </a:buClr>
              <a:buSzPts val="2200"/>
              <a:buFont typeface="Times New Roman"/>
              <a:buNone/>
            </a:pPr>
            <a:endParaRPr sz="1500" b="0" i="0" u="none" strike="noStrike" cap="none" dirty="0">
              <a:solidFill>
                <a:srgbClr val="FF0000"/>
              </a:solidFill>
              <a:latin typeface="Arial"/>
              <a:ea typeface="Arial"/>
              <a:cs typeface="Arial"/>
              <a:sym typeface="Arial"/>
            </a:endParaRPr>
          </a:p>
          <a:p>
            <a:pPr marL="392112" marR="0" lvl="1" indent="0" algn="ctr" rtl="0">
              <a:lnSpc>
                <a:spcPct val="100000"/>
              </a:lnSpc>
              <a:spcBef>
                <a:spcPts val="440"/>
              </a:spcBef>
              <a:spcAft>
                <a:spcPts val="0"/>
              </a:spcAft>
              <a:buClr>
                <a:srgbClr val="FF0000"/>
              </a:buClr>
              <a:buSzPts val="2200"/>
              <a:buFont typeface="Arial"/>
              <a:buNone/>
            </a:pPr>
            <a:r>
              <a:rPr lang="en-US" sz="2200" b="0" i="0" u="none" strike="noStrike" cap="none" dirty="0">
                <a:solidFill>
                  <a:srgbClr val="FF0000"/>
                </a:solidFill>
                <a:latin typeface="Arial"/>
                <a:ea typeface="Arial"/>
                <a:cs typeface="Arial"/>
                <a:sym typeface="Arial"/>
              </a:rPr>
              <a:t>MY GOD</a:t>
            </a:r>
            <a:endParaRPr dirty="0"/>
          </a:p>
          <a:p>
            <a:pPr marL="0" marR="0" lvl="0" indent="0" algn="ctr" rtl="0">
              <a:lnSpc>
                <a:spcPct val="100000"/>
              </a:lnSpc>
              <a:spcBef>
                <a:spcPts val="440"/>
              </a:spcBef>
              <a:spcAft>
                <a:spcPts val="0"/>
              </a:spcAft>
              <a:buClr>
                <a:srgbClr val="FF0000"/>
              </a:buClr>
              <a:buSzPts val="2200"/>
              <a:buFont typeface="Arial"/>
              <a:buNone/>
            </a:pPr>
            <a:r>
              <a:rPr lang="en-US" sz="2200" b="0" i="0" u="none" dirty="0">
                <a:solidFill>
                  <a:srgbClr val="FF0000"/>
                </a:solidFill>
                <a:latin typeface="Arial"/>
                <a:ea typeface="Arial"/>
                <a:cs typeface="Arial"/>
                <a:sym typeface="Arial"/>
              </a:rPr>
              <a:t>I BELIEVE, I ADORE, I TRUST AND I LOVE YOU. </a:t>
            </a:r>
            <a:endParaRPr dirty="0"/>
          </a:p>
          <a:p>
            <a:pPr marL="0" marR="0" lvl="0" indent="0" algn="ctr" rtl="0">
              <a:lnSpc>
                <a:spcPct val="100000"/>
              </a:lnSpc>
              <a:spcBef>
                <a:spcPts val="440"/>
              </a:spcBef>
              <a:spcAft>
                <a:spcPts val="0"/>
              </a:spcAft>
              <a:buClr>
                <a:srgbClr val="FF0000"/>
              </a:buClr>
              <a:buSzPts val="2200"/>
              <a:buFont typeface="Arial"/>
              <a:buNone/>
            </a:pPr>
            <a:r>
              <a:rPr lang="en-US" sz="2200" b="0" i="0" u="none" dirty="0">
                <a:solidFill>
                  <a:srgbClr val="FF0000"/>
                </a:solidFill>
                <a:latin typeface="Arial"/>
                <a:ea typeface="Arial"/>
                <a:cs typeface="Arial"/>
                <a:sym typeface="Arial"/>
              </a:rPr>
              <a:t>I BEG PARDON FOR THOSE WHO </a:t>
            </a:r>
            <a:endParaRPr dirty="0"/>
          </a:p>
          <a:p>
            <a:pPr marL="0" marR="0" lvl="0" indent="0" algn="ctr" rtl="0">
              <a:lnSpc>
                <a:spcPct val="100000"/>
              </a:lnSpc>
              <a:spcBef>
                <a:spcPts val="440"/>
              </a:spcBef>
              <a:spcAft>
                <a:spcPts val="0"/>
              </a:spcAft>
              <a:buClr>
                <a:srgbClr val="FF0000"/>
              </a:buClr>
              <a:buSzPts val="2200"/>
              <a:buFont typeface="Arial"/>
              <a:buNone/>
            </a:pPr>
            <a:r>
              <a:rPr lang="en-US" sz="2200" b="0" i="0" u="none" dirty="0">
                <a:solidFill>
                  <a:srgbClr val="FF0000"/>
                </a:solidFill>
                <a:latin typeface="Arial"/>
                <a:ea typeface="Arial"/>
                <a:cs typeface="Arial"/>
                <a:sym typeface="Arial"/>
              </a:rPr>
              <a:t>DO NOT BELIEVE, DO NOT ADORE, </a:t>
            </a:r>
            <a:endParaRPr dirty="0"/>
          </a:p>
          <a:p>
            <a:pPr marL="0" marR="0" lvl="0" indent="0" algn="ctr" rtl="0">
              <a:lnSpc>
                <a:spcPct val="100000"/>
              </a:lnSpc>
              <a:spcBef>
                <a:spcPts val="440"/>
              </a:spcBef>
              <a:spcAft>
                <a:spcPts val="0"/>
              </a:spcAft>
              <a:buClr>
                <a:srgbClr val="FF0000"/>
              </a:buClr>
              <a:buSzPts val="2200"/>
              <a:buFont typeface="Arial"/>
              <a:buNone/>
            </a:pPr>
            <a:r>
              <a:rPr lang="en-US" sz="2200" b="0" i="0" u="none" dirty="0">
                <a:solidFill>
                  <a:srgbClr val="FF0000"/>
                </a:solidFill>
                <a:latin typeface="Arial"/>
                <a:ea typeface="Arial"/>
                <a:cs typeface="Arial"/>
                <a:sym typeface="Arial"/>
              </a:rPr>
              <a:t>DO NOT TRUST, AND DO NOT LOVE YOU.  (3x)</a:t>
            </a:r>
            <a:endParaRPr dirty="0"/>
          </a:p>
          <a:p>
            <a:pPr marL="0" marR="0" lvl="0" indent="0" algn="ctr" rtl="0">
              <a:lnSpc>
                <a:spcPct val="100000"/>
              </a:lnSpc>
              <a:spcBef>
                <a:spcPts val="440"/>
              </a:spcBef>
              <a:spcAft>
                <a:spcPts val="0"/>
              </a:spcAft>
              <a:buClr>
                <a:schemeClr val="dk1"/>
              </a:buClr>
              <a:buSzPts val="2200"/>
              <a:buFont typeface="Times New Roman"/>
              <a:buNone/>
            </a:pPr>
            <a:endParaRPr sz="1500" b="0" i="0" u="none" dirty="0">
              <a:solidFill>
                <a:srgbClr val="FF0000"/>
              </a:solidFill>
              <a:latin typeface="Arial"/>
              <a:ea typeface="Arial"/>
              <a:cs typeface="Arial"/>
              <a:sym typeface="Arial"/>
            </a:endParaRPr>
          </a:p>
          <a:p>
            <a:pPr marL="0" marR="0" lvl="0" indent="0" algn="ctr" rtl="0">
              <a:lnSpc>
                <a:spcPct val="100000"/>
              </a:lnSpc>
              <a:spcBef>
                <a:spcPts val="440"/>
              </a:spcBef>
              <a:spcAft>
                <a:spcPts val="0"/>
              </a:spcAft>
              <a:buClr>
                <a:srgbClr val="0070C0"/>
              </a:buClr>
              <a:buSzPts val="2200"/>
              <a:buFont typeface="Arial"/>
              <a:buNone/>
            </a:pPr>
            <a:r>
              <a:rPr lang="en-US" sz="2200" b="0" i="0" u="none" dirty="0">
                <a:solidFill>
                  <a:srgbClr val="0070C0"/>
                </a:solidFill>
                <a:latin typeface="Arial"/>
                <a:ea typeface="Arial"/>
                <a:cs typeface="Arial"/>
                <a:sym typeface="Arial"/>
              </a:rPr>
              <a:t>He asks that they pray this often before the Blessed Sacrament.</a:t>
            </a:r>
            <a:endParaRPr dirty="0"/>
          </a:p>
        </p:txBody>
      </p:sp>
      <p:pic>
        <p:nvPicPr>
          <p:cNvPr id="310" name="Google Shape;310;p19" descr="Eucharistic Miracles for Children - Angel of Peace, Fatima, Portugal"/>
          <p:cNvPicPr preferRelativeResize="0"/>
          <p:nvPr/>
        </p:nvPicPr>
        <p:blipFill rotWithShape="1">
          <a:blip r:embed="rId3">
            <a:alphaModFix/>
          </a:blip>
          <a:srcRect/>
          <a:stretch/>
        </p:blipFill>
        <p:spPr>
          <a:xfrm>
            <a:off x="6226233" y="2332235"/>
            <a:ext cx="2748955" cy="4198176"/>
          </a:xfrm>
          <a:prstGeom prst="rect">
            <a:avLst/>
          </a:prstGeom>
          <a:noFill/>
          <a:ln>
            <a:noFill/>
          </a:ln>
        </p:spPr>
      </p:pic>
      <p:pic>
        <p:nvPicPr>
          <p:cNvPr id="2056" name="Picture 8" descr="Santo Jubileo de las 40 horas – Unidad Educativa Fiscomisional Alicia Loza  Meneses">
            <a:extLst>
              <a:ext uri="{FF2B5EF4-FFF2-40B4-BE49-F238E27FC236}">
                <a16:creationId xmlns:a16="http://schemas.microsoft.com/office/drawing/2014/main" id="{CB3B6A85-5D8D-4B30-A723-B302AB373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801" y="4431323"/>
            <a:ext cx="3306337" cy="2365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03B77A-7BBC-48F7-89C6-267CEAABE5BF}"/>
              </a:ext>
            </a:extLst>
          </p:cNvPr>
          <p:cNvSpPr txBox="1"/>
          <p:nvPr/>
        </p:nvSpPr>
        <p:spPr>
          <a:xfrm>
            <a:off x="154745" y="60765"/>
            <a:ext cx="8820443" cy="954107"/>
          </a:xfrm>
          <a:prstGeom prst="rect">
            <a:avLst/>
          </a:prstGeom>
          <a:noFill/>
        </p:spPr>
        <p:txBody>
          <a:bodyPr wrap="square" rtlCol="0">
            <a:spAutoFit/>
          </a:bodyPr>
          <a:lstStyle/>
          <a:p>
            <a:pPr marL="392112" marR="0" lvl="1" indent="0" algn="ctr" rtl="0">
              <a:lnSpc>
                <a:spcPct val="100000"/>
              </a:lnSpc>
              <a:spcBef>
                <a:spcPts val="440"/>
              </a:spcBef>
              <a:spcAft>
                <a:spcPts val="0"/>
              </a:spcAft>
              <a:buClr>
                <a:srgbClr val="0070C0"/>
              </a:buClr>
              <a:buSzPts val="2200"/>
              <a:buFont typeface="Arial"/>
              <a:buNone/>
            </a:pPr>
            <a:r>
              <a:rPr lang="es-ES" sz="2800" b="0" i="0" u="none" strike="noStrike" cap="none" dirty="0" err="1">
                <a:solidFill>
                  <a:srgbClr val="0070C0"/>
                </a:solidFill>
                <a:latin typeface="Arial"/>
                <a:ea typeface="Arial"/>
                <a:cs typeface="Arial"/>
                <a:sym typeface="Arial"/>
              </a:rPr>
              <a:t>That</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is</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why</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the</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Angel</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of</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Peace</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teaches</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them</a:t>
            </a:r>
            <a:r>
              <a:rPr lang="es-ES" sz="2800" b="0" i="0" u="none" strike="noStrike" cap="none" dirty="0">
                <a:solidFill>
                  <a:srgbClr val="0070C0"/>
                </a:solidFill>
                <a:latin typeface="Arial"/>
                <a:ea typeface="Arial"/>
                <a:cs typeface="Arial"/>
                <a:sym typeface="Arial"/>
              </a:rPr>
              <a:t> a </a:t>
            </a:r>
            <a:r>
              <a:rPr lang="es-ES" sz="2800" b="0" i="0" u="none" strike="noStrike" cap="none" dirty="0" err="1">
                <a:solidFill>
                  <a:srgbClr val="0070C0"/>
                </a:solidFill>
                <a:latin typeface="Arial"/>
                <a:ea typeface="Arial"/>
                <a:cs typeface="Arial"/>
                <a:sym typeface="Arial"/>
              </a:rPr>
              <a:t>prayer</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to</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ask</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for</a:t>
            </a:r>
            <a:r>
              <a:rPr lang="es-ES" sz="2800" b="0" i="0" u="none" strike="noStrike" cap="none" dirty="0">
                <a:solidFill>
                  <a:srgbClr val="0070C0"/>
                </a:solidFill>
                <a:latin typeface="Arial"/>
                <a:ea typeface="Arial"/>
                <a:cs typeface="Arial"/>
                <a:sym typeface="Arial"/>
              </a:rPr>
              <a:t> </a:t>
            </a:r>
            <a:r>
              <a:rPr lang="es-ES" sz="2800" b="0" i="0" u="none" strike="noStrike" cap="none" dirty="0" err="1">
                <a:solidFill>
                  <a:srgbClr val="0070C0"/>
                </a:solidFill>
                <a:latin typeface="Arial"/>
                <a:ea typeface="Arial"/>
                <a:cs typeface="Arial"/>
                <a:sym typeface="Arial"/>
              </a:rPr>
              <a:t>sinners</a:t>
            </a:r>
            <a:r>
              <a:rPr lang="es-ES" sz="2800" b="0" i="0" u="none" strike="noStrike" cap="none" dirty="0">
                <a:solidFill>
                  <a:srgbClr val="0070C0"/>
                </a:solidFill>
                <a:latin typeface="Arial"/>
                <a:ea typeface="Arial"/>
                <a:cs typeface="Arial"/>
                <a:sym typeface="Arial"/>
              </a:rPr>
              <a:t>. </a:t>
            </a:r>
            <a:endParaRPr lang="es-ES" sz="2800" b="0" i="0" u="none" strike="noStrike" cap="none" dirty="0">
              <a:solidFill>
                <a:srgbClr val="22228B"/>
              </a:solidFill>
              <a:latin typeface="Arial"/>
              <a:ea typeface="Arial"/>
              <a:cs typeface="Arial"/>
              <a:sym typeface="Arial"/>
            </a:endParaRPr>
          </a:p>
        </p:txBody>
      </p:sp>
    </p:spTree>
    <p:extLst>
      <p:ext uri="{BB962C8B-B14F-4D97-AF65-F5344CB8AC3E}">
        <p14:creationId xmlns:p14="http://schemas.microsoft.com/office/powerpoint/2010/main" val="307351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6">
                                            <p:txEl>
                                              <p:pRg st="1" end="1"/>
                                            </p:txEl>
                                          </p:spTgt>
                                        </p:tgtEl>
                                        <p:attrNameLst>
                                          <p:attrName>style.visibility</p:attrName>
                                        </p:attrNameLst>
                                      </p:cBhvr>
                                      <p:to>
                                        <p:strVal val="visible"/>
                                      </p:to>
                                    </p:set>
                                    <p:animEffect transition="in" filter="fade">
                                      <p:cBhvr>
                                        <p:cTn id="7" dur="1000"/>
                                        <p:tgtEl>
                                          <p:spTgt spid="306">
                                            <p:txEl>
                                              <p:pRg st="1" end="1"/>
                                            </p:txEl>
                                          </p:spTgt>
                                        </p:tgtEl>
                                      </p:cBhvr>
                                    </p:animEffect>
                                    <p:anim calcmode="lin" valueType="num">
                                      <p:cBhvr>
                                        <p:cTn id="8" dur="1000" fill="hold"/>
                                        <p:tgtEl>
                                          <p:spTgt spid="30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0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6">
                                            <p:txEl>
                                              <p:pRg st="2" end="2"/>
                                            </p:txEl>
                                          </p:spTgt>
                                        </p:tgtEl>
                                        <p:attrNameLst>
                                          <p:attrName>style.visibility</p:attrName>
                                        </p:attrNameLst>
                                      </p:cBhvr>
                                      <p:to>
                                        <p:strVal val="visible"/>
                                      </p:to>
                                    </p:set>
                                    <p:animEffect transition="in" filter="fade">
                                      <p:cBhvr>
                                        <p:cTn id="12" dur="1000"/>
                                        <p:tgtEl>
                                          <p:spTgt spid="306">
                                            <p:txEl>
                                              <p:pRg st="2" end="2"/>
                                            </p:txEl>
                                          </p:spTgt>
                                        </p:tgtEl>
                                      </p:cBhvr>
                                    </p:animEffect>
                                    <p:anim calcmode="lin" valueType="num">
                                      <p:cBhvr>
                                        <p:cTn id="13" dur="1000" fill="hold"/>
                                        <p:tgtEl>
                                          <p:spTgt spid="30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0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6">
                                            <p:txEl>
                                              <p:pRg st="3" end="3"/>
                                            </p:txEl>
                                          </p:spTgt>
                                        </p:tgtEl>
                                        <p:attrNameLst>
                                          <p:attrName>style.visibility</p:attrName>
                                        </p:attrNameLst>
                                      </p:cBhvr>
                                      <p:to>
                                        <p:strVal val="visible"/>
                                      </p:to>
                                    </p:set>
                                    <p:animEffect transition="in" filter="fade">
                                      <p:cBhvr>
                                        <p:cTn id="17" dur="1000"/>
                                        <p:tgtEl>
                                          <p:spTgt spid="306">
                                            <p:txEl>
                                              <p:pRg st="3" end="3"/>
                                            </p:txEl>
                                          </p:spTgt>
                                        </p:tgtEl>
                                      </p:cBhvr>
                                    </p:animEffect>
                                    <p:anim calcmode="lin" valueType="num">
                                      <p:cBhvr>
                                        <p:cTn id="18" dur="1000" fill="hold"/>
                                        <p:tgtEl>
                                          <p:spTgt spid="30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06">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6">
                                            <p:txEl>
                                              <p:pRg st="4" end="4"/>
                                            </p:txEl>
                                          </p:spTgt>
                                        </p:tgtEl>
                                        <p:attrNameLst>
                                          <p:attrName>style.visibility</p:attrName>
                                        </p:attrNameLst>
                                      </p:cBhvr>
                                      <p:to>
                                        <p:strVal val="visible"/>
                                      </p:to>
                                    </p:set>
                                    <p:animEffect transition="in" filter="fade">
                                      <p:cBhvr>
                                        <p:cTn id="22" dur="1000"/>
                                        <p:tgtEl>
                                          <p:spTgt spid="306">
                                            <p:txEl>
                                              <p:pRg st="4" end="4"/>
                                            </p:txEl>
                                          </p:spTgt>
                                        </p:tgtEl>
                                      </p:cBhvr>
                                    </p:animEffect>
                                    <p:anim calcmode="lin" valueType="num">
                                      <p:cBhvr>
                                        <p:cTn id="23" dur="1000" fill="hold"/>
                                        <p:tgtEl>
                                          <p:spTgt spid="306">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06">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6">
                                            <p:txEl>
                                              <p:pRg st="5" end="5"/>
                                            </p:txEl>
                                          </p:spTgt>
                                        </p:tgtEl>
                                        <p:attrNameLst>
                                          <p:attrName>style.visibility</p:attrName>
                                        </p:attrNameLst>
                                      </p:cBhvr>
                                      <p:to>
                                        <p:strVal val="visible"/>
                                      </p:to>
                                    </p:set>
                                    <p:animEffect transition="in" filter="fade">
                                      <p:cBhvr>
                                        <p:cTn id="27" dur="1000"/>
                                        <p:tgtEl>
                                          <p:spTgt spid="306">
                                            <p:txEl>
                                              <p:pRg st="5" end="5"/>
                                            </p:txEl>
                                          </p:spTgt>
                                        </p:tgtEl>
                                      </p:cBhvr>
                                    </p:animEffect>
                                    <p:anim calcmode="lin" valueType="num">
                                      <p:cBhvr>
                                        <p:cTn id="28" dur="1000" fill="hold"/>
                                        <p:tgtEl>
                                          <p:spTgt spid="306">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0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6">
                                            <p:txEl>
                                              <p:pRg st="7" end="7"/>
                                            </p:txEl>
                                          </p:spTgt>
                                        </p:tgtEl>
                                        <p:attrNameLst>
                                          <p:attrName>style.visibility</p:attrName>
                                        </p:attrNameLst>
                                      </p:cBhvr>
                                      <p:to>
                                        <p:strVal val="visible"/>
                                      </p:to>
                                    </p:set>
                                    <p:animEffect transition="in" filter="fade">
                                      <p:cBhvr>
                                        <p:cTn id="34" dur="1000"/>
                                        <p:tgtEl>
                                          <p:spTgt spid="306">
                                            <p:txEl>
                                              <p:pRg st="7" end="7"/>
                                            </p:txEl>
                                          </p:spTgt>
                                        </p:tgtEl>
                                      </p:cBhvr>
                                    </p:animEffect>
                                    <p:anim calcmode="lin" valueType="num">
                                      <p:cBhvr>
                                        <p:cTn id="35" dur="1000" fill="hold"/>
                                        <p:tgtEl>
                                          <p:spTgt spid="306">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06">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56"/>
                                        </p:tgtEl>
                                        <p:attrNameLst>
                                          <p:attrName>style.visibility</p:attrName>
                                        </p:attrNameLst>
                                      </p:cBhvr>
                                      <p:to>
                                        <p:strVal val="visible"/>
                                      </p:to>
                                    </p:set>
                                    <p:animEffect transition="in" filter="fade">
                                      <p:cBhvr>
                                        <p:cTn id="39" dur="1000"/>
                                        <p:tgtEl>
                                          <p:spTgt spid="2056"/>
                                        </p:tgtEl>
                                      </p:cBhvr>
                                    </p:animEffect>
                                    <p:anim calcmode="lin" valueType="num">
                                      <p:cBhvr>
                                        <p:cTn id="40" dur="1000" fill="hold"/>
                                        <p:tgtEl>
                                          <p:spTgt spid="2056"/>
                                        </p:tgtEl>
                                        <p:attrNameLst>
                                          <p:attrName>ppt_x</p:attrName>
                                        </p:attrNameLst>
                                      </p:cBhvr>
                                      <p:tavLst>
                                        <p:tav tm="0">
                                          <p:val>
                                            <p:strVal val="#ppt_x"/>
                                          </p:val>
                                        </p:tav>
                                        <p:tav tm="100000">
                                          <p:val>
                                            <p:strVal val="#ppt_x"/>
                                          </p:val>
                                        </p:tav>
                                      </p:tavLst>
                                    </p:anim>
                                    <p:anim calcmode="lin" valueType="num">
                                      <p:cBhvr>
                                        <p:cTn id="41"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a:spLocks noGrp="1"/>
          </p:cNvSpPr>
          <p:nvPr>
            <p:ph type="body" idx="1"/>
          </p:nvPr>
        </p:nvSpPr>
        <p:spPr>
          <a:xfrm>
            <a:off x="923925" y="290512"/>
            <a:ext cx="7467600" cy="503237"/>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0070C0"/>
              </a:buClr>
              <a:buSzPts val="3000"/>
              <a:buFont typeface="Arial"/>
              <a:buNone/>
            </a:pPr>
            <a:r>
              <a:rPr lang="es-CU" sz="3000" b="0" i="0" u="none" dirty="0" err="1">
                <a:solidFill>
                  <a:srgbClr val="0070C0"/>
                </a:solidFill>
                <a:latin typeface="Arial"/>
                <a:ea typeface="Arial"/>
                <a:cs typeface="Arial"/>
                <a:sym typeface="Arial"/>
              </a:rPr>
              <a:t>Then</a:t>
            </a:r>
            <a:r>
              <a:rPr lang="es-CU" sz="3000" b="0" i="0" u="none" dirty="0">
                <a:solidFill>
                  <a:srgbClr val="0070C0"/>
                </a:solidFill>
                <a:latin typeface="Arial"/>
                <a:ea typeface="Arial"/>
                <a:cs typeface="Arial"/>
                <a:sym typeface="Arial"/>
              </a:rPr>
              <a:t> </a:t>
            </a:r>
            <a:r>
              <a:rPr lang="es-CU" sz="3000" b="0" i="0" u="none" dirty="0" err="1">
                <a:solidFill>
                  <a:srgbClr val="0070C0"/>
                </a:solidFill>
                <a:latin typeface="Arial"/>
                <a:ea typeface="Arial"/>
                <a:cs typeface="Arial"/>
                <a:sym typeface="Arial"/>
              </a:rPr>
              <a:t>our</a:t>
            </a:r>
            <a:r>
              <a:rPr lang="es-CU" sz="3000" b="0" i="0" u="none" dirty="0">
                <a:solidFill>
                  <a:srgbClr val="0070C0"/>
                </a:solidFill>
                <a:latin typeface="Arial"/>
                <a:ea typeface="Arial"/>
                <a:cs typeface="Arial"/>
                <a:sym typeface="Arial"/>
              </a:rPr>
              <a:t> </a:t>
            </a:r>
            <a:r>
              <a:rPr lang="es-CU" sz="3000" b="0" i="0" u="none" dirty="0" err="1">
                <a:solidFill>
                  <a:srgbClr val="0070C0"/>
                </a:solidFill>
                <a:latin typeface="Arial"/>
                <a:ea typeface="Arial"/>
                <a:cs typeface="Arial"/>
                <a:sym typeface="Arial"/>
              </a:rPr>
              <a:t>Blessed</a:t>
            </a:r>
            <a:r>
              <a:rPr lang="es-CU" sz="3000" b="0" i="0" u="none" dirty="0">
                <a:solidFill>
                  <a:srgbClr val="0070C0"/>
                </a:solidFill>
                <a:latin typeface="Arial"/>
                <a:ea typeface="Arial"/>
                <a:cs typeface="Arial"/>
                <a:sym typeface="Arial"/>
              </a:rPr>
              <a:t> </a:t>
            </a:r>
            <a:r>
              <a:rPr lang="es-CU" sz="3000" b="0" i="0" u="none" dirty="0" err="1">
                <a:solidFill>
                  <a:srgbClr val="0070C0"/>
                </a:solidFill>
                <a:latin typeface="Arial"/>
                <a:ea typeface="Arial"/>
                <a:cs typeface="Arial"/>
                <a:sym typeface="Arial"/>
              </a:rPr>
              <a:t>Mother</a:t>
            </a:r>
            <a:r>
              <a:rPr lang="es-CU" sz="3000" b="0" i="0" u="none" dirty="0">
                <a:solidFill>
                  <a:srgbClr val="0070C0"/>
                </a:solidFill>
                <a:latin typeface="Arial"/>
                <a:ea typeface="Arial"/>
                <a:cs typeface="Arial"/>
                <a:sym typeface="Arial"/>
              </a:rPr>
              <a:t> </a:t>
            </a:r>
            <a:r>
              <a:rPr lang="es-CU" sz="3000" b="0" i="0" u="none" dirty="0" err="1">
                <a:solidFill>
                  <a:srgbClr val="0070C0"/>
                </a:solidFill>
                <a:latin typeface="Arial"/>
                <a:ea typeface="Arial"/>
                <a:cs typeface="Arial"/>
                <a:sym typeface="Arial"/>
              </a:rPr>
              <a:t>appears</a:t>
            </a:r>
            <a:r>
              <a:rPr lang="es-CU" sz="3000" b="0" i="0" u="none" dirty="0">
                <a:solidFill>
                  <a:srgbClr val="0070C0"/>
                </a:solidFill>
                <a:latin typeface="Arial"/>
                <a:ea typeface="Arial"/>
                <a:cs typeface="Arial"/>
                <a:sym typeface="Arial"/>
              </a:rPr>
              <a:t> </a:t>
            </a:r>
            <a:r>
              <a:rPr lang="es-CU" sz="3000" b="0" i="0" u="none" dirty="0" err="1">
                <a:solidFill>
                  <a:srgbClr val="0070C0"/>
                </a:solidFill>
                <a:latin typeface="Arial"/>
                <a:ea typeface="Arial"/>
                <a:cs typeface="Arial"/>
                <a:sym typeface="Arial"/>
              </a:rPr>
              <a:t>to</a:t>
            </a:r>
            <a:r>
              <a:rPr lang="es-CU" sz="3000" b="0" i="0" u="none" dirty="0">
                <a:solidFill>
                  <a:srgbClr val="0070C0"/>
                </a:solidFill>
                <a:latin typeface="Arial"/>
                <a:ea typeface="Arial"/>
                <a:cs typeface="Arial"/>
                <a:sym typeface="Arial"/>
              </a:rPr>
              <a:t> </a:t>
            </a:r>
            <a:r>
              <a:rPr lang="es-CU" sz="3000" b="0" i="0" u="none" dirty="0" err="1">
                <a:solidFill>
                  <a:srgbClr val="0070C0"/>
                </a:solidFill>
                <a:latin typeface="Arial"/>
                <a:ea typeface="Arial"/>
                <a:cs typeface="Arial"/>
                <a:sym typeface="Arial"/>
              </a:rPr>
              <a:t>them</a:t>
            </a:r>
            <a:r>
              <a:rPr lang="es-CU" sz="3000" b="0" i="0" u="none" dirty="0">
                <a:solidFill>
                  <a:srgbClr val="0070C0"/>
                </a:solidFill>
                <a:latin typeface="Arial"/>
                <a:ea typeface="Arial"/>
                <a:cs typeface="Arial"/>
                <a:sym typeface="Arial"/>
              </a:rPr>
              <a:t>. </a:t>
            </a:r>
            <a:endParaRPr lang="es-CU" dirty="0"/>
          </a:p>
          <a:p>
            <a:pPr marL="342900" marR="0" lvl="0" indent="-342900" algn="l" rtl="0">
              <a:lnSpc>
                <a:spcPct val="100000"/>
              </a:lnSpc>
              <a:spcBef>
                <a:spcPts val="280"/>
              </a:spcBef>
              <a:spcAft>
                <a:spcPts val="0"/>
              </a:spcAft>
              <a:buClr>
                <a:schemeClr val="dk1"/>
              </a:buClr>
              <a:buSzPts val="1400"/>
              <a:buFont typeface="Times New Roman"/>
              <a:buNone/>
            </a:pPr>
            <a:endParaRPr lang="es-CU" sz="1400" b="0" i="0" u="none" dirty="0">
              <a:solidFill>
                <a:srgbClr val="0070C0"/>
              </a:solidFill>
              <a:latin typeface="Arial"/>
              <a:ea typeface="Arial"/>
              <a:cs typeface="Arial"/>
              <a:sym typeface="Arial"/>
            </a:endParaRPr>
          </a:p>
          <a:p>
            <a:pPr marL="342900" marR="0" lvl="0" indent="-342900" algn="l" rtl="0">
              <a:lnSpc>
                <a:spcPct val="100000"/>
              </a:lnSpc>
              <a:spcBef>
                <a:spcPts val="560"/>
              </a:spcBef>
              <a:spcAft>
                <a:spcPts val="0"/>
              </a:spcAft>
              <a:buClr>
                <a:schemeClr val="dk1"/>
              </a:buClr>
              <a:buSzPts val="2800"/>
              <a:buFont typeface="Times New Roman"/>
              <a:buNone/>
            </a:pPr>
            <a:endParaRPr sz="2800" b="0" i="0" u="none" dirty="0">
              <a:solidFill>
                <a:schemeClr val="dk1"/>
              </a:solidFill>
              <a:latin typeface="Tahoma"/>
              <a:ea typeface="Tahoma"/>
              <a:cs typeface="Tahoma"/>
              <a:sym typeface="Tahoma"/>
            </a:endParaRPr>
          </a:p>
          <a:p>
            <a:pPr marL="342900" marR="0" lvl="0" indent="-165100" algn="l" rtl="0">
              <a:spcBef>
                <a:spcPts val="560"/>
              </a:spcBef>
              <a:spcAft>
                <a:spcPts val="0"/>
              </a:spcAft>
              <a:buClr>
                <a:schemeClr val="dk1"/>
              </a:buClr>
              <a:buSzPts val="2800"/>
              <a:buFont typeface="Times New Roman"/>
              <a:buNone/>
            </a:pPr>
            <a:endParaRPr sz="2800" b="0" i="0" u="none" dirty="0">
              <a:solidFill>
                <a:schemeClr val="dk1"/>
              </a:solidFill>
              <a:latin typeface="Tahoma"/>
              <a:ea typeface="Tahoma"/>
              <a:cs typeface="Tahoma"/>
              <a:sym typeface="Tahoma"/>
            </a:endParaRPr>
          </a:p>
        </p:txBody>
      </p:sp>
      <p:sp>
        <p:nvSpPr>
          <p:cNvPr id="182" name="Google Shape;182;p9"/>
          <p:cNvSpPr/>
          <p:nvPr/>
        </p:nvSpPr>
        <p:spPr>
          <a:xfrm>
            <a:off x="1868022" y="2442260"/>
            <a:ext cx="803275" cy="608012"/>
          </a:xfrm>
          <a:custGeom>
            <a:avLst/>
            <a:gdLst/>
            <a:ahLst/>
            <a:cxnLst/>
            <a:rect l="l" t="t" r="r" b="b"/>
            <a:pathLst>
              <a:path w="803070" h="608349" extrusionOk="0">
                <a:moveTo>
                  <a:pt x="401535" y="152087"/>
                </a:moveTo>
                <a:cubicBezTo>
                  <a:pt x="568841" y="-202783"/>
                  <a:pt x="1221336" y="152087"/>
                  <a:pt x="401535" y="608349"/>
                </a:cubicBezTo>
                <a:cubicBezTo>
                  <a:pt x="-418266" y="152087"/>
                  <a:pt x="234229" y="-202783"/>
                  <a:pt x="401535" y="152087"/>
                </a:cubicBezTo>
                <a:close/>
              </a:path>
            </a:pathLst>
          </a:custGeom>
          <a:solidFill>
            <a:srgbClr val="FF0D5D"/>
          </a:solidFill>
          <a:ln w="12700" cap="flat" cmpd="sng">
            <a:solidFill>
              <a:srgbClr val="232395"/>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85" name="Google Shape;185;p9"/>
          <p:cNvPicPr preferRelativeResize="0"/>
          <p:nvPr/>
        </p:nvPicPr>
        <p:blipFill rotWithShape="1">
          <a:blip r:embed="rId3">
            <a:alphaModFix/>
          </a:blip>
          <a:srcRect/>
          <a:stretch/>
        </p:blipFill>
        <p:spPr>
          <a:xfrm>
            <a:off x="5050305" y="2030643"/>
            <a:ext cx="3819058" cy="4770877"/>
          </a:xfrm>
          <a:prstGeom prst="rect">
            <a:avLst/>
          </a:prstGeom>
          <a:noFill/>
          <a:ln>
            <a:noFill/>
          </a:ln>
        </p:spPr>
      </p:pic>
      <p:sp>
        <p:nvSpPr>
          <p:cNvPr id="186" name="Google Shape;186;p9"/>
          <p:cNvSpPr/>
          <p:nvPr/>
        </p:nvSpPr>
        <p:spPr>
          <a:xfrm>
            <a:off x="5162843" y="2163762"/>
            <a:ext cx="1969477" cy="1620447"/>
          </a:xfrm>
          <a:prstGeom prst="ellipse">
            <a:avLst/>
          </a:prstGeom>
          <a:solidFill>
            <a:srgbClr val="FFFF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87" name="Google Shape;187;p9" descr="Un chiste muy clasico #chiste #LoMejorDeTodoInternet | Niño orando,  Imágenes cristianas, Imagenes de niños orando"/>
          <p:cNvPicPr preferRelativeResize="0"/>
          <p:nvPr/>
        </p:nvPicPr>
        <p:blipFill rotWithShape="1">
          <a:blip r:embed="rId4">
            <a:alphaModFix/>
          </a:blip>
          <a:srcRect/>
          <a:stretch/>
        </p:blipFill>
        <p:spPr>
          <a:xfrm>
            <a:off x="445623" y="3246315"/>
            <a:ext cx="3648075" cy="3555206"/>
          </a:xfrm>
          <a:prstGeom prst="rect">
            <a:avLst/>
          </a:prstGeom>
          <a:noFill/>
          <a:ln>
            <a:noFill/>
          </a:ln>
        </p:spPr>
      </p:pic>
      <p:sp>
        <p:nvSpPr>
          <p:cNvPr id="188" name="Google Shape;188;p9"/>
          <p:cNvSpPr txBox="1"/>
          <p:nvPr/>
        </p:nvSpPr>
        <p:spPr>
          <a:xfrm>
            <a:off x="548640" y="929481"/>
            <a:ext cx="8320723"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000"/>
              <a:buFont typeface="Arial"/>
              <a:buNone/>
            </a:pPr>
            <a:r>
              <a:rPr lang="en-US" sz="3000" b="0" i="0" u="none" dirty="0">
                <a:solidFill>
                  <a:srgbClr val="FF0D5D"/>
                </a:solidFill>
                <a:latin typeface="Arial"/>
                <a:ea typeface="Arial"/>
                <a:cs typeface="Arial"/>
                <a:sym typeface="Arial"/>
              </a:rPr>
              <a:t>What does our Mother in Heaven ask for?</a:t>
            </a:r>
            <a:endParaRPr dirty="0"/>
          </a:p>
        </p:txBody>
      </p:sp>
      <p:sp>
        <p:nvSpPr>
          <p:cNvPr id="189" name="Google Shape;189;p9"/>
          <p:cNvSpPr txBox="1"/>
          <p:nvPr/>
        </p:nvSpPr>
        <p:spPr>
          <a:xfrm>
            <a:off x="189916" y="1703616"/>
            <a:ext cx="3277772" cy="1477287"/>
          </a:xfrm>
          <a:prstGeom prst="rect">
            <a:avLst/>
          </a:prstGeom>
          <a:noFill/>
          <a:ln>
            <a:noFill/>
          </a:ln>
        </p:spPr>
        <p:txBody>
          <a:bodyPr spcFirstLastPara="1" wrap="square" lIns="91425" tIns="45700" rIns="91425" bIns="45700" anchor="t" anchorCtr="0">
            <a:spAutoFit/>
          </a:bodyPr>
          <a:lstStyle/>
          <a:p>
            <a:pPr marL="849312" marR="0" lvl="1" indent="-457199" algn="l" rtl="0">
              <a:lnSpc>
                <a:spcPct val="150000"/>
              </a:lnSpc>
              <a:spcBef>
                <a:spcPts val="0"/>
              </a:spcBef>
              <a:spcAft>
                <a:spcPts val="0"/>
              </a:spcAft>
              <a:buClr>
                <a:srgbClr val="0070C0"/>
              </a:buClr>
              <a:buSzPts val="3000"/>
              <a:buFont typeface="Times New Roman"/>
              <a:buAutoNum type="arabicPeriod"/>
            </a:pPr>
            <a:r>
              <a:rPr lang="en-US" sz="3000" b="0" i="0" u="none" strike="noStrike" cap="none" dirty="0">
                <a:solidFill>
                  <a:srgbClr val="0070C0"/>
                </a:solidFill>
                <a:latin typeface="Arial"/>
                <a:ea typeface="Arial"/>
                <a:cs typeface="Arial"/>
                <a:sym typeface="Arial"/>
              </a:rPr>
              <a:t>Prayer with the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fade">
                                      <p:cBhvr>
                                        <p:cTn id="12" dur="1000"/>
                                        <p:tgtEl>
                                          <p:spTgt spid="189"/>
                                        </p:tgtEl>
                                      </p:cBhvr>
                                    </p:animEffect>
                                  </p:childTnLst>
                                </p:cTn>
                              </p:par>
                              <p:par>
                                <p:cTn id="13" presetID="10" presetClass="entr" presetSubtype="0" fill="hold" nodeType="withEffect">
                                  <p:stCondLst>
                                    <p:cond delay="0"/>
                                  </p:stCondLst>
                                  <p:childTnLst>
                                    <p:set>
                                      <p:cBhvr>
                                        <p:cTn id="14" dur="1" fill="hold">
                                          <p:stCondLst>
                                            <p:cond delay="0"/>
                                          </p:stCondLst>
                                        </p:cTn>
                                        <p:tgtEl>
                                          <p:spTgt spid="182"/>
                                        </p:tgtEl>
                                        <p:attrNameLst>
                                          <p:attrName>style.visibility</p:attrName>
                                        </p:attrNameLst>
                                      </p:cBhvr>
                                      <p:to>
                                        <p:strVal val="visible"/>
                                      </p:to>
                                    </p:set>
                                    <p:animEffect transition="in" filter="fade">
                                      <p:cBhvr>
                                        <p:cTn id="15" dur="1000"/>
                                        <p:tgtEl>
                                          <p:spTgt spid="182"/>
                                        </p:tgtEl>
                                      </p:cBhvr>
                                    </p:animEffect>
                                  </p:childTnLst>
                                </p:cTn>
                              </p:par>
                              <p:par>
                                <p:cTn id="16" presetID="10" presetClass="entr" presetSubtype="0" fill="hold" nodeType="withEffect">
                                  <p:stCondLst>
                                    <p:cond delay="0"/>
                                  </p:stCondLst>
                                  <p:childTnLst>
                                    <p:set>
                                      <p:cBhvr>
                                        <p:cTn id="17" dur="1" fill="hold">
                                          <p:stCondLst>
                                            <p:cond delay="0"/>
                                          </p:stCondLst>
                                        </p:cTn>
                                        <p:tgtEl>
                                          <p:spTgt spid="187"/>
                                        </p:tgtEl>
                                        <p:attrNameLst>
                                          <p:attrName>style.visibility</p:attrName>
                                        </p:attrNameLst>
                                      </p:cBhvr>
                                      <p:to>
                                        <p:strVal val="visible"/>
                                      </p:to>
                                    </p:set>
                                    <p:animEffect transition="in" filter="fade">
                                      <p:cBhvr>
                                        <p:cTn id="18"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26"/>
          <p:cNvSpPr txBox="1">
            <a:spLocks noGrp="1"/>
          </p:cNvSpPr>
          <p:nvPr>
            <p:ph type="body" idx="1"/>
          </p:nvPr>
        </p:nvSpPr>
        <p:spPr>
          <a:xfrm>
            <a:off x="357602" y="303043"/>
            <a:ext cx="8572500" cy="1354698"/>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640"/>
              </a:spcBef>
              <a:spcAft>
                <a:spcPts val="0"/>
              </a:spcAft>
              <a:buClr>
                <a:srgbClr val="FF0D5D"/>
              </a:buClr>
              <a:buSzPts val="2800"/>
              <a:buFont typeface="Arial"/>
              <a:buNone/>
            </a:pPr>
            <a:r>
              <a:rPr lang="en-US" sz="3600" b="1" dirty="0">
                <a:solidFill>
                  <a:srgbClr val="FF0D5D"/>
                </a:solidFill>
                <a:latin typeface="Arial"/>
                <a:ea typeface="Arial"/>
                <a:cs typeface="Arial"/>
                <a:sym typeface="Arial"/>
              </a:rPr>
              <a:t>What is prayer with the heart</a:t>
            </a:r>
            <a:r>
              <a:rPr lang="en-US" sz="3600" b="1" i="0" u="none" dirty="0">
                <a:solidFill>
                  <a:srgbClr val="FF0D5D"/>
                </a:solidFill>
                <a:latin typeface="Arial"/>
                <a:ea typeface="Arial"/>
                <a:cs typeface="Arial"/>
                <a:sym typeface="Arial"/>
              </a:rPr>
              <a:t>?	</a:t>
            </a:r>
            <a:endParaRPr sz="3600" dirty="0"/>
          </a:p>
        </p:txBody>
      </p:sp>
      <p:sp>
        <p:nvSpPr>
          <p:cNvPr id="389" name="Google Shape;389;p26"/>
          <p:cNvSpPr txBox="1"/>
          <p:nvPr/>
        </p:nvSpPr>
        <p:spPr>
          <a:xfrm>
            <a:off x="513928" y="1785746"/>
            <a:ext cx="3765664"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2800" b="1" i="0" u="none" dirty="0">
                <a:solidFill>
                  <a:srgbClr val="0070C0"/>
                </a:solidFill>
                <a:sym typeface="Arial"/>
              </a:rPr>
              <a:t>It means that when we pray, we do so with all our attention and love.</a:t>
            </a:r>
            <a:endParaRPr sz="2800" dirty="0"/>
          </a:p>
        </p:txBody>
      </p:sp>
      <p:pic>
        <p:nvPicPr>
          <p:cNvPr id="390" name="Google Shape;390;p26" descr="Rincón de Dios: Orar con un corazón de niño - María Jose Monti"/>
          <p:cNvPicPr preferRelativeResize="0"/>
          <p:nvPr/>
        </p:nvPicPr>
        <p:blipFill rotWithShape="1">
          <a:blip r:embed="rId3">
            <a:alphaModFix/>
          </a:blip>
          <a:srcRect/>
          <a:stretch/>
        </p:blipFill>
        <p:spPr>
          <a:xfrm>
            <a:off x="4793519" y="1657741"/>
            <a:ext cx="4136584" cy="2482532"/>
          </a:xfrm>
          <a:prstGeom prst="rect">
            <a:avLst/>
          </a:prstGeom>
          <a:noFill/>
          <a:ln>
            <a:noFill/>
          </a:ln>
        </p:spPr>
      </p:pic>
      <p:sp>
        <p:nvSpPr>
          <p:cNvPr id="391" name="Google Shape;391;p26"/>
          <p:cNvSpPr txBox="1"/>
          <p:nvPr/>
        </p:nvSpPr>
        <p:spPr>
          <a:xfrm>
            <a:off x="87314" y="4287346"/>
            <a:ext cx="4618892" cy="2246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2800" b="1" i="0" u="none" dirty="0">
                <a:solidFill>
                  <a:srgbClr val="0070C0"/>
                </a:solidFill>
                <a:sym typeface="Arial"/>
              </a:rPr>
              <a:t>If we are thinking about other things while we pray, our words to God have no feelings and </a:t>
            </a:r>
            <a:r>
              <a:rPr lang="en-US" sz="2800" b="1" dirty="0">
                <a:solidFill>
                  <a:srgbClr val="0070C0"/>
                </a:solidFill>
              </a:rPr>
              <a:t>this makes Him sad. </a:t>
            </a:r>
            <a:endParaRPr sz="2800" dirty="0"/>
          </a:p>
        </p:txBody>
      </p:sp>
      <p:pic>
        <p:nvPicPr>
          <p:cNvPr id="392" name="Google Shape;392;p26" descr="Niños distraidos: imágenes, fotos de stock libres de derechos |  Depositphotos"/>
          <p:cNvPicPr preferRelativeResize="0"/>
          <p:nvPr/>
        </p:nvPicPr>
        <p:blipFill rotWithShape="1">
          <a:blip r:embed="rId4">
            <a:alphaModFix/>
          </a:blip>
          <a:srcRect/>
          <a:stretch/>
        </p:blipFill>
        <p:spPr>
          <a:xfrm>
            <a:off x="4832791" y="4287346"/>
            <a:ext cx="4136584" cy="24519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6">
                                            <p:txEl>
                                              <p:pRg st="0" end="0"/>
                                            </p:txEl>
                                          </p:spTgt>
                                        </p:tgtEl>
                                        <p:attrNameLst>
                                          <p:attrName>style.visibility</p:attrName>
                                        </p:attrNameLst>
                                      </p:cBhvr>
                                      <p:to>
                                        <p:strVal val="visible"/>
                                      </p:to>
                                    </p:set>
                                    <p:animEffect transition="in" filter="fade">
                                      <p:cBhvr>
                                        <p:cTn id="7" dur="1000"/>
                                        <p:tgtEl>
                                          <p:spTgt spid="386">
                                            <p:txEl>
                                              <p:pRg st="0" end="0"/>
                                            </p:txEl>
                                          </p:spTgt>
                                        </p:tgtEl>
                                      </p:cBhvr>
                                    </p:animEffect>
                                    <p:anim calcmode="lin" valueType="num">
                                      <p:cBhvr>
                                        <p:cTn id="8" dur="1000" fill="hold"/>
                                        <p:tgtEl>
                                          <p:spTgt spid="3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9"/>
                                        </p:tgtEl>
                                        <p:attrNameLst>
                                          <p:attrName>style.visibility</p:attrName>
                                        </p:attrNameLst>
                                      </p:cBhvr>
                                      <p:to>
                                        <p:strVal val="visible"/>
                                      </p:to>
                                    </p:set>
                                    <p:animEffect transition="in" filter="fade">
                                      <p:cBhvr>
                                        <p:cTn id="14" dur="1000"/>
                                        <p:tgtEl>
                                          <p:spTgt spid="389"/>
                                        </p:tgtEl>
                                      </p:cBhvr>
                                    </p:animEffect>
                                  </p:childTnLst>
                                </p:cTn>
                              </p:par>
                              <p:par>
                                <p:cTn id="15" presetID="10" presetClass="entr" presetSubtype="0" fill="hold" nodeType="withEffect">
                                  <p:stCondLst>
                                    <p:cond delay="0"/>
                                  </p:stCondLst>
                                  <p:childTnLst>
                                    <p:set>
                                      <p:cBhvr>
                                        <p:cTn id="16" dur="1" fill="hold">
                                          <p:stCondLst>
                                            <p:cond delay="0"/>
                                          </p:stCondLst>
                                        </p:cTn>
                                        <p:tgtEl>
                                          <p:spTgt spid="390"/>
                                        </p:tgtEl>
                                        <p:attrNameLst>
                                          <p:attrName>style.visibility</p:attrName>
                                        </p:attrNameLst>
                                      </p:cBhvr>
                                      <p:to>
                                        <p:strVal val="visible"/>
                                      </p:to>
                                    </p:set>
                                    <p:animEffect transition="in" filter="fade">
                                      <p:cBhvr>
                                        <p:cTn id="17" dur="1000"/>
                                        <p:tgtEl>
                                          <p:spTgt spid="3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1"/>
                                        </p:tgtEl>
                                        <p:attrNameLst>
                                          <p:attrName>style.visibility</p:attrName>
                                        </p:attrNameLst>
                                      </p:cBhvr>
                                      <p:to>
                                        <p:strVal val="visible"/>
                                      </p:to>
                                    </p:set>
                                    <p:animEffect transition="in" filter="fade">
                                      <p:cBhvr>
                                        <p:cTn id="22" dur="1000"/>
                                        <p:tgtEl>
                                          <p:spTgt spid="391"/>
                                        </p:tgtEl>
                                      </p:cBhvr>
                                    </p:animEffect>
                                  </p:childTnLst>
                                </p:cTn>
                              </p:par>
                              <p:par>
                                <p:cTn id="23" presetID="10" presetClass="entr" presetSubtype="0" fill="hold" nodeType="withEffect">
                                  <p:stCondLst>
                                    <p:cond delay="0"/>
                                  </p:stCondLst>
                                  <p:childTnLst>
                                    <p:set>
                                      <p:cBhvr>
                                        <p:cTn id="24" dur="1" fill="hold">
                                          <p:stCondLst>
                                            <p:cond delay="0"/>
                                          </p:stCondLst>
                                        </p:cTn>
                                        <p:tgtEl>
                                          <p:spTgt spid="392"/>
                                        </p:tgtEl>
                                        <p:attrNameLst>
                                          <p:attrName>style.visibility</p:attrName>
                                        </p:attrNameLst>
                                      </p:cBhvr>
                                      <p:to>
                                        <p:strVal val="visible"/>
                                      </p:to>
                                    </p:set>
                                    <p:animEffect transition="in" filter="fade">
                                      <p:cBhvr>
                                        <p:cTn id="25"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p20"/>
          <p:cNvSpPr txBox="1">
            <a:spLocks noGrp="1"/>
          </p:cNvSpPr>
          <p:nvPr>
            <p:ph type="body" idx="1"/>
          </p:nvPr>
        </p:nvSpPr>
        <p:spPr>
          <a:xfrm>
            <a:off x="365760" y="246063"/>
            <a:ext cx="8644890" cy="698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2800"/>
              <a:buFont typeface="Arial"/>
              <a:buNone/>
            </a:pPr>
            <a:r>
              <a:rPr lang="es-UY" sz="3000" b="1" i="0" u="none" dirty="0" err="1">
                <a:solidFill>
                  <a:srgbClr val="0070C0"/>
                </a:solidFill>
                <a:latin typeface="Arial"/>
                <a:ea typeface="Arial"/>
                <a:cs typeface="Arial"/>
                <a:sym typeface="Arial"/>
              </a:rPr>
              <a:t>Our</a:t>
            </a:r>
            <a:r>
              <a:rPr lang="es-UY" sz="3000" b="1" i="0" u="none" dirty="0">
                <a:solidFill>
                  <a:srgbClr val="0070C0"/>
                </a:solidFill>
                <a:latin typeface="Arial"/>
                <a:ea typeface="Arial"/>
                <a:cs typeface="Arial"/>
                <a:sym typeface="Arial"/>
              </a:rPr>
              <a:t> Lady </a:t>
            </a:r>
            <a:r>
              <a:rPr lang="es-UY" sz="3000" b="1" i="0" u="none" dirty="0" err="1">
                <a:solidFill>
                  <a:srgbClr val="0070C0"/>
                </a:solidFill>
                <a:latin typeface="Arial"/>
                <a:ea typeface="Arial"/>
                <a:cs typeface="Arial"/>
                <a:sym typeface="Arial"/>
              </a:rPr>
              <a:t>of</a:t>
            </a:r>
            <a:r>
              <a:rPr lang="es-UY" sz="3000" b="1" i="0" u="none" dirty="0">
                <a:solidFill>
                  <a:srgbClr val="0070C0"/>
                </a:solidFill>
                <a:latin typeface="Arial"/>
                <a:ea typeface="Arial"/>
                <a:cs typeface="Arial"/>
                <a:sym typeface="Arial"/>
              </a:rPr>
              <a:t> </a:t>
            </a:r>
            <a:r>
              <a:rPr lang="es-UY" sz="3000" b="1" i="0" u="none" dirty="0" err="1">
                <a:solidFill>
                  <a:srgbClr val="0070C0"/>
                </a:solidFill>
                <a:latin typeface="Arial"/>
                <a:ea typeface="Arial"/>
                <a:cs typeface="Arial"/>
                <a:sym typeface="Arial"/>
              </a:rPr>
              <a:t>Fatima</a:t>
            </a:r>
            <a:r>
              <a:rPr lang="es-UY" sz="3000" b="1" i="0" u="none" dirty="0">
                <a:solidFill>
                  <a:srgbClr val="0070C0"/>
                </a:solidFill>
                <a:latin typeface="Arial"/>
                <a:ea typeface="Arial"/>
                <a:cs typeface="Arial"/>
                <a:sym typeface="Arial"/>
              </a:rPr>
              <a:t> </a:t>
            </a:r>
            <a:r>
              <a:rPr lang="es-UY" sz="3000" b="1" i="0" u="none" dirty="0" err="1">
                <a:solidFill>
                  <a:srgbClr val="0070C0"/>
                </a:solidFill>
                <a:latin typeface="Arial"/>
                <a:ea typeface="Arial"/>
                <a:cs typeface="Arial"/>
                <a:sym typeface="Arial"/>
              </a:rPr>
              <a:t>asks</a:t>
            </a:r>
            <a:r>
              <a:rPr lang="es-UY" sz="3000" b="1" i="0" u="none" dirty="0">
                <a:solidFill>
                  <a:srgbClr val="0070C0"/>
                </a:solidFill>
                <a:latin typeface="Arial"/>
                <a:ea typeface="Arial"/>
                <a:cs typeface="Arial"/>
                <a:sym typeface="Arial"/>
              </a:rPr>
              <a:t> </a:t>
            </a:r>
            <a:r>
              <a:rPr lang="es-UY" sz="3000" b="1" i="0" u="none" dirty="0" err="1">
                <a:solidFill>
                  <a:srgbClr val="0070C0"/>
                </a:solidFill>
                <a:latin typeface="Arial"/>
                <a:ea typeface="Arial"/>
                <a:cs typeface="Arial"/>
                <a:sym typeface="Arial"/>
              </a:rPr>
              <a:t>for</a:t>
            </a:r>
            <a:r>
              <a:rPr lang="es-UY" sz="3000" b="1" i="0" u="none" dirty="0">
                <a:solidFill>
                  <a:srgbClr val="0070C0"/>
                </a:solidFill>
                <a:latin typeface="Arial"/>
                <a:ea typeface="Arial"/>
                <a:cs typeface="Arial"/>
                <a:sym typeface="Arial"/>
              </a:rPr>
              <a:t> a </a:t>
            </a:r>
            <a:r>
              <a:rPr lang="es-UY" sz="3000" b="1" i="0" u="none" dirty="0" err="1">
                <a:solidFill>
                  <a:srgbClr val="0070C0"/>
                </a:solidFill>
                <a:latin typeface="Arial"/>
                <a:ea typeface="Arial"/>
                <a:cs typeface="Arial"/>
                <a:sym typeface="Arial"/>
              </a:rPr>
              <a:t>special</a:t>
            </a:r>
            <a:r>
              <a:rPr lang="es-UY" sz="3000" b="1" i="0" u="none" dirty="0">
                <a:solidFill>
                  <a:srgbClr val="0070C0"/>
                </a:solidFill>
                <a:latin typeface="Arial"/>
                <a:ea typeface="Arial"/>
                <a:cs typeface="Arial"/>
                <a:sym typeface="Arial"/>
              </a:rPr>
              <a:t> </a:t>
            </a:r>
            <a:r>
              <a:rPr lang="es-UY" sz="3000" b="1" i="0" u="none" dirty="0" err="1">
                <a:solidFill>
                  <a:srgbClr val="0070C0"/>
                </a:solidFill>
                <a:latin typeface="Arial"/>
                <a:ea typeface="Arial"/>
                <a:cs typeface="Arial"/>
                <a:sym typeface="Arial"/>
              </a:rPr>
              <a:t>prayer</a:t>
            </a:r>
            <a:r>
              <a:rPr lang="es-UY" sz="3000" b="1" i="0" u="none" dirty="0">
                <a:solidFill>
                  <a:srgbClr val="0070C0"/>
                </a:solidFill>
                <a:latin typeface="Arial"/>
                <a:ea typeface="Arial"/>
                <a:cs typeface="Arial"/>
                <a:sym typeface="Arial"/>
              </a:rPr>
              <a:t>:</a:t>
            </a:r>
            <a:endParaRPr lang="es-UY" sz="3000" dirty="0"/>
          </a:p>
        </p:txBody>
      </p:sp>
      <p:sp>
        <p:nvSpPr>
          <p:cNvPr id="320" name="Google Shape;320;p20"/>
          <p:cNvSpPr txBox="1"/>
          <p:nvPr/>
        </p:nvSpPr>
        <p:spPr>
          <a:xfrm>
            <a:off x="0" y="1308295"/>
            <a:ext cx="5181599" cy="1384954"/>
          </a:xfrm>
          <a:prstGeom prst="rect">
            <a:avLst/>
          </a:prstGeom>
          <a:noFill/>
          <a:ln>
            <a:noFill/>
          </a:ln>
        </p:spPr>
        <p:txBody>
          <a:bodyPr spcFirstLastPara="1" wrap="square" lIns="91425" tIns="45700" rIns="91425" bIns="45700" anchor="t" anchorCtr="0">
            <a:spAutoFit/>
          </a:bodyPr>
          <a:lstStyle/>
          <a:p>
            <a:pPr marL="342900" marR="0" lvl="0" indent="-342900" algn="ctr" rtl="0">
              <a:lnSpc>
                <a:spcPct val="100000"/>
              </a:lnSpc>
              <a:spcBef>
                <a:spcPts val="0"/>
              </a:spcBef>
              <a:spcAft>
                <a:spcPts val="0"/>
              </a:spcAft>
              <a:buClr>
                <a:srgbClr val="FF0D5D"/>
              </a:buClr>
              <a:buSzPts val="2800"/>
              <a:buFont typeface="Arial"/>
              <a:buNone/>
            </a:pPr>
            <a:r>
              <a:rPr lang="en-US" sz="2800" b="1" i="0" u="none" dirty="0">
                <a:solidFill>
                  <a:srgbClr val="FF0D5D"/>
                </a:solidFill>
                <a:latin typeface="Arial"/>
                <a:ea typeface="Arial"/>
                <a:cs typeface="Arial"/>
                <a:sym typeface="Arial"/>
              </a:rPr>
              <a:t>“Pray the Rosary every day to obtain peace for the world and to end the war”.</a:t>
            </a:r>
            <a:endParaRPr dirty="0"/>
          </a:p>
        </p:txBody>
      </p:sp>
      <p:pic>
        <p:nvPicPr>
          <p:cNvPr id="321" name="Google Shape;321;p20" descr="Rosario | Rezar el rosario, Rosario para niños, Rosarios"/>
          <p:cNvPicPr preferRelativeResize="0"/>
          <p:nvPr/>
        </p:nvPicPr>
        <p:blipFill rotWithShape="1">
          <a:blip r:embed="rId3">
            <a:alphaModFix/>
          </a:blip>
          <a:srcRect/>
          <a:stretch/>
        </p:blipFill>
        <p:spPr>
          <a:xfrm>
            <a:off x="5181600" y="1222570"/>
            <a:ext cx="3829050" cy="5389367"/>
          </a:xfrm>
          <a:prstGeom prst="rect">
            <a:avLst/>
          </a:prstGeom>
          <a:noFill/>
          <a:ln>
            <a:noFill/>
          </a:ln>
        </p:spPr>
      </p:pic>
      <p:sp>
        <p:nvSpPr>
          <p:cNvPr id="322" name="Google Shape;322;p20"/>
          <p:cNvSpPr txBox="1"/>
          <p:nvPr/>
        </p:nvSpPr>
        <p:spPr>
          <a:xfrm>
            <a:off x="242887" y="3163930"/>
            <a:ext cx="4657725"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Arial"/>
              <a:buNone/>
            </a:pPr>
            <a:r>
              <a:rPr lang="en-US" sz="2800" b="1" i="0" u="none" dirty="0">
                <a:solidFill>
                  <a:srgbClr val="0070C0"/>
                </a:solidFill>
                <a:latin typeface="Arial"/>
                <a:ea typeface="Arial"/>
                <a:cs typeface="Arial"/>
                <a:sym typeface="Arial"/>
              </a:rPr>
              <a:t>THE ROSARY CAN END WARS AND BRING PEACE TO THE WORLD!</a:t>
            </a:r>
            <a:endParaRPr dirty="0"/>
          </a:p>
        </p:txBody>
      </p:sp>
      <p:sp>
        <p:nvSpPr>
          <p:cNvPr id="323" name="Google Shape;323;p20"/>
          <p:cNvSpPr txBox="1"/>
          <p:nvPr/>
        </p:nvSpPr>
        <p:spPr>
          <a:xfrm>
            <a:off x="114299" y="5018911"/>
            <a:ext cx="4914900"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2800"/>
              <a:buFont typeface="Arial"/>
              <a:buNone/>
            </a:pPr>
            <a:r>
              <a:rPr lang="en-US" sz="2800" b="1" i="0" u="none" dirty="0">
                <a:solidFill>
                  <a:srgbClr val="FFC000"/>
                </a:solidFill>
                <a:latin typeface="Arial"/>
                <a:ea typeface="Arial"/>
                <a:cs typeface="Arial"/>
                <a:sym typeface="Arial"/>
              </a:rPr>
              <a:t>We are children and we can help bring peace to the world!</a:t>
            </a:r>
            <a:endParaRPr dirty="0"/>
          </a:p>
        </p:txBody>
      </p:sp>
    </p:spTree>
    <p:extLst>
      <p:ext uri="{BB962C8B-B14F-4D97-AF65-F5344CB8AC3E}">
        <p14:creationId xmlns:p14="http://schemas.microsoft.com/office/powerpoint/2010/main" val="26734404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par>
                                <p:cTn id="8" presetID="10" presetClass="entr" presetSubtype="0" fill="hold" nodeType="withEffect">
                                  <p:stCondLst>
                                    <p:cond delay="0"/>
                                  </p:stCondLst>
                                  <p:childTnLst>
                                    <p:set>
                                      <p:cBhvr>
                                        <p:cTn id="9" dur="1" fill="hold">
                                          <p:stCondLst>
                                            <p:cond delay="0"/>
                                          </p:stCondLst>
                                        </p:cTn>
                                        <p:tgtEl>
                                          <p:spTgt spid="321"/>
                                        </p:tgtEl>
                                        <p:attrNameLst>
                                          <p:attrName>style.visibility</p:attrName>
                                        </p:attrNameLst>
                                      </p:cBhvr>
                                      <p:to>
                                        <p:strVal val="visible"/>
                                      </p:to>
                                    </p:set>
                                    <p:animEffect transition="in" filter="fade">
                                      <p:cBhvr>
                                        <p:cTn id="10" dur="1000"/>
                                        <p:tgtEl>
                                          <p:spTgt spid="3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2"/>
                                        </p:tgtEl>
                                        <p:attrNameLst>
                                          <p:attrName>style.visibility</p:attrName>
                                        </p:attrNameLst>
                                      </p:cBhvr>
                                      <p:to>
                                        <p:strVal val="visible"/>
                                      </p:to>
                                    </p:set>
                                    <p:animEffect transition="in" filter="fade">
                                      <p:cBhvr>
                                        <p:cTn id="15" dur="1000"/>
                                        <p:tgtEl>
                                          <p:spTgt spid="32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323"/>
                                        </p:tgtEl>
                                        <p:attrNameLst>
                                          <p:attrName>style.visibility</p:attrName>
                                        </p:attrNameLst>
                                      </p:cBhvr>
                                      <p:to>
                                        <p:strVal val="visible"/>
                                      </p:to>
                                    </p:set>
                                    <p:anim calcmode="lin" valueType="num">
                                      <p:cBhvr additive="base">
                                        <p:cTn id="20" dur="500"/>
                                        <p:tgtEl>
                                          <p:spTgt spid="323"/>
                                        </p:tgtEl>
                                        <p:attrNameLst>
                                          <p:attrName>ppt_w</p:attrName>
                                        </p:attrNameLst>
                                      </p:cBhvr>
                                      <p:tavLst>
                                        <p:tav tm="0">
                                          <p:val>
                                            <p:strVal val="0"/>
                                          </p:val>
                                        </p:tav>
                                        <p:tav tm="100000">
                                          <p:val>
                                            <p:strVal val="#ppt_w"/>
                                          </p:val>
                                        </p:tav>
                                      </p:tavLst>
                                    </p:anim>
                                    <p:anim calcmode="lin" valueType="num">
                                      <p:cBhvr additive="base">
                                        <p:cTn id="21" dur="500"/>
                                        <p:tgtEl>
                                          <p:spTgt spid="32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30" name="Google Shape;330;p21"/>
          <p:cNvSpPr txBox="1">
            <a:spLocks noGrp="1"/>
          </p:cNvSpPr>
          <p:nvPr>
            <p:ph type="body" idx="1"/>
          </p:nvPr>
        </p:nvSpPr>
        <p:spPr>
          <a:xfrm>
            <a:off x="285750" y="73928"/>
            <a:ext cx="8858250" cy="5334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80000"/>
              </a:lnSpc>
              <a:spcBef>
                <a:spcPts val="0"/>
              </a:spcBef>
              <a:spcAft>
                <a:spcPts val="0"/>
              </a:spcAft>
              <a:buClr>
                <a:srgbClr val="FF0D5D"/>
              </a:buClr>
              <a:buSzPts val="3500"/>
              <a:buFont typeface="Arial"/>
              <a:buNone/>
            </a:pPr>
            <a:r>
              <a:rPr lang="en-US" sz="3000" b="1" i="0" u="none" dirty="0">
                <a:solidFill>
                  <a:srgbClr val="FF0D5D"/>
                </a:solidFill>
                <a:latin typeface="Arial"/>
                <a:ea typeface="Arial"/>
                <a:cs typeface="Arial"/>
                <a:sym typeface="Arial"/>
              </a:rPr>
              <a:t>Why is the Rosary so powerful?</a:t>
            </a:r>
            <a:endParaRPr sz="3000" b="1" i="0" u="none" dirty="0">
              <a:solidFill>
                <a:srgbClr val="FF0D5D"/>
              </a:solidFill>
              <a:latin typeface="Arial"/>
              <a:ea typeface="Arial"/>
              <a:cs typeface="Arial"/>
              <a:sym typeface="Arial"/>
            </a:endParaRPr>
          </a:p>
          <a:p>
            <a:pPr marL="342900" marR="0" lvl="0" indent="-120650" algn="l" rtl="0">
              <a:spcBef>
                <a:spcPts val="700"/>
              </a:spcBef>
              <a:spcAft>
                <a:spcPts val="0"/>
              </a:spcAft>
              <a:buClr>
                <a:schemeClr val="dk1"/>
              </a:buClr>
              <a:buSzPts val="3500"/>
              <a:buFont typeface="Times New Roman"/>
              <a:buNone/>
            </a:pPr>
            <a:endParaRPr sz="3500" b="1" i="0" u="none" dirty="0">
              <a:solidFill>
                <a:srgbClr val="FF0D5D"/>
              </a:solidFill>
              <a:latin typeface="Arial"/>
              <a:ea typeface="Arial"/>
              <a:cs typeface="Arial"/>
              <a:sym typeface="Arial"/>
            </a:endParaRPr>
          </a:p>
        </p:txBody>
      </p:sp>
      <p:sp>
        <p:nvSpPr>
          <p:cNvPr id="333" name="Google Shape;333;p21"/>
          <p:cNvSpPr txBox="1"/>
          <p:nvPr/>
        </p:nvSpPr>
        <p:spPr>
          <a:xfrm>
            <a:off x="0" y="489406"/>
            <a:ext cx="91440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200"/>
              <a:buFont typeface="Arial"/>
              <a:buNone/>
            </a:pPr>
            <a:r>
              <a:rPr lang="en-US" sz="2400" b="1" i="0" u="none" dirty="0">
                <a:solidFill>
                  <a:srgbClr val="0070C0"/>
                </a:solidFill>
                <a:sym typeface="Arial"/>
              </a:rPr>
              <a:t>In the Rosary, we meditate on the most important events of Jesus’ life, we get close to Him and we grow in faith and love.</a:t>
            </a:r>
            <a:endParaRPr sz="2400" dirty="0"/>
          </a:p>
        </p:txBody>
      </p:sp>
      <p:pic>
        <p:nvPicPr>
          <p:cNvPr id="334" name="Google Shape;334;p21" descr="22 ideas de Rosario para niños | rosario para niños, rosarios, misterios  del rosario"/>
          <p:cNvPicPr preferRelativeResize="0"/>
          <p:nvPr/>
        </p:nvPicPr>
        <p:blipFill rotWithShape="1">
          <a:blip r:embed="rId3">
            <a:alphaModFix/>
          </a:blip>
          <a:srcRect/>
          <a:stretch/>
        </p:blipFill>
        <p:spPr>
          <a:xfrm>
            <a:off x="0" y="1320362"/>
            <a:ext cx="9144000" cy="5617013"/>
          </a:xfrm>
          <a:prstGeom prst="rect">
            <a:avLst/>
          </a:prstGeom>
          <a:noFill/>
          <a:ln>
            <a:noFill/>
          </a:ln>
        </p:spPr>
      </p:pic>
    </p:spTree>
    <p:extLst>
      <p:ext uri="{BB962C8B-B14F-4D97-AF65-F5344CB8AC3E}">
        <p14:creationId xmlns:p14="http://schemas.microsoft.com/office/powerpoint/2010/main" val="31167288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4"/>
                                        </p:tgtEl>
                                        <p:attrNameLst>
                                          <p:attrName>style.visibility</p:attrName>
                                        </p:attrNameLst>
                                      </p:cBhvr>
                                      <p:to>
                                        <p:strVal val="visible"/>
                                      </p:to>
                                    </p:set>
                                    <p:animEffect transition="in" filter="fade">
                                      <p:cBhvr>
                                        <p:cTn id="10" dur="10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3" name="Google Shape;343;p22"/>
          <p:cNvPicPr preferRelativeResize="0"/>
          <p:nvPr/>
        </p:nvPicPr>
        <p:blipFill rotWithShape="1">
          <a:blip r:embed="rId3">
            <a:alphaModFix/>
          </a:blip>
          <a:srcRect/>
          <a:stretch/>
        </p:blipFill>
        <p:spPr>
          <a:xfrm>
            <a:off x="196850" y="829994"/>
            <a:ext cx="5040312" cy="5948631"/>
          </a:xfrm>
          <a:prstGeom prst="rect">
            <a:avLst/>
          </a:prstGeom>
          <a:noFill/>
          <a:ln>
            <a:noFill/>
          </a:ln>
        </p:spPr>
      </p:pic>
      <p:sp>
        <p:nvSpPr>
          <p:cNvPr id="344" name="Google Shape;344;p22"/>
          <p:cNvSpPr txBox="1"/>
          <p:nvPr/>
        </p:nvSpPr>
        <p:spPr>
          <a:xfrm>
            <a:off x="5359791" y="2274887"/>
            <a:ext cx="3587359"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600"/>
              <a:buFont typeface="Arial"/>
              <a:buNone/>
            </a:pPr>
            <a:r>
              <a:rPr lang="en-US" sz="3600" b="1" i="0" u="none" dirty="0">
                <a:solidFill>
                  <a:srgbClr val="FF0D5D"/>
                </a:solidFill>
                <a:latin typeface="Arial"/>
                <a:ea typeface="Arial"/>
                <a:cs typeface="Arial"/>
                <a:sym typeface="Arial"/>
              </a:rPr>
              <a:t>Our Blessed Mother always takes us to Jesus, </a:t>
            </a:r>
          </a:p>
          <a:p>
            <a:pPr marL="0" marR="0" lvl="0" indent="0" algn="ctr" rtl="0">
              <a:lnSpc>
                <a:spcPct val="100000"/>
              </a:lnSpc>
              <a:spcBef>
                <a:spcPts val="0"/>
              </a:spcBef>
              <a:spcAft>
                <a:spcPts val="0"/>
              </a:spcAft>
              <a:buClr>
                <a:srgbClr val="FF0D5D"/>
              </a:buClr>
              <a:buSzPts val="3600"/>
              <a:buFont typeface="Arial"/>
              <a:buNone/>
            </a:pPr>
            <a:r>
              <a:rPr lang="en-US" sz="3600" b="1" i="0" u="none" dirty="0">
                <a:solidFill>
                  <a:srgbClr val="FF0D5D"/>
                </a:solidFill>
                <a:latin typeface="Arial"/>
                <a:ea typeface="Arial"/>
                <a:cs typeface="Arial"/>
                <a:sym typeface="Arial"/>
              </a:rPr>
              <a:t>Our </a:t>
            </a:r>
            <a:r>
              <a:rPr lang="en-US" sz="3600" b="1" i="0" u="none" dirty="0" err="1">
                <a:solidFill>
                  <a:srgbClr val="FF0D5D"/>
                </a:solidFill>
                <a:latin typeface="Arial"/>
                <a:ea typeface="Arial"/>
                <a:cs typeface="Arial"/>
                <a:sym typeface="Arial"/>
              </a:rPr>
              <a:t>Almight</a:t>
            </a:r>
            <a:r>
              <a:rPr lang="en-US" sz="3600" b="1" i="0" u="none" dirty="0">
                <a:solidFill>
                  <a:srgbClr val="FF0D5D"/>
                </a:solidFill>
                <a:latin typeface="Arial"/>
                <a:ea typeface="Arial"/>
                <a:cs typeface="Arial"/>
                <a:sym typeface="Arial"/>
              </a:rPr>
              <a:t> God!</a:t>
            </a:r>
            <a:endParaRPr dirty="0"/>
          </a:p>
        </p:txBody>
      </p:sp>
      <p:sp>
        <p:nvSpPr>
          <p:cNvPr id="345" name="Google Shape;345;p22"/>
          <p:cNvSpPr txBox="1">
            <a:spLocks noGrp="1"/>
          </p:cNvSpPr>
          <p:nvPr>
            <p:ph type="body" idx="1"/>
          </p:nvPr>
        </p:nvSpPr>
        <p:spPr>
          <a:xfrm>
            <a:off x="142875" y="179127"/>
            <a:ext cx="8858250" cy="5334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80000"/>
              </a:lnSpc>
              <a:spcBef>
                <a:spcPts val="0"/>
              </a:spcBef>
              <a:spcAft>
                <a:spcPts val="0"/>
              </a:spcAft>
              <a:buClr>
                <a:srgbClr val="FF0D5D"/>
              </a:buClr>
              <a:buSzPts val="3500"/>
              <a:buFont typeface="Arial"/>
              <a:buNone/>
            </a:pPr>
            <a:r>
              <a:rPr lang="en-US" sz="3000" b="1" i="0" u="none" dirty="0">
                <a:solidFill>
                  <a:srgbClr val="0070C0"/>
                </a:solidFill>
                <a:latin typeface="Arial"/>
                <a:ea typeface="Arial"/>
                <a:cs typeface="Arial"/>
                <a:sym typeface="Arial"/>
              </a:rPr>
              <a:t>The Rosary is a powerful prayer…</a:t>
            </a:r>
            <a:endParaRPr sz="3000" b="1" i="0" u="none" dirty="0">
              <a:solidFill>
                <a:srgbClr val="0070C0"/>
              </a:solidFill>
              <a:latin typeface="Arial"/>
              <a:ea typeface="Arial"/>
              <a:cs typeface="Arial"/>
              <a:sym typeface="Arial"/>
            </a:endParaRPr>
          </a:p>
          <a:p>
            <a:pPr marL="342900" marR="0" lvl="0" indent="-120650" algn="l" rtl="0">
              <a:spcBef>
                <a:spcPts val="700"/>
              </a:spcBef>
              <a:spcAft>
                <a:spcPts val="0"/>
              </a:spcAft>
              <a:buClr>
                <a:schemeClr val="dk1"/>
              </a:buClr>
              <a:buSzPts val="3500"/>
              <a:buFont typeface="Times New Roman"/>
              <a:buNone/>
            </a:pPr>
            <a:endParaRPr sz="3500" b="1" i="0" u="none" dirty="0">
              <a:solidFill>
                <a:srgbClr val="FF0D5D"/>
              </a:solidFill>
              <a:latin typeface="Arial"/>
              <a:ea typeface="Arial"/>
              <a:cs typeface="Arial"/>
              <a:sym typeface="Arial"/>
            </a:endParaRPr>
          </a:p>
        </p:txBody>
      </p:sp>
      <p:sp>
        <p:nvSpPr>
          <p:cNvPr id="3" name="TextBox 2">
            <a:extLst>
              <a:ext uri="{FF2B5EF4-FFF2-40B4-BE49-F238E27FC236}">
                <a16:creationId xmlns:a16="http://schemas.microsoft.com/office/drawing/2014/main" id="{AA2CD90A-C922-0D59-78E7-234366CB2757}"/>
              </a:ext>
            </a:extLst>
          </p:cNvPr>
          <p:cNvSpPr txBox="1"/>
          <p:nvPr/>
        </p:nvSpPr>
        <p:spPr>
          <a:xfrm>
            <a:off x="847898" y="829994"/>
            <a:ext cx="3724102" cy="707886"/>
          </a:xfrm>
          <a:prstGeom prst="rect">
            <a:avLst/>
          </a:prstGeom>
          <a:solidFill>
            <a:schemeClr val="accent5">
              <a:lumMod val="40000"/>
              <a:lumOff val="60000"/>
            </a:schemeClr>
          </a:solidFill>
          <a:effectLst>
            <a:glow rad="63500">
              <a:schemeClr val="accent1">
                <a:satMod val="175000"/>
                <a:alpha val="40000"/>
              </a:schemeClr>
            </a:glow>
          </a:effectLst>
        </p:spPr>
        <p:txBody>
          <a:bodyPr wrap="square" rtlCol="0">
            <a:spAutoFit/>
          </a:bodyPr>
          <a:lstStyle/>
          <a:p>
            <a:pPr algn="ctr"/>
            <a:r>
              <a:rPr lang="en-US" sz="2000" dirty="0">
                <a:ln>
                  <a:solidFill>
                    <a:schemeClr val="accent1">
                      <a:lumMod val="60000"/>
                      <a:lumOff val="40000"/>
                    </a:schemeClr>
                  </a:solidFill>
                </a:ln>
                <a:solidFill>
                  <a:srgbClr val="0070C0"/>
                </a:solidFill>
              </a:rPr>
              <a:t>WE WALK WITH MARY TOWARDS JESUS</a:t>
            </a:r>
          </a:p>
        </p:txBody>
      </p:sp>
    </p:spTree>
    <p:extLst>
      <p:ext uri="{BB962C8B-B14F-4D97-AF65-F5344CB8AC3E}">
        <p14:creationId xmlns:p14="http://schemas.microsoft.com/office/powerpoint/2010/main" val="36340645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23"/>
          <p:cNvSpPr txBox="1">
            <a:spLocks noGrp="1"/>
          </p:cNvSpPr>
          <p:nvPr>
            <p:ph type="body" idx="1"/>
          </p:nvPr>
        </p:nvSpPr>
        <p:spPr>
          <a:xfrm>
            <a:off x="152399" y="159327"/>
            <a:ext cx="8858250" cy="5334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80000"/>
              </a:lnSpc>
              <a:spcBef>
                <a:spcPts val="0"/>
              </a:spcBef>
              <a:spcAft>
                <a:spcPts val="0"/>
              </a:spcAft>
              <a:buClr>
                <a:srgbClr val="FF0D5D"/>
              </a:buClr>
              <a:buSzPts val="3500"/>
              <a:buFont typeface="Arial"/>
              <a:buNone/>
            </a:pPr>
            <a:r>
              <a:rPr lang="en-US" sz="3000" b="1" i="0" u="none" dirty="0">
                <a:solidFill>
                  <a:srgbClr val="FF0D5D"/>
                </a:solidFill>
                <a:latin typeface="Arial"/>
                <a:ea typeface="Arial"/>
                <a:cs typeface="Arial"/>
                <a:sym typeface="Arial"/>
              </a:rPr>
              <a:t>The Rosary is Powerful Because</a:t>
            </a:r>
            <a:r>
              <a:rPr lang="en-US" sz="3000" b="1" dirty="0">
                <a:solidFill>
                  <a:srgbClr val="FF0D5D"/>
                </a:solidFill>
                <a:latin typeface="Arial"/>
                <a:ea typeface="Arial"/>
                <a:cs typeface="Arial"/>
                <a:sym typeface="Arial"/>
              </a:rPr>
              <a:t>…</a:t>
            </a:r>
            <a:endParaRPr sz="3000" b="1" i="0" u="none" dirty="0">
              <a:solidFill>
                <a:srgbClr val="FF0D5D"/>
              </a:solidFill>
              <a:latin typeface="Arial"/>
              <a:ea typeface="Arial"/>
              <a:cs typeface="Arial"/>
              <a:sym typeface="Arial"/>
            </a:endParaRPr>
          </a:p>
          <a:p>
            <a:pPr marL="342900" marR="0" lvl="0" indent="-120650" algn="l" rtl="0">
              <a:spcBef>
                <a:spcPts val="700"/>
              </a:spcBef>
              <a:spcAft>
                <a:spcPts val="0"/>
              </a:spcAft>
              <a:buClr>
                <a:schemeClr val="dk1"/>
              </a:buClr>
              <a:buSzPts val="3500"/>
              <a:buFont typeface="Times New Roman"/>
              <a:buNone/>
            </a:pPr>
            <a:endParaRPr sz="3500" b="1" i="0" u="none" dirty="0">
              <a:solidFill>
                <a:srgbClr val="FF0D5D"/>
              </a:solidFill>
              <a:latin typeface="Arial"/>
              <a:ea typeface="Arial"/>
              <a:cs typeface="Arial"/>
              <a:sym typeface="Arial"/>
            </a:endParaRPr>
          </a:p>
        </p:txBody>
      </p:sp>
      <p:sp>
        <p:nvSpPr>
          <p:cNvPr id="355" name="Google Shape;355;p23"/>
          <p:cNvSpPr txBox="1"/>
          <p:nvPr/>
        </p:nvSpPr>
        <p:spPr>
          <a:xfrm>
            <a:off x="6846745" y="1859359"/>
            <a:ext cx="2200275"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2200"/>
              <a:buFont typeface="Arial"/>
              <a:buNone/>
            </a:pPr>
            <a:r>
              <a:rPr lang="en-US" sz="2200" b="1" i="0" u="none" dirty="0">
                <a:solidFill>
                  <a:srgbClr val="FF0D5D"/>
                </a:solidFill>
                <a:latin typeface="Arial"/>
                <a:ea typeface="Arial"/>
                <a:cs typeface="Arial"/>
                <a:sym typeface="Arial"/>
              </a:rPr>
              <a:t>Our Blessed Mother prays with us. </a:t>
            </a:r>
            <a:endParaRPr dirty="0"/>
          </a:p>
          <a:p>
            <a:pPr marL="0" marR="0" lvl="0" indent="0" algn="ctr" rtl="0">
              <a:lnSpc>
                <a:spcPct val="100000"/>
              </a:lnSpc>
              <a:spcBef>
                <a:spcPts val="0"/>
              </a:spcBef>
              <a:spcAft>
                <a:spcPts val="0"/>
              </a:spcAft>
              <a:buClr>
                <a:schemeClr val="dk1"/>
              </a:buClr>
              <a:buSzPts val="2200"/>
              <a:buFont typeface="Times New Roman"/>
              <a:buNone/>
            </a:pPr>
            <a:endParaRPr sz="2200" b="1" i="0" u="none" dirty="0">
              <a:solidFill>
                <a:srgbClr val="FF0D5D"/>
              </a:solidFill>
              <a:latin typeface="Arial"/>
              <a:ea typeface="Arial"/>
              <a:cs typeface="Arial"/>
              <a:sym typeface="Arial"/>
            </a:endParaRPr>
          </a:p>
          <a:p>
            <a:pPr marL="0" marR="0" lvl="0" indent="0" algn="ctr" rtl="0">
              <a:lnSpc>
                <a:spcPct val="100000"/>
              </a:lnSpc>
              <a:spcBef>
                <a:spcPts val="0"/>
              </a:spcBef>
              <a:spcAft>
                <a:spcPts val="0"/>
              </a:spcAft>
              <a:buClr>
                <a:srgbClr val="FF0D5D"/>
              </a:buClr>
              <a:buSzPts val="2200"/>
              <a:buFont typeface="Arial"/>
              <a:buNone/>
            </a:pPr>
            <a:r>
              <a:rPr lang="en-US" sz="2200" b="1" i="0" u="none" dirty="0">
                <a:solidFill>
                  <a:srgbClr val="FF0D5D"/>
                </a:solidFill>
                <a:latin typeface="Arial"/>
                <a:ea typeface="Arial"/>
                <a:cs typeface="Arial"/>
                <a:sym typeface="Arial"/>
              </a:rPr>
              <a:t>Jesus loves His Mother very much and wants to please her.</a:t>
            </a:r>
            <a:endParaRPr dirty="0"/>
          </a:p>
        </p:txBody>
      </p:sp>
      <p:pic>
        <p:nvPicPr>
          <p:cNvPr id="356" name="Google Shape;356;p23"/>
          <p:cNvPicPr preferRelativeResize="0"/>
          <p:nvPr/>
        </p:nvPicPr>
        <p:blipFill rotWithShape="1">
          <a:blip r:embed="rId3">
            <a:alphaModFix/>
          </a:blip>
          <a:srcRect/>
          <a:stretch/>
        </p:blipFill>
        <p:spPr>
          <a:xfrm>
            <a:off x="152399" y="759655"/>
            <a:ext cx="6657975" cy="6022145"/>
          </a:xfrm>
          <a:prstGeom prst="rect">
            <a:avLst/>
          </a:prstGeom>
          <a:noFill/>
          <a:ln>
            <a:noFill/>
          </a:ln>
        </p:spPr>
      </p:pic>
    </p:spTree>
    <p:extLst>
      <p:ext uri="{BB962C8B-B14F-4D97-AF65-F5344CB8AC3E}">
        <p14:creationId xmlns:p14="http://schemas.microsoft.com/office/powerpoint/2010/main" val="2440300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24"/>
          <p:cNvSpPr txBox="1">
            <a:spLocks noGrp="1"/>
          </p:cNvSpPr>
          <p:nvPr>
            <p:ph type="body" idx="1"/>
          </p:nvPr>
        </p:nvSpPr>
        <p:spPr>
          <a:xfrm>
            <a:off x="940297" y="268847"/>
            <a:ext cx="7263405" cy="60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D5D"/>
              </a:buClr>
              <a:buSzPts val="2800"/>
              <a:buFont typeface="Arial"/>
              <a:buNone/>
            </a:pPr>
            <a:r>
              <a:rPr lang="en-US" sz="3000" b="1" i="0" u="none" dirty="0">
                <a:solidFill>
                  <a:srgbClr val="0070C0"/>
                </a:solidFill>
                <a:latin typeface="Arial"/>
                <a:ea typeface="Arial"/>
                <a:cs typeface="Arial"/>
                <a:sym typeface="Arial"/>
              </a:rPr>
              <a:t>Mary adds a prayer to the Rosary.</a:t>
            </a:r>
            <a:endParaRPr sz="3000" dirty="0">
              <a:solidFill>
                <a:srgbClr val="0070C0"/>
              </a:solidFill>
            </a:endParaRPr>
          </a:p>
        </p:txBody>
      </p:sp>
      <p:sp>
        <p:nvSpPr>
          <p:cNvPr id="366" name="Google Shape;366;p24"/>
          <p:cNvSpPr txBox="1"/>
          <p:nvPr/>
        </p:nvSpPr>
        <p:spPr>
          <a:xfrm>
            <a:off x="-5557" y="1428823"/>
            <a:ext cx="515302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400"/>
              <a:buFont typeface="Arial"/>
              <a:buNone/>
            </a:pPr>
            <a:r>
              <a:rPr lang="en-US" sz="2400" b="1" i="0" u="none" dirty="0">
                <a:solidFill>
                  <a:srgbClr val="0070C0"/>
                </a:solidFill>
                <a:latin typeface="Arial"/>
                <a:ea typeface="Arial"/>
                <a:cs typeface="Arial"/>
                <a:sym typeface="Arial"/>
              </a:rPr>
              <a:t>“When you pray the Rosary, say after each Mystery: </a:t>
            </a:r>
            <a:endParaRPr dirty="0"/>
          </a:p>
        </p:txBody>
      </p:sp>
      <p:sp>
        <p:nvSpPr>
          <p:cNvPr id="367" name="Google Shape;367;p24"/>
          <p:cNvSpPr txBox="1"/>
          <p:nvPr/>
        </p:nvSpPr>
        <p:spPr>
          <a:xfrm>
            <a:off x="0" y="2597346"/>
            <a:ext cx="5153025"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000"/>
              <a:buFont typeface="Arial"/>
              <a:buNone/>
            </a:pPr>
            <a:r>
              <a:rPr lang="en-US" sz="3000" b="1" i="0" u="none" dirty="0">
                <a:solidFill>
                  <a:srgbClr val="FF0D5D"/>
                </a:solidFill>
                <a:latin typeface="Arial"/>
                <a:ea typeface="Arial"/>
                <a:cs typeface="Arial"/>
                <a:sym typeface="Arial"/>
              </a:rPr>
              <a:t>“Oh my Jesus, forgive us our sins, save us from the fires of Hell. Lead all souls to Heaven, especially those in most need of your mercy”.</a:t>
            </a:r>
            <a:endParaRPr dirty="0"/>
          </a:p>
        </p:txBody>
      </p:sp>
      <p:pic>
        <p:nvPicPr>
          <p:cNvPr id="368" name="Google Shape;368;p24" descr="Pin de LILIANA en Virgen de Fatima | Virgen maria para niños, Nuestra  señora de fatima, Catequesis"/>
          <p:cNvPicPr preferRelativeResize="0"/>
          <p:nvPr/>
        </p:nvPicPr>
        <p:blipFill rotWithShape="1">
          <a:blip r:embed="rId3">
            <a:alphaModFix/>
          </a:blip>
          <a:srcRect/>
          <a:stretch/>
        </p:blipFill>
        <p:spPr>
          <a:xfrm>
            <a:off x="5303521" y="1216708"/>
            <a:ext cx="3687504" cy="5141889"/>
          </a:xfrm>
          <a:prstGeom prst="rect">
            <a:avLst/>
          </a:prstGeom>
          <a:noFill/>
          <a:ln>
            <a:noFill/>
          </a:ln>
        </p:spPr>
      </p:pic>
    </p:spTree>
    <p:extLst>
      <p:ext uri="{BB962C8B-B14F-4D97-AF65-F5344CB8AC3E}">
        <p14:creationId xmlns:p14="http://schemas.microsoft.com/office/powerpoint/2010/main" val="2914738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childTnLst>
                                </p:cTn>
                              </p:par>
                              <p:par>
                                <p:cTn id="8" presetID="10" presetClass="entr" presetSubtype="0"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Effect transition="in" filter="fade">
                                      <p:cBhvr>
                                        <p:cTn id="10" dur="1000"/>
                                        <p:tgtEl>
                                          <p:spTgt spid="3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7"/>
                                        </p:tgtEl>
                                        <p:attrNameLst>
                                          <p:attrName>style.visibility</p:attrName>
                                        </p:attrNameLst>
                                      </p:cBhvr>
                                      <p:to>
                                        <p:strVal val="visible"/>
                                      </p:to>
                                    </p:set>
                                    <p:animEffect transition="in" filter="fade">
                                      <p:cBhvr>
                                        <p:cTn id="15"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7" name="Google Shape;377;p25"/>
          <p:cNvSpPr txBox="1"/>
          <p:nvPr/>
        </p:nvSpPr>
        <p:spPr>
          <a:xfrm>
            <a:off x="204788" y="1028700"/>
            <a:ext cx="4367212" cy="24006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3000"/>
              <a:buFont typeface="Arial"/>
              <a:buNone/>
            </a:pPr>
            <a:r>
              <a:rPr lang="en-US" sz="3000" b="1" dirty="0">
                <a:solidFill>
                  <a:srgbClr val="00B050"/>
                </a:solidFill>
              </a:rPr>
              <a:t>Jesus and Mary love sinners</a:t>
            </a:r>
            <a:r>
              <a:rPr lang="en-US" sz="3000" b="1" i="0" u="none" dirty="0">
                <a:solidFill>
                  <a:srgbClr val="00B050"/>
                </a:solidFill>
                <a:latin typeface="Arial"/>
                <a:ea typeface="Arial"/>
                <a:cs typeface="Arial"/>
                <a:sym typeface="Arial"/>
              </a:rPr>
              <a:t>!</a:t>
            </a:r>
            <a:endParaRPr dirty="0"/>
          </a:p>
          <a:p>
            <a:pPr marL="0" marR="0" lvl="0" indent="0" algn="ctr" rtl="0">
              <a:lnSpc>
                <a:spcPct val="100000"/>
              </a:lnSpc>
              <a:spcBef>
                <a:spcPts val="0"/>
              </a:spcBef>
              <a:spcAft>
                <a:spcPts val="0"/>
              </a:spcAft>
              <a:buClr>
                <a:schemeClr val="dk1"/>
              </a:buClr>
              <a:buSzPts val="3000"/>
              <a:buFont typeface="Times New Roman"/>
              <a:buNone/>
            </a:pPr>
            <a:endParaRPr sz="3000" b="1" i="0" u="none" dirty="0">
              <a:solidFill>
                <a:srgbClr val="00B050"/>
              </a:solidFill>
              <a:latin typeface="Arial"/>
              <a:ea typeface="Arial"/>
              <a:cs typeface="Arial"/>
              <a:sym typeface="Arial"/>
            </a:endParaRPr>
          </a:p>
          <a:p>
            <a:pPr marL="0" marR="0" lvl="0" indent="0" algn="ctr" rtl="0">
              <a:lnSpc>
                <a:spcPct val="100000"/>
              </a:lnSpc>
              <a:spcBef>
                <a:spcPts val="0"/>
              </a:spcBef>
              <a:spcAft>
                <a:spcPts val="0"/>
              </a:spcAft>
              <a:buClr>
                <a:srgbClr val="00B050"/>
              </a:buClr>
              <a:buSzPts val="3000"/>
              <a:buFont typeface="Arial"/>
              <a:buNone/>
            </a:pPr>
            <a:r>
              <a:rPr lang="en-US" sz="3000" b="1" i="0" u="none" dirty="0">
                <a:solidFill>
                  <a:schemeClr val="accent6">
                    <a:lumMod val="60000"/>
                    <a:lumOff val="40000"/>
                  </a:schemeClr>
                </a:solidFill>
                <a:latin typeface="Arial"/>
                <a:ea typeface="Arial"/>
                <a:cs typeface="Arial"/>
                <a:sym typeface="Arial"/>
              </a:rPr>
              <a:t>They ask for prayers to save them</a:t>
            </a:r>
            <a:r>
              <a:rPr lang="en-US" sz="3000" b="1" i="0" u="none" dirty="0">
                <a:solidFill>
                  <a:schemeClr val="accent6">
                    <a:lumMod val="60000"/>
                    <a:lumOff val="40000"/>
                  </a:schemeClr>
                </a:solidFill>
                <a:sym typeface="Arial"/>
              </a:rPr>
              <a:t>.</a:t>
            </a:r>
            <a:endParaRPr dirty="0">
              <a:solidFill>
                <a:schemeClr val="accent6">
                  <a:lumMod val="60000"/>
                  <a:lumOff val="40000"/>
                </a:schemeClr>
              </a:solidFill>
            </a:endParaRPr>
          </a:p>
        </p:txBody>
      </p:sp>
      <p:sp>
        <p:nvSpPr>
          <p:cNvPr id="378" name="Google Shape;378;p25"/>
          <p:cNvSpPr txBox="1"/>
          <p:nvPr/>
        </p:nvSpPr>
        <p:spPr>
          <a:xfrm>
            <a:off x="346686" y="4229247"/>
            <a:ext cx="4367212"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600"/>
              <a:buFont typeface="Arial"/>
              <a:buNone/>
            </a:pPr>
            <a:r>
              <a:rPr lang="en-US" sz="3600" b="1" i="0" u="none" dirty="0">
                <a:solidFill>
                  <a:srgbClr val="FF0D5D"/>
                </a:solidFill>
                <a:latin typeface="Arial"/>
                <a:ea typeface="Arial"/>
                <a:cs typeface="Arial"/>
                <a:sym typeface="Arial"/>
              </a:rPr>
              <a:t>We can help save sinners!</a:t>
            </a:r>
            <a:endParaRPr dirty="0"/>
          </a:p>
        </p:txBody>
      </p:sp>
      <p:pic>
        <p:nvPicPr>
          <p:cNvPr id="379" name="Google Shape;379;p25" descr="Dibujos para niños | Dios nos habla al corazón"/>
          <p:cNvPicPr preferRelativeResize="0"/>
          <p:nvPr/>
        </p:nvPicPr>
        <p:blipFill rotWithShape="1">
          <a:blip r:embed="rId3">
            <a:alphaModFix/>
          </a:blip>
          <a:srcRect/>
          <a:stretch/>
        </p:blipFill>
        <p:spPr>
          <a:xfrm>
            <a:off x="4713898" y="582967"/>
            <a:ext cx="4225314" cy="5692065"/>
          </a:xfrm>
          <a:prstGeom prst="rect">
            <a:avLst/>
          </a:prstGeom>
          <a:noFill/>
          <a:ln>
            <a:noFill/>
          </a:ln>
        </p:spPr>
      </p:pic>
    </p:spTree>
    <p:extLst>
      <p:ext uri="{BB962C8B-B14F-4D97-AF65-F5344CB8AC3E}">
        <p14:creationId xmlns:p14="http://schemas.microsoft.com/office/powerpoint/2010/main" val="1559714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body" idx="1"/>
          </p:nvPr>
        </p:nvSpPr>
        <p:spPr>
          <a:xfrm>
            <a:off x="0" y="19611"/>
            <a:ext cx="9144000" cy="1360302"/>
          </a:xfrm>
          <a:prstGeom prst="rect">
            <a:avLst/>
          </a:prstGeom>
          <a:noFill/>
          <a:ln>
            <a:noFill/>
          </a:ln>
        </p:spPr>
        <p:txBody>
          <a:bodyPr spcFirstLastPara="1" wrap="square" lIns="91425" tIns="45700" rIns="91425" bIns="45700" anchor="t" anchorCtr="0">
            <a:noAutofit/>
          </a:bodyPr>
          <a:lstStyle/>
          <a:p>
            <a:pPr marL="392112" marR="0" lvl="1" indent="0" algn="l" rtl="0">
              <a:spcBef>
                <a:spcPts val="0"/>
              </a:spcBef>
              <a:spcAft>
                <a:spcPts val="0"/>
              </a:spcAft>
              <a:buClr>
                <a:srgbClr val="0070C0"/>
              </a:buClr>
              <a:buSzPts val="3000"/>
              <a:buFont typeface="Arial"/>
              <a:buNone/>
            </a:pPr>
            <a:r>
              <a:rPr lang="en-US" sz="2600" b="0" i="0" u="none" strike="noStrike" cap="none" dirty="0">
                <a:solidFill>
                  <a:srgbClr val="0070C0"/>
                </a:solidFill>
                <a:latin typeface="+mj-lt"/>
                <a:ea typeface="Arial"/>
                <a:cs typeface="Arial"/>
                <a:sym typeface="Arial"/>
              </a:rPr>
              <a:t>3.	Finally, the Holy Virgin Mary asks for Consecration to her Immaculate        for the conversion of sinners and to bring peace to the world.</a:t>
            </a:r>
            <a:endParaRPr sz="2600" dirty="0">
              <a:latin typeface="+mj-lt"/>
            </a:endParaRPr>
          </a:p>
        </p:txBody>
      </p:sp>
      <p:sp>
        <p:nvSpPr>
          <p:cNvPr id="212" name="Google Shape;212;p11"/>
          <p:cNvSpPr/>
          <p:nvPr/>
        </p:nvSpPr>
        <p:spPr>
          <a:xfrm>
            <a:off x="2873374" y="498464"/>
            <a:ext cx="573377" cy="440874"/>
          </a:xfrm>
          <a:custGeom>
            <a:avLst/>
            <a:gdLst/>
            <a:ahLst/>
            <a:cxnLst/>
            <a:rect l="l" t="t" r="r" b="b"/>
            <a:pathLst>
              <a:path w="816203" h="748749" extrusionOk="0">
                <a:moveTo>
                  <a:pt x="408102" y="187187"/>
                </a:moveTo>
                <a:cubicBezTo>
                  <a:pt x="578144" y="-249583"/>
                  <a:pt x="1241309" y="187187"/>
                  <a:pt x="408102" y="748749"/>
                </a:cubicBezTo>
                <a:cubicBezTo>
                  <a:pt x="-425106" y="187187"/>
                  <a:pt x="238059" y="-249583"/>
                  <a:pt x="408102" y="187187"/>
                </a:cubicBezTo>
                <a:close/>
              </a:path>
            </a:pathLst>
          </a:custGeom>
          <a:solidFill>
            <a:srgbClr val="FF0D5D"/>
          </a:solidFill>
          <a:ln w="12700" cap="flat" cmpd="sng">
            <a:solidFill>
              <a:srgbClr val="232395"/>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dirty="0">
              <a:solidFill>
                <a:schemeClr val="dk1"/>
              </a:solidFill>
              <a:latin typeface="Times New Roman"/>
              <a:ea typeface="Times New Roman"/>
              <a:cs typeface="Times New Roman"/>
              <a:sym typeface="Times New Roman"/>
            </a:endParaRPr>
          </a:p>
        </p:txBody>
      </p:sp>
      <p:pic>
        <p:nvPicPr>
          <p:cNvPr id="215" name="Google Shape;215;p11"/>
          <p:cNvPicPr preferRelativeResize="0"/>
          <p:nvPr/>
        </p:nvPicPr>
        <p:blipFill rotWithShape="1">
          <a:blip r:embed="rId3">
            <a:alphaModFix/>
          </a:blip>
          <a:srcRect/>
          <a:stretch/>
        </p:blipFill>
        <p:spPr>
          <a:xfrm>
            <a:off x="2729133" y="1313411"/>
            <a:ext cx="4135950" cy="5384301"/>
          </a:xfrm>
          <a:prstGeom prst="rect">
            <a:avLst/>
          </a:prstGeom>
          <a:noFill/>
          <a:ln>
            <a:noFill/>
          </a:ln>
        </p:spPr>
      </p:pic>
      <p:sp>
        <p:nvSpPr>
          <p:cNvPr id="216" name="Google Shape;216;p11"/>
          <p:cNvSpPr/>
          <p:nvPr/>
        </p:nvSpPr>
        <p:spPr>
          <a:xfrm>
            <a:off x="2746791" y="1537854"/>
            <a:ext cx="2190969" cy="1891145"/>
          </a:xfrm>
          <a:prstGeom prst="ellipse">
            <a:avLst/>
          </a:prstGeom>
          <a:solidFill>
            <a:srgbClr val="FFFF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par>
                                <p:cTn id="8" presetID="10" presetClass="entr" presetSubtype="0" fill="hold" nodeType="withEffect">
                                  <p:stCondLst>
                                    <p:cond delay="0"/>
                                  </p:stCondLst>
                                  <p:childTnLst>
                                    <p:set>
                                      <p:cBhvr>
                                        <p:cTn id="9" dur="1" fill="hold">
                                          <p:stCondLst>
                                            <p:cond delay="0"/>
                                          </p:stCondLst>
                                        </p:cTn>
                                        <p:tgtEl>
                                          <p:spTgt spid="210">
                                            <p:txEl>
                                              <p:pRg st="0" end="0"/>
                                            </p:txEl>
                                          </p:spTgt>
                                        </p:tgtEl>
                                        <p:attrNameLst>
                                          <p:attrName>style.visibility</p:attrName>
                                        </p:attrNameLst>
                                      </p:cBhvr>
                                      <p:to>
                                        <p:strVal val="visible"/>
                                      </p:to>
                                    </p:set>
                                    <p:animEffect transition="in" filter="fade">
                                      <p:cBhvr>
                                        <p:cTn id="10" dur="1000"/>
                                        <p:tgtEl>
                                          <p:spTgt spid="2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3"/>
          <p:cNvSpPr txBox="1">
            <a:spLocks noGrp="1"/>
          </p:cNvSpPr>
          <p:nvPr>
            <p:ph type="body" idx="1"/>
          </p:nvPr>
        </p:nvSpPr>
        <p:spPr>
          <a:xfrm>
            <a:off x="4186237" y="1209977"/>
            <a:ext cx="4778375" cy="5305779"/>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dirty="0">
                <a:solidFill>
                  <a:srgbClr val="0070C0"/>
                </a:solidFill>
                <a:latin typeface="Arial"/>
                <a:ea typeface="Arial"/>
                <a:cs typeface="Arial"/>
                <a:sym typeface="Arial"/>
              </a:rPr>
              <a:t>The Virgin Mary appears in1917 to 3 children in </a:t>
            </a: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dirty="0">
                <a:solidFill>
                  <a:schemeClr val="bg1">
                    <a:lumMod val="75000"/>
                  </a:schemeClr>
                </a:solidFill>
                <a:latin typeface="Arial"/>
                <a:ea typeface="Arial"/>
                <a:cs typeface="Arial"/>
                <a:sym typeface="Arial"/>
              </a:rPr>
              <a:t>Fatima, Portugal</a:t>
            </a:r>
            <a:r>
              <a:rPr lang="en-US" sz="2400" b="0" i="0" u="none" strike="noStrike" cap="none" dirty="0">
                <a:solidFill>
                  <a:srgbClr val="0070C0"/>
                </a:solidFill>
                <a:latin typeface="Arial"/>
                <a:ea typeface="Arial"/>
                <a:cs typeface="Arial"/>
                <a:sym typeface="Arial"/>
              </a:rPr>
              <a:t>: </a:t>
            </a:r>
          </a:p>
          <a:p>
            <a:pPr marL="342900" marR="0" lvl="0" indent="-342900" algn="ctr" rtl="0">
              <a:lnSpc>
                <a:spcPct val="100000"/>
              </a:lnSpc>
              <a:spcBef>
                <a:spcPts val="0"/>
              </a:spcBef>
              <a:spcAft>
                <a:spcPts val="0"/>
              </a:spcAft>
              <a:buClr>
                <a:srgbClr val="0070C0"/>
              </a:buClr>
              <a:buSzPts val="2400"/>
              <a:buFont typeface="Arial"/>
              <a:buNone/>
            </a:pPr>
            <a:endParaRPr lang="en-US" sz="2400" b="0" i="0" u="none" strike="noStrike" cap="none" dirty="0">
              <a:solidFill>
                <a:srgbClr val="0070C0"/>
              </a:solidFill>
              <a:latin typeface="Arial"/>
              <a:ea typeface="Arial"/>
              <a:cs typeface="Arial"/>
              <a:sym typeface="Arial"/>
            </a:endParaRP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dirty="0">
                <a:solidFill>
                  <a:srgbClr val="0070C0"/>
                </a:solidFill>
                <a:latin typeface="Arial"/>
                <a:ea typeface="Arial"/>
                <a:cs typeface="Arial"/>
                <a:sym typeface="Arial"/>
              </a:rPr>
              <a:t>to Lucía (9 years old), </a:t>
            </a:r>
          </a:p>
          <a:p>
            <a:pPr marL="342900" marR="0" lvl="0" indent="-342900" algn="ctr" rtl="0">
              <a:lnSpc>
                <a:spcPct val="100000"/>
              </a:lnSpc>
              <a:spcBef>
                <a:spcPts val="0"/>
              </a:spcBef>
              <a:spcAft>
                <a:spcPts val="0"/>
              </a:spcAft>
              <a:buClr>
                <a:srgbClr val="0070C0"/>
              </a:buClr>
              <a:buSzPts val="2400"/>
              <a:buFont typeface="Arial"/>
              <a:buNone/>
            </a:pPr>
            <a:r>
              <a:rPr lang="en-US" sz="2400" dirty="0">
                <a:solidFill>
                  <a:srgbClr val="0070C0"/>
                </a:solidFill>
                <a:latin typeface="Arial"/>
                <a:ea typeface="Arial"/>
                <a:cs typeface="Arial"/>
                <a:sym typeface="Arial"/>
              </a:rPr>
              <a:t>t</a:t>
            </a:r>
            <a:r>
              <a:rPr lang="en-US" sz="2400" b="0" i="0" u="none" strike="noStrike" cap="none" dirty="0">
                <a:solidFill>
                  <a:srgbClr val="0070C0"/>
                </a:solidFill>
                <a:latin typeface="Arial"/>
                <a:ea typeface="Arial"/>
                <a:cs typeface="Arial"/>
                <a:sym typeface="Arial"/>
              </a:rPr>
              <a:t>o Francisco (8), </a:t>
            </a: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dirty="0">
                <a:solidFill>
                  <a:srgbClr val="0070C0"/>
                </a:solidFill>
                <a:latin typeface="Arial"/>
                <a:ea typeface="Arial"/>
                <a:cs typeface="Arial"/>
                <a:sym typeface="Arial"/>
              </a:rPr>
              <a:t>and to Jacinta (6). </a:t>
            </a:r>
            <a:endParaRPr dirty="0"/>
          </a:p>
          <a:p>
            <a:pPr marL="342900" algn="ctr">
              <a:spcBef>
                <a:spcPts val="480"/>
              </a:spcBef>
              <a:buClr>
                <a:srgbClr val="0070C0"/>
              </a:buClr>
              <a:buSzPts val="2400"/>
              <a:buNone/>
            </a:pPr>
            <a:endParaRPr lang="es-ES" sz="2400" dirty="0">
              <a:solidFill>
                <a:schemeClr val="bg1">
                  <a:lumMod val="75000"/>
                </a:schemeClr>
              </a:solidFill>
              <a:latin typeface="Arial"/>
              <a:ea typeface="Arial"/>
              <a:cs typeface="Arial"/>
              <a:sym typeface="Arial"/>
            </a:endParaRPr>
          </a:p>
          <a:p>
            <a:pPr marL="342900" algn="ctr">
              <a:spcBef>
                <a:spcPts val="480"/>
              </a:spcBef>
              <a:buClr>
                <a:srgbClr val="0070C0"/>
              </a:buClr>
              <a:buSzPts val="2400"/>
              <a:buNone/>
            </a:pPr>
            <a:r>
              <a:rPr lang="es-ES" sz="2400" dirty="0" err="1">
                <a:solidFill>
                  <a:schemeClr val="bg1">
                    <a:lumMod val="75000"/>
                  </a:schemeClr>
                </a:solidFill>
                <a:latin typeface="Arial"/>
                <a:ea typeface="Arial"/>
                <a:cs typeface="Arial"/>
                <a:sym typeface="Arial"/>
              </a:rPr>
              <a:t>What</a:t>
            </a:r>
            <a:r>
              <a:rPr lang="es-ES" sz="2400" dirty="0">
                <a:solidFill>
                  <a:schemeClr val="bg1">
                    <a:lumMod val="75000"/>
                  </a:schemeClr>
                </a:solidFill>
                <a:latin typeface="Arial"/>
                <a:ea typeface="Arial"/>
                <a:cs typeface="Arial"/>
                <a:sym typeface="Arial"/>
              </a:rPr>
              <a:t> </a:t>
            </a:r>
            <a:r>
              <a:rPr lang="es-ES" sz="2400" dirty="0" err="1">
                <a:solidFill>
                  <a:schemeClr val="bg1">
                    <a:lumMod val="75000"/>
                  </a:schemeClr>
                </a:solidFill>
                <a:latin typeface="Arial"/>
                <a:ea typeface="Arial"/>
                <a:cs typeface="Arial"/>
                <a:sym typeface="Arial"/>
              </a:rPr>
              <a:t>does</a:t>
            </a:r>
            <a:r>
              <a:rPr lang="es-ES" sz="2400" dirty="0">
                <a:solidFill>
                  <a:schemeClr val="bg1">
                    <a:lumMod val="75000"/>
                  </a:schemeClr>
                </a:solidFill>
                <a:latin typeface="Arial"/>
                <a:ea typeface="Arial"/>
                <a:cs typeface="Arial"/>
                <a:sym typeface="Arial"/>
              </a:rPr>
              <a:t> </a:t>
            </a:r>
            <a:r>
              <a:rPr lang="es-ES" sz="2400" dirty="0" err="1">
                <a:solidFill>
                  <a:schemeClr val="bg1">
                    <a:lumMod val="75000"/>
                  </a:schemeClr>
                </a:solidFill>
                <a:latin typeface="Arial"/>
                <a:ea typeface="Arial"/>
                <a:cs typeface="Arial"/>
                <a:sym typeface="Arial"/>
              </a:rPr>
              <a:t>the</a:t>
            </a:r>
            <a:r>
              <a:rPr lang="es-ES" sz="2400" dirty="0">
                <a:solidFill>
                  <a:schemeClr val="bg1">
                    <a:lumMod val="75000"/>
                  </a:schemeClr>
                </a:solidFill>
                <a:latin typeface="Arial"/>
                <a:ea typeface="Arial"/>
                <a:cs typeface="Arial"/>
                <a:sym typeface="Arial"/>
              </a:rPr>
              <a:t> </a:t>
            </a:r>
            <a:r>
              <a:rPr lang="es-ES" sz="2400" dirty="0" err="1">
                <a:solidFill>
                  <a:schemeClr val="bg1">
                    <a:lumMod val="75000"/>
                  </a:schemeClr>
                </a:solidFill>
                <a:latin typeface="Arial"/>
                <a:ea typeface="Arial"/>
                <a:cs typeface="Arial"/>
                <a:sym typeface="Arial"/>
              </a:rPr>
              <a:t>Blessed</a:t>
            </a:r>
            <a:r>
              <a:rPr lang="es-ES" sz="2400" dirty="0">
                <a:solidFill>
                  <a:schemeClr val="bg1">
                    <a:lumMod val="75000"/>
                  </a:schemeClr>
                </a:solidFill>
                <a:latin typeface="Arial"/>
                <a:ea typeface="Arial"/>
                <a:cs typeface="Arial"/>
                <a:sym typeface="Arial"/>
              </a:rPr>
              <a:t> </a:t>
            </a:r>
            <a:r>
              <a:rPr lang="es-ES" sz="2400" dirty="0" err="1">
                <a:solidFill>
                  <a:schemeClr val="bg1">
                    <a:lumMod val="75000"/>
                  </a:schemeClr>
                </a:solidFill>
                <a:latin typeface="Arial"/>
                <a:ea typeface="Arial"/>
                <a:cs typeface="Arial"/>
                <a:sym typeface="Arial"/>
              </a:rPr>
              <a:t>Mother</a:t>
            </a:r>
            <a:r>
              <a:rPr lang="es-ES" sz="2400" dirty="0">
                <a:solidFill>
                  <a:schemeClr val="bg1">
                    <a:lumMod val="75000"/>
                  </a:schemeClr>
                </a:solidFill>
                <a:latin typeface="Arial"/>
                <a:ea typeface="Arial"/>
                <a:cs typeface="Arial"/>
                <a:sym typeface="Arial"/>
              </a:rPr>
              <a:t> </a:t>
            </a:r>
            <a:r>
              <a:rPr lang="es-ES" sz="2400" dirty="0" err="1">
                <a:solidFill>
                  <a:schemeClr val="bg1">
                    <a:lumMod val="75000"/>
                  </a:schemeClr>
                </a:solidFill>
                <a:latin typeface="Arial"/>
                <a:ea typeface="Arial"/>
                <a:cs typeface="Arial"/>
                <a:sym typeface="Arial"/>
              </a:rPr>
              <a:t>ask</a:t>
            </a:r>
            <a:r>
              <a:rPr lang="es-ES" sz="2400" dirty="0">
                <a:solidFill>
                  <a:schemeClr val="bg1">
                    <a:lumMod val="75000"/>
                  </a:schemeClr>
                </a:solidFill>
                <a:latin typeface="Arial"/>
                <a:ea typeface="Arial"/>
                <a:cs typeface="Arial"/>
                <a:sym typeface="Arial"/>
              </a:rPr>
              <a:t> </a:t>
            </a:r>
            <a:r>
              <a:rPr lang="es-ES" sz="2400" dirty="0" err="1">
                <a:solidFill>
                  <a:schemeClr val="bg1">
                    <a:lumMod val="75000"/>
                  </a:schemeClr>
                </a:solidFill>
                <a:latin typeface="Arial"/>
                <a:ea typeface="Arial"/>
                <a:cs typeface="Arial"/>
                <a:sym typeface="Arial"/>
              </a:rPr>
              <a:t>of</a:t>
            </a:r>
            <a:r>
              <a:rPr lang="es-ES" sz="2400" dirty="0">
                <a:solidFill>
                  <a:schemeClr val="bg1">
                    <a:lumMod val="75000"/>
                  </a:schemeClr>
                </a:solidFill>
                <a:latin typeface="Arial"/>
                <a:ea typeface="Arial"/>
                <a:cs typeface="Arial"/>
                <a:sym typeface="Arial"/>
              </a:rPr>
              <a:t> </a:t>
            </a:r>
            <a:r>
              <a:rPr lang="es-ES" sz="2400" dirty="0" err="1">
                <a:solidFill>
                  <a:schemeClr val="bg1">
                    <a:lumMod val="75000"/>
                  </a:schemeClr>
                </a:solidFill>
                <a:latin typeface="Arial"/>
                <a:ea typeface="Arial"/>
                <a:cs typeface="Arial"/>
                <a:sym typeface="Arial"/>
              </a:rPr>
              <a:t>them</a:t>
            </a:r>
            <a:r>
              <a:rPr lang="es-ES" sz="2400" dirty="0">
                <a:solidFill>
                  <a:schemeClr val="bg1">
                    <a:lumMod val="75000"/>
                  </a:schemeClr>
                </a:solidFill>
                <a:latin typeface="Arial"/>
                <a:ea typeface="Arial"/>
                <a:cs typeface="Arial"/>
                <a:sym typeface="Arial"/>
              </a:rPr>
              <a:t>?</a:t>
            </a:r>
            <a:endParaRPr lang="es-ES" sz="2400" dirty="0">
              <a:solidFill>
                <a:schemeClr val="bg1">
                  <a:lumMod val="75000"/>
                </a:schemeClr>
              </a:solidFill>
            </a:endParaRPr>
          </a:p>
          <a:p>
            <a:pPr marL="342900" marR="0" lvl="0" indent="-342900" algn="ctr" rtl="0">
              <a:lnSpc>
                <a:spcPct val="100000"/>
              </a:lnSpc>
              <a:spcBef>
                <a:spcPts val="480"/>
              </a:spcBef>
              <a:spcAft>
                <a:spcPts val="0"/>
              </a:spcAft>
              <a:buClr>
                <a:srgbClr val="0070C0"/>
              </a:buClr>
              <a:buSzPts val="2400"/>
              <a:buFont typeface="Arial"/>
              <a:buNone/>
            </a:pPr>
            <a:endParaRPr lang="en-US" sz="2400" b="0" i="0" u="none" strike="noStrike" cap="none" dirty="0">
              <a:solidFill>
                <a:srgbClr val="0070C0"/>
              </a:solidFill>
              <a:latin typeface="Arial"/>
              <a:ea typeface="Arial"/>
              <a:cs typeface="Arial"/>
              <a:sym typeface="Arial"/>
            </a:endParaRPr>
          </a:p>
          <a:p>
            <a:pPr marL="342900" marR="0" lvl="0" indent="-342900" algn="ctr" rtl="0">
              <a:lnSpc>
                <a:spcPct val="100000"/>
              </a:lnSpc>
              <a:spcBef>
                <a:spcPts val="480"/>
              </a:spcBef>
              <a:spcAft>
                <a:spcPts val="0"/>
              </a:spcAft>
              <a:buClr>
                <a:srgbClr val="0070C0"/>
              </a:buClr>
              <a:buSzPts val="2400"/>
              <a:buFont typeface="Arial"/>
              <a:buNone/>
            </a:pPr>
            <a:r>
              <a:rPr lang="en-US" sz="2400" b="0" i="0" u="none" strike="noStrike" cap="none" dirty="0">
                <a:solidFill>
                  <a:srgbClr val="0070C0"/>
                </a:solidFill>
                <a:latin typeface="Arial"/>
                <a:ea typeface="Arial"/>
                <a:cs typeface="Arial"/>
                <a:sym typeface="Arial"/>
              </a:rPr>
              <a:t>Let’s watch the movie and see.</a:t>
            </a:r>
          </a:p>
          <a:p>
            <a:pPr marL="342900" marR="0" lvl="0" indent="-342900" algn="ctr" rtl="0">
              <a:lnSpc>
                <a:spcPct val="100000"/>
              </a:lnSpc>
              <a:spcBef>
                <a:spcPts val="480"/>
              </a:spcBef>
              <a:spcAft>
                <a:spcPts val="0"/>
              </a:spcAft>
              <a:buClr>
                <a:srgbClr val="0070C0"/>
              </a:buClr>
              <a:buSzPts val="2400"/>
              <a:buFont typeface="Arial"/>
              <a:buNone/>
            </a:pPr>
            <a:endParaRPr lang="en-US" sz="2400" dirty="0">
              <a:solidFill>
                <a:srgbClr val="0070C0"/>
              </a:solidFill>
              <a:latin typeface="Arial"/>
              <a:cs typeface="Arial"/>
              <a:sym typeface="Arial"/>
            </a:endParaRPr>
          </a:p>
          <a:p>
            <a:pPr marL="342900" marR="0" lvl="0" indent="-342900" algn="ctr" rtl="0">
              <a:lnSpc>
                <a:spcPct val="100000"/>
              </a:lnSpc>
              <a:spcBef>
                <a:spcPts val="480"/>
              </a:spcBef>
              <a:spcAft>
                <a:spcPts val="0"/>
              </a:spcAft>
              <a:buClr>
                <a:srgbClr val="0070C0"/>
              </a:buClr>
              <a:buSzPts val="2400"/>
              <a:buFont typeface="Arial"/>
              <a:buNone/>
            </a:pPr>
            <a:endParaRPr lang="en-US" dirty="0"/>
          </a:p>
        </p:txBody>
      </p:sp>
      <p:pic>
        <p:nvPicPr>
          <p:cNvPr id="109" name="Google Shape;109;p3" descr="http://4.bp.blogspot.com/-oc2Jvu2pdcU/Tc27dACFb2I/AAAAAAAAAmM/MaWUsJvl9lo/s1600/VirgenFatima.jpg"/>
          <p:cNvPicPr preferRelativeResize="0"/>
          <p:nvPr/>
        </p:nvPicPr>
        <p:blipFill rotWithShape="1">
          <a:blip r:embed="rId3">
            <a:alphaModFix/>
          </a:blip>
          <a:srcRect/>
          <a:stretch/>
        </p:blipFill>
        <p:spPr>
          <a:xfrm>
            <a:off x="179388" y="992324"/>
            <a:ext cx="4006849" cy="5305779"/>
          </a:xfrm>
          <a:prstGeom prst="rect">
            <a:avLst/>
          </a:prstGeom>
          <a:noFill/>
          <a:ln>
            <a:noFill/>
          </a:ln>
        </p:spPr>
      </p:pic>
      <p:sp>
        <p:nvSpPr>
          <p:cNvPr id="4" name="TextBox 3">
            <a:extLst>
              <a:ext uri="{FF2B5EF4-FFF2-40B4-BE49-F238E27FC236}">
                <a16:creationId xmlns:a16="http://schemas.microsoft.com/office/drawing/2014/main" id="{EE3431AD-6816-41D5-9530-B653556F87CA}"/>
              </a:ext>
            </a:extLst>
          </p:cNvPr>
          <p:cNvSpPr txBox="1"/>
          <p:nvPr/>
        </p:nvSpPr>
        <p:spPr>
          <a:xfrm>
            <a:off x="0" y="342244"/>
            <a:ext cx="4631763" cy="553998"/>
          </a:xfrm>
          <a:prstGeom prst="rect">
            <a:avLst/>
          </a:prstGeom>
          <a:noFill/>
        </p:spPr>
        <p:txBody>
          <a:bodyPr wrap="square" rtlCol="0">
            <a:spAutoFit/>
          </a:bodyPr>
          <a:lstStyle/>
          <a:p>
            <a:r>
              <a:rPr lang="en-US" sz="3000" b="1" dirty="0">
                <a:solidFill>
                  <a:srgbClr val="0070C0"/>
                </a:solidFill>
              </a:rPr>
              <a:t>OUR LADY OF FATIMA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6">
                                            <p:txEl>
                                              <p:pRg st="3" end="3"/>
                                            </p:txEl>
                                          </p:spTgt>
                                        </p:tgtEl>
                                        <p:attrNameLst>
                                          <p:attrName>style.visibility</p:attrName>
                                        </p:attrNameLst>
                                      </p:cBhvr>
                                      <p:to>
                                        <p:strVal val="visible"/>
                                      </p:to>
                                    </p:set>
                                    <p:animEffect transition="in" filter="fade">
                                      <p:cBhvr>
                                        <p:cTn id="7" dur="1000"/>
                                        <p:tgtEl>
                                          <p:spTgt spid="106">
                                            <p:txEl>
                                              <p:pRg st="3" end="3"/>
                                            </p:txEl>
                                          </p:spTgt>
                                        </p:tgtEl>
                                      </p:cBhvr>
                                    </p:animEffect>
                                    <p:anim calcmode="lin" valueType="num">
                                      <p:cBhvr>
                                        <p:cTn id="8" dur="1000" fill="hold"/>
                                        <p:tgtEl>
                                          <p:spTgt spid="106">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0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6">
                                            <p:txEl>
                                              <p:pRg st="4" end="4"/>
                                            </p:txEl>
                                          </p:spTgt>
                                        </p:tgtEl>
                                        <p:attrNameLst>
                                          <p:attrName>style.visibility</p:attrName>
                                        </p:attrNameLst>
                                      </p:cBhvr>
                                      <p:to>
                                        <p:strVal val="visible"/>
                                      </p:to>
                                    </p:set>
                                    <p:animEffect transition="in" filter="fade">
                                      <p:cBhvr>
                                        <p:cTn id="14" dur="1000"/>
                                        <p:tgtEl>
                                          <p:spTgt spid="106">
                                            <p:txEl>
                                              <p:pRg st="4" end="4"/>
                                            </p:txEl>
                                          </p:spTgt>
                                        </p:tgtEl>
                                      </p:cBhvr>
                                    </p:animEffect>
                                    <p:anim calcmode="lin" valueType="num">
                                      <p:cBhvr>
                                        <p:cTn id="15" dur="1000" fill="hold"/>
                                        <p:tgtEl>
                                          <p:spTgt spid="10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0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6">
                                            <p:txEl>
                                              <p:pRg st="5" end="5"/>
                                            </p:txEl>
                                          </p:spTgt>
                                        </p:tgtEl>
                                        <p:attrNameLst>
                                          <p:attrName>style.visibility</p:attrName>
                                        </p:attrNameLst>
                                      </p:cBhvr>
                                      <p:to>
                                        <p:strVal val="visible"/>
                                      </p:to>
                                    </p:set>
                                    <p:animEffect transition="in" filter="fade">
                                      <p:cBhvr>
                                        <p:cTn id="21" dur="1000"/>
                                        <p:tgtEl>
                                          <p:spTgt spid="106">
                                            <p:txEl>
                                              <p:pRg st="5" end="5"/>
                                            </p:txEl>
                                          </p:spTgt>
                                        </p:tgtEl>
                                      </p:cBhvr>
                                    </p:animEffect>
                                    <p:anim calcmode="lin" valueType="num">
                                      <p:cBhvr>
                                        <p:cTn id="22" dur="1000" fill="hold"/>
                                        <p:tgtEl>
                                          <p:spTgt spid="106">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0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6">
                                            <p:txEl>
                                              <p:pRg st="7" end="7"/>
                                            </p:txEl>
                                          </p:spTgt>
                                        </p:tgtEl>
                                        <p:attrNameLst>
                                          <p:attrName>style.visibility</p:attrName>
                                        </p:attrNameLst>
                                      </p:cBhvr>
                                      <p:to>
                                        <p:strVal val="visible"/>
                                      </p:to>
                                    </p:set>
                                    <p:animEffect transition="in" filter="fade">
                                      <p:cBhvr>
                                        <p:cTn id="28" dur="1000"/>
                                        <p:tgtEl>
                                          <p:spTgt spid="106">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6">
                                            <p:txEl>
                                              <p:pRg st="9" end="9"/>
                                            </p:txEl>
                                          </p:spTgt>
                                        </p:tgtEl>
                                        <p:attrNameLst>
                                          <p:attrName>style.visibility</p:attrName>
                                        </p:attrNameLst>
                                      </p:cBhvr>
                                      <p:to>
                                        <p:strVal val="visible"/>
                                      </p:to>
                                    </p:set>
                                    <p:animEffect transition="in" filter="fade">
                                      <p:cBhvr>
                                        <p:cTn id="33" dur="1000"/>
                                        <p:tgtEl>
                                          <p:spTgt spid="10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0"/>
          <p:cNvSpPr txBox="1">
            <a:spLocks noGrp="1"/>
          </p:cNvSpPr>
          <p:nvPr>
            <p:ph type="body" idx="1"/>
          </p:nvPr>
        </p:nvSpPr>
        <p:spPr>
          <a:xfrm>
            <a:off x="90165" y="2544029"/>
            <a:ext cx="5630862" cy="36385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280"/>
              </a:spcBef>
              <a:spcAft>
                <a:spcPts val="0"/>
              </a:spcAft>
              <a:buClr>
                <a:schemeClr val="dk1"/>
              </a:buClr>
              <a:buSzPts val="1400"/>
              <a:buFont typeface="Times New Roman"/>
              <a:buNone/>
            </a:pPr>
            <a:endParaRPr sz="1000" b="0" i="0" u="none" dirty="0">
              <a:solidFill>
                <a:srgbClr val="0070C0"/>
              </a:solidFill>
              <a:latin typeface="Arial"/>
              <a:ea typeface="Arial"/>
              <a:cs typeface="Arial"/>
              <a:sym typeface="Arial"/>
            </a:endParaRPr>
          </a:p>
          <a:p>
            <a:pPr marL="342900" marR="0" lvl="0" indent="-342900" algn="l" rtl="0">
              <a:lnSpc>
                <a:spcPct val="100000"/>
              </a:lnSpc>
              <a:spcBef>
                <a:spcPts val="480"/>
              </a:spcBef>
              <a:spcAft>
                <a:spcPts val="0"/>
              </a:spcAft>
              <a:buClr>
                <a:srgbClr val="0070C0"/>
              </a:buClr>
              <a:buSzPts val="2400"/>
              <a:buFont typeface="Noto Sans Symbols"/>
              <a:buChar char="❖"/>
            </a:pPr>
            <a:r>
              <a:rPr lang="en-US" sz="2600" b="0" i="0" u="none" dirty="0">
                <a:solidFill>
                  <a:srgbClr val="0070C0"/>
                </a:solidFill>
                <a:latin typeface="Arial"/>
                <a:ea typeface="Arial"/>
                <a:cs typeface="Arial"/>
                <a:sym typeface="Arial"/>
              </a:rPr>
              <a:t>We give our heart to </a:t>
            </a:r>
            <a:r>
              <a:rPr lang="en-US" sz="2600" dirty="0">
                <a:solidFill>
                  <a:srgbClr val="0070C0"/>
                </a:solidFill>
                <a:latin typeface="Arial"/>
                <a:ea typeface="Arial"/>
                <a:cs typeface="Arial"/>
                <a:sym typeface="Arial"/>
              </a:rPr>
              <a:t>Our Blessed Mother so she can take care of it. </a:t>
            </a:r>
            <a:r>
              <a:rPr lang="en-US" sz="2600" b="0" i="0" u="none" dirty="0">
                <a:solidFill>
                  <a:srgbClr val="0070C0"/>
                </a:solidFill>
                <a:latin typeface="Arial"/>
                <a:ea typeface="Arial"/>
                <a:cs typeface="Arial"/>
                <a:sym typeface="Arial"/>
              </a:rPr>
              <a:t>,</a:t>
            </a:r>
            <a:endParaRPr sz="2600" dirty="0"/>
          </a:p>
          <a:p>
            <a:pPr marL="342900" marR="0" lvl="0" indent="-342900" algn="l" rtl="0">
              <a:lnSpc>
                <a:spcPct val="100000"/>
              </a:lnSpc>
              <a:spcBef>
                <a:spcPts val="280"/>
              </a:spcBef>
              <a:spcAft>
                <a:spcPts val="0"/>
              </a:spcAft>
              <a:buClr>
                <a:schemeClr val="dk1"/>
              </a:buClr>
              <a:buSzPts val="1400"/>
              <a:buFont typeface="Times New Roman"/>
              <a:buNone/>
            </a:pPr>
            <a:endParaRPr lang="en-US" sz="1000" b="0" i="0" u="none" dirty="0">
              <a:solidFill>
                <a:schemeClr val="bg1">
                  <a:lumMod val="75000"/>
                </a:schemeClr>
              </a:solidFill>
              <a:latin typeface="Arial"/>
              <a:ea typeface="Arial"/>
              <a:cs typeface="Arial"/>
              <a:sym typeface="Arial"/>
            </a:endParaRPr>
          </a:p>
          <a:p>
            <a:pPr marL="342900" marR="0" lvl="0" indent="-342900" algn="l" rtl="0">
              <a:lnSpc>
                <a:spcPct val="100000"/>
              </a:lnSpc>
              <a:spcBef>
                <a:spcPts val="280"/>
              </a:spcBef>
              <a:spcAft>
                <a:spcPts val="0"/>
              </a:spcAft>
              <a:buClr>
                <a:schemeClr val="dk1"/>
              </a:buClr>
              <a:buSzPts val="1400"/>
              <a:buFont typeface="Times New Roman"/>
              <a:buNone/>
            </a:pPr>
            <a:endParaRPr lang="en-US" sz="1000" dirty="0">
              <a:solidFill>
                <a:schemeClr val="bg1">
                  <a:lumMod val="75000"/>
                </a:schemeClr>
              </a:solidFill>
              <a:latin typeface="Arial"/>
              <a:ea typeface="Arial"/>
              <a:cs typeface="Arial"/>
              <a:sym typeface="Arial"/>
            </a:endParaRPr>
          </a:p>
          <a:p>
            <a:pPr marL="342900" marR="0" lvl="0" indent="-342900" algn="l" rtl="0">
              <a:lnSpc>
                <a:spcPct val="100000"/>
              </a:lnSpc>
              <a:spcBef>
                <a:spcPts val="280"/>
              </a:spcBef>
              <a:spcAft>
                <a:spcPts val="0"/>
              </a:spcAft>
              <a:buClr>
                <a:schemeClr val="dk1"/>
              </a:buClr>
              <a:buSzPts val="1400"/>
              <a:buFont typeface="Times New Roman"/>
              <a:buNone/>
            </a:pPr>
            <a:endParaRPr lang="en-US" sz="1000" dirty="0">
              <a:solidFill>
                <a:schemeClr val="bg1">
                  <a:lumMod val="75000"/>
                </a:schemeClr>
              </a:solidFill>
              <a:latin typeface="Arial"/>
              <a:ea typeface="Arial"/>
              <a:cs typeface="Arial"/>
              <a:sym typeface="Arial"/>
            </a:endParaRPr>
          </a:p>
          <a:p>
            <a:pPr marL="342900" marR="0" lvl="0" indent="-342900" algn="l" rtl="0">
              <a:lnSpc>
                <a:spcPct val="100000"/>
              </a:lnSpc>
              <a:spcBef>
                <a:spcPts val="280"/>
              </a:spcBef>
              <a:spcAft>
                <a:spcPts val="0"/>
              </a:spcAft>
              <a:buClr>
                <a:schemeClr val="dk1"/>
              </a:buClr>
              <a:buSzPts val="1400"/>
              <a:buFont typeface="Times New Roman"/>
              <a:buNone/>
            </a:pPr>
            <a:endParaRPr sz="1000" b="0" i="0" u="none" dirty="0">
              <a:solidFill>
                <a:schemeClr val="bg1">
                  <a:lumMod val="75000"/>
                </a:schemeClr>
              </a:solidFill>
              <a:latin typeface="Arial"/>
              <a:ea typeface="Arial"/>
              <a:cs typeface="Arial"/>
              <a:sym typeface="Arial"/>
            </a:endParaRPr>
          </a:p>
          <a:p>
            <a:pPr marL="342900" marR="0" lvl="0" indent="-342900" algn="l" rtl="0">
              <a:lnSpc>
                <a:spcPct val="100000"/>
              </a:lnSpc>
              <a:spcBef>
                <a:spcPts val="480"/>
              </a:spcBef>
              <a:spcAft>
                <a:spcPts val="0"/>
              </a:spcAft>
              <a:buClr>
                <a:srgbClr val="0070C0"/>
              </a:buClr>
              <a:buSzPts val="2400"/>
              <a:buFont typeface="Noto Sans Symbols"/>
              <a:buChar char="❖"/>
            </a:pPr>
            <a:r>
              <a:rPr lang="en-US" sz="2600" b="0" i="0" u="none" dirty="0">
                <a:solidFill>
                  <a:schemeClr val="bg1">
                    <a:lumMod val="75000"/>
                  </a:schemeClr>
                </a:solidFill>
                <a:latin typeface="Arial"/>
                <a:ea typeface="Arial"/>
                <a:cs typeface="Arial"/>
                <a:sym typeface="Arial"/>
              </a:rPr>
              <a:t>We receive her heart so we may love and give to others as she loves and surrenders herself to others.</a:t>
            </a:r>
            <a:endParaRPr sz="2600" dirty="0">
              <a:solidFill>
                <a:schemeClr val="bg1">
                  <a:lumMod val="75000"/>
                </a:schemeClr>
              </a:solidFill>
            </a:endParaRPr>
          </a:p>
        </p:txBody>
      </p:sp>
      <p:pic>
        <p:nvPicPr>
          <p:cNvPr id="433" name="Google Shape;433;p30"/>
          <p:cNvPicPr preferRelativeResize="0"/>
          <p:nvPr/>
        </p:nvPicPr>
        <p:blipFill rotWithShape="1">
          <a:blip r:embed="rId3">
            <a:alphaModFix/>
          </a:blip>
          <a:srcRect/>
          <a:stretch/>
        </p:blipFill>
        <p:spPr>
          <a:xfrm>
            <a:off x="5978769" y="2466981"/>
            <a:ext cx="2998543" cy="1627163"/>
          </a:xfrm>
          <a:prstGeom prst="rect">
            <a:avLst/>
          </a:prstGeom>
          <a:noFill/>
          <a:ln>
            <a:noFill/>
          </a:ln>
        </p:spPr>
      </p:pic>
      <p:pic>
        <p:nvPicPr>
          <p:cNvPr id="435" name="Google Shape;435;p30"/>
          <p:cNvPicPr preferRelativeResize="0"/>
          <p:nvPr/>
        </p:nvPicPr>
        <p:blipFill rotWithShape="1">
          <a:blip r:embed="rId4">
            <a:alphaModFix/>
          </a:blip>
          <a:srcRect/>
          <a:stretch/>
        </p:blipFill>
        <p:spPr>
          <a:xfrm>
            <a:off x="5978769" y="4079630"/>
            <a:ext cx="3023662" cy="2751381"/>
          </a:xfrm>
          <a:prstGeom prst="rect">
            <a:avLst/>
          </a:prstGeom>
          <a:noFill/>
          <a:ln>
            <a:noFill/>
          </a:ln>
        </p:spPr>
      </p:pic>
      <p:sp>
        <p:nvSpPr>
          <p:cNvPr id="436" name="Google Shape;436;p30"/>
          <p:cNvSpPr txBox="1"/>
          <p:nvPr/>
        </p:nvSpPr>
        <p:spPr>
          <a:xfrm>
            <a:off x="103188" y="26988"/>
            <a:ext cx="904081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700"/>
              <a:buFont typeface="Arial"/>
              <a:buNone/>
            </a:pPr>
            <a:endParaRPr lang="es-PA" sz="1000" dirty="0"/>
          </a:p>
          <a:p>
            <a:pPr marL="0" marR="0" lvl="0" indent="0" algn="ctr" rtl="0">
              <a:lnSpc>
                <a:spcPct val="100000"/>
              </a:lnSpc>
              <a:spcBef>
                <a:spcPts val="0"/>
              </a:spcBef>
              <a:spcAft>
                <a:spcPts val="0"/>
              </a:spcAft>
              <a:buClr>
                <a:srgbClr val="0070C0"/>
              </a:buClr>
              <a:buSzPts val="2700"/>
              <a:buFont typeface="Arial"/>
              <a:buNone/>
            </a:pPr>
            <a:r>
              <a:rPr lang="es-PA" sz="3800" b="1" i="0" u="none" dirty="0" err="1">
                <a:solidFill>
                  <a:srgbClr val="FF0D5D"/>
                </a:solidFill>
                <a:sym typeface="Arial"/>
              </a:rPr>
              <a:t>What</a:t>
            </a:r>
            <a:r>
              <a:rPr lang="es-PA" sz="3800" b="1" i="0" u="none" dirty="0">
                <a:solidFill>
                  <a:srgbClr val="FF0D5D"/>
                </a:solidFill>
                <a:sym typeface="Arial"/>
              </a:rPr>
              <a:t> </a:t>
            </a:r>
            <a:r>
              <a:rPr lang="es-PA" sz="3800" b="1" i="0" u="none" dirty="0" err="1">
                <a:solidFill>
                  <a:srgbClr val="FF0D5D"/>
                </a:solidFill>
                <a:sym typeface="Arial"/>
              </a:rPr>
              <a:t>is</a:t>
            </a:r>
            <a:r>
              <a:rPr lang="es-PA" sz="3800" b="1" i="0" u="none" dirty="0">
                <a:solidFill>
                  <a:srgbClr val="FF0D5D"/>
                </a:solidFill>
                <a:sym typeface="Arial"/>
              </a:rPr>
              <a:t> </a:t>
            </a:r>
            <a:r>
              <a:rPr lang="es-PA" sz="3800" b="1" i="0" u="none" dirty="0" err="1">
                <a:solidFill>
                  <a:srgbClr val="FF0D5D"/>
                </a:solidFill>
                <a:sym typeface="Arial"/>
              </a:rPr>
              <a:t>Consecration</a:t>
            </a:r>
            <a:r>
              <a:rPr lang="es-PA" sz="3800" b="1" i="0" u="none" dirty="0">
                <a:solidFill>
                  <a:srgbClr val="FF0D5D"/>
                </a:solidFill>
                <a:sym typeface="Arial"/>
              </a:rPr>
              <a:t>?</a:t>
            </a:r>
            <a:endParaRPr lang="es-PA" sz="3800" dirty="0"/>
          </a:p>
        </p:txBody>
      </p:sp>
      <p:pic>
        <p:nvPicPr>
          <p:cNvPr id="6" name="irc_mi" descr="Image result for free, exchange hearts,">
            <a:hlinkClick r:id="rId5"/>
            <a:extLst>
              <a:ext uri="{FF2B5EF4-FFF2-40B4-BE49-F238E27FC236}">
                <a16:creationId xmlns:a16="http://schemas.microsoft.com/office/drawing/2014/main" id="{2489D5C4-B7BA-4B4B-BEE1-1463FE732FE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3845" y="969065"/>
            <a:ext cx="1448973" cy="1383184"/>
          </a:xfrm>
          <a:prstGeom prst="rect">
            <a:avLst/>
          </a:prstGeom>
          <a:noFill/>
          <a:ln>
            <a:noFill/>
          </a:ln>
        </p:spPr>
      </p:pic>
      <p:sp>
        <p:nvSpPr>
          <p:cNvPr id="3" name="TextBox 2">
            <a:extLst>
              <a:ext uri="{FF2B5EF4-FFF2-40B4-BE49-F238E27FC236}">
                <a16:creationId xmlns:a16="http://schemas.microsoft.com/office/drawing/2014/main" id="{C8FA9C6D-B755-4599-B894-E905859BBF43}"/>
              </a:ext>
            </a:extLst>
          </p:cNvPr>
          <p:cNvSpPr txBox="1"/>
          <p:nvPr/>
        </p:nvSpPr>
        <p:spPr>
          <a:xfrm>
            <a:off x="90165" y="1254710"/>
            <a:ext cx="6611815" cy="892552"/>
          </a:xfrm>
          <a:prstGeom prst="rect">
            <a:avLst/>
          </a:prstGeom>
          <a:noFill/>
        </p:spPr>
        <p:txBody>
          <a:bodyPr wrap="square" rtlCol="0">
            <a:spAutoFit/>
          </a:bodyPr>
          <a:lstStyle/>
          <a:p>
            <a:pPr marL="342900" marR="0" lvl="0" indent="-342900" algn="l" rtl="0">
              <a:lnSpc>
                <a:spcPct val="100000"/>
              </a:lnSpc>
              <a:spcBef>
                <a:spcPts val="0"/>
              </a:spcBef>
              <a:spcAft>
                <a:spcPts val="0"/>
              </a:spcAft>
              <a:buClr>
                <a:srgbClr val="0070C0"/>
              </a:buClr>
              <a:buSzPts val="2400"/>
              <a:buFont typeface="Noto Sans Symbols"/>
              <a:buChar char="❖"/>
            </a:pPr>
            <a:r>
              <a:rPr lang="es-ES" sz="2600" dirty="0" err="1">
                <a:solidFill>
                  <a:srgbClr val="0070C0"/>
                </a:solidFill>
              </a:rPr>
              <a:t>We</a:t>
            </a:r>
            <a:r>
              <a:rPr lang="es-ES" sz="2600" dirty="0">
                <a:solidFill>
                  <a:srgbClr val="0070C0"/>
                </a:solidFill>
              </a:rPr>
              <a:t> </a:t>
            </a:r>
            <a:r>
              <a:rPr lang="es-ES" sz="2600" dirty="0" err="1">
                <a:solidFill>
                  <a:srgbClr val="0070C0"/>
                </a:solidFill>
              </a:rPr>
              <a:t>exchange</a:t>
            </a:r>
            <a:r>
              <a:rPr lang="es-ES" sz="2600" dirty="0">
                <a:solidFill>
                  <a:srgbClr val="0070C0"/>
                </a:solidFill>
              </a:rPr>
              <a:t> </a:t>
            </a:r>
            <a:r>
              <a:rPr lang="es-ES" sz="2600" dirty="0" err="1">
                <a:solidFill>
                  <a:srgbClr val="0070C0"/>
                </a:solidFill>
              </a:rPr>
              <a:t>our</a:t>
            </a:r>
            <a:r>
              <a:rPr lang="es-ES" sz="2600" dirty="0">
                <a:solidFill>
                  <a:srgbClr val="0070C0"/>
                </a:solidFill>
              </a:rPr>
              <a:t> </a:t>
            </a:r>
            <a:r>
              <a:rPr lang="es-ES" sz="2600" dirty="0" err="1">
                <a:solidFill>
                  <a:srgbClr val="0070C0"/>
                </a:solidFill>
              </a:rPr>
              <a:t>heart</a:t>
            </a:r>
            <a:r>
              <a:rPr lang="es-ES" sz="2600" dirty="0">
                <a:solidFill>
                  <a:srgbClr val="0070C0"/>
                </a:solidFill>
              </a:rPr>
              <a:t> </a:t>
            </a:r>
            <a:r>
              <a:rPr lang="es-ES" sz="2600" dirty="0" err="1">
                <a:solidFill>
                  <a:srgbClr val="0070C0"/>
                </a:solidFill>
              </a:rPr>
              <a:t>for</a:t>
            </a:r>
            <a:r>
              <a:rPr lang="es-ES" sz="2600" dirty="0">
                <a:solidFill>
                  <a:srgbClr val="0070C0"/>
                </a:solidFill>
              </a:rPr>
              <a:t> </a:t>
            </a:r>
            <a:r>
              <a:rPr lang="es-ES" sz="2600" dirty="0" err="1">
                <a:solidFill>
                  <a:srgbClr val="0070C0"/>
                </a:solidFill>
              </a:rPr>
              <a:t>the</a:t>
            </a:r>
            <a:r>
              <a:rPr lang="es-ES" sz="2600" dirty="0">
                <a:solidFill>
                  <a:srgbClr val="0070C0"/>
                </a:solidFill>
              </a:rPr>
              <a:t> </a:t>
            </a:r>
            <a:r>
              <a:rPr lang="es-ES" sz="2600" dirty="0" err="1">
                <a:solidFill>
                  <a:srgbClr val="0070C0"/>
                </a:solidFill>
              </a:rPr>
              <a:t>Immaculate</a:t>
            </a:r>
            <a:r>
              <a:rPr lang="es-ES" sz="2600" dirty="0">
                <a:solidFill>
                  <a:srgbClr val="0070C0"/>
                </a:solidFill>
              </a:rPr>
              <a:t> Heart </a:t>
            </a:r>
            <a:r>
              <a:rPr lang="es-ES" sz="2600" dirty="0" err="1">
                <a:solidFill>
                  <a:srgbClr val="0070C0"/>
                </a:solidFill>
              </a:rPr>
              <a:t>of</a:t>
            </a:r>
            <a:r>
              <a:rPr lang="es-ES" sz="2600" dirty="0">
                <a:solidFill>
                  <a:srgbClr val="0070C0"/>
                </a:solidFill>
              </a:rPr>
              <a:t> Mary. </a:t>
            </a:r>
            <a:endParaRPr lang="es-ES" sz="2600" dirty="0">
              <a:solidFill>
                <a:srgbClr val="0070C0"/>
              </a:solidFill>
              <a:sym typeface="Times New Roman"/>
            </a:endParaRPr>
          </a:p>
        </p:txBody>
      </p:sp>
    </p:spTree>
    <p:extLst>
      <p:ext uri="{BB962C8B-B14F-4D97-AF65-F5344CB8AC3E}">
        <p14:creationId xmlns:p14="http://schemas.microsoft.com/office/powerpoint/2010/main" val="76708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0">
                                            <p:txEl>
                                              <p:pRg st="1" end="1"/>
                                            </p:txEl>
                                          </p:spTgt>
                                        </p:tgtEl>
                                        <p:attrNameLst>
                                          <p:attrName>style.visibility</p:attrName>
                                        </p:attrNameLst>
                                      </p:cBhvr>
                                      <p:to>
                                        <p:strVal val="visible"/>
                                      </p:to>
                                    </p:set>
                                    <p:animEffect transition="in" filter="fade">
                                      <p:cBhvr>
                                        <p:cTn id="19" dur="1000"/>
                                        <p:tgtEl>
                                          <p:spTgt spid="430">
                                            <p:txEl>
                                              <p:pRg st="1" end="1"/>
                                            </p:txEl>
                                          </p:spTgt>
                                        </p:tgtEl>
                                      </p:cBhvr>
                                    </p:animEffect>
                                    <p:anim calcmode="lin" valueType="num">
                                      <p:cBhvr>
                                        <p:cTn id="20" dur="1000" fill="hold"/>
                                        <p:tgtEl>
                                          <p:spTgt spid="43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3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3"/>
                                        </p:tgtEl>
                                        <p:attrNameLst>
                                          <p:attrName>style.visibility</p:attrName>
                                        </p:attrNameLst>
                                      </p:cBhvr>
                                      <p:to>
                                        <p:strVal val="visible"/>
                                      </p:to>
                                    </p:set>
                                    <p:animEffect transition="in" filter="fade">
                                      <p:cBhvr>
                                        <p:cTn id="24" dur="1000"/>
                                        <p:tgtEl>
                                          <p:spTgt spid="433"/>
                                        </p:tgtEl>
                                      </p:cBhvr>
                                    </p:animEffect>
                                    <p:anim calcmode="lin" valueType="num">
                                      <p:cBhvr>
                                        <p:cTn id="25" dur="1000" fill="hold"/>
                                        <p:tgtEl>
                                          <p:spTgt spid="433"/>
                                        </p:tgtEl>
                                        <p:attrNameLst>
                                          <p:attrName>ppt_x</p:attrName>
                                        </p:attrNameLst>
                                      </p:cBhvr>
                                      <p:tavLst>
                                        <p:tav tm="0">
                                          <p:val>
                                            <p:strVal val="#ppt_x"/>
                                          </p:val>
                                        </p:tav>
                                        <p:tav tm="100000">
                                          <p:val>
                                            <p:strVal val="#ppt_x"/>
                                          </p:val>
                                        </p:tav>
                                      </p:tavLst>
                                    </p:anim>
                                    <p:anim calcmode="lin" valueType="num">
                                      <p:cBhvr>
                                        <p:cTn id="26" dur="1000" fill="hold"/>
                                        <p:tgtEl>
                                          <p:spTgt spid="43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30">
                                            <p:txEl>
                                              <p:pRg st="6" end="6"/>
                                            </p:txEl>
                                          </p:spTgt>
                                        </p:tgtEl>
                                        <p:attrNameLst>
                                          <p:attrName>style.visibility</p:attrName>
                                        </p:attrNameLst>
                                      </p:cBhvr>
                                      <p:to>
                                        <p:strVal val="visible"/>
                                      </p:to>
                                    </p:set>
                                    <p:animEffect transition="in" filter="fade">
                                      <p:cBhvr>
                                        <p:cTn id="31" dur="1000"/>
                                        <p:tgtEl>
                                          <p:spTgt spid="430">
                                            <p:txEl>
                                              <p:pRg st="6" end="6"/>
                                            </p:txEl>
                                          </p:spTgt>
                                        </p:tgtEl>
                                      </p:cBhvr>
                                    </p:animEffect>
                                    <p:anim calcmode="lin" valueType="num">
                                      <p:cBhvr>
                                        <p:cTn id="32" dur="1000" fill="hold"/>
                                        <p:tgtEl>
                                          <p:spTgt spid="430">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30">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35"/>
                                        </p:tgtEl>
                                        <p:attrNameLst>
                                          <p:attrName>style.visibility</p:attrName>
                                        </p:attrNameLst>
                                      </p:cBhvr>
                                      <p:to>
                                        <p:strVal val="visible"/>
                                      </p:to>
                                    </p:set>
                                    <p:animEffect transition="in" filter="fade">
                                      <p:cBhvr>
                                        <p:cTn id="36" dur="1000"/>
                                        <p:tgtEl>
                                          <p:spTgt spid="435"/>
                                        </p:tgtEl>
                                      </p:cBhvr>
                                    </p:animEffect>
                                    <p:anim calcmode="lin" valueType="num">
                                      <p:cBhvr>
                                        <p:cTn id="37" dur="1000" fill="hold"/>
                                        <p:tgtEl>
                                          <p:spTgt spid="435"/>
                                        </p:tgtEl>
                                        <p:attrNameLst>
                                          <p:attrName>ppt_x</p:attrName>
                                        </p:attrNameLst>
                                      </p:cBhvr>
                                      <p:tavLst>
                                        <p:tav tm="0">
                                          <p:val>
                                            <p:strVal val="#ppt_x"/>
                                          </p:val>
                                        </p:tav>
                                        <p:tav tm="100000">
                                          <p:val>
                                            <p:strVal val="#ppt_x"/>
                                          </p:val>
                                        </p:tav>
                                      </p:tavLst>
                                    </p:anim>
                                    <p:anim calcmode="lin" valueType="num">
                                      <p:cBhvr>
                                        <p:cTn id="38" dur="1000" fill="hold"/>
                                        <p:tgtEl>
                                          <p:spTgt spid="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1"/>
          <p:cNvSpPr txBox="1">
            <a:spLocks noGrp="1"/>
          </p:cNvSpPr>
          <p:nvPr>
            <p:ph type="body" idx="1"/>
          </p:nvPr>
        </p:nvSpPr>
        <p:spPr>
          <a:xfrm>
            <a:off x="237293" y="1321456"/>
            <a:ext cx="3546918" cy="9604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dirty="0">
                <a:solidFill>
                  <a:srgbClr val="0070C0"/>
                </a:solidFill>
                <a:latin typeface="Arial"/>
                <a:ea typeface="Arial"/>
                <a:cs typeface="Arial"/>
                <a:sym typeface="Arial"/>
              </a:rPr>
              <a:t>Exchange my weak and sinful heart</a:t>
            </a:r>
            <a:r>
              <a:rPr lang="en-US" sz="2800" i="0" u="none" dirty="0">
                <a:solidFill>
                  <a:srgbClr val="0070C0"/>
                </a:solidFill>
                <a:latin typeface="Arial"/>
                <a:ea typeface="Arial"/>
                <a:cs typeface="Arial"/>
                <a:sym typeface="Arial"/>
              </a:rPr>
              <a:t>…</a:t>
            </a:r>
            <a:endParaRPr sz="2800" i="0" u="none" dirty="0">
              <a:solidFill>
                <a:schemeClr val="dk1"/>
              </a:solidFill>
              <a:latin typeface="Arial"/>
              <a:ea typeface="Arial"/>
              <a:cs typeface="Arial"/>
              <a:sym typeface="Arial"/>
            </a:endParaRPr>
          </a:p>
          <a:p>
            <a:pPr marL="0" marR="0" lvl="0" indent="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0" marR="0" lvl="0" indent="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0" marR="0" lvl="0" indent="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0" marR="0" lvl="0" indent="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203200" algn="l" rtl="0">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p:txBody>
      </p:sp>
      <p:sp>
        <p:nvSpPr>
          <p:cNvPr id="446" name="Google Shape;446;p31"/>
          <p:cNvSpPr txBox="1"/>
          <p:nvPr/>
        </p:nvSpPr>
        <p:spPr>
          <a:xfrm>
            <a:off x="3110773" y="706624"/>
            <a:ext cx="341471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s-CL" sz="2800" b="1" i="0" u="none" dirty="0" err="1">
                <a:solidFill>
                  <a:srgbClr val="FF0000"/>
                </a:solidFill>
                <a:sym typeface="Arial"/>
              </a:rPr>
              <a:t>What</a:t>
            </a:r>
            <a:r>
              <a:rPr lang="es-CL" sz="2800" b="1" i="0" u="none" dirty="0">
                <a:solidFill>
                  <a:srgbClr val="FF0000"/>
                </a:solidFill>
                <a:sym typeface="Arial"/>
              </a:rPr>
              <a:t> a Great </a:t>
            </a:r>
            <a:r>
              <a:rPr lang="es-CL" sz="2800" b="1" i="0" u="none" dirty="0" err="1">
                <a:solidFill>
                  <a:srgbClr val="FF0000"/>
                </a:solidFill>
                <a:sym typeface="Arial"/>
              </a:rPr>
              <a:t>Gift</a:t>
            </a:r>
            <a:r>
              <a:rPr lang="es-CL" sz="2800" b="1" i="0" u="none" dirty="0">
                <a:solidFill>
                  <a:srgbClr val="FF0000"/>
                </a:solidFill>
                <a:sym typeface="Arial"/>
              </a:rPr>
              <a:t>!</a:t>
            </a:r>
            <a:endParaRPr lang="es-CL" b="1" dirty="0"/>
          </a:p>
        </p:txBody>
      </p:sp>
      <p:pic>
        <p:nvPicPr>
          <p:cNvPr id="447" name="Google Shape;447;p31"/>
          <p:cNvPicPr preferRelativeResize="0"/>
          <p:nvPr/>
        </p:nvPicPr>
        <p:blipFill rotWithShape="1">
          <a:blip r:embed="rId3">
            <a:alphaModFix/>
          </a:blip>
          <a:srcRect/>
          <a:stretch/>
        </p:blipFill>
        <p:spPr>
          <a:xfrm>
            <a:off x="6749191" y="709309"/>
            <a:ext cx="1852582" cy="1664244"/>
          </a:xfrm>
          <a:prstGeom prst="rect">
            <a:avLst/>
          </a:prstGeom>
          <a:noFill/>
          <a:ln>
            <a:noFill/>
          </a:ln>
        </p:spPr>
      </p:pic>
      <p:pic>
        <p:nvPicPr>
          <p:cNvPr id="448" name="Google Shape;448;p31"/>
          <p:cNvPicPr preferRelativeResize="0"/>
          <p:nvPr/>
        </p:nvPicPr>
        <p:blipFill rotWithShape="1">
          <a:blip r:embed="rId4">
            <a:alphaModFix/>
          </a:blip>
          <a:srcRect/>
          <a:stretch/>
        </p:blipFill>
        <p:spPr>
          <a:xfrm>
            <a:off x="4463190" y="2757268"/>
            <a:ext cx="3414718" cy="3727938"/>
          </a:xfrm>
          <a:prstGeom prst="rect">
            <a:avLst/>
          </a:prstGeom>
          <a:noFill/>
          <a:ln>
            <a:noFill/>
          </a:ln>
        </p:spPr>
      </p:pic>
      <p:pic>
        <p:nvPicPr>
          <p:cNvPr id="450" name="Google Shape;450;p31"/>
          <p:cNvPicPr preferRelativeResize="0"/>
          <p:nvPr/>
        </p:nvPicPr>
        <p:blipFill rotWithShape="1">
          <a:blip r:embed="rId5">
            <a:alphaModFix/>
          </a:blip>
          <a:srcRect/>
          <a:stretch/>
        </p:blipFill>
        <p:spPr>
          <a:xfrm>
            <a:off x="1172551" y="2548120"/>
            <a:ext cx="1676400" cy="1295400"/>
          </a:xfrm>
          <a:prstGeom prst="rect">
            <a:avLst/>
          </a:prstGeom>
          <a:noFill/>
          <a:ln>
            <a:noFill/>
          </a:ln>
        </p:spPr>
      </p:pic>
      <p:sp>
        <p:nvSpPr>
          <p:cNvPr id="451" name="Google Shape;451;p31"/>
          <p:cNvSpPr txBox="1"/>
          <p:nvPr/>
        </p:nvSpPr>
        <p:spPr>
          <a:xfrm>
            <a:off x="110684" y="4576100"/>
            <a:ext cx="3800135"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Arial"/>
              <a:buNone/>
            </a:pPr>
            <a:r>
              <a:rPr lang="en-US" sz="2800" b="0" i="0" u="none" dirty="0">
                <a:solidFill>
                  <a:srgbClr val="FF0000"/>
                </a:solidFill>
                <a:latin typeface="Arial"/>
                <a:ea typeface="Arial"/>
                <a:cs typeface="Arial"/>
                <a:sym typeface="Arial"/>
              </a:rPr>
              <a:t>…for the Immaculate Heart of Mary:</a:t>
            </a:r>
            <a:endParaRPr dirty="0"/>
          </a:p>
        </p:txBody>
      </p:sp>
      <p:sp>
        <p:nvSpPr>
          <p:cNvPr id="2" name="TextBox 1">
            <a:extLst>
              <a:ext uri="{FF2B5EF4-FFF2-40B4-BE49-F238E27FC236}">
                <a16:creationId xmlns:a16="http://schemas.microsoft.com/office/drawing/2014/main" id="{A4CF263E-D0D5-4B3A-9754-BADB534AEB39}"/>
              </a:ext>
            </a:extLst>
          </p:cNvPr>
          <p:cNvSpPr txBox="1"/>
          <p:nvPr/>
        </p:nvSpPr>
        <p:spPr>
          <a:xfrm>
            <a:off x="898560" y="23619"/>
            <a:ext cx="7129260" cy="553998"/>
          </a:xfrm>
          <a:prstGeom prst="rect">
            <a:avLst/>
          </a:prstGeom>
          <a:noFill/>
        </p:spPr>
        <p:txBody>
          <a:bodyPr wrap="square" rtlCol="0">
            <a:spAutoFit/>
          </a:bodyPr>
          <a:lstStyle/>
          <a:p>
            <a:r>
              <a:rPr lang="en-US" sz="3000" b="1" i="0" u="none" dirty="0">
                <a:solidFill>
                  <a:srgbClr val="0070C0"/>
                </a:solidFill>
                <a:latin typeface="Arial"/>
                <a:ea typeface="Arial"/>
                <a:cs typeface="Arial"/>
                <a:sym typeface="Arial"/>
              </a:rPr>
              <a:t>Consecration to the Immaculate Heart</a:t>
            </a:r>
            <a:endParaRPr lang="en-US" sz="3000" dirty="0"/>
          </a:p>
        </p:txBody>
      </p:sp>
    </p:spTree>
    <p:extLst>
      <p:ext uri="{BB962C8B-B14F-4D97-AF65-F5344CB8AC3E}">
        <p14:creationId xmlns:p14="http://schemas.microsoft.com/office/powerpoint/2010/main" val="150081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6"/>
                                        </p:tgtEl>
                                        <p:attrNameLst>
                                          <p:attrName>style.visibility</p:attrName>
                                        </p:attrNameLst>
                                      </p:cBhvr>
                                      <p:to>
                                        <p:strVal val="visible"/>
                                      </p:to>
                                    </p:set>
                                    <p:anim calcmode="lin" valueType="num">
                                      <p:cBhvr additive="base">
                                        <p:cTn id="7" dur="500"/>
                                        <p:tgtEl>
                                          <p:spTgt spid="446"/>
                                        </p:tgtEl>
                                        <p:attrNameLst>
                                          <p:attrName>ppt_y</p:attrName>
                                        </p:attrNameLst>
                                      </p:cBhvr>
                                      <p:tavLst>
                                        <p:tav tm="0">
                                          <p:val>
                                            <p:strVal val="#ppt_y+1"/>
                                          </p:val>
                                        </p:tav>
                                        <p:tav tm="100000">
                                          <p:val>
                                            <p:strVal val="#ppt_y"/>
                                          </p:val>
                                        </p:tav>
                                      </p:tavLst>
                                    </p:anim>
                                  </p:childTnLst>
                                </p:cTn>
                              </p:par>
                              <p:par>
                                <p:cTn id="8" presetID="1" presetClass="entr" presetSubtype="0" fill="hold" nodeType="withEffect">
                                  <p:stCondLst>
                                    <p:cond delay="0"/>
                                  </p:stCondLst>
                                  <p:childTnLst>
                                    <p:set>
                                      <p:cBhvr>
                                        <p:cTn id="9" dur="1" fill="hold">
                                          <p:stCondLst>
                                            <p:cond delay="0"/>
                                          </p:stCondLst>
                                        </p:cTn>
                                        <p:tgtEl>
                                          <p:spTgt spid="447"/>
                                        </p:tgtEl>
                                        <p:attrNameLst>
                                          <p:attrName>style.visibility</p:attrName>
                                        </p:attrNameLst>
                                      </p:cBhvr>
                                      <p:to>
                                        <p:strVal val="visible"/>
                                      </p:to>
                                    </p:set>
                                  </p:childTnLst>
                                </p:cTn>
                              </p:par>
                              <p:par>
                                <p:cTn id="10" presetID="42" presetClass="entr" presetSubtype="0" fill="hold" nodeType="withEffect">
                                  <p:stCondLst>
                                    <p:cond delay="0"/>
                                  </p:stCondLst>
                                  <p:childTnLst>
                                    <p:set>
                                      <p:cBhvr>
                                        <p:cTn id="11" dur="1" fill="hold">
                                          <p:stCondLst>
                                            <p:cond delay="0"/>
                                          </p:stCondLst>
                                        </p:cTn>
                                        <p:tgtEl>
                                          <p:spTgt spid="442">
                                            <p:txEl>
                                              <p:pRg st="0" end="0"/>
                                            </p:txEl>
                                          </p:spTgt>
                                        </p:tgtEl>
                                        <p:attrNameLst>
                                          <p:attrName>style.visibility</p:attrName>
                                        </p:attrNameLst>
                                      </p:cBhvr>
                                      <p:to>
                                        <p:strVal val="visible"/>
                                      </p:to>
                                    </p:set>
                                    <p:animEffect transition="in" filter="fade">
                                      <p:cBhvr>
                                        <p:cTn id="12" dur="1000"/>
                                        <p:tgtEl>
                                          <p:spTgt spid="442">
                                            <p:txEl>
                                              <p:pRg st="0" end="0"/>
                                            </p:txEl>
                                          </p:spTgt>
                                        </p:tgtEl>
                                      </p:cBhvr>
                                    </p:animEffect>
                                    <p:anim calcmode="lin" valueType="num">
                                      <p:cBhvr>
                                        <p:cTn id="13" dur="1000" fill="hold"/>
                                        <p:tgtEl>
                                          <p:spTgt spid="44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4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0"/>
                                        </p:tgtEl>
                                        <p:attrNameLst>
                                          <p:attrName>style.visibility</p:attrName>
                                        </p:attrNameLst>
                                      </p:cBhvr>
                                      <p:to>
                                        <p:strVal val="visible"/>
                                      </p:to>
                                    </p:set>
                                    <p:animEffect transition="in" filter="fade">
                                      <p:cBhvr>
                                        <p:cTn id="17" dur="1000"/>
                                        <p:tgtEl>
                                          <p:spTgt spid="450"/>
                                        </p:tgtEl>
                                      </p:cBhvr>
                                    </p:animEffect>
                                    <p:anim calcmode="lin" valueType="num">
                                      <p:cBhvr>
                                        <p:cTn id="18" dur="1000" fill="hold"/>
                                        <p:tgtEl>
                                          <p:spTgt spid="450"/>
                                        </p:tgtEl>
                                        <p:attrNameLst>
                                          <p:attrName>ppt_x</p:attrName>
                                        </p:attrNameLst>
                                      </p:cBhvr>
                                      <p:tavLst>
                                        <p:tav tm="0">
                                          <p:val>
                                            <p:strVal val="#ppt_x"/>
                                          </p:val>
                                        </p:tav>
                                        <p:tav tm="100000">
                                          <p:val>
                                            <p:strVal val="#ppt_x"/>
                                          </p:val>
                                        </p:tav>
                                      </p:tavLst>
                                    </p:anim>
                                    <p:anim calcmode="lin" valueType="num">
                                      <p:cBhvr>
                                        <p:cTn id="19" dur="1000" fill="hold"/>
                                        <p:tgtEl>
                                          <p:spTgt spid="4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51"/>
                                        </p:tgtEl>
                                        <p:attrNameLst>
                                          <p:attrName>style.visibility</p:attrName>
                                        </p:attrNameLst>
                                      </p:cBhvr>
                                      <p:to>
                                        <p:strVal val="visible"/>
                                      </p:to>
                                    </p:set>
                                    <p:animEffect transition="in" filter="fade">
                                      <p:cBhvr>
                                        <p:cTn id="24" dur="1000"/>
                                        <p:tgtEl>
                                          <p:spTgt spid="451"/>
                                        </p:tgtEl>
                                      </p:cBhvr>
                                    </p:animEffect>
                                  </p:childTnLst>
                                </p:cTn>
                              </p:par>
                              <p:par>
                                <p:cTn id="25" presetID="10" presetClass="entr" presetSubtype="0" fill="hold" nodeType="withEffect">
                                  <p:stCondLst>
                                    <p:cond delay="0"/>
                                  </p:stCondLst>
                                  <p:childTnLst>
                                    <p:set>
                                      <p:cBhvr>
                                        <p:cTn id="26" dur="1" fill="hold">
                                          <p:stCondLst>
                                            <p:cond delay="0"/>
                                          </p:stCondLst>
                                        </p:cTn>
                                        <p:tgtEl>
                                          <p:spTgt spid="448"/>
                                        </p:tgtEl>
                                        <p:attrNameLst>
                                          <p:attrName>style.visibility</p:attrName>
                                        </p:attrNameLst>
                                      </p:cBhvr>
                                      <p:to>
                                        <p:strVal val="visible"/>
                                      </p:to>
                                    </p:set>
                                    <p:animEffect transition="in" filter="fade">
                                      <p:cBhvr>
                                        <p:cTn id="27" dur="1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2"/>
          <p:cNvSpPr txBox="1">
            <a:spLocks noGrp="1"/>
          </p:cNvSpPr>
          <p:nvPr>
            <p:ph type="body" idx="1"/>
          </p:nvPr>
        </p:nvSpPr>
        <p:spPr>
          <a:xfrm>
            <a:off x="212725" y="1592262"/>
            <a:ext cx="6011862" cy="15843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3000"/>
              <a:buFont typeface="Noto Sans Symbols"/>
              <a:buChar char="❖"/>
            </a:pPr>
            <a:r>
              <a:rPr lang="en-US" sz="2800" b="1" i="0" u="none" dirty="0">
                <a:solidFill>
                  <a:srgbClr val="0070C0"/>
                </a:solidFill>
                <a:latin typeface="Arial"/>
                <a:ea typeface="Arial"/>
                <a:cs typeface="Arial"/>
                <a:sym typeface="Arial"/>
              </a:rPr>
              <a:t>To receive a heart that never had the stain of original sin, the sin of Adam and Eve.</a:t>
            </a:r>
            <a:endParaRPr sz="2200" b="1" i="0" u="none" dirty="0">
              <a:solidFill>
                <a:schemeClr val="dk1"/>
              </a:solidFill>
              <a:latin typeface="Aharoni"/>
              <a:ea typeface="Aharoni"/>
              <a:cs typeface="Aharoni"/>
              <a:sym typeface="Aharoni"/>
            </a:endParaRPr>
          </a:p>
        </p:txBody>
      </p:sp>
      <p:pic>
        <p:nvPicPr>
          <p:cNvPr id="462" name="Google Shape;462;p32"/>
          <p:cNvPicPr preferRelativeResize="0"/>
          <p:nvPr/>
        </p:nvPicPr>
        <p:blipFill rotWithShape="1">
          <a:blip r:embed="rId3">
            <a:alphaModFix/>
          </a:blip>
          <a:srcRect/>
          <a:stretch/>
        </p:blipFill>
        <p:spPr>
          <a:xfrm>
            <a:off x="6865034" y="849694"/>
            <a:ext cx="2066241" cy="1641475"/>
          </a:xfrm>
          <a:prstGeom prst="rect">
            <a:avLst/>
          </a:prstGeom>
          <a:noFill/>
          <a:ln>
            <a:noFill/>
          </a:ln>
        </p:spPr>
      </p:pic>
      <p:sp>
        <p:nvSpPr>
          <p:cNvPr id="463" name="Google Shape;463;p32"/>
          <p:cNvSpPr txBox="1"/>
          <p:nvPr/>
        </p:nvSpPr>
        <p:spPr>
          <a:xfrm>
            <a:off x="3258590" y="770320"/>
            <a:ext cx="328288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dirty="0">
                <a:solidFill>
                  <a:srgbClr val="FF0000"/>
                </a:solidFill>
                <a:sym typeface="Arial"/>
              </a:rPr>
              <a:t>What a Great Gift!</a:t>
            </a:r>
            <a:endParaRPr b="1" dirty="0"/>
          </a:p>
        </p:txBody>
      </p:sp>
      <p:pic>
        <p:nvPicPr>
          <p:cNvPr id="464" name="Google Shape;464;p32" descr="Adam and Eve | My Jewish Learning"/>
          <p:cNvPicPr preferRelativeResize="0"/>
          <p:nvPr/>
        </p:nvPicPr>
        <p:blipFill rotWithShape="1">
          <a:blip r:embed="rId4">
            <a:alphaModFix/>
          </a:blip>
          <a:srcRect/>
          <a:stretch/>
        </p:blipFill>
        <p:spPr>
          <a:xfrm>
            <a:off x="125412" y="3066758"/>
            <a:ext cx="4972050" cy="3443580"/>
          </a:xfrm>
          <a:prstGeom prst="rect">
            <a:avLst/>
          </a:prstGeom>
          <a:noFill/>
          <a:ln>
            <a:noFill/>
          </a:ln>
        </p:spPr>
      </p:pic>
      <p:sp>
        <p:nvSpPr>
          <p:cNvPr id="465" name="Google Shape;465;p32"/>
          <p:cNvSpPr/>
          <p:nvPr/>
        </p:nvSpPr>
        <p:spPr>
          <a:xfrm>
            <a:off x="5592762" y="3467482"/>
            <a:ext cx="2822575" cy="2416175"/>
          </a:xfrm>
          <a:custGeom>
            <a:avLst/>
            <a:gdLst/>
            <a:ahLst/>
            <a:cxnLst/>
            <a:rect l="l" t="t" r="r" b="b"/>
            <a:pathLst>
              <a:path w="2822756" h="2416633" extrusionOk="0">
                <a:moveTo>
                  <a:pt x="1411378" y="604158"/>
                </a:moveTo>
                <a:cubicBezTo>
                  <a:pt x="1999452" y="-805544"/>
                  <a:pt x="4292941" y="604158"/>
                  <a:pt x="1411378" y="2416633"/>
                </a:cubicBezTo>
                <a:cubicBezTo>
                  <a:pt x="-1470185" y="604158"/>
                  <a:pt x="823304" y="-805544"/>
                  <a:pt x="1411378" y="604158"/>
                </a:cubicBezTo>
                <a:close/>
              </a:path>
            </a:pathLst>
          </a:custGeom>
          <a:solidFill>
            <a:srgbClr val="FF0D5D"/>
          </a:solidFill>
          <a:ln w="12700" cap="flat" cmpd="sng">
            <a:solidFill>
              <a:srgbClr val="232395"/>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466" name="Google Shape;466;p32"/>
          <p:cNvPicPr preferRelativeResize="0"/>
          <p:nvPr/>
        </p:nvPicPr>
        <p:blipFill rotWithShape="1">
          <a:blip r:embed="rId5">
            <a:alphaModFix/>
          </a:blip>
          <a:srcRect/>
          <a:stretch/>
        </p:blipFill>
        <p:spPr>
          <a:xfrm>
            <a:off x="6569868" y="4248270"/>
            <a:ext cx="868362" cy="649287"/>
          </a:xfrm>
          <a:prstGeom prst="rect">
            <a:avLst/>
          </a:prstGeom>
          <a:noFill/>
          <a:ln>
            <a:noFill/>
          </a:ln>
        </p:spPr>
      </p:pic>
      <p:pic>
        <p:nvPicPr>
          <p:cNvPr id="467" name="Google Shape;467;p32" descr="X PNG Free Images with Transparent Background - (66 Free Downloads)"/>
          <p:cNvPicPr preferRelativeResize="0"/>
          <p:nvPr/>
        </p:nvPicPr>
        <p:blipFill rotWithShape="1">
          <a:blip r:embed="rId6">
            <a:alphaModFix/>
          </a:blip>
          <a:srcRect/>
          <a:stretch/>
        </p:blipFill>
        <p:spPr>
          <a:xfrm>
            <a:off x="6074568" y="3643432"/>
            <a:ext cx="1858962" cy="1858962"/>
          </a:xfrm>
          <a:prstGeom prst="rect">
            <a:avLst/>
          </a:prstGeom>
          <a:noFill/>
          <a:ln>
            <a:noFill/>
          </a:ln>
        </p:spPr>
      </p:pic>
      <p:sp>
        <p:nvSpPr>
          <p:cNvPr id="11" name="TextBox 10">
            <a:extLst>
              <a:ext uri="{FF2B5EF4-FFF2-40B4-BE49-F238E27FC236}">
                <a16:creationId xmlns:a16="http://schemas.microsoft.com/office/drawing/2014/main" id="{9B631211-8819-4758-9E86-EA2C9B30B852}"/>
              </a:ext>
            </a:extLst>
          </p:cNvPr>
          <p:cNvSpPr txBox="1"/>
          <p:nvPr/>
        </p:nvSpPr>
        <p:spPr>
          <a:xfrm>
            <a:off x="748567" y="24017"/>
            <a:ext cx="7184963" cy="553998"/>
          </a:xfrm>
          <a:prstGeom prst="rect">
            <a:avLst/>
          </a:prstGeom>
          <a:noFill/>
        </p:spPr>
        <p:txBody>
          <a:bodyPr wrap="square" rtlCol="0">
            <a:spAutoFit/>
          </a:bodyPr>
          <a:lstStyle/>
          <a:p>
            <a:r>
              <a:rPr lang="en-US" sz="3000" b="1" i="0" u="none" dirty="0">
                <a:solidFill>
                  <a:srgbClr val="0070C0"/>
                </a:solidFill>
                <a:latin typeface="Arial"/>
                <a:ea typeface="Arial"/>
                <a:cs typeface="Arial"/>
                <a:sym typeface="Arial"/>
              </a:rPr>
              <a:t>Consecration to the Immaculate Heart</a:t>
            </a:r>
            <a:endParaRPr lang="en-US" sz="3000" dirty="0"/>
          </a:p>
        </p:txBody>
      </p:sp>
    </p:spTree>
    <p:extLst>
      <p:ext uri="{BB962C8B-B14F-4D97-AF65-F5344CB8AC3E}">
        <p14:creationId xmlns:p14="http://schemas.microsoft.com/office/powerpoint/2010/main" val="280103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1000"/>
                                        <p:tgtEl>
                                          <p:spTgt spid="463"/>
                                        </p:tgtEl>
                                      </p:cBhvr>
                                    </p:animEffect>
                                  </p:childTnLst>
                                </p:cTn>
                              </p:par>
                              <p:par>
                                <p:cTn id="8" presetID="10" presetClass="entr" presetSubtype="0" fill="hold" nodeType="withEffect">
                                  <p:stCondLst>
                                    <p:cond delay="0"/>
                                  </p:stCondLst>
                                  <p:childTnLst>
                                    <p:set>
                                      <p:cBhvr>
                                        <p:cTn id="9" dur="1" fill="hold">
                                          <p:stCondLst>
                                            <p:cond delay="0"/>
                                          </p:stCondLst>
                                        </p:cTn>
                                        <p:tgtEl>
                                          <p:spTgt spid="462"/>
                                        </p:tgtEl>
                                        <p:attrNameLst>
                                          <p:attrName>style.visibility</p:attrName>
                                        </p:attrNameLst>
                                      </p:cBhvr>
                                      <p:to>
                                        <p:strVal val="visible"/>
                                      </p:to>
                                    </p:set>
                                    <p:animEffect transition="in" filter="fade">
                                      <p:cBhvr>
                                        <p:cTn id="10" dur="1000"/>
                                        <p:tgtEl>
                                          <p:spTgt spid="4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7">
                                            <p:txEl>
                                              <p:pRg st="0" end="0"/>
                                            </p:txEl>
                                          </p:spTgt>
                                        </p:tgtEl>
                                        <p:attrNameLst>
                                          <p:attrName>style.visibility</p:attrName>
                                        </p:attrNameLst>
                                      </p:cBhvr>
                                      <p:to>
                                        <p:strVal val="visible"/>
                                      </p:to>
                                    </p:set>
                                    <p:animEffect transition="in" filter="fade">
                                      <p:cBhvr>
                                        <p:cTn id="15" dur="1000"/>
                                        <p:tgtEl>
                                          <p:spTgt spid="45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64"/>
                                        </p:tgtEl>
                                        <p:attrNameLst>
                                          <p:attrName>style.visibility</p:attrName>
                                        </p:attrNameLst>
                                      </p:cBhvr>
                                      <p:to>
                                        <p:strVal val="visible"/>
                                      </p:to>
                                    </p:set>
                                    <p:animEffect transition="in" filter="fade">
                                      <p:cBhvr>
                                        <p:cTn id="18" dur="1000"/>
                                        <p:tgtEl>
                                          <p:spTgt spid="464"/>
                                        </p:tgtEl>
                                      </p:cBhvr>
                                    </p:animEffect>
                                  </p:childTnLst>
                                </p:cTn>
                              </p:par>
                              <p:par>
                                <p:cTn id="19" presetID="10" presetClass="entr" presetSubtype="0" fill="hold" nodeType="withEffect">
                                  <p:stCondLst>
                                    <p:cond delay="0"/>
                                  </p:stCondLst>
                                  <p:childTnLst>
                                    <p:set>
                                      <p:cBhvr>
                                        <p:cTn id="20" dur="1" fill="hold">
                                          <p:stCondLst>
                                            <p:cond delay="0"/>
                                          </p:stCondLst>
                                        </p:cTn>
                                        <p:tgtEl>
                                          <p:spTgt spid="465"/>
                                        </p:tgtEl>
                                        <p:attrNameLst>
                                          <p:attrName>style.visibility</p:attrName>
                                        </p:attrNameLst>
                                      </p:cBhvr>
                                      <p:to>
                                        <p:strVal val="visible"/>
                                      </p:to>
                                    </p:set>
                                    <p:animEffect transition="in" filter="fade">
                                      <p:cBhvr>
                                        <p:cTn id="21" dur="1000"/>
                                        <p:tgtEl>
                                          <p:spTgt spid="465"/>
                                        </p:tgtEl>
                                      </p:cBhvr>
                                    </p:animEffect>
                                  </p:childTnLst>
                                </p:cTn>
                              </p:par>
                              <p:par>
                                <p:cTn id="22" presetID="10" presetClass="entr" presetSubtype="0" fill="hold" nodeType="withEffect">
                                  <p:stCondLst>
                                    <p:cond delay="0"/>
                                  </p:stCondLst>
                                  <p:childTnLst>
                                    <p:set>
                                      <p:cBhvr>
                                        <p:cTn id="23" dur="1" fill="hold">
                                          <p:stCondLst>
                                            <p:cond delay="0"/>
                                          </p:stCondLst>
                                        </p:cTn>
                                        <p:tgtEl>
                                          <p:spTgt spid="466"/>
                                        </p:tgtEl>
                                        <p:attrNameLst>
                                          <p:attrName>style.visibility</p:attrName>
                                        </p:attrNameLst>
                                      </p:cBhvr>
                                      <p:to>
                                        <p:strVal val="visible"/>
                                      </p:to>
                                    </p:set>
                                    <p:animEffect transition="in" filter="fade">
                                      <p:cBhvr>
                                        <p:cTn id="24" dur="1000"/>
                                        <p:tgtEl>
                                          <p:spTgt spid="46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3"/>
          <p:cNvSpPr txBox="1">
            <a:spLocks noGrp="1"/>
          </p:cNvSpPr>
          <p:nvPr>
            <p:ph type="body" idx="1"/>
          </p:nvPr>
        </p:nvSpPr>
        <p:spPr>
          <a:xfrm>
            <a:off x="209550" y="1440392"/>
            <a:ext cx="6057900" cy="468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2500"/>
              <a:buFont typeface="Noto Sans Symbols"/>
              <a:buChar char="❖"/>
            </a:pPr>
            <a:r>
              <a:rPr lang="en-US" sz="2500" b="1" i="0" u="none" dirty="0">
                <a:solidFill>
                  <a:srgbClr val="0070C0"/>
                </a:solidFill>
                <a:latin typeface="Arial"/>
                <a:ea typeface="Arial"/>
                <a:cs typeface="Arial"/>
                <a:sym typeface="Arial"/>
              </a:rPr>
              <a:t>A Heart that never sinned. It was always clean or immaculate. </a:t>
            </a:r>
            <a:r>
              <a:rPr lang="en-US" sz="2500" b="1" i="0" u="none" dirty="0">
                <a:solidFill>
                  <a:srgbClr val="FFA3C2"/>
                </a:solidFill>
                <a:latin typeface="Arial"/>
                <a:ea typeface="Arial"/>
                <a:cs typeface="Arial"/>
                <a:sym typeface="Arial"/>
              </a:rPr>
              <a:t>(</a:t>
            </a:r>
            <a:r>
              <a:rPr lang="en-US" sz="2500" b="1" i="0" u="none" dirty="0" err="1">
                <a:solidFill>
                  <a:srgbClr val="FFA3C2"/>
                </a:solidFill>
                <a:latin typeface="Arial"/>
                <a:ea typeface="Arial"/>
                <a:cs typeface="Arial"/>
                <a:sym typeface="Arial"/>
              </a:rPr>
              <a:t>roses+purity</a:t>
            </a:r>
            <a:r>
              <a:rPr lang="en-US" sz="2500" b="1" i="0" u="none" dirty="0">
                <a:solidFill>
                  <a:srgbClr val="FFA3C2"/>
                </a:solidFill>
                <a:latin typeface="Arial"/>
                <a:ea typeface="Arial"/>
                <a:cs typeface="Arial"/>
                <a:sym typeface="Arial"/>
              </a:rPr>
              <a:t>)</a:t>
            </a:r>
            <a:endParaRPr dirty="0"/>
          </a:p>
          <a:p>
            <a:pPr marL="342900" marR="0" lvl="0" indent="-342900" algn="l" rtl="0">
              <a:lnSpc>
                <a:spcPct val="100000"/>
              </a:lnSpc>
              <a:spcBef>
                <a:spcPts val="160"/>
              </a:spcBef>
              <a:spcAft>
                <a:spcPts val="0"/>
              </a:spcAft>
              <a:buClr>
                <a:schemeClr val="dk1"/>
              </a:buClr>
              <a:buSzPts val="800"/>
              <a:buFont typeface="Times New Roman"/>
              <a:buNone/>
            </a:pPr>
            <a:endParaRPr sz="800" b="1" i="0" u="none" dirty="0">
              <a:solidFill>
                <a:srgbClr val="0070C0"/>
              </a:solidFill>
              <a:latin typeface="Arial"/>
              <a:ea typeface="Arial"/>
              <a:cs typeface="Arial"/>
              <a:sym typeface="Arial"/>
            </a:endParaRPr>
          </a:p>
          <a:p>
            <a:pPr marL="342900" marR="0" lvl="0" indent="-342900" algn="l" rtl="0">
              <a:lnSpc>
                <a:spcPct val="100000"/>
              </a:lnSpc>
              <a:spcBef>
                <a:spcPts val="500"/>
              </a:spcBef>
              <a:spcAft>
                <a:spcPts val="0"/>
              </a:spcAft>
              <a:buClr>
                <a:srgbClr val="0070C0"/>
              </a:buClr>
              <a:buSzPts val="2500"/>
              <a:buFont typeface="Noto Sans Symbols"/>
              <a:buChar char="❖"/>
            </a:pPr>
            <a:r>
              <a:rPr lang="en-US" sz="2500" b="1" i="0" u="none" dirty="0">
                <a:solidFill>
                  <a:srgbClr val="0070C0"/>
                </a:solidFill>
                <a:latin typeface="Arial"/>
                <a:ea typeface="Arial"/>
                <a:cs typeface="Arial"/>
                <a:sym typeface="Arial"/>
              </a:rPr>
              <a:t>A Heart full of the Love of God. </a:t>
            </a:r>
            <a:endParaRPr dirty="0"/>
          </a:p>
          <a:p>
            <a:pPr marL="342900" marR="0" lvl="0" indent="-342900" algn="l" rtl="0">
              <a:lnSpc>
                <a:spcPct val="100000"/>
              </a:lnSpc>
              <a:spcBef>
                <a:spcPts val="500"/>
              </a:spcBef>
              <a:spcAft>
                <a:spcPts val="0"/>
              </a:spcAft>
              <a:buClr>
                <a:srgbClr val="0070C0"/>
              </a:buClr>
              <a:buSzPts val="2500"/>
              <a:buFont typeface="Arial"/>
              <a:buNone/>
            </a:pPr>
            <a:r>
              <a:rPr lang="en-US" sz="2500" b="1" i="0" u="none" dirty="0">
                <a:solidFill>
                  <a:srgbClr val="0070C0"/>
                </a:solidFill>
                <a:latin typeface="Arial"/>
                <a:ea typeface="Arial"/>
                <a:cs typeface="Arial"/>
                <a:sym typeface="Arial"/>
              </a:rPr>
              <a:t>    </a:t>
            </a:r>
            <a:r>
              <a:rPr lang="en-US" sz="2500" b="1" i="0" u="none" dirty="0">
                <a:solidFill>
                  <a:srgbClr val="FF0000"/>
                </a:solidFill>
                <a:latin typeface="Arial"/>
                <a:ea typeface="Arial"/>
                <a:cs typeface="Arial"/>
                <a:sym typeface="Arial"/>
              </a:rPr>
              <a:t>(the fire=love)</a:t>
            </a:r>
            <a:endParaRPr dirty="0"/>
          </a:p>
          <a:p>
            <a:pPr marL="342900" marR="0" lvl="0" indent="-342900" algn="l" rtl="0">
              <a:lnSpc>
                <a:spcPct val="100000"/>
              </a:lnSpc>
              <a:spcBef>
                <a:spcPts val="160"/>
              </a:spcBef>
              <a:spcAft>
                <a:spcPts val="0"/>
              </a:spcAft>
              <a:buClr>
                <a:schemeClr val="dk1"/>
              </a:buClr>
              <a:buSzPts val="800"/>
              <a:buFont typeface="Times New Roman"/>
              <a:buNone/>
            </a:pPr>
            <a:endParaRPr sz="800" b="1" i="0" u="none" dirty="0">
              <a:solidFill>
                <a:srgbClr val="0070C0"/>
              </a:solidFill>
              <a:latin typeface="Arial"/>
              <a:ea typeface="Arial"/>
              <a:cs typeface="Arial"/>
              <a:sym typeface="Arial"/>
            </a:endParaRPr>
          </a:p>
          <a:p>
            <a:pPr marL="342900" marR="0" lvl="0" indent="-342900" algn="l" rtl="0">
              <a:lnSpc>
                <a:spcPct val="100000"/>
              </a:lnSpc>
              <a:spcBef>
                <a:spcPts val="500"/>
              </a:spcBef>
              <a:spcAft>
                <a:spcPts val="0"/>
              </a:spcAft>
              <a:buClr>
                <a:srgbClr val="0070C0"/>
              </a:buClr>
              <a:buSzPts val="2500"/>
              <a:buFont typeface="Noto Sans Symbols"/>
              <a:buChar char="❖"/>
            </a:pPr>
            <a:r>
              <a:rPr lang="en-US" sz="2500" b="1" i="0" u="none" dirty="0">
                <a:solidFill>
                  <a:srgbClr val="0070C0"/>
                </a:solidFill>
                <a:latin typeface="Arial"/>
                <a:ea typeface="Arial"/>
                <a:cs typeface="Arial"/>
                <a:sym typeface="Arial"/>
              </a:rPr>
              <a:t>A Heart filled with love for us. </a:t>
            </a:r>
          </a:p>
          <a:p>
            <a:pPr marL="342900" lvl="0">
              <a:spcBef>
                <a:spcPts val="500"/>
              </a:spcBef>
              <a:buClr>
                <a:srgbClr val="0070C0"/>
              </a:buClr>
              <a:buSzPts val="2500"/>
              <a:buFont typeface="Noto Sans Symbols"/>
              <a:buChar char="❖"/>
            </a:pPr>
            <a:r>
              <a:rPr lang="en-US" sz="2500" b="1" i="0" u="none" dirty="0">
                <a:solidFill>
                  <a:srgbClr val="FF0000"/>
                </a:solidFill>
                <a:latin typeface="Arial"/>
                <a:ea typeface="Arial"/>
                <a:cs typeface="Arial"/>
                <a:sym typeface="Arial"/>
              </a:rPr>
              <a:t>(</a:t>
            </a:r>
            <a:r>
              <a:rPr lang="en-US" sz="2500" b="1" dirty="0">
                <a:solidFill>
                  <a:srgbClr val="FF0000"/>
                </a:solidFill>
                <a:latin typeface="Arial"/>
                <a:ea typeface="Arial"/>
                <a:cs typeface="Arial"/>
                <a:sym typeface="Arial"/>
              </a:rPr>
              <a:t>the fire=love</a:t>
            </a:r>
            <a:r>
              <a:rPr lang="en-US" sz="2500" b="1" i="0" u="none" dirty="0">
                <a:solidFill>
                  <a:srgbClr val="FF0000"/>
                </a:solidFill>
                <a:latin typeface="Arial"/>
                <a:ea typeface="Arial"/>
                <a:cs typeface="Arial"/>
                <a:sym typeface="Arial"/>
              </a:rPr>
              <a:t>)</a:t>
            </a:r>
            <a:endParaRPr dirty="0"/>
          </a:p>
          <a:p>
            <a:pPr marL="342900" marR="0" lvl="0" indent="-342900" algn="l" rtl="0">
              <a:lnSpc>
                <a:spcPct val="100000"/>
              </a:lnSpc>
              <a:spcBef>
                <a:spcPts val="160"/>
              </a:spcBef>
              <a:spcAft>
                <a:spcPts val="0"/>
              </a:spcAft>
              <a:buClr>
                <a:schemeClr val="dk1"/>
              </a:buClr>
              <a:buSzPts val="800"/>
              <a:buFont typeface="Times New Roman"/>
              <a:buNone/>
            </a:pPr>
            <a:endParaRPr sz="800" b="1" i="0" u="none" dirty="0">
              <a:solidFill>
                <a:srgbClr val="0070C0"/>
              </a:solidFill>
              <a:latin typeface="Arial"/>
              <a:ea typeface="Arial"/>
              <a:cs typeface="Arial"/>
              <a:sym typeface="Arial"/>
            </a:endParaRPr>
          </a:p>
          <a:p>
            <a:pPr marL="342900" marR="0" lvl="0" indent="-342900" algn="l" rtl="0">
              <a:lnSpc>
                <a:spcPct val="100000"/>
              </a:lnSpc>
              <a:spcBef>
                <a:spcPts val="500"/>
              </a:spcBef>
              <a:spcAft>
                <a:spcPts val="0"/>
              </a:spcAft>
              <a:buClr>
                <a:srgbClr val="0070C0"/>
              </a:buClr>
              <a:buSzPts val="2500"/>
              <a:buFont typeface="Noto Sans Symbols"/>
              <a:buChar char="❖"/>
            </a:pPr>
            <a:r>
              <a:rPr lang="en-US" sz="2500" b="1" i="0" u="none" dirty="0">
                <a:solidFill>
                  <a:srgbClr val="0070C0"/>
                </a:solidFill>
                <a:latin typeface="Arial"/>
                <a:ea typeface="Arial"/>
                <a:cs typeface="Arial"/>
                <a:sym typeface="Arial"/>
              </a:rPr>
              <a:t>A Heart that knows suffering and unites with our suffering to help us. </a:t>
            </a:r>
            <a:endParaRPr sz="2500" b="1" i="0" u="none" dirty="0">
              <a:solidFill>
                <a:srgbClr val="0070C0"/>
              </a:solidFill>
              <a:latin typeface="Arial"/>
              <a:ea typeface="Arial"/>
              <a:cs typeface="Arial"/>
              <a:sym typeface="Arial"/>
            </a:endParaRPr>
          </a:p>
          <a:p>
            <a:pPr marL="342900" marR="0" lvl="0" indent="-342900" algn="l" rtl="0">
              <a:lnSpc>
                <a:spcPct val="100000"/>
              </a:lnSpc>
              <a:spcBef>
                <a:spcPts val="500"/>
              </a:spcBef>
              <a:spcAft>
                <a:spcPts val="0"/>
              </a:spcAft>
              <a:buClr>
                <a:srgbClr val="0070C0"/>
              </a:buClr>
              <a:buSzPts val="2500"/>
              <a:buFont typeface="Arial"/>
              <a:buNone/>
            </a:pPr>
            <a:r>
              <a:rPr lang="en-US" sz="2500" b="1" i="0" u="none" dirty="0">
                <a:solidFill>
                  <a:srgbClr val="0070C0"/>
                </a:solidFill>
                <a:latin typeface="Arial"/>
                <a:ea typeface="Arial"/>
                <a:cs typeface="Arial"/>
                <a:sym typeface="Arial"/>
              </a:rPr>
              <a:t>    </a:t>
            </a:r>
            <a:r>
              <a:rPr lang="en-US" sz="2500" b="1" i="0" u="none" dirty="0">
                <a:solidFill>
                  <a:srgbClr val="6A5C56"/>
                </a:solidFill>
                <a:latin typeface="Arial"/>
                <a:ea typeface="Arial"/>
                <a:cs typeface="Arial"/>
                <a:sym typeface="Arial"/>
              </a:rPr>
              <a:t>(the swords=suffering)</a:t>
            </a:r>
            <a:endParaRPr sz="2500" b="1" i="0" u="none" dirty="0">
              <a:solidFill>
                <a:srgbClr val="6A5C56"/>
              </a:solidFill>
              <a:latin typeface="Arial"/>
              <a:ea typeface="Arial"/>
              <a:cs typeface="Arial"/>
              <a:sym typeface="Arial"/>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203200" algn="l" rtl="0">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p:txBody>
      </p:sp>
      <p:sp>
        <p:nvSpPr>
          <p:cNvPr id="477" name="Google Shape;477;p33"/>
          <p:cNvSpPr txBox="1"/>
          <p:nvPr/>
        </p:nvSpPr>
        <p:spPr>
          <a:xfrm>
            <a:off x="2154432" y="708530"/>
            <a:ext cx="4503127" cy="523180"/>
          </a:xfrm>
          <a:prstGeom prst="rect">
            <a:avLst/>
          </a:prstGeom>
          <a:noFill/>
          <a:ln>
            <a:noFill/>
          </a:ln>
        </p:spPr>
        <p:txBody>
          <a:bodyPr spcFirstLastPara="1" wrap="square" lIns="91425" tIns="45700" rIns="91425" bIns="45700" anchor="t" anchorCtr="0">
            <a:spAutoFit/>
          </a:bodyPr>
          <a:lstStyle/>
          <a:p>
            <a:pPr>
              <a:buClr>
                <a:srgbClr val="FF0000"/>
              </a:buClr>
              <a:buSzPts val="2800"/>
            </a:pPr>
            <a:r>
              <a:rPr lang="es-CL" sz="2800" b="1" dirty="0" err="1">
                <a:solidFill>
                  <a:srgbClr val="FF0000"/>
                </a:solidFill>
              </a:rPr>
              <a:t>What</a:t>
            </a:r>
            <a:r>
              <a:rPr lang="es-CL" sz="2800" b="1" dirty="0">
                <a:solidFill>
                  <a:srgbClr val="FF0000"/>
                </a:solidFill>
              </a:rPr>
              <a:t> a Great </a:t>
            </a:r>
            <a:r>
              <a:rPr lang="es-CL" sz="2800" b="1" dirty="0" err="1">
                <a:solidFill>
                  <a:srgbClr val="FF0000"/>
                </a:solidFill>
              </a:rPr>
              <a:t>Gift</a:t>
            </a:r>
            <a:r>
              <a:rPr lang="es-CL" sz="2800" b="1" dirty="0">
                <a:solidFill>
                  <a:srgbClr val="FF0000"/>
                </a:solidFill>
              </a:rPr>
              <a:t>!</a:t>
            </a:r>
            <a:endParaRPr lang="es-CL" sz="2800" b="1" dirty="0"/>
          </a:p>
        </p:txBody>
      </p:sp>
      <p:pic>
        <p:nvPicPr>
          <p:cNvPr id="478" name="Google Shape;478;p33"/>
          <p:cNvPicPr preferRelativeResize="0"/>
          <p:nvPr/>
        </p:nvPicPr>
        <p:blipFill rotWithShape="1">
          <a:blip r:embed="rId3">
            <a:alphaModFix/>
          </a:blip>
          <a:srcRect/>
          <a:stretch/>
        </p:blipFill>
        <p:spPr>
          <a:xfrm>
            <a:off x="6852920" y="728927"/>
            <a:ext cx="1673664" cy="1422929"/>
          </a:xfrm>
          <a:prstGeom prst="rect">
            <a:avLst/>
          </a:prstGeom>
          <a:noFill/>
          <a:ln>
            <a:noFill/>
          </a:ln>
        </p:spPr>
      </p:pic>
      <p:pic>
        <p:nvPicPr>
          <p:cNvPr id="479" name="Google Shape;479;p33"/>
          <p:cNvPicPr preferRelativeResize="0"/>
          <p:nvPr/>
        </p:nvPicPr>
        <p:blipFill rotWithShape="1">
          <a:blip r:embed="rId4">
            <a:alphaModFix/>
          </a:blip>
          <a:srcRect/>
          <a:stretch/>
        </p:blipFill>
        <p:spPr>
          <a:xfrm>
            <a:off x="6267450" y="2519892"/>
            <a:ext cx="2667000" cy="3606800"/>
          </a:xfrm>
          <a:prstGeom prst="rect">
            <a:avLst/>
          </a:prstGeom>
          <a:noFill/>
          <a:ln>
            <a:noFill/>
          </a:ln>
        </p:spPr>
      </p:pic>
      <p:sp>
        <p:nvSpPr>
          <p:cNvPr id="8" name="TextBox 7">
            <a:extLst>
              <a:ext uri="{FF2B5EF4-FFF2-40B4-BE49-F238E27FC236}">
                <a16:creationId xmlns:a16="http://schemas.microsoft.com/office/drawing/2014/main" id="{29BA96B8-C775-42F3-A57D-7307AE2CB54F}"/>
              </a:ext>
            </a:extLst>
          </p:cNvPr>
          <p:cNvSpPr txBox="1"/>
          <p:nvPr/>
        </p:nvSpPr>
        <p:spPr>
          <a:xfrm>
            <a:off x="568325" y="126609"/>
            <a:ext cx="7675343" cy="553998"/>
          </a:xfrm>
          <a:prstGeom prst="rect">
            <a:avLst/>
          </a:prstGeom>
          <a:noFill/>
        </p:spPr>
        <p:txBody>
          <a:bodyPr wrap="square" rtlCol="0">
            <a:spAutoFit/>
          </a:bodyPr>
          <a:lstStyle/>
          <a:p>
            <a:pPr algn="ctr"/>
            <a:r>
              <a:rPr lang="en-US" sz="3000" b="1" i="0" u="none" dirty="0">
                <a:solidFill>
                  <a:srgbClr val="0070C0"/>
                </a:solidFill>
                <a:latin typeface="Arial"/>
                <a:ea typeface="Arial"/>
                <a:cs typeface="Arial"/>
                <a:sym typeface="Arial"/>
              </a:rPr>
              <a:t>Consecration to the Immaculate Heart</a:t>
            </a:r>
            <a:endParaRPr lang="en-US" sz="3000" dirty="0"/>
          </a:p>
        </p:txBody>
      </p:sp>
    </p:spTree>
    <p:extLst>
      <p:ext uri="{BB962C8B-B14F-4D97-AF65-F5344CB8AC3E}">
        <p14:creationId xmlns:p14="http://schemas.microsoft.com/office/powerpoint/2010/main" val="22828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 calcmode="lin" valueType="num">
                                      <p:cBhvr additive="base">
                                        <p:cTn id="7" dur="500"/>
                                        <p:tgtEl>
                                          <p:spTgt spid="47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478"/>
                                        </p:tgtEl>
                                        <p:attrNameLst>
                                          <p:attrName>style.visibility</p:attrName>
                                        </p:attrNameLst>
                                      </p:cBhvr>
                                      <p:to>
                                        <p:strVal val="visible"/>
                                      </p:to>
                                    </p:set>
                                    <p:animEffect transition="in" filter="fade">
                                      <p:cBhvr>
                                        <p:cTn id="10" dur="1000"/>
                                        <p:tgtEl>
                                          <p:spTgt spid="4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3">
                                            <p:txEl>
                                              <p:pRg st="0" end="0"/>
                                            </p:txEl>
                                          </p:spTgt>
                                        </p:tgtEl>
                                        <p:attrNameLst>
                                          <p:attrName>style.visibility</p:attrName>
                                        </p:attrNameLst>
                                      </p:cBhvr>
                                      <p:to>
                                        <p:strVal val="visible"/>
                                      </p:to>
                                    </p:set>
                                    <p:animEffect transition="in" filter="fade">
                                      <p:cBhvr>
                                        <p:cTn id="15" dur="1000"/>
                                        <p:tgtEl>
                                          <p:spTgt spid="47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79"/>
                                        </p:tgtEl>
                                        <p:attrNameLst>
                                          <p:attrName>style.visibility</p:attrName>
                                        </p:attrNameLst>
                                      </p:cBhvr>
                                      <p:to>
                                        <p:strVal val="visible"/>
                                      </p:to>
                                    </p:set>
                                    <p:animEffect transition="in" filter="fade">
                                      <p:cBhvr>
                                        <p:cTn id="18" dur="1000"/>
                                        <p:tgtEl>
                                          <p:spTgt spid="47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3">
                                            <p:txEl>
                                              <p:pRg st="2" end="2"/>
                                            </p:txEl>
                                          </p:spTgt>
                                        </p:tgtEl>
                                        <p:attrNameLst>
                                          <p:attrName>style.visibility</p:attrName>
                                        </p:attrNameLst>
                                      </p:cBhvr>
                                      <p:to>
                                        <p:strVal val="visible"/>
                                      </p:to>
                                    </p:set>
                                    <p:animEffect transition="in" filter="fade">
                                      <p:cBhvr>
                                        <p:cTn id="23" dur="1000"/>
                                        <p:tgtEl>
                                          <p:spTgt spid="47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73">
                                            <p:txEl>
                                              <p:pRg st="3" end="3"/>
                                            </p:txEl>
                                          </p:spTgt>
                                        </p:tgtEl>
                                        <p:attrNameLst>
                                          <p:attrName>style.visibility</p:attrName>
                                        </p:attrNameLst>
                                      </p:cBhvr>
                                      <p:to>
                                        <p:strVal val="visible"/>
                                      </p:to>
                                    </p:set>
                                    <p:animEffect transition="in" filter="fade">
                                      <p:cBhvr>
                                        <p:cTn id="26" dur="1000"/>
                                        <p:tgtEl>
                                          <p:spTgt spid="47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73">
                                            <p:txEl>
                                              <p:pRg st="5" end="5"/>
                                            </p:txEl>
                                          </p:spTgt>
                                        </p:tgtEl>
                                        <p:attrNameLst>
                                          <p:attrName>style.visibility</p:attrName>
                                        </p:attrNameLst>
                                      </p:cBhvr>
                                      <p:to>
                                        <p:strVal val="visible"/>
                                      </p:to>
                                    </p:set>
                                    <p:animEffect transition="in" filter="fade">
                                      <p:cBhvr>
                                        <p:cTn id="31" dur="1000"/>
                                        <p:tgtEl>
                                          <p:spTgt spid="47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73">
                                            <p:txEl>
                                              <p:pRg st="6" end="6"/>
                                            </p:txEl>
                                          </p:spTgt>
                                        </p:tgtEl>
                                        <p:attrNameLst>
                                          <p:attrName>style.visibility</p:attrName>
                                        </p:attrNameLst>
                                      </p:cBhvr>
                                      <p:to>
                                        <p:strVal val="visible"/>
                                      </p:to>
                                    </p:set>
                                    <p:animEffect transition="in" filter="fade">
                                      <p:cBhvr>
                                        <p:cTn id="36" dur="1000"/>
                                        <p:tgtEl>
                                          <p:spTgt spid="47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73">
                                            <p:txEl>
                                              <p:pRg st="8" end="8"/>
                                            </p:txEl>
                                          </p:spTgt>
                                        </p:tgtEl>
                                        <p:attrNameLst>
                                          <p:attrName>style.visibility</p:attrName>
                                        </p:attrNameLst>
                                      </p:cBhvr>
                                      <p:to>
                                        <p:strVal val="visible"/>
                                      </p:to>
                                    </p:set>
                                    <p:animEffect transition="in" filter="fade">
                                      <p:cBhvr>
                                        <p:cTn id="41" dur="1000"/>
                                        <p:tgtEl>
                                          <p:spTgt spid="47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73">
                                            <p:txEl>
                                              <p:pRg st="9" end="9"/>
                                            </p:txEl>
                                          </p:spTgt>
                                        </p:tgtEl>
                                        <p:attrNameLst>
                                          <p:attrName>style.visibility</p:attrName>
                                        </p:attrNameLst>
                                      </p:cBhvr>
                                      <p:to>
                                        <p:strVal val="visible"/>
                                      </p:to>
                                    </p:set>
                                    <p:animEffect transition="in" filter="fade">
                                      <p:cBhvr>
                                        <p:cTn id="44" dur="1000"/>
                                        <p:tgtEl>
                                          <p:spTgt spid="47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4"/>
          <p:cNvSpPr txBox="1">
            <a:spLocks noGrp="1"/>
          </p:cNvSpPr>
          <p:nvPr>
            <p:ph type="body" idx="1"/>
          </p:nvPr>
        </p:nvSpPr>
        <p:spPr>
          <a:xfrm>
            <a:off x="200026" y="1694278"/>
            <a:ext cx="6591300" cy="4513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Times New Roman"/>
              <a:buNone/>
            </a:pPr>
            <a:endParaRPr sz="1500" b="0" i="0" u="none" dirty="0">
              <a:solidFill>
                <a:srgbClr val="0070C0"/>
              </a:solidFill>
              <a:latin typeface="Arial"/>
              <a:ea typeface="Arial"/>
              <a:cs typeface="Arial"/>
              <a:sym typeface="Arial"/>
            </a:endParaRPr>
          </a:p>
          <a:p>
            <a:pPr marL="0" marR="0" lvl="0" indent="0" algn="l" rtl="0">
              <a:lnSpc>
                <a:spcPct val="100000"/>
              </a:lnSpc>
              <a:spcBef>
                <a:spcPts val="560"/>
              </a:spcBef>
              <a:spcAft>
                <a:spcPts val="0"/>
              </a:spcAft>
              <a:buClr>
                <a:srgbClr val="0070C0"/>
              </a:buClr>
              <a:buSzPts val="2800"/>
              <a:buFont typeface="Arial"/>
              <a:buNone/>
            </a:pPr>
            <a:r>
              <a:rPr lang="en-US" sz="2800" b="0" i="0" u="none" dirty="0">
                <a:solidFill>
                  <a:srgbClr val="0070C0"/>
                </a:solidFill>
                <a:latin typeface="Arial"/>
                <a:ea typeface="Arial"/>
                <a:cs typeface="Arial"/>
                <a:sym typeface="Arial"/>
              </a:rPr>
              <a:t>She can guide us because we feel her heart in us, </a:t>
            </a:r>
            <a:endParaRPr dirty="0"/>
          </a:p>
          <a:p>
            <a:pPr marL="0" marR="0" lvl="0" indent="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0" marR="0" lvl="0" indent="0" algn="l" rtl="0">
              <a:lnSpc>
                <a:spcPct val="100000"/>
              </a:lnSpc>
              <a:spcBef>
                <a:spcPts val="560"/>
              </a:spcBef>
              <a:spcAft>
                <a:spcPts val="0"/>
              </a:spcAft>
              <a:buClr>
                <a:srgbClr val="0070C0"/>
              </a:buClr>
              <a:buSzPts val="2800"/>
              <a:buFont typeface="Arial"/>
              <a:buNone/>
            </a:pPr>
            <a:r>
              <a:rPr lang="en-US" sz="2800" b="0" i="0" u="none" dirty="0">
                <a:solidFill>
                  <a:srgbClr val="0070C0"/>
                </a:solidFill>
                <a:latin typeface="Arial"/>
                <a:ea typeface="Arial"/>
                <a:cs typeface="Arial"/>
                <a:sym typeface="Arial"/>
              </a:rPr>
              <a:t>She gives us her thoughts, pure and holy, and filled with good ideas,</a:t>
            </a:r>
          </a:p>
          <a:p>
            <a:pPr marL="0" marR="0" lvl="0" indent="0" algn="l" rtl="0">
              <a:lnSpc>
                <a:spcPct val="100000"/>
              </a:lnSpc>
              <a:spcBef>
                <a:spcPts val="560"/>
              </a:spcBef>
              <a:spcAft>
                <a:spcPts val="0"/>
              </a:spcAft>
              <a:buClr>
                <a:srgbClr val="0070C0"/>
              </a:buClr>
              <a:buSzPts val="2800"/>
              <a:buFont typeface="Arial"/>
              <a:buNone/>
            </a:pPr>
            <a:endParaRPr sz="2200" b="1" i="0" u="none" dirty="0">
              <a:solidFill>
                <a:schemeClr val="dk1"/>
              </a:solidFill>
              <a:latin typeface="Aharoni"/>
              <a:ea typeface="Aharoni"/>
              <a:cs typeface="Aharoni"/>
              <a:sym typeface="Aharoni"/>
            </a:endParaRPr>
          </a:p>
          <a:p>
            <a:pPr marL="0" marR="0" lvl="0" indent="0" algn="l" rtl="0">
              <a:lnSpc>
                <a:spcPct val="100000"/>
              </a:lnSpc>
              <a:spcBef>
                <a:spcPts val="560"/>
              </a:spcBef>
              <a:spcAft>
                <a:spcPts val="0"/>
              </a:spcAft>
              <a:buClr>
                <a:srgbClr val="0070C0"/>
              </a:buClr>
              <a:buSzPts val="2800"/>
              <a:buFont typeface="Arial"/>
              <a:buNone/>
            </a:pPr>
            <a:r>
              <a:rPr lang="en-US" sz="2800" dirty="0">
                <a:solidFill>
                  <a:srgbClr val="0070C0"/>
                </a:solidFill>
                <a:latin typeface="Arial"/>
                <a:ea typeface="Arial"/>
                <a:cs typeface="Arial"/>
                <a:sym typeface="Arial"/>
              </a:rPr>
              <a:t>She gives us her feelings of love and compassion for others. </a:t>
            </a:r>
            <a:endParaRPr dirty="0"/>
          </a:p>
          <a:p>
            <a:pPr marL="342900" marR="0" lvl="0" indent="-165100" algn="l" rtl="0">
              <a:spcBef>
                <a:spcPts val="560"/>
              </a:spcBef>
              <a:spcAft>
                <a:spcPts val="0"/>
              </a:spcAft>
              <a:buClr>
                <a:schemeClr val="dk1"/>
              </a:buClr>
              <a:buSzPts val="2800"/>
              <a:buFont typeface="Times New Roman"/>
              <a:buNone/>
            </a:pPr>
            <a:endParaRPr sz="2800" b="0" i="0" u="none" dirty="0">
              <a:solidFill>
                <a:srgbClr val="0070C0"/>
              </a:solidFill>
              <a:latin typeface="Arial"/>
              <a:ea typeface="Arial"/>
              <a:cs typeface="Arial"/>
              <a:sym typeface="Arial"/>
            </a:endParaRPr>
          </a:p>
        </p:txBody>
      </p:sp>
      <p:sp>
        <p:nvSpPr>
          <p:cNvPr id="490" name="Google Shape;490;p34"/>
          <p:cNvSpPr txBox="1"/>
          <p:nvPr/>
        </p:nvSpPr>
        <p:spPr>
          <a:xfrm>
            <a:off x="3316777" y="867428"/>
            <a:ext cx="3342651"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dirty="0">
                <a:solidFill>
                  <a:srgbClr val="FF0000"/>
                </a:solidFill>
                <a:latin typeface="Arial"/>
                <a:ea typeface="Arial"/>
                <a:cs typeface="Arial"/>
                <a:sym typeface="Arial"/>
              </a:rPr>
              <a:t>What a Great Gift!</a:t>
            </a:r>
            <a:endParaRPr b="1" dirty="0"/>
          </a:p>
        </p:txBody>
      </p:sp>
      <p:pic>
        <p:nvPicPr>
          <p:cNvPr id="491" name="Google Shape;491;p34"/>
          <p:cNvPicPr preferRelativeResize="0"/>
          <p:nvPr/>
        </p:nvPicPr>
        <p:blipFill rotWithShape="1">
          <a:blip r:embed="rId3">
            <a:alphaModFix/>
          </a:blip>
          <a:srcRect/>
          <a:stretch/>
        </p:blipFill>
        <p:spPr>
          <a:xfrm>
            <a:off x="7010398" y="4657952"/>
            <a:ext cx="1869609" cy="1939796"/>
          </a:xfrm>
          <a:prstGeom prst="rect">
            <a:avLst/>
          </a:prstGeom>
          <a:noFill/>
          <a:ln>
            <a:noFill/>
          </a:ln>
        </p:spPr>
      </p:pic>
      <p:pic>
        <p:nvPicPr>
          <p:cNvPr id="492" name="Google Shape;492;p34"/>
          <p:cNvPicPr preferRelativeResize="0"/>
          <p:nvPr/>
        </p:nvPicPr>
        <p:blipFill rotWithShape="1">
          <a:blip r:embed="rId4">
            <a:alphaModFix/>
          </a:blip>
          <a:srcRect/>
          <a:stretch/>
        </p:blipFill>
        <p:spPr>
          <a:xfrm>
            <a:off x="7010398" y="3055550"/>
            <a:ext cx="1869609" cy="1566202"/>
          </a:xfrm>
          <a:prstGeom prst="rect">
            <a:avLst/>
          </a:prstGeom>
          <a:noFill/>
          <a:ln>
            <a:noFill/>
          </a:ln>
        </p:spPr>
      </p:pic>
      <p:pic>
        <p:nvPicPr>
          <p:cNvPr id="493" name="Google Shape;493;p34"/>
          <p:cNvPicPr preferRelativeResize="0"/>
          <p:nvPr/>
        </p:nvPicPr>
        <p:blipFill rotWithShape="1">
          <a:blip r:embed="rId5">
            <a:alphaModFix/>
          </a:blip>
          <a:srcRect/>
          <a:stretch/>
        </p:blipFill>
        <p:spPr>
          <a:xfrm>
            <a:off x="7010399" y="1129366"/>
            <a:ext cx="1869610" cy="1889984"/>
          </a:xfrm>
          <a:prstGeom prst="rect">
            <a:avLst/>
          </a:prstGeom>
          <a:noFill/>
          <a:ln>
            <a:noFill/>
          </a:ln>
        </p:spPr>
      </p:pic>
      <p:sp>
        <p:nvSpPr>
          <p:cNvPr id="9" name="TextBox 8">
            <a:extLst>
              <a:ext uri="{FF2B5EF4-FFF2-40B4-BE49-F238E27FC236}">
                <a16:creationId xmlns:a16="http://schemas.microsoft.com/office/drawing/2014/main" id="{9AED2356-2D8B-4FA3-8946-664D3C5DCF6F}"/>
              </a:ext>
            </a:extLst>
          </p:cNvPr>
          <p:cNvSpPr txBox="1"/>
          <p:nvPr/>
        </p:nvSpPr>
        <p:spPr>
          <a:xfrm>
            <a:off x="568325" y="126609"/>
            <a:ext cx="7675343" cy="553998"/>
          </a:xfrm>
          <a:prstGeom prst="rect">
            <a:avLst/>
          </a:prstGeom>
          <a:noFill/>
        </p:spPr>
        <p:txBody>
          <a:bodyPr wrap="square" rtlCol="0">
            <a:spAutoFit/>
          </a:bodyPr>
          <a:lstStyle/>
          <a:p>
            <a:pPr algn="ctr"/>
            <a:r>
              <a:rPr lang="en-US" sz="3000" b="1" i="0" u="none" dirty="0">
                <a:solidFill>
                  <a:srgbClr val="0070C0"/>
                </a:solidFill>
                <a:latin typeface="Arial"/>
                <a:ea typeface="Arial"/>
                <a:cs typeface="Arial"/>
                <a:sym typeface="Arial"/>
              </a:rPr>
              <a:t>Consecration to the Immaculate Heart</a:t>
            </a:r>
            <a:endParaRPr lang="en-US" sz="3000" dirty="0"/>
          </a:p>
        </p:txBody>
      </p:sp>
    </p:spTree>
    <p:extLst>
      <p:ext uri="{BB962C8B-B14F-4D97-AF65-F5344CB8AC3E}">
        <p14:creationId xmlns:p14="http://schemas.microsoft.com/office/powerpoint/2010/main" val="39407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90"/>
                                        </p:tgtEl>
                                        <p:attrNameLst>
                                          <p:attrName>style.visibility</p:attrName>
                                        </p:attrNameLst>
                                      </p:cBhvr>
                                      <p:to>
                                        <p:strVal val="visible"/>
                                      </p:to>
                                    </p:set>
                                    <p:anim calcmode="lin" valueType="num">
                                      <p:cBhvr additive="base">
                                        <p:cTn id="7" dur="500" fill="hold"/>
                                        <p:tgtEl>
                                          <p:spTgt spid="490"/>
                                        </p:tgtEl>
                                        <p:attrNameLst>
                                          <p:attrName>ppt_x</p:attrName>
                                        </p:attrNameLst>
                                      </p:cBhvr>
                                      <p:tavLst>
                                        <p:tav tm="0">
                                          <p:val>
                                            <p:strVal val="#ppt_x"/>
                                          </p:val>
                                        </p:tav>
                                        <p:tav tm="100000">
                                          <p:val>
                                            <p:strVal val="#ppt_x"/>
                                          </p:val>
                                        </p:tav>
                                      </p:tavLst>
                                    </p:anim>
                                    <p:anim calcmode="lin" valueType="num">
                                      <p:cBhvr additive="base">
                                        <p:cTn id="8" dur="500" fill="hold"/>
                                        <p:tgtEl>
                                          <p:spTgt spid="4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86">
                                            <p:txEl>
                                              <p:pRg st="1" end="1"/>
                                            </p:txEl>
                                          </p:spTgt>
                                        </p:tgtEl>
                                        <p:attrNameLst>
                                          <p:attrName>style.visibility</p:attrName>
                                        </p:attrNameLst>
                                      </p:cBhvr>
                                      <p:to>
                                        <p:strVal val="visible"/>
                                      </p:to>
                                    </p:set>
                                    <p:animEffect transition="in" filter="fade">
                                      <p:cBhvr>
                                        <p:cTn id="13" dur="1000"/>
                                        <p:tgtEl>
                                          <p:spTgt spid="486">
                                            <p:txEl>
                                              <p:pRg st="1" end="1"/>
                                            </p:txEl>
                                          </p:spTgt>
                                        </p:tgtEl>
                                      </p:cBhvr>
                                    </p:animEffect>
                                    <p:anim calcmode="lin" valueType="num">
                                      <p:cBhvr>
                                        <p:cTn id="14" dur="1000" fill="hold"/>
                                        <p:tgtEl>
                                          <p:spTgt spid="48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86">
                                            <p:txEl>
                                              <p:pRg st="1" end="1"/>
                                            </p:txEl>
                                          </p:spTgt>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493"/>
                                        </p:tgtEl>
                                        <p:attrNameLst>
                                          <p:attrName>style.visibility</p:attrName>
                                        </p:attrNameLst>
                                      </p:cBhvr>
                                      <p:to>
                                        <p:strVal val="visible"/>
                                      </p:to>
                                    </p:set>
                                    <p:animEffect transition="in" filter="fade">
                                      <p:cBhvr>
                                        <p:cTn id="18" dur="1000"/>
                                        <p:tgtEl>
                                          <p:spTgt spid="49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86">
                                            <p:txEl>
                                              <p:pRg st="3" end="3"/>
                                            </p:txEl>
                                          </p:spTgt>
                                        </p:tgtEl>
                                        <p:attrNameLst>
                                          <p:attrName>style.visibility</p:attrName>
                                        </p:attrNameLst>
                                      </p:cBhvr>
                                      <p:to>
                                        <p:strVal val="visible"/>
                                      </p:to>
                                    </p:set>
                                    <p:animEffect transition="in" filter="fade">
                                      <p:cBhvr>
                                        <p:cTn id="23" dur="1000"/>
                                        <p:tgtEl>
                                          <p:spTgt spid="486">
                                            <p:txEl>
                                              <p:pRg st="3" end="3"/>
                                            </p:txEl>
                                          </p:spTgt>
                                        </p:tgtEl>
                                      </p:cBhvr>
                                    </p:animEffect>
                                    <p:anim calcmode="lin" valueType="num">
                                      <p:cBhvr>
                                        <p:cTn id="24" dur="1000" fill="hold"/>
                                        <p:tgtEl>
                                          <p:spTgt spid="486">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486">
                                            <p:txEl>
                                              <p:pRg st="3" end="3"/>
                                            </p:txEl>
                                          </p:spTgt>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492"/>
                                        </p:tgtEl>
                                        <p:attrNameLst>
                                          <p:attrName>style.visibility</p:attrName>
                                        </p:attrNameLst>
                                      </p:cBhvr>
                                      <p:to>
                                        <p:strVal val="visible"/>
                                      </p:to>
                                    </p:set>
                                    <p:animEffect transition="in" filter="fade">
                                      <p:cBhvr>
                                        <p:cTn id="28" dur="1000"/>
                                        <p:tgtEl>
                                          <p:spTgt spid="49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86">
                                            <p:txEl>
                                              <p:pRg st="5" end="5"/>
                                            </p:txEl>
                                          </p:spTgt>
                                        </p:tgtEl>
                                        <p:attrNameLst>
                                          <p:attrName>style.visibility</p:attrName>
                                        </p:attrNameLst>
                                      </p:cBhvr>
                                      <p:to>
                                        <p:strVal val="visible"/>
                                      </p:to>
                                    </p:set>
                                    <p:animEffect transition="in" filter="fade">
                                      <p:cBhvr>
                                        <p:cTn id="33" dur="1000"/>
                                        <p:tgtEl>
                                          <p:spTgt spid="486">
                                            <p:txEl>
                                              <p:pRg st="5" end="5"/>
                                            </p:txEl>
                                          </p:spTgt>
                                        </p:tgtEl>
                                      </p:cBhvr>
                                    </p:animEffect>
                                    <p:anim calcmode="lin" valueType="num">
                                      <p:cBhvr>
                                        <p:cTn id="34" dur="1000" fill="hold"/>
                                        <p:tgtEl>
                                          <p:spTgt spid="486">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486">
                                            <p:txEl>
                                              <p:pRg st="5" end="5"/>
                                            </p:txEl>
                                          </p:spTgt>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491"/>
                                        </p:tgtEl>
                                        <p:attrNameLst>
                                          <p:attrName>style.visibility</p:attrName>
                                        </p:attrNameLst>
                                      </p:cBhvr>
                                      <p:to>
                                        <p:strVal val="visible"/>
                                      </p:to>
                                    </p:set>
                                    <p:animEffect transition="in" filter="fade">
                                      <p:cBhvr>
                                        <p:cTn id="38" dur="10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3" name="Google Shape;503;p35"/>
          <p:cNvSpPr txBox="1"/>
          <p:nvPr/>
        </p:nvSpPr>
        <p:spPr>
          <a:xfrm>
            <a:off x="3154450" y="1089242"/>
            <a:ext cx="3285266"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dirty="0">
                <a:solidFill>
                  <a:srgbClr val="FF0000"/>
                </a:solidFill>
                <a:sym typeface="Arial"/>
              </a:rPr>
              <a:t>What a Great Gift!</a:t>
            </a:r>
            <a:endParaRPr b="1" dirty="0"/>
          </a:p>
        </p:txBody>
      </p:sp>
      <p:sp>
        <p:nvSpPr>
          <p:cNvPr id="504" name="Google Shape;504;p35"/>
          <p:cNvSpPr txBox="1"/>
          <p:nvPr/>
        </p:nvSpPr>
        <p:spPr>
          <a:xfrm>
            <a:off x="1" y="0"/>
            <a:ext cx="91440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600"/>
              <a:buFont typeface="Arial"/>
              <a:buNone/>
            </a:pPr>
            <a:r>
              <a:rPr lang="es-HN" sz="3000" b="1" i="0" u="none" dirty="0">
                <a:solidFill>
                  <a:srgbClr val="0070C0"/>
                </a:solidFill>
                <a:latin typeface="Arial"/>
                <a:ea typeface="Arial"/>
                <a:cs typeface="Arial"/>
                <a:sym typeface="Arial"/>
              </a:rPr>
              <a:t>In </a:t>
            </a:r>
            <a:r>
              <a:rPr lang="es-HN" sz="3000" b="1" i="0" u="none" dirty="0" err="1">
                <a:solidFill>
                  <a:srgbClr val="0070C0"/>
                </a:solidFill>
                <a:latin typeface="Arial"/>
                <a:ea typeface="Arial"/>
                <a:cs typeface="Arial"/>
                <a:sym typeface="Arial"/>
              </a:rPr>
              <a:t>the</a:t>
            </a:r>
            <a:r>
              <a:rPr lang="es-HN" sz="3000" b="1" i="0" u="none" dirty="0">
                <a:solidFill>
                  <a:srgbClr val="0070C0"/>
                </a:solidFill>
                <a:latin typeface="Arial"/>
                <a:ea typeface="Arial"/>
                <a:cs typeface="Arial"/>
                <a:sym typeface="Arial"/>
              </a:rPr>
              <a:t> </a:t>
            </a:r>
            <a:r>
              <a:rPr lang="es-HN" sz="3000" b="1" i="0" u="none" dirty="0" err="1">
                <a:solidFill>
                  <a:srgbClr val="0070C0"/>
                </a:solidFill>
                <a:latin typeface="Arial"/>
                <a:ea typeface="Arial"/>
                <a:cs typeface="Arial"/>
                <a:sym typeface="Arial"/>
              </a:rPr>
              <a:t>Consecration</a:t>
            </a:r>
            <a:r>
              <a:rPr lang="es-HN" sz="3000" b="1" i="0" u="none" dirty="0">
                <a:solidFill>
                  <a:srgbClr val="0070C0"/>
                </a:solidFill>
                <a:latin typeface="Arial"/>
                <a:ea typeface="Arial"/>
                <a:cs typeface="Arial"/>
                <a:sym typeface="Arial"/>
              </a:rPr>
              <a:t>, </a:t>
            </a:r>
            <a:r>
              <a:rPr lang="es-HN" sz="3000" b="1" i="0" u="none" dirty="0" err="1">
                <a:solidFill>
                  <a:srgbClr val="0070C0"/>
                </a:solidFill>
                <a:latin typeface="Arial"/>
                <a:ea typeface="Arial"/>
                <a:cs typeface="Arial"/>
                <a:sym typeface="Arial"/>
              </a:rPr>
              <a:t>the</a:t>
            </a:r>
            <a:r>
              <a:rPr lang="es-HN" sz="3000" b="1" i="0" u="none" dirty="0">
                <a:solidFill>
                  <a:srgbClr val="0070C0"/>
                </a:solidFill>
                <a:latin typeface="Arial"/>
                <a:ea typeface="Arial"/>
                <a:cs typeface="Arial"/>
                <a:sym typeface="Arial"/>
              </a:rPr>
              <a:t> </a:t>
            </a:r>
            <a:r>
              <a:rPr lang="es-HN" sz="3000" b="1" i="0" u="none" dirty="0" err="1">
                <a:solidFill>
                  <a:srgbClr val="0070C0"/>
                </a:solidFill>
                <a:latin typeface="Arial"/>
                <a:ea typeface="Arial"/>
                <a:cs typeface="Arial"/>
                <a:sym typeface="Arial"/>
              </a:rPr>
              <a:t>Virgin</a:t>
            </a:r>
            <a:r>
              <a:rPr lang="es-HN" sz="3000" b="1" i="0" u="none" dirty="0">
                <a:solidFill>
                  <a:srgbClr val="0070C0"/>
                </a:solidFill>
                <a:latin typeface="Arial"/>
                <a:ea typeface="Arial"/>
                <a:cs typeface="Arial"/>
                <a:sym typeface="Arial"/>
              </a:rPr>
              <a:t> </a:t>
            </a:r>
            <a:r>
              <a:rPr lang="es-HN" sz="3000" b="1" i="0" u="none" dirty="0" err="1">
                <a:solidFill>
                  <a:srgbClr val="0070C0"/>
                </a:solidFill>
                <a:latin typeface="Arial"/>
                <a:ea typeface="Arial"/>
                <a:cs typeface="Arial"/>
                <a:sym typeface="Arial"/>
              </a:rPr>
              <a:t>takes</a:t>
            </a:r>
            <a:r>
              <a:rPr lang="es-HN" sz="3000" b="1" i="0" u="none" dirty="0">
                <a:solidFill>
                  <a:srgbClr val="0070C0"/>
                </a:solidFill>
                <a:latin typeface="Arial"/>
                <a:ea typeface="Arial"/>
                <a:cs typeface="Arial"/>
                <a:sym typeface="Arial"/>
              </a:rPr>
              <a:t> </a:t>
            </a:r>
            <a:r>
              <a:rPr lang="es-HN" sz="3000" b="1" i="0" u="none" dirty="0" err="1">
                <a:solidFill>
                  <a:srgbClr val="0070C0"/>
                </a:solidFill>
                <a:latin typeface="Arial"/>
                <a:ea typeface="Arial"/>
                <a:cs typeface="Arial"/>
                <a:sym typeface="Arial"/>
              </a:rPr>
              <a:t>us</a:t>
            </a:r>
            <a:r>
              <a:rPr lang="es-HN" sz="3000" b="1" i="0" u="none" dirty="0">
                <a:solidFill>
                  <a:srgbClr val="0070C0"/>
                </a:solidFill>
                <a:latin typeface="Arial"/>
                <a:ea typeface="Arial"/>
                <a:cs typeface="Arial"/>
                <a:sym typeface="Arial"/>
              </a:rPr>
              <a:t> </a:t>
            </a:r>
            <a:r>
              <a:rPr lang="es-HN" sz="3000" b="1" i="0" u="none" dirty="0" err="1">
                <a:solidFill>
                  <a:srgbClr val="0070C0"/>
                </a:solidFill>
                <a:latin typeface="Arial"/>
                <a:ea typeface="Arial"/>
                <a:cs typeface="Arial"/>
                <a:sym typeface="Arial"/>
              </a:rPr>
              <a:t>to</a:t>
            </a:r>
            <a:r>
              <a:rPr lang="es-HN" sz="3000" b="1" i="0" u="none" dirty="0">
                <a:solidFill>
                  <a:srgbClr val="0070C0"/>
                </a:solidFill>
                <a:latin typeface="Arial"/>
                <a:ea typeface="Arial"/>
                <a:cs typeface="Arial"/>
                <a:sym typeface="Arial"/>
              </a:rPr>
              <a:t> </a:t>
            </a:r>
            <a:r>
              <a:rPr lang="es-HN" sz="3000" b="1" i="0" u="none" dirty="0" err="1">
                <a:solidFill>
                  <a:srgbClr val="0070C0"/>
                </a:solidFill>
                <a:latin typeface="Arial"/>
                <a:ea typeface="Arial"/>
                <a:cs typeface="Arial"/>
                <a:sym typeface="Arial"/>
              </a:rPr>
              <a:t>the</a:t>
            </a:r>
            <a:r>
              <a:rPr lang="es-HN" sz="3000" b="1" i="0" u="none" dirty="0">
                <a:solidFill>
                  <a:srgbClr val="0070C0"/>
                </a:solidFill>
                <a:latin typeface="Arial"/>
                <a:ea typeface="Arial"/>
                <a:cs typeface="Arial"/>
                <a:sym typeface="Arial"/>
              </a:rPr>
              <a:t> </a:t>
            </a:r>
            <a:r>
              <a:rPr lang="es-HN" sz="3000" b="1" i="0" u="none" dirty="0" err="1">
                <a:solidFill>
                  <a:srgbClr val="0070C0"/>
                </a:solidFill>
                <a:latin typeface="Arial"/>
                <a:ea typeface="Arial"/>
                <a:cs typeface="Arial"/>
                <a:sym typeface="Arial"/>
              </a:rPr>
              <a:t>Sacred</a:t>
            </a:r>
            <a:r>
              <a:rPr lang="es-HN" sz="3000" b="1" i="0" u="none" dirty="0">
                <a:solidFill>
                  <a:srgbClr val="0070C0"/>
                </a:solidFill>
                <a:latin typeface="Arial"/>
                <a:ea typeface="Arial"/>
                <a:cs typeface="Arial"/>
                <a:sym typeface="Arial"/>
              </a:rPr>
              <a:t> Heart </a:t>
            </a:r>
            <a:r>
              <a:rPr lang="es-HN" sz="3000" b="1" i="0" u="none" dirty="0" err="1">
                <a:solidFill>
                  <a:srgbClr val="0070C0"/>
                </a:solidFill>
                <a:latin typeface="Arial"/>
                <a:ea typeface="Arial"/>
                <a:cs typeface="Arial"/>
                <a:sym typeface="Arial"/>
              </a:rPr>
              <a:t>of</a:t>
            </a:r>
            <a:r>
              <a:rPr lang="es-HN" sz="3000" b="1" i="0" u="none" dirty="0">
                <a:solidFill>
                  <a:srgbClr val="0070C0"/>
                </a:solidFill>
                <a:latin typeface="Arial"/>
                <a:ea typeface="Arial"/>
                <a:cs typeface="Arial"/>
                <a:sym typeface="Arial"/>
              </a:rPr>
              <a:t> </a:t>
            </a:r>
            <a:r>
              <a:rPr lang="es-HN" sz="3000" b="1" i="0" u="none" dirty="0" err="1">
                <a:solidFill>
                  <a:srgbClr val="0070C0"/>
                </a:solidFill>
                <a:latin typeface="Arial"/>
                <a:ea typeface="Arial"/>
                <a:cs typeface="Arial"/>
                <a:sym typeface="Arial"/>
              </a:rPr>
              <a:t>Jesus</a:t>
            </a:r>
            <a:r>
              <a:rPr lang="es-HN" sz="3000" b="1" i="0" u="none" dirty="0">
                <a:solidFill>
                  <a:srgbClr val="0070C0"/>
                </a:solidFill>
                <a:latin typeface="Arial"/>
                <a:ea typeface="Arial"/>
                <a:cs typeface="Arial"/>
                <a:sym typeface="Arial"/>
              </a:rPr>
              <a:t>.</a:t>
            </a:r>
            <a:endParaRPr lang="es-HN" sz="3000" dirty="0"/>
          </a:p>
        </p:txBody>
      </p:sp>
      <p:pic>
        <p:nvPicPr>
          <p:cNvPr id="505" name="Google Shape;505;p35" descr="10 razones que hacen que la devoción al Sagrado Corazón de Jesús sea  atractiva para los jóvenes | El pan de los pobres"/>
          <p:cNvPicPr preferRelativeResize="0"/>
          <p:nvPr/>
        </p:nvPicPr>
        <p:blipFill rotWithShape="1">
          <a:blip r:embed="rId3">
            <a:alphaModFix/>
          </a:blip>
          <a:srcRect/>
          <a:stretch/>
        </p:blipFill>
        <p:spPr>
          <a:xfrm>
            <a:off x="4797083" y="1784411"/>
            <a:ext cx="4146892" cy="3335773"/>
          </a:xfrm>
          <a:prstGeom prst="rect">
            <a:avLst/>
          </a:prstGeom>
          <a:noFill/>
          <a:ln>
            <a:noFill/>
          </a:ln>
        </p:spPr>
      </p:pic>
      <p:sp>
        <p:nvSpPr>
          <p:cNvPr id="506" name="Google Shape;506;p35"/>
          <p:cNvSpPr txBox="1"/>
          <p:nvPr/>
        </p:nvSpPr>
        <p:spPr>
          <a:xfrm>
            <a:off x="198438" y="1973740"/>
            <a:ext cx="4598645"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200"/>
              <a:buFont typeface="Arial"/>
              <a:buNone/>
            </a:pPr>
            <a:r>
              <a:rPr lang="en-US" sz="2200" b="0" i="0" u="none" dirty="0">
                <a:solidFill>
                  <a:srgbClr val="0070C0"/>
                </a:solidFill>
                <a:latin typeface="Arial"/>
                <a:ea typeface="Arial"/>
                <a:cs typeface="Arial"/>
                <a:sym typeface="Arial"/>
              </a:rPr>
              <a:t>The perfect Heart of God, that burns for love of us.</a:t>
            </a:r>
            <a:endParaRPr dirty="0"/>
          </a:p>
          <a:p>
            <a:pPr marL="0" marR="0" lvl="0" indent="0" algn="l" rtl="0">
              <a:lnSpc>
                <a:spcPct val="100000"/>
              </a:lnSpc>
              <a:spcBef>
                <a:spcPts val="0"/>
              </a:spcBef>
              <a:spcAft>
                <a:spcPts val="0"/>
              </a:spcAft>
              <a:buClr>
                <a:srgbClr val="FF0000"/>
              </a:buClr>
              <a:buSzPts val="2200"/>
              <a:buFont typeface="Arial"/>
              <a:buNone/>
            </a:pPr>
            <a:r>
              <a:rPr lang="en-US" sz="2200" b="0" i="0" u="none" dirty="0">
                <a:solidFill>
                  <a:srgbClr val="FF0000"/>
                </a:solidFill>
                <a:latin typeface="Arial"/>
                <a:ea typeface="Arial"/>
                <a:cs typeface="Arial"/>
                <a:sym typeface="Arial"/>
              </a:rPr>
              <a:t>(the fire=love)</a:t>
            </a:r>
            <a:endParaRPr dirty="0"/>
          </a:p>
        </p:txBody>
      </p:sp>
      <p:sp>
        <p:nvSpPr>
          <p:cNvPr id="507" name="Google Shape;507;p35"/>
          <p:cNvSpPr txBox="1"/>
          <p:nvPr/>
        </p:nvSpPr>
        <p:spPr>
          <a:xfrm>
            <a:off x="200026" y="3417373"/>
            <a:ext cx="4597058"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200"/>
              <a:buFont typeface="Arial"/>
              <a:buNone/>
            </a:pPr>
            <a:r>
              <a:rPr lang="en-US" sz="2200" b="0" i="0" u="none" dirty="0">
                <a:solidFill>
                  <a:srgbClr val="0070C0"/>
                </a:solidFill>
                <a:latin typeface="Arial"/>
                <a:ea typeface="Arial"/>
                <a:cs typeface="Arial"/>
                <a:sym typeface="Arial"/>
              </a:rPr>
              <a:t>The Heart of God, who suffered for our sins on the cross to open the gates of Heaven. </a:t>
            </a:r>
            <a:endParaRPr dirty="0"/>
          </a:p>
          <a:p>
            <a:pPr marL="0" marR="0" lvl="0" indent="0" algn="l" rtl="0">
              <a:lnSpc>
                <a:spcPct val="100000"/>
              </a:lnSpc>
              <a:spcBef>
                <a:spcPts val="0"/>
              </a:spcBef>
              <a:spcAft>
                <a:spcPts val="0"/>
              </a:spcAft>
              <a:buClr>
                <a:srgbClr val="C00000"/>
              </a:buClr>
              <a:buSzPts val="2200"/>
              <a:buFont typeface="Arial"/>
              <a:buNone/>
            </a:pPr>
            <a:r>
              <a:rPr lang="en-US" sz="2200" b="0" i="0" u="none" dirty="0">
                <a:solidFill>
                  <a:srgbClr val="C00000"/>
                </a:solidFill>
                <a:latin typeface="Arial"/>
                <a:ea typeface="Arial"/>
                <a:cs typeface="Arial"/>
                <a:sym typeface="Arial"/>
              </a:rPr>
              <a:t>(the Cross=sacrifice for us)</a:t>
            </a:r>
            <a:endParaRPr dirty="0"/>
          </a:p>
        </p:txBody>
      </p:sp>
      <p:sp>
        <p:nvSpPr>
          <p:cNvPr id="508" name="Google Shape;508;p35"/>
          <p:cNvSpPr txBox="1"/>
          <p:nvPr/>
        </p:nvSpPr>
        <p:spPr>
          <a:xfrm>
            <a:off x="198438" y="5269470"/>
            <a:ext cx="8748712"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200"/>
              <a:buFont typeface="Arial"/>
              <a:buNone/>
            </a:pPr>
            <a:r>
              <a:rPr lang="en-US" sz="2200" b="0" i="0" u="none" dirty="0">
                <a:solidFill>
                  <a:srgbClr val="0070C0"/>
                </a:solidFill>
                <a:latin typeface="Arial"/>
                <a:ea typeface="Arial"/>
                <a:cs typeface="Arial"/>
                <a:sym typeface="Arial"/>
              </a:rPr>
              <a:t>The </a:t>
            </a:r>
            <a:r>
              <a:rPr lang="en-US" sz="2200" dirty="0">
                <a:solidFill>
                  <a:srgbClr val="0070C0"/>
                </a:solidFill>
              </a:rPr>
              <a:t>Heart of God, meek and humble</a:t>
            </a:r>
            <a:r>
              <a:rPr lang="en-US" sz="2200" b="0" i="0" u="none" dirty="0">
                <a:solidFill>
                  <a:srgbClr val="0070C0"/>
                </a:solidFill>
                <a:latin typeface="Arial"/>
                <a:ea typeface="Arial"/>
                <a:cs typeface="Arial"/>
                <a:sym typeface="Arial"/>
              </a:rPr>
              <a:t>, who always waits for us to return repentant to forgive us.</a:t>
            </a:r>
          </a:p>
          <a:p>
            <a:pPr marL="0" marR="0" lvl="0" indent="0" algn="l" rtl="0">
              <a:lnSpc>
                <a:spcPct val="100000"/>
              </a:lnSpc>
              <a:spcBef>
                <a:spcPts val="0"/>
              </a:spcBef>
              <a:spcAft>
                <a:spcPts val="0"/>
              </a:spcAft>
              <a:buClr>
                <a:srgbClr val="0070C0"/>
              </a:buClr>
              <a:buSzPts val="2200"/>
              <a:buFont typeface="Arial"/>
              <a:buNone/>
            </a:pPr>
            <a:r>
              <a:rPr lang="en-US" sz="2200" b="0" i="0" u="none" dirty="0">
                <a:solidFill>
                  <a:srgbClr val="0070C0"/>
                </a:solidFill>
                <a:latin typeface="Arial"/>
                <a:ea typeface="Arial"/>
                <a:cs typeface="Arial"/>
                <a:sym typeface="Arial"/>
              </a:rPr>
              <a:t> </a:t>
            </a:r>
            <a:endParaRPr dirty="0"/>
          </a:p>
          <a:p>
            <a:pPr marL="0" marR="0" lvl="0" indent="0" algn="l" rtl="0">
              <a:lnSpc>
                <a:spcPct val="100000"/>
              </a:lnSpc>
              <a:spcBef>
                <a:spcPts val="0"/>
              </a:spcBef>
              <a:spcAft>
                <a:spcPts val="0"/>
              </a:spcAft>
              <a:buClr>
                <a:schemeClr val="dk1"/>
              </a:buClr>
              <a:buSzPts val="2200"/>
              <a:buFont typeface="Arial"/>
              <a:buNone/>
            </a:pPr>
            <a:r>
              <a:rPr lang="en-US" sz="2200" b="0" i="0" u="none" dirty="0">
                <a:solidFill>
                  <a:schemeClr val="dk1"/>
                </a:solidFill>
                <a:latin typeface="Arial"/>
                <a:ea typeface="Arial"/>
                <a:cs typeface="Arial"/>
                <a:sym typeface="Arial"/>
              </a:rPr>
              <a:t>(the Crown of Thorns=our sins).</a:t>
            </a:r>
            <a:endParaRPr dirty="0"/>
          </a:p>
        </p:txBody>
      </p:sp>
    </p:spTree>
    <p:extLst>
      <p:ext uri="{BB962C8B-B14F-4D97-AF65-F5344CB8AC3E}">
        <p14:creationId xmlns:p14="http://schemas.microsoft.com/office/powerpoint/2010/main" val="211022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anim calcmode="lin" valueType="num">
                                      <p:cBhvr additive="base">
                                        <p:cTn id="7" dur="500"/>
                                        <p:tgtEl>
                                          <p:spTgt spid="503"/>
                                        </p:tgtEl>
                                        <p:attrNameLst>
                                          <p:attrName>ppt_w</p:attrName>
                                        </p:attrNameLst>
                                      </p:cBhvr>
                                      <p:tavLst>
                                        <p:tav tm="0">
                                          <p:val>
                                            <p:strVal val="0"/>
                                          </p:val>
                                        </p:tav>
                                        <p:tav tm="100000">
                                          <p:val>
                                            <p:strVal val="#ppt_w"/>
                                          </p:val>
                                        </p:tav>
                                      </p:tavLst>
                                    </p:anim>
                                    <p:anim calcmode="lin" valueType="num">
                                      <p:cBhvr additive="base">
                                        <p:cTn id="8" dur="500"/>
                                        <p:tgtEl>
                                          <p:spTgt spid="50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6"/>
                                        </p:tgtEl>
                                        <p:attrNameLst>
                                          <p:attrName>style.visibility</p:attrName>
                                        </p:attrNameLst>
                                      </p:cBhvr>
                                      <p:to>
                                        <p:strVal val="visible"/>
                                      </p:to>
                                    </p:set>
                                    <p:animEffect transition="in" filter="fade">
                                      <p:cBhvr>
                                        <p:cTn id="13" dur="1000"/>
                                        <p:tgtEl>
                                          <p:spTgt spid="506"/>
                                        </p:tgtEl>
                                      </p:cBhvr>
                                    </p:animEffect>
                                  </p:childTnLst>
                                </p:cTn>
                              </p:par>
                              <p:par>
                                <p:cTn id="14" presetID="23" presetClass="entr" presetSubtype="16" fill="hold" nodeType="withEffect">
                                  <p:stCondLst>
                                    <p:cond delay="0"/>
                                  </p:stCondLst>
                                  <p:childTnLst>
                                    <p:set>
                                      <p:cBhvr>
                                        <p:cTn id="15" dur="1" fill="hold">
                                          <p:stCondLst>
                                            <p:cond delay="0"/>
                                          </p:stCondLst>
                                        </p:cTn>
                                        <p:tgtEl>
                                          <p:spTgt spid="505"/>
                                        </p:tgtEl>
                                        <p:attrNameLst>
                                          <p:attrName>style.visibility</p:attrName>
                                        </p:attrNameLst>
                                      </p:cBhvr>
                                      <p:to>
                                        <p:strVal val="visible"/>
                                      </p:to>
                                    </p:set>
                                    <p:anim calcmode="lin" valueType="num">
                                      <p:cBhvr additive="base">
                                        <p:cTn id="16" dur="500"/>
                                        <p:tgtEl>
                                          <p:spTgt spid="505"/>
                                        </p:tgtEl>
                                        <p:attrNameLst>
                                          <p:attrName>ppt_w</p:attrName>
                                        </p:attrNameLst>
                                      </p:cBhvr>
                                      <p:tavLst>
                                        <p:tav tm="0">
                                          <p:val>
                                            <p:strVal val="0"/>
                                          </p:val>
                                        </p:tav>
                                        <p:tav tm="100000">
                                          <p:val>
                                            <p:strVal val="#ppt_w"/>
                                          </p:val>
                                        </p:tav>
                                      </p:tavLst>
                                    </p:anim>
                                    <p:anim calcmode="lin" valueType="num">
                                      <p:cBhvr additive="base">
                                        <p:cTn id="17" dur="500"/>
                                        <p:tgtEl>
                                          <p:spTgt spid="505"/>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7"/>
                                        </p:tgtEl>
                                        <p:attrNameLst>
                                          <p:attrName>style.visibility</p:attrName>
                                        </p:attrNameLst>
                                      </p:cBhvr>
                                      <p:to>
                                        <p:strVal val="visible"/>
                                      </p:to>
                                    </p:set>
                                    <p:animEffect transition="in" filter="fade">
                                      <p:cBhvr>
                                        <p:cTn id="22" dur="1000"/>
                                        <p:tgtEl>
                                          <p:spTgt spid="5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8"/>
                                        </p:tgtEl>
                                        <p:attrNameLst>
                                          <p:attrName>style.visibility</p:attrName>
                                        </p:attrNameLst>
                                      </p:cBhvr>
                                      <p:to>
                                        <p:strVal val="visible"/>
                                      </p:to>
                                    </p:set>
                                    <p:animEffect transition="in" filter="fade">
                                      <p:cBhvr>
                                        <p:cTn id="27" dur="100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7" name="Google Shape;517;p36"/>
          <p:cNvSpPr txBox="1"/>
          <p:nvPr/>
        </p:nvSpPr>
        <p:spPr>
          <a:xfrm>
            <a:off x="2324760" y="87704"/>
            <a:ext cx="449448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Arial"/>
              <a:buNone/>
            </a:pPr>
            <a:r>
              <a:rPr lang="en-US" sz="3000" b="1" dirty="0">
                <a:solidFill>
                  <a:srgbClr val="0070C0"/>
                </a:solidFill>
              </a:rPr>
              <a:t>The Consecration</a:t>
            </a:r>
            <a:endParaRPr lang="en-US" sz="3000" b="1" i="0" u="none" dirty="0">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2800"/>
              <a:buFont typeface="Arial"/>
              <a:buNone/>
            </a:pPr>
            <a:endParaRPr lang="en-US" sz="1000" b="1" i="0" u="none" dirty="0">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2800"/>
              <a:buFont typeface="Arial"/>
              <a:buNone/>
            </a:pPr>
            <a:r>
              <a:rPr lang="en-US" sz="2800" b="1" i="0" u="none" dirty="0">
                <a:solidFill>
                  <a:srgbClr val="FF0000"/>
                </a:solidFill>
                <a:latin typeface="Arial"/>
                <a:ea typeface="Arial"/>
                <a:cs typeface="Arial"/>
                <a:sym typeface="Arial"/>
              </a:rPr>
              <a:t>What a Great Gift!</a:t>
            </a:r>
            <a:endParaRPr b="1" dirty="0"/>
          </a:p>
        </p:txBody>
      </p:sp>
      <p:sp>
        <p:nvSpPr>
          <p:cNvPr id="518" name="Google Shape;518;p36"/>
          <p:cNvSpPr txBox="1"/>
          <p:nvPr/>
        </p:nvSpPr>
        <p:spPr>
          <a:xfrm>
            <a:off x="141849" y="2208212"/>
            <a:ext cx="4721225"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dirty="0">
                <a:solidFill>
                  <a:srgbClr val="0070C0"/>
                </a:solidFill>
                <a:latin typeface="Arial"/>
                <a:ea typeface="Arial"/>
                <a:cs typeface="Arial"/>
                <a:sym typeface="Arial"/>
              </a:rPr>
              <a:t>United with Jesus and Mary, with our </a:t>
            </a:r>
            <a:r>
              <a:rPr lang="en-US" sz="3000" b="0" i="0" u="none" dirty="0">
                <a:solidFill>
                  <a:srgbClr val="FF0D5D"/>
                </a:solidFill>
                <a:latin typeface="Arial"/>
                <a:ea typeface="Arial"/>
                <a:cs typeface="Arial"/>
                <a:sym typeface="Arial"/>
              </a:rPr>
              <a:t>Rosaries</a:t>
            </a:r>
            <a:r>
              <a:rPr lang="en-US" sz="3000" b="0" i="0" u="none" dirty="0">
                <a:solidFill>
                  <a:srgbClr val="0070C0"/>
                </a:solidFill>
                <a:latin typeface="Arial"/>
                <a:ea typeface="Arial"/>
                <a:cs typeface="Arial"/>
                <a:sym typeface="Arial"/>
              </a:rPr>
              <a:t> and small </a:t>
            </a:r>
            <a:r>
              <a:rPr lang="en-US" sz="3000" b="0" i="0" u="none" dirty="0">
                <a:solidFill>
                  <a:srgbClr val="FF0D5D"/>
                </a:solidFill>
                <a:latin typeface="Arial"/>
                <a:ea typeface="Arial"/>
                <a:cs typeface="Arial"/>
                <a:sym typeface="Arial"/>
              </a:rPr>
              <a:t>Sacrifices</a:t>
            </a:r>
            <a:r>
              <a:rPr lang="en-US" sz="3000" b="0" i="0" u="none" dirty="0">
                <a:solidFill>
                  <a:srgbClr val="0070C0"/>
                </a:solidFill>
                <a:latin typeface="Arial"/>
                <a:ea typeface="Arial"/>
                <a:cs typeface="Arial"/>
                <a:sym typeface="Arial"/>
              </a:rPr>
              <a:t>, we can save souls, stop wars, and bring peace to the world.</a:t>
            </a:r>
            <a:endParaRPr dirty="0"/>
          </a:p>
        </p:txBody>
      </p:sp>
      <p:pic>
        <p:nvPicPr>
          <p:cNvPr id="519" name="Google Shape;519;p36" descr="180 ideas de Virgen María y Niño Jesús | virgen maría, imágenes religiosas,  santísima virgen maría"/>
          <p:cNvPicPr preferRelativeResize="0"/>
          <p:nvPr/>
        </p:nvPicPr>
        <p:blipFill rotWithShape="1">
          <a:blip r:embed="rId3">
            <a:alphaModFix/>
          </a:blip>
          <a:srcRect/>
          <a:stretch/>
        </p:blipFill>
        <p:spPr>
          <a:xfrm>
            <a:off x="5092505" y="1533379"/>
            <a:ext cx="3754902" cy="5123399"/>
          </a:xfrm>
          <a:prstGeom prst="rect">
            <a:avLst/>
          </a:prstGeom>
          <a:noFill/>
          <a:ln>
            <a:noFill/>
          </a:ln>
        </p:spPr>
      </p:pic>
    </p:spTree>
    <p:extLst>
      <p:ext uri="{BB962C8B-B14F-4D97-AF65-F5344CB8AC3E}">
        <p14:creationId xmlns:p14="http://schemas.microsoft.com/office/powerpoint/2010/main" val="251626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8"/>
                                        </p:tgtEl>
                                        <p:attrNameLst>
                                          <p:attrName>style.visibility</p:attrName>
                                        </p:attrNameLst>
                                      </p:cBhvr>
                                      <p:to>
                                        <p:strVal val="visible"/>
                                      </p:to>
                                    </p:set>
                                    <p:animEffect transition="in" filter="fade">
                                      <p:cBhvr>
                                        <p:cTn id="15" dur="1000"/>
                                        <p:tgtEl>
                                          <p:spTgt spid="518"/>
                                        </p:tgtEl>
                                      </p:cBhvr>
                                    </p:animEffect>
                                  </p:childTnLst>
                                </p:cTn>
                              </p:par>
                              <p:par>
                                <p:cTn id="16" presetID="10" presetClass="entr" presetSubtype="0" fill="hold" nodeType="withEffect">
                                  <p:stCondLst>
                                    <p:cond delay="0"/>
                                  </p:stCondLst>
                                  <p:childTnLst>
                                    <p:set>
                                      <p:cBhvr>
                                        <p:cTn id="17" dur="1" fill="hold">
                                          <p:stCondLst>
                                            <p:cond delay="0"/>
                                          </p:stCondLst>
                                        </p:cTn>
                                        <p:tgtEl>
                                          <p:spTgt spid="519"/>
                                        </p:tgtEl>
                                        <p:attrNameLst>
                                          <p:attrName>style.visibility</p:attrName>
                                        </p:attrNameLst>
                                      </p:cBhvr>
                                      <p:to>
                                        <p:strVal val="visible"/>
                                      </p:to>
                                    </p:set>
                                    <p:animEffect transition="in" filter="fade">
                                      <p:cBhvr>
                                        <p:cTn id="18" dur="10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8" name="Google Shape;528;p37"/>
          <p:cNvSpPr txBox="1"/>
          <p:nvPr/>
        </p:nvSpPr>
        <p:spPr>
          <a:xfrm>
            <a:off x="588229" y="87109"/>
            <a:ext cx="8313737"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800"/>
              <a:buFont typeface="Arial"/>
              <a:buNone/>
            </a:pPr>
            <a:r>
              <a:rPr lang="en-US" sz="3000" b="1" i="0" u="none" dirty="0">
                <a:solidFill>
                  <a:srgbClr val="0070C0"/>
                </a:solidFill>
                <a:latin typeface="Arial"/>
                <a:ea typeface="Arial"/>
                <a:cs typeface="Arial"/>
                <a:sym typeface="Arial"/>
              </a:rPr>
              <a:t>Do you want to help our Mother in Heaven?</a:t>
            </a:r>
            <a:endParaRPr sz="3000" dirty="0"/>
          </a:p>
        </p:txBody>
      </p:sp>
      <p:sp>
        <p:nvSpPr>
          <p:cNvPr id="529" name="Google Shape;529;p37"/>
          <p:cNvSpPr txBox="1"/>
          <p:nvPr/>
        </p:nvSpPr>
        <p:spPr>
          <a:xfrm>
            <a:off x="288523" y="921434"/>
            <a:ext cx="8566954"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000"/>
              <a:buFont typeface="Arial"/>
              <a:buNone/>
            </a:pPr>
            <a:r>
              <a:rPr lang="en-US" sz="3000" b="0" i="0" u="none" dirty="0">
                <a:solidFill>
                  <a:srgbClr val="FF0D5D"/>
                </a:solidFill>
                <a:latin typeface="Arial"/>
                <a:ea typeface="Arial"/>
                <a:cs typeface="Arial"/>
                <a:sym typeface="Arial"/>
              </a:rPr>
              <a:t>YES, Blessed Mother!</a:t>
            </a:r>
            <a:endParaRPr dirty="0"/>
          </a:p>
          <a:p>
            <a:pPr marL="0" marR="0" lvl="0" indent="0" algn="ctr" rtl="0">
              <a:lnSpc>
                <a:spcPct val="100000"/>
              </a:lnSpc>
              <a:spcBef>
                <a:spcPts val="0"/>
              </a:spcBef>
              <a:spcAft>
                <a:spcPts val="0"/>
              </a:spcAft>
              <a:buClr>
                <a:srgbClr val="FF0D5D"/>
              </a:buClr>
              <a:buSzPts val="3000"/>
              <a:buFont typeface="Arial"/>
              <a:buNone/>
            </a:pPr>
            <a:r>
              <a:rPr lang="en-US" sz="3000" b="0" i="0" u="none" dirty="0">
                <a:solidFill>
                  <a:srgbClr val="FF0D5D"/>
                </a:solidFill>
                <a:latin typeface="Arial"/>
                <a:ea typeface="Arial"/>
                <a:cs typeface="Arial"/>
                <a:sym typeface="Arial"/>
              </a:rPr>
              <a:t>I want to be your soldier </a:t>
            </a:r>
            <a:endParaRPr dirty="0"/>
          </a:p>
          <a:p>
            <a:pPr marL="0" marR="0" lvl="0" indent="0" algn="ctr" rtl="0">
              <a:lnSpc>
                <a:spcPct val="100000"/>
              </a:lnSpc>
              <a:spcBef>
                <a:spcPts val="0"/>
              </a:spcBef>
              <a:spcAft>
                <a:spcPts val="0"/>
              </a:spcAft>
              <a:buClr>
                <a:srgbClr val="FF0D5D"/>
              </a:buClr>
              <a:buSzPts val="3000"/>
              <a:buFont typeface="Arial"/>
              <a:buNone/>
            </a:pPr>
            <a:r>
              <a:rPr lang="en-US" sz="3000" dirty="0">
                <a:solidFill>
                  <a:srgbClr val="FF0D5D"/>
                </a:solidFill>
              </a:rPr>
              <a:t>a</a:t>
            </a:r>
            <a:r>
              <a:rPr lang="en-US" sz="3000" b="0" i="0" u="none" dirty="0">
                <a:solidFill>
                  <a:srgbClr val="FF0D5D"/>
                </a:solidFill>
                <a:latin typeface="Arial"/>
                <a:ea typeface="Arial"/>
                <a:cs typeface="Arial"/>
                <a:sym typeface="Arial"/>
              </a:rPr>
              <a:t>nd serve Jesus, my King.</a:t>
            </a:r>
            <a:endParaRPr dirty="0"/>
          </a:p>
        </p:txBody>
      </p:sp>
      <p:pic>
        <p:nvPicPr>
          <p:cNvPr id="4098" name="Picture 2" descr="Niños felices saltando: fotos de stock, imágenes de Niños felices saltando  libres de derechos | Depositphotos®">
            <a:extLst>
              <a:ext uri="{FF2B5EF4-FFF2-40B4-BE49-F238E27FC236}">
                <a16:creationId xmlns:a16="http://schemas.microsoft.com/office/drawing/2014/main" id="{F210381A-08BF-4181-86BD-5437D3DF8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823" y="2679089"/>
            <a:ext cx="5715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7B1A62-E204-4A93-A6A6-2A6C8246D930}"/>
              </a:ext>
            </a:extLst>
          </p:cNvPr>
          <p:cNvSpPr txBox="1"/>
          <p:nvPr/>
        </p:nvSpPr>
        <p:spPr>
          <a:xfrm>
            <a:off x="1002213" y="5855057"/>
            <a:ext cx="6858220" cy="553998"/>
          </a:xfrm>
          <a:prstGeom prst="rect">
            <a:avLst/>
          </a:prstGeom>
          <a:noFill/>
        </p:spPr>
        <p:txBody>
          <a:bodyPr wrap="square" rtlCol="0">
            <a:spAutoFit/>
          </a:bodyPr>
          <a:lstStyle/>
          <a:p>
            <a:r>
              <a:rPr lang="en-US" sz="3000" b="1" dirty="0">
                <a:solidFill>
                  <a:srgbClr val="00B050"/>
                </a:solidFill>
              </a:rPr>
              <a:t>Help me to always say YES to Jesus.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9"/>
                                        </p:tgtEl>
                                        <p:attrNameLst>
                                          <p:attrName>style.visibility</p:attrName>
                                        </p:attrNameLst>
                                      </p:cBhvr>
                                      <p:to>
                                        <p:strVal val="visible"/>
                                      </p:to>
                                    </p:set>
                                    <p:anim calcmode="lin" valueType="num">
                                      <p:cBhvr>
                                        <p:cTn id="7" dur="500" fill="hold"/>
                                        <p:tgtEl>
                                          <p:spTgt spid="529"/>
                                        </p:tgtEl>
                                        <p:attrNameLst>
                                          <p:attrName>ppt_w</p:attrName>
                                        </p:attrNameLst>
                                      </p:cBhvr>
                                      <p:tavLst>
                                        <p:tav tm="0">
                                          <p:val>
                                            <p:fltVal val="0"/>
                                          </p:val>
                                        </p:tav>
                                        <p:tav tm="100000">
                                          <p:val>
                                            <p:strVal val="#ppt_w"/>
                                          </p:val>
                                        </p:tav>
                                      </p:tavLst>
                                    </p:anim>
                                    <p:anim calcmode="lin" valueType="num">
                                      <p:cBhvr>
                                        <p:cTn id="8" dur="500" fill="hold"/>
                                        <p:tgtEl>
                                          <p:spTgt spid="529"/>
                                        </p:tgtEl>
                                        <p:attrNameLst>
                                          <p:attrName>ppt_h</p:attrName>
                                        </p:attrNameLst>
                                      </p:cBhvr>
                                      <p:tavLst>
                                        <p:tav tm="0">
                                          <p:val>
                                            <p:fltVal val="0"/>
                                          </p:val>
                                        </p:tav>
                                        <p:tav tm="100000">
                                          <p:val>
                                            <p:strVal val="#ppt_h"/>
                                          </p:val>
                                        </p:tav>
                                      </p:tavLst>
                                    </p:anim>
                                    <p:animEffect transition="in" filter="fade">
                                      <p:cBhvr>
                                        <p:cTn id="9" dur="500"/>
                                        <p:tgtEl>
                                          <p:spTgt spid="529"/>
                                        </p:tgtEl>
                                      </p:cBhvr>
                                    </p:animEffect>
                                  </p:childTnLst>
                                </p:cTn>
                              </p:par>
                              <p:par>
                                <p:cTn id="10" presetID="53" presetClass="entr" presetSubtype="16"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Effect transition="in" filter="fade">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40"/>
          <p:cNvSpPr txBox="1"/>
          <p:nvPr/>
        </p:nvSpPr>
        <p:spPr>
          <a:xfrm>
            <a:off x="590550" y="507780"/>
            <a:ext cx="8013124" cy="1384954"/>
          </a:xfrm>
          <a:prstGeom prst="rect">
            <a:avLst/>
          </a:prstGeom>
          <a:noFill/>
          <a:ln>
            <a:noFill/>
          </a:ln>
        </p:spPr>
        <p:txBody>
          <a:bodyPr spcFirstLastPara="1" wrap="square" lIns="91425" tIns="45700" rIns="91425" bIns="45700" anchor="t" anchorCtr="0">
            <a:spAutoFit/>
          </a:bodyPr>
          <a:lstStyle/>
          <a:p>
            <a:pPr marL="0" marR="0" lvl="1" indent="0" algn="ctr" rtl="0">
              <a:lnSpc>
                <a:spcPct val="100000"/>
              </a:lnSpc>
              <a:spcBef>
                <a:spcPts val="0"/>
              </a:spcBef>
              <a:spcAft>
                <a:spcPts val="0"/>
              </a:spcAft>
              <a:buClr>
                <a:srgbClr val="0070C0"/>
              </a:buClr>
              <a:buSzPts val="2800"/>
              <a:buFont typeface="Arial"/>
              <a:buNone/>
            </a:pPr>
            <a:r>
              <a:rPr lang="en-US" sz="2800" b="1" i="0" u="none" strike="noStrike" cap="none" dirty="0">
                <a:solidFill>
                  <a:srgbClr val="0070C0"/>
                </a:solidFill>
                <a:latin typeface="Arial"/>
                <a:ea typeface="Arial"/>
                <a:cs typeface="Arial"/>
                <a:sym typeface="Arial"/>
              </a:rPr>
              <a:t>Our Mother will love that you give her your heart and she will give you Her Heart! </a:t>
            </a:r>
          </a:p>
          <a:p>
            <a:pPr marL="0" marR="0" lvl="1" indent="0" algn="ctr" rtl="0">
              <a:lnSpc>
                <a:spcPct val="100000"/>
              </a:lnSpc>
              <a:spcBef>
                <a:spcPts val="0"/>
              </a:spcBef>
              <a:spcAft>
                <a:spcPts val="0"/>
              </a:spcAft>
              <a:buClr>
                <a:srgbClr val="0070C0"/>
              </a:buClr>
              <a:buSzPts val="2800"/>
              <a:buFont typeface="Arial"/>
              <a:buNone/>
            </a:pPr>
            <a:r>
              <a:rPr lang="en-US" sz="2800" b="1" i="0" u="none" strike="noStrike" cap="none" dirty="0">
                <a:solidFill>
                  <a:srgbClr val="0070C0"/>
                </a:solidFill>
                <a:latin typeface="Arial"/>
                <a:ea typeface="Arial"/>
                <a:cs typeface="Arial"/>
                <a:sym typeface="Arial"/>
              </a:rPr>
              <a:t>She said: </a:t>
            </a:r>
            <a:endParaRPr dirty="0"/>
          </a:p>
        </p:txBody>
      </p:sp>
      <p:sp>
        <p:nvSpPr>
          <p:cNvPr id="562" name="Google Shape;562;p40"/>
          <p:cNvSpPr txBox="1"/>
          <p:nvPr/>
        </p:nvSpPr>
        <p:spPr>
          <a:xfrm>
            <a:off x="-87312" y="5614182"/>
            <a:ext cx="9231312"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Arial"/>
              <a:buNone/>
            </a:pPr>
            <a:r>
              <a:rPr lang="en-US" sz="3000" b="1" i="0" u="none" dirty="0">
                <a:solidFill>
                  <a:srgbClr val="0070C0"/>
                </a:solidFill>
                <a:sym typeface="Arial"/>
              </a:rPr>
              <a:t>“In the end, My Immaculate Heart will Triumph!”</a:t>
            </a:r>
            <a:endParaRPr sz="3000" dirty="0"/>
          </a:p>
        </p:txBody>
      </p:sp>
      <p:pic>
        <p:nvPicPr>
          <p:cNvPr id="563" name="Google Shape;563;p40"/>
          <p:cNvPicPr preferRelativeResize="0"/>
          <p:nvPr/>
        </p:nvPicPr>
        <p:blipFill rotWithShape="1">
          <a:blip r:embed="rId3">
            <a:alphaModFix/>
          </a:blip>
          <a:srcRect/>
          <a:stretch/>
        </p:blipFill>
        <p:spPr>
          <a:xfrm>
            <a:off x="1447800" y="2197708"/>
            <a:ext cx="5600700" cy="3111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animEffect transition="in" filter="fade">
                                      <p:cBhvr>
                                        <p:cTn id="7" dur="1000"/>
                                        <p:tgtEl>
                                          <p:spTgt spid="5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xEl>
                                              <p:pRg st="1" end="1"/>
                                            </p:txEl>
                                          </p:spTgt>
                                        </p:tgtEl>
                                        <p:attrNameLst>
                                          <p:attrName>style.visibility</p:attrName>
                                        </p:attrNameLst>
                                      </p:cBhvr>
                                      <p:to>
                                        <p:strVal val="visible"/>
                                      </p:to>
                                    </p:set>
                                    <p:animEffect transition="in" filter="fade">
                                      <p:cBhvr>
                                        <p:cTn id="12" dur="1000"/>
                                        <p:tgtEl>
                                          <p:spTgt spid="5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2">
                                            <p:txEl>
                                              <p:pRg st="0" end="0"/>
                                            </p:txEl>
                                          </p:spTgt>
                                        </p:tgtEl>
                                        <p:attrNameLst>
                                          <p:attrName>style.visibility</p:attrName>
                                        </p:attrNameLst>
                                      </p:cBhvr>
                                      <p:to>
                                        <p:strVal val="visible"/>
                                      </p:to>
                                    </p:set>
                                    <p:animEffect transition="in" filter="fade">
                                      <p:cBhvr>
                                        <p:cTn id="17" dur="1000"/>
                                        <p:tgtEl>
                                          <p:spTgt spid="5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7" name="Google Shape;577;p42"/>
          <p:cNvSpPr txBox="1"/>
          <p:nvPr/>
        </p:nvSpPr>
        <p:spPr>
          <a:xfrm>
            <a:off x="1" y="117475"/>
            <a:ext cx="9144000" cy="954067"/>
          </a:xfrm>
          <a:prstGeom prst="rect">
            <a:avLst/>
          </a:prstGeom>
          <a:noFill/>
          <a:ln>
            <a:noFill/>
          </a:ln>
        </p:spPr>
        <p:txBody>
          <a:bodyPr spcFirstLastPara="1" wrap="square" lIns="91425" tIns="45700" rIns="91425" bIns="45700" anchor="t" anchorCtr="0">
            <a:spAutoFit/>
          </a:bodyPr>
          <a:lstStyle/>
          <a:p>
            <a:pPr marL="0" marR="0" lvl="1" indent="0" algn="ctr" rtl="0">
              <a:lnSpc>
                <a:spcPct val="100000"/>
              </a:lnSpc>
              <a:spcBef>
                <a:spcPts val="0"/>
              </a:spcBef>
              <a:spcAft>
                <a:spcPts val="0"/>
              </a:spcAft>
              <a:buClr>
                <a:srgbClr val="FF0D5D"/>
              </a:buClr>
              <a:buSzPts val="2800"/>
              <a:buFont typeface="Arial"/>
              <a:buNone/>
            </a:pPr>
            <a:r>
              <a:rPr lang="en-US" sz="2800" b="1" i="0" u="none" strike="noStrike" cap="none" dirty="0">
                <a:solidFill>
                  <a:srgbClr val="FF0D5D"/>
                </a:solidFill>
                <a:latin typeface="Arial"/>
                <a:ea typeface="Arial"/>
                <a:cs typeface="Arial"/>
                <a:sym typeface="Arial"/>
              </a:rPr>
              <a:t>Instructions to prepare for the Consecration.</a:t>
            </a:r>
          </a:p>
          <a:p>
            <a:pPr marL="0" marR="0" lvl="1" indent="0" algn="ctr" rtl="0">
              <a:lnSpc>
                <a:spcPct val="100000"/>
              </a:lnSpc>
              <a:spcBef>
                <a:spcPts val="0"/>
              </a:spcBef>
              <a:spcAft>
                <a:spcPts val="0"/>
              </a:spcAft>
              <a:buClr>
                <a:srgbClr val="FF0D5D"/>
              </a:buClr>
              <a:buSzPts val="2800"/>
              <a:buFont typeface="Arial"/>
              <a:buNone/>
            </a:pPr>
            <a:r>
              <a:rPr lang="en-US" sz="2800" b="1" dirty="0">
                <a:solidFill>
                  <a:srgbClr val="FF0D5D"/>
                </a:solidFill>
              </a:rPr>
              <a:t>www.fcpeace.org</a:t>
            </a:r>
            <a:endParaRPr dirty="0"/>
          </a:p>
        </p:txBody>
      </p:sp>
      <p:sp>
        <p:nvSpPr>
          <p:cNvPr id="580" name="Google Shape;580;p42"/>
          <p:cNvSpPr txBox="1"/>
          <p:nvPr/>
        </p:nvSpPr>
        <p:spPr>
          <a:xfrm>
            <a:off x="95250" y="1083858"/>
            <a:ext cx="9048750" cy="954067"/>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70C0"/>
              </a:buClr>
              <a:buSzPts val="2800"/>
              <a:buFont typeface="Arial"/>
              <a:buAutoNum type="arabicPeriod"/>
            </a:pPr>
            <a:r>
              <a:rPr lang="es-UY" sz="2800" b="0" i="0" u="none" dirty="0" err="1">
                <a:solidFill>
                  <a:srgbClr val="0070C0"/>
                </a:solidFill>
                <a:sym typeface="Arial"/>
              </a:rPr>
              <a:t>Make</a:t>
            </a:r>
            <a:r>
              <a:rPr lang="es-UY" sz="2800" b="0" i="0" u="none" dirty="0">
                <a:solidFill>
                  <a:srgbClr val="0070C0"/>
                </a:solidFill>
                <a:sym typeface="Arial"/>
              </a:rPr>
              <a:t> </a:t>
            </a:r>
            <a:r>
              <a:rPr lang="es-UY" sz="2800" b="0" i="0" u="none" dirty="0" err="1">
                <a:solidFill>
                  <a:srgbClr val="0070C0"/>
                </a:solidFill>
                <a:sym typeface="Arial"/>
              </a:rPr>
              <a:t>the</a:t>
            </a:r>
            <a:r>
              <a:rPr lang="es-UY" sz="2800" b="0" i="0" u="none" dirty="0">
                <a:solidFill>
                  <a:srgbClr val="0070C0"/>
                </a:solidFill>
                <a:sym typeface="Arial"/>
              </a:rPr>
              <a:t> </a:t>
            </a:r>
            <a:r>
              <a:rPr lang="es-UY" sz="2800" b="0" i="0" u="none" dirty="0" err="1">
                <a:solidFill>
                  <a:srgbClr val="0070C0"/>
                </a:solidFill>
                <a:sym typeface="Arial"/>
              </a:rPr>
              <a:t>Prayer</a:t>
            </a:r>
            <a:r>
              <a:rPr lang="es-UY" sz="2800" b="0" i="0" u="none" dirty="0">
                <a:solidFill>
                  <a:srgbClr val="0070C0"/>
                </a:solidFill>
                <a:sym typeface="Arial"/>
              </a:rPr>
              <a:t> Altar </a:t>
            </a:r>
            <a:r>
              <a:rPr lang="es-UY" sz="2800" b="0" i="0" u="none" dirty="0" err="1">
                <a:solidFill>
                  <a:srgbClr val="0070C0"/>
                </a:solidFill>
                <a:sym typeface="Arial"/>
              </a:rPr>
              <a:t>where</a:t>
            </a:r>
            <a:r>
              <a:rPr lang="es-UY" sz="2800" b="0" i="0" u="none" dirty="0">
                <a:solidFill>
                  <a:srgbClr val="0070C0"/>
                </a:solidFill>
                <a:sym typeface="Arial"/>
              </a:rPr>
              <a:t> </a:t>
            </a:r>
            <a:r>
              <a:rPr lang="es-UY" sz="2800" b="0" i="0" u="none" dirty="0" err="1">
                <a:solidFill>
                  <a:srgbClr val="0070C0"/>
                </a:solidFill>
                <a:sym typeface="Arial"/>
              </a:rPr>
              <a:t>the</a:t>
            </a:r>
            <a:r>
              <a:rPr lang="es-UY" sz="2800" b="0" i="0" u="none" dirty="0">
                <a:solidFill>
                  <a:srgbClr val="0070C0"/>
                </a:solidFill>
                <a:sym typeface="Arial"/>
              </a:rPr>
              <a:t> </a:t>
            </a:r>
            <a:r>
              <a:rPr lang="es-UY" sz="2800" b="0" i="0" u="none" dirty="0" err="1">
                <a:solidFill>
                  <a:srgbClr val="0070C0"/>
                </a:solidFill>
                <a:sym typeface="Arial"/>
              </a:rPr>
              <a:t>family</a:t>
            </a:r>
            <a:r>
              <a:rPr lang="es-UY" sz="2800" b="0" i="0" u="none" dirty="0">
                <a:solidFill>
                  <a:srgbClr val="0070C0"/>
                </a:solidFill>
                <a:sym typeface="Arial"/>
              </a:rPr>
              <a:t> </a:t>
            </a:r>
            <a:r>
              <a:rPr lang="es-UY" sz="2800" b="0" i="0" u="none" dirty="0" err="1">
                <a:solidFill>
                  <a:srgbClr val="0070C0"/>
                </a:solidFill>
                <a:sym typeface="Arial"/>
              </a:rPr>
              <a:t>unites</a:t>
            </a:r>
            <a:r>
              <a:rPr lang="es-UY" sz="2800" b="0" i="0" u="none" dirty="0">
                <a:solidFill>
                  <a:srgbClr val="0070C0"/>
                </a:solidFill>
                <a:sym typeface="Arial"/>
              </a:rPr>
              <a:t> </a:t>
            </a:r>
            <a:r>
              <a:rPr lang="es-UY" sz="2800" b="0" i="0" u="none" dirty="0" err="1">
                <a:solidFill>
                  <a:srgbClr val="0070C0"/>
                </a:solidFill>
                <a:sym typeface="Arial"/>
              </a:rPr>
              <a:t>to</a:t>
            </a:r>
            <a:r>
              <a:rPr lang="es-UY" sz="2800" b="0" i="0" u="none" dirty="0">
                <a:solidFill>
                  <a:srgbClr val="0070C0"/>
                </a:solidFill>
                <a:sym typeface="Arial"/>
              </a:rPr>
              <a:t> </a:t>
            </a:r>
            <a:r>
              <a:rPr lang="es-UY" sz="2800" b="0" i="0" u="none" dirty="0" err="1">
                <a:solidFill>
                  <a:srgbClr val="0070C0"/>
                </a:solidFill>
                <a:sym typeface="Arial"/>
              </a:rPr>
              <a:t>pray</a:t>
            </a:r>
            <a:r>
              <a:rPr lang="es-UY" sz="2800" b="0" i="0" u="none" dirty="0">
                <a:solidFill>
                  <a:srgbClr val="0070C0"/>
                </a:solidFill>
                <a:sym typeface="Arial"/>
              </a:rPr>
              <a:t> </a:t>
            </a:r>
            <a:r>
              <a:rPr lang="es-UY" sz="2800" b="0" i="0" u="none" dirty="0" err="1">
                <a:solidFill>
                  <a:srgbClr val="0070C0"/>
                </a:solidFill>
                <a:sym typeface="Arial"/>
              </a:rPr>
              <a:t>the</a:t>
            </a:r>
            <a:r>
              <a:rPr lang="es-UY" sz="2800" b="0" i="0" u="none" dirty="0">
                <a:solidFill>
                  <a:srgbClr val="0070C0"/>
                </a:solidFill>
                <a:sym typeface="Arial"/>
              </a:rPr>
              <a:t> </a:t>
            </a:r>
            <a:r>
              <a:rPr lang="es-UY" sz="2800" b="0" i="0" u="none" dirty="0" err="1">
                <a:solidFill>
                  <a:srgbClr val="0070C0"/>
                </a:solidFill>
                <a:sym typeface="Arial"/>
              </a:rPr>
              <a:t>Rosary</a:t>
            </a:r>
            <a:r>
              <a:rPr lang="es-UY" sz="2800" b="0" i="0" u="none" dirty="0">
                <a:solidFill>
                  <a:srgbClr val="0070C0"/>
                </a:solidFill>
                <a:sym typeface="Arial"/>
              </a:rPr>
              <a:t> and </a:t>
            </a:r>
            <a:r>
              <a:rPr lang="es-UY" sz="2800" b="0" i="0" u="none" dirty="0" err="1">
                <a:solidFill>
                  <a:srgbClr val="0070C0"/>
                </a:solidFill>
                <a:sym typeface="Arial"/>
              </a:rPr>
              <a:t>other</a:t>
            </a:r>
            <a:r>
              <a:rPr lang="es-UY" sz="2800" b="0" i="0" u="none" dirty="0">
                <a:solidFill>
                  <a:srgbClr val="0070C0"/>
                </a:solidFill>
                <a:sym typeface="Arial"/>
              </a:rPr>
              <a:t> </a:t>
            </a:r>
            <a:r>
              <a:rPr lang="es-UY" sz="2800" b="0" i="0" u="none" dirty="0" err="1">
                <a:solidFill>
                  <a:srgbClr val="0070C0"/>
                </a:solidFill>
                <a:sym typeface="Arial"/>
              </a:rPr>
              <a:t>prayers</a:t>
            </a:r>
            <a:r>
              <a:rPr lang="es-UY" sz="2800" b="0" i="0" u="none" dirty="0">
                <a:solidFill>
                  <a:srgbClr val="0070C0"/>
                </a:solidFill>
                <a:sym typeface="Arial"/>
              </a:rPr>
              <a:t>.</a:t>
            </a:r>
            <a:endParaRPr lang="es-UY" dirty="0"/>
          </a:p>
        </p:txBody>
      </p:sp>
      <p:pic>
        <p:nvPicPr>
          <p:cNvPr id="581" name="Google Shape;581;p42"/>
          <p:cNvPicPr preferRelativeResize="0"/>
          <p:nvPr/>
        </p:nvPicPr>
        <p:blipFill rotWithShape="1">
          <a:blip r:embed="rId3">
            <a:alphaModFix/>
          </a:blip>
          <a:srcRect/>
          <a:stretch/>
        </p:blipFill>
        <p:spPr>
          <a:xfrm>
            <a:off x="604911" y="2037926"/>
            <a:ext cx="3390314" cy="4702600"/>
          </a:xfrm>
          <a:prstGeom prst="rect">
            <a:avLst/>
          </a:prstGeom>
          <a:noFill/>
          <a:ln>
            <a:noFill/>
          </a:ln>
        </p:spPr>
      </p:pic>
      <p:pic>
        <p:nvPicPr>
          <p:cNvPr id="582" name="Google Shape;582;p42"/>
          <p:cNvPicPr preferRelativeResize="0"/>
          <p:nvPr/>
        </p:nvPicPr>
        <p:blipFill rotWithShape="1">
          <a:blip r:embed="rId4">
            <a:alphaModFix/>
          </a:blip>
          <a:srcRect/>
          <a:stretch/>
        </p:blipFill>
        <p:spPr>
          <a:xfrm>
            <a:off x="4891675" y="2037925"/>
            <a:ext cx="3281654" cy="4702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0">
                                            <p:txEl>
                                              <p:pRg st="0" end="0"/>
                                            </p:txEl>
                                          </p:spTgt>
                                        </p:tgtEl>
                                        <p:attrNameLst>
                                          <p:attrName>style.visibility</p:attrName>
                                        </p:attrNameLst>
                                      </p:cBhvr>
                                      <p:to>
                                        <p:strVal val="visible"/>
                                      </p:to>
                                    </p:set>
                                    <p:animEffect transition="in" filter="fade">
                                      <p:cBhvr>
                                        <p:cTn id="7" dur="1000"/>
                                        <p:tgtEl>
                                          <p:spTgt spid="580">
                                            <p:txEl>
                                              <p:pRg st="0" end="0"/>
                                            </p:txEl>
                                          </p:spTgt>
                                        </p:tgtEl>
                                      </p:cBhvr>
                                    </p:animEffect>
                                    <p:anim calcmode="lin" valueType="num">
                                      <p:cBhvr>
                                        <p:cTn id="8" dur="1000" fill="hold"/>
                                        <p:tgtEl>
                                          <p:spTgt spid="58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81"/>
                                        </p:tgtEl>
                                        <p:attrNameLst>
                                          <p:attrName>style.visibility</p:attrName>
                                        </p:attrNameLst>
                                      </p:cBhvr>
                                      <p:to>
                                        <p:strVal val="visible"/>
                                      </p:to>
                                    </p:set>
                                    <p:animEffect transition="in" filter="fade">
                                      <p:cBhvr>
                                        <p:cTn id="12" dur="1000"/>
                                        <p:tgtEl>
                                          <p:spTgt spid="581"/>
                                        </p:tgtEl>
                                      </p:cBhvr>
                                    </p:animEffect>
                                    <p:anim calcmode="lin" valueType="num">
                                      <p:cBhvr>
                                        <p:cTn id="13" dur="1000" fill="hold"/>
                                        <p:tgtEl>
                                          <p:spTgt spid="581"/>
                                        </p:tgtEl>
                                        <p:attrNameLst>
                                          <p:attrName>ppt_x</p:attrName>
                                        </p:attrNameLst>
                                      </p:cBhvr>
                                      <p:tavLst>
                                        <p:tav tm="0">
                                          <p:val>
                                            <p:strVal val="#ppt_x"/>
                                          </p:val>
                                        </p:tav>
                                        <p:tav tm="100000">
                                          <p:val>
                                            <p:strVal val="#ppt_x"/>
                                          </p:val>
                                        </p:tav>
                                      </p:tavLst>
                                    </p:anim>
                                    <p:anim calcmode="lin" valueType="num">
                                      <p:cBhvr>
                                        <p:cTn id="14" dur="1000" fill="hold"/>
                                        <p:tgtEl>
                                          <p:spTgt spid="58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82"/>
                                        </p:tgtEl>
                                        <p:attrNameLst>
                                          <p:attrName>style.visibility</p:attrName>
                                        </p:attrNameLst>
                                      </p:cBhvr>
                                      <p:to>
                                        <p:strVal val="visible"/>
                                      </p:to>
                                    </p:set>
                                    <p:animEffect transition="in" filter="fade">
                                      <p:cBhvr>
                                        <p:cTn id="17" dur="1000"/>
                                        <p:tgtEl>
                                          <p:spTgt spid="582"/>
                                        </p:tgtEl>
                                      </p:cBhvr>
                                    </p:animEffect>
                                    <p:anim calcmode="lin" valueType="num">
                                      <p:cBhvr>
                                        <p:cTn id="18" dur="1000" fill="hold"/>
                                        <p:tgtEl>
                                          <p:spTgt spid="582"/>
                                        </p:tgtEl>
                                        <p:attrNameLst>
                                          <p:attrName>ppt_x</p:attrName>
                                        </p:attrNameLst>
                                      </p:cBhvr>
                                      <p:tavLst>
                                        <p:tav tm="0">
                                          <p:val>
                                            <p:strVal val="#ppt_x"/>
                                          </p:val>
                                        </p:tav>
                                        <p:tav tm="100000">
                                          <p:val>
                                            <p:strVal val="#ppt_x"/>
                                          </p:val>
                                        </p:tav>
                                      </p:tavLst>
                                    </p:anim>
                                    <p:anim calcmode="lin" valueType="num">
                                      <p:cBhvr>
                                        <p:cTn id="19" dur="1000" fill="hold"/>
                                        <p:tgtEl>
                                          <p:spTgt spid="5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54E3-7EF6-2A0F-6606-699C1500043D}"/>
              </a:ext>
            </a:extLst>
          </p:cNvPr>
          <p:cNvSpPr>
            <a:spLocks noGrp="1"/>
          </p:cNvSpPr>
          <p:nvPr>
            <p:ph type="title"/>
          </p:nvPr>
        </p:nvSpPr>
        <p:spPr>
          <a:xfrm>
            <a:off x="685800" y="55418"/>
            <a:ext cx="7772400" cy="401782"/>
          </a:xfrm>
        </p:spPr>
        <p:txBody>
          <a:bodyPr/>
          <a:lstStyle/>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https://youtu.be/Lq73fk01z2E</a:t>
            </a:r>
            <a:endParaRPr lang="en-US" dirty="0"/>
          </a:p>
        </p:txBody>
      </p:sp>
      <p:pic>
        <p:nvPicPr>
          <p:cNvPr id="4" name="Online Media 3" title="The Day the Sun Danced: The True Story of Fatima | The Saints and Heroes Collection">
            <a:hlinkClick r:id="" action="ppaction://media"/>
            <a:extLst>
              <a:ext uri="{FF2B5EF4-FFF2-40B4-BE49-F238E27FC236}">
                <a16:creationId xmlns:a16="http://schemas.microsoft.com/office/drawing/2014/main" id="{380A375E-6F22-AC20-BBF9-AF4FD4D0FCEF}"/>
              </a:ext>
            </a:extLst>
          </p:cNvPr>
          <p:cNvPicPr>
            <a:picLocks noRot="1" noChangeAspect="1"/>
          </p:cNvPicPr>
          <p:nvPr>
            <a:videoFile r:link="rId1"/>
          </p:nvPr>
        </p:nvPicPr>
        <p:blipFill>
          <a:blip r:embed="rId4"/>
          <a:stretch>
            <a:fillRect/>
          </a:stretch>
        </p:blipFill>
        <p:spPr>
          <a:xfrm>
            <a:off x="0" y="360218"/>
            <a:ext cx="9144000" cy="6442364"/>
          </a:xfrm>
          <a:prstGeom prst="rect">
            <a:avLst/>
          </a:prstGeom>
        </p:spPr>
      </p:pic>
    </p:spTree>
    <p:extLst>
      <p:ext uri="{BB962C8B-B14F-4D97-AF65-F5344CB8AC3E}">
        <p14:creationId xmlns:p14="http://schemas.microsoft.com/office/powerpoint/2010/main" val="271940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A758-1BE2-40A6-98AF-EA4FC2068C0B}"/>
              </a:ext>
            </a:extLst>
          </p:cNvPr>
          <p:cNvSpPr>
            <a:spLocks noGrp="1"/>
          </p:cNvSpPr>
          <p:nvPr>
            <p:ph type="title"/>
          </p:nvPr>
        </p:nvSpPr>
        <p:spPr>
          <a:xfrm>
            <a:off x="0" y="0"/>
            <a:ext cx="9144000" cy="1392702"/>
          </a:xfrm>
        </p:spPr>
        <p:txBody>
          <a:bodyPr/>
          <a:lstStyle/>
          <a:p>
            <a:r>
              <a:rPr lang="es-UY" sz="2800" b="0" i="0" u="none" dirty="0" err="1">
                <a:solidFill>
                  <a:srgbClr val="0070C0"/>
                </a:solidFill>
                <a:sym typeface="Arial"/>
              </a:rPr>
              <a:t>See</a:t>
            </a:r>
            <a:r>
              <a:rPr lang="es-UY" sz="2800" b="0" i="0" u="none" dirty="0">
                <a:solidFill>
                  <a:srgbClr val="0070C0"/>
                </a:solidFill>
                <a:sym typeface="Arial"/>
              </a:rPr>
              <a:t> </a:t>
            </a:r>
            <a:r>
              <a:rPr lang="es-UY" sz="2800" b="0" i="0" u="none" dirty="0" err="1">
                <a:solidFill>
                  <a:srgbClr val="0070C0"/>
                </a:solidFill>
                <a:sym typeface="Arial"/>
              </a:rPr>
              <a:t>my</a:t>
            </a:r>
            <a:r>
              <a:rPr lang="es-UY" sz="2800" b="0" i="0" u="none" dirty="0">
                <a:solidFill>
                  <a:srgbClr val="0070C0"/>
                </a:solidFill>
                <a:sym typeface="Arial"/>
              </a:rPr>
              <a:t> Book </a:t>
            </a:r>
            <a:r>
              <a:rPr lang="es-UY" sz="2800" b="0" i="0" u="none" dirty="0" err="1">
                <a:solidFill>
                  <a:srgbClr val="0070C0"/>
                </a:solidFill>
                <a:sym typeface="Arial"/>
              </a:rPr>
              <a:t>of</a:t>
            </a:r>
            <a:r>
              <a:rPr lang="es-UY" sz="2800" b="0" i="0" u="none" dirty="0">
                <a:solidFill>
                  <a:srgbClr val="0070C0"/>
                </a:solidFill>
                <a:sym typeface="Arial"/>
              </a:rPr>
              <a:t> </a:t>
            </a:r>
            <a:r>
              <a:rPr lang="es-UY" sz="2800" b="0" i="0" u="none" dirty="0" err="1">
                <a:solidFill>
                  <a:srgbClr val="0070C0"/>
                </a:solidFill>
                <a:sym typeface="Arial"/>
              </a:rPr>
              <a:t>Prayers</a:t>
            </a:r>
            <a:r>
              <a:rPr lang="es-UY" sz="2800" b="0" i="0" u="none" dirty="0">
                <a:solidFill>
                  <a:srgbClr val="0070C0"/>
                </a:solidFill>
                <a:sym typeface="Arial"/>
              </a:rPr>
              <a:t> and color </a:t>
            </a:r>
            <a:r>
              <a:rPr lang="es-UY" sz="2800" b="0" i="0" u="none" dirty="0" err="1">
                <a:solidFill>
                  <a:srgbClr val="0070C0"/>
                </a:solidFill>
                <a:sym typeface="Arial"/>
              </a:rPr>
              <a:t>the</a:t>
            </a:r>
            <a:r>
              <a:rPr lang="es-UY" sz="2800" b="0" i="0" u="none" dirty="0">
                <a:solidFill>
                  <a:srgbClr val="0070C0"/>
                </a:solidFill>
                <a:sym typeface="Arial"/>
              </a:rPr>
              <a:t> 1st </a:t>
            </a:r>
            <a:r>
              <a:rPr lang="es-UY" sz="2800" b="0" i="0" u="none" dirty="0" err="1">
                <a:solidFill>
                  <a:srgbClr val="0070C0"/>
                </a:solidFill>
                <a:sym typeface="Arial"/>
              </a:rPr>
              <a:t>day</a:t>
            </a:r>
            <a:r>
              <a:rPr lang="es-UY" sz="2800" b="0" i="0" u="none" dirty="0">
                <a:solidFill>
                  <a:srgbClr val="0070C0"/>
                </a:solidFill>
                <a:sym typeface="Arial"/>
              </a:rPr>
              <a:t> and </a:t>
            </a:r>
            <a:r>
              <a:rPr lang="es-UY" sz="2800" b="0" i="0" u="none" dirty="0" err="1">
                <a:solidFill>
                  <a:srgbClr val="0070C0"/>
                </a:solidFill>
                <a:sym typeface="Arial"/>
              </a:rPr>
              <a:t>say</a:t>
            </a:r>
            <a:r>
              <a:rPr lang="es-UY" sz="2800" b="0" i="0" u="none" dirty="0">
                <a:solidFill>
                  <a:srgbClr val="0070C0"/>
                </a:solidFill>
                <a:sym typeface="Arial"/>
              </a:rPr>
              <a:t> </a:t>
            </a:r>
            <a:r>
              <a:rPr lang="es-UY" sz="2800" b="0" i="0" u="none" dirty="0" err="1">
                <a:solidFill>
                  <a:srgbClr val="0070C0"/>
                </a:solidFill>
                <a:sym typeface="Arial"/>
              </a:rPr>
              <a:t>the</a:t>
            </a:r>
            <a:r>
              <a:rPr lang="es-UY" sz="2800" b="0" i="0" u="none" dirty="0">
                <a:solidFill>
                  <a:srgbClr val="0070C0"/>
                </a:solidFill>
                <a:sym typeface="Arial"/>
              </a:rPr>
              <a:t> </a:t>
            </a:r>
            <a:r>
              <a:rPr lang="es-UY" sz="2800" b="0" i="0" u="none" dirty="0" err="1">
                <a:solidFill>
                  <a:srgbClr val="0070C0"/>
                </a:solidFill>
                <a:sym typeface="Arial"/>
              </a:rPr>
              <a:t>prayers</a:t>
            </a:r>
            <a:r>
              <a:rPr lang="es-UY" sz="2800" b="0" i="0" u="none" dirty="0">
                <a:solidFill>
                  <a:srgbClr val="0070C0"/>
                </a:solidFill>
                <a:sym typeface="Arial"/>
              </a:rPr>
              <a:t> </a:t>
            </a:r>
            <a:r>
              <a:rPr lang="es-UY" sz="2800" b="0" i="0" u="none" dirty="0" err="1">
                <a:solidFill>
                  <a:srgbClr val="0070C0"/>
                </a:solidFill>
                <a:sym typeface="Arial"/>
              </a:rPr>
              <a:t>together</a:t>
            </a:r>
            <a:r>
              <a:rPr lang="es-UY" sz="2800" b="0" i="0" u="none" dirty="0">
                <a:solidFill>
                  <a:srgbClr val="0070C0"/>
                </a:solidFill>
                <a:sym typeface="Arial"/>
              </a:rPr>
              <a:t> </a:t>
            </a:r>
            <a:r>
              <a:rPr lang="es-UY" sz="2800" b="0" i="0" u="none" dirty="0" err="1">
                <a:solidFill>
                  <a:srgbClr val="0070C0"/>
                </a:solidFill>
                <a:sym typeface="Arial"/>
              </a:rPr>
              <a:t>with</a:t>
            </a:r>
            <a:r>
              <a:rPr lang="es-UY" sz="2800" b="0" i="0" u="none" dirty="0">
                <a:solidFill>
                  <a:srgbClr val="0070C0"/>
                </a:solidFill>
                <a:sym typeface="Arial"/>
              </a:rPr>
              <a:t> </a:t>
            </a:r>
            <a:r>
              <a:rPr lang="es-UY" sz="2800" b="0" i="0" u="none" dirty="0" err="1">
                <a:solidFill>
                  <a:srgbClr val="0070C0"/>
                </a:solidFill>
                <a:sym typeface="Arial"/>
              </a:rPr>
              <a:t>the</a:t>
            </a:r>
            <a:r>
              <a:rPr lang="es-UY" sz="2800" b="0" i="0" u="none" dirty="0">
                <a:solidFill>
                  <a:srgbClr val="0070C0"/>
                </a:solidFill>
                <a:sym typeface="Arial"/>
              </a:rPr>
              <a:t> </a:t>
            </a:r>
            <a:r>
              <a:rPr lang="es-UY" sz="2800" b="0" i="0" u="none" dirty="0" err="1">
                <a:solidFill>
                  <a:srgbClr val="0070C0"/>
                </a:solidFill>
                <a:sym typeface="Arial"/>
              </a:rPr>
              <a:t>family</a:t>
            </a:r>
            <a:r>
              <a:rPr lang="es-UY" sz="2800" b="0" i="0" u="none" dirty="0">
                <a:solidFill>
                  <a:srgbClr val="0070C0"/>
                </a:solidFill>
                <a:sym typeface="Arial"/>
              </a:rPr>
              <a:t>. At </a:t>
            </a:r>
            <a:r>
              <a:rPr lang="es-UY" sz="2800" b="0" i="0" u="none" dirty="0" err="1">
                <a:solidFill>
                  <a:srgbClr val="0070C0"/>
                </a:solidFill>
                <a:sym typeface="Arial"/>
              </a:rPr>
              <a:t>the</a:t>
            </a:r>
            <a:r>
              <a:rPr lang="es-UY" sz="2800" b="0" i="0" u="none" dirty="0">
                <a:solidFill>
                  <a:srgbClr val="0070C0"/>
                </a:solidFill>
                <a:sym typeface="Arial"/>
              </a:rPr>
              <a:t> </a:t>
            </a:r>
            <a:r>
              <a:rPr lang="es-UY" sz="2800" b="0" i="0" u="none" dirty="0" err="1">
                <a:solidFill>
                  <a:srgbClr val="0070C0"/>
                </a:solidFill>
                <a:sym typeface="Arial"/>
              </a:rPr>
              <a:t>end</a:t>
            </a:r>
            <a:r>
              <a:rPr lang="es-UY" sz="2800" b="0" i="0" u="none" dirty="0">
                <a:solidFill>
                  <a:srgbClr val="0070C0"/>
                </a:solidFill>
                <a:sym typeface="Arial"/>
              </a:rPr>
              <a:t>, </a:t>
            </a:r>
            <a:r>
              <a:rPr lang="es-UY" sz="2800" b="0" i="0" u="none" dirty="0" err="1">
                <a:solidFill>
                  <a:srgbClr val="0070C0"/>
                </a:solidFill>
                <a:sym typeface="Arial"/>
              </a:rPr>
              <a:t>there</a:t>
            </a:r>
            <a:r>
              <a:rPr lang="es-UY" sz="2800" b="0" i="0" u="none" dirty="0">
                <a:solidFill>
                  <a:srgbClr val="0070C0"/>
                </a:solidFill>
                <a:sym typeface="Arial"/>
              </a:rPr>
              <a:t> </a:t>
            </a:r>
            <a:r>
              <a:rPr lang="es-UY" sz="2800" b="0" i="0" u="none" dirty="0" err="1">
                <a:solidFill>
                  <a:srgbClr val="0070C0"/>
                </a:solidFill>
                <a:sym typeface="Arial"/>
              </a:rPr>
              <a:t>is</a:t>
            </a:r>
            <a:r>
              <a:rPr lang="es-UY" sz="2800" b="0" i="0" u="none" dirty="0">
                <a:solidFill>
                  <a:srgbClr val="0070C0"/>
                </a:solidFill>
                <a:sym typeface="Arial"/>
              </a:rPr>
              <a:t> </a:t>
            </a:r>
            <a:r>
              <a:rPr lang="es-UY" sz="2800" b="0" i="0" u="none" dirty="0" err="1">
                <a:solidFill>
                  <a:srgbClr val="0070C0"/>
                </a:solidFill>
                <a:sym typeface="Arial"/>
              </a:rPr>
              <a:t>space</a:t>
            </a:r>
            <a:r>
              <a:rPr lang="es-UY" sz="2800" b="0" i="0" u="none" dirty="0">
                <a:solidFill>
                  <a:srgbClr val="0070C0"/>
                </a:solidFill>
                <a:sym typeface="Arial"/>
              </a:rPr>
              <a:t> </a:t>
            </a:r>
            <a:r>
              <a:rPr lang="es-UY" sz="2800" b="0" i="0" u="none" dirty="0" err="1">
                <a:solidFill>
                  <a:srgbClr val="0070C0"/>
                </a:solidFill>
                <a:sym typeface="Arial"/>
              </a:rPr>
              <a:t>to</a:t>
            </a:r>
            <a:r>
              <a:rPr lang="es-UY" sz="2800" b="0" i="0" u="none" dirty="0">
                <a:solidFill>
                  <a:srgbClr val="0070C0"/>
                </a:solidFill>
                <a:sym typeface="Arial"/>
              </a:rPr>
              <a:t> </a:t>
            </a:r>
            <a:r>
              <a:rPr lang="es-UY" sz="2800" b="0" i="0" u="none" dirty="0" err="1">
                <a:solidFill>
                  <a:srgbClr val="0070C0"/>
                </a:solidFill>
                <a:sym typeface="Arial"/>
              </a:rPr>
              <a:t>write</a:t>
            </a:r>
            <a:r>
              <a:rPr lang="es-UY" sz="2800" b="0" i="0" u="none" dirty="0">
                <a:solidFill>
                  <a:srgbClr val="0070C0"/>
                </a:solidFill>
                <a:sym typeface="Arial"/>
              </a:rPr>
              <a:t> </a:t>
            </a:r>
            <a:r>
              <a:rPr lang="es-UY" sz="2800" b="0" i="0" u="none" dirty="0" err="1">
                <a:solidFill>
                  <a:srgbClr val="0070C0"/>
                </a:solidFill>
                <a:sym typeface="Arial"/>
              </a:rPr>
              <a:t>your</a:t>
            </a:r>
            <a:r>
              <a:rPr lang="es-UY" sz="2800" b="0" i="0" u="none" dirty="0">
                <a:solidFill>
                  <a:srgbClr val="0070C0"/>
                </a:solidFill>
                <a:sym typeface="Arial"/>
              </a:rPr>
              <a:t> </a:t>
            </a:r>
            <a:r>
              <a:rPr lang="es-UY" sz="2800" dirty="0" err="1">
                <a:solidFill>
                  <a:srgbClr val="0070C0"/>
                </a:solidFill>
                <a:sym typeface="Arial"/>
              </a:rPr>
              <a:t>thoughts</a:t>
            </a:r>
            <a:r>
              <a:rPr lang="es-UY" sz="2800" dirty="0">
                <a:solidFill>
                  <a:srgbClr val="0070C0"/>
                </a:solidFill>
                <a:sym typeface="Arial"/>
              </a:rPr>
              <a:t> </a:t>
            </a:r>
            <a:r>
              <a:rPr lang="es-UY" sz="2800" dirty="0" err="1">
                <a:solidFill>
                  <a:srgbClr val="0070C0"/>
                </a:solidFill>
                <a:sym typeface="Arial"/>
              </a:rPr>
              <a:t>to</a:t>
            </a:r>
            <a:r>
              <a:rPr lang="es-UY" sz="2800" dirty="0">
                <a:solidFill>
                  <a:srgbClr val="0070C0"/>
                </a:solidFill>
                <a:sym typeface="Arial"/>
              </a:rPr>
              <a:t> </a:t>
            </a:r>
            <a:r>
              <a:rPr lang="es-UY" sz="2800" dirty="0" err="1">
                <a:solidFill>
                  <a:srgbClr val="0070C0"/>
                </a:solidFill>
                <a:sym typeface="Arial"/>
              </a:rPr>
              <a:t>Jesus</a:t>
            </a:r>
            <a:r>
              <a:rPr lang="es-UY" sz="2800" dirty="0">
                <a:solidFill>
                  <a:srgbClr val="0070C0"/>
                </a:solidFill>
                <a:sym typeface="Arial"/>
              </a:rPr>
              <a:t> and Mary.</a:t>
            </a:r>
            <a:endParaRPr lang="en-US" sz="2800" dirty="0"/>
          </a:p>
        </p:txBody>
      </p:sp>
      <p:graphicFrame>
        <p:nvGraphicFramePr>
          <p:cNvPr id="3" name="Google Shape;583;p42">
            <a:extLst>
              <a:ext uri="{FF2B5EF4-FFF2-40B4-BE49-F238E27FC236}">
                <a16:creationId xmlns:a16="http://schemas.microsoft.com/office/drawing/2014/main" id="{9A7B9D8C-B5BE-4C02-B424-CAE0DACAB198}"/>
              </a:ext>
            </a:extLst>
          </p:cNvPr>
          <p:cNvGraphicFramePr/>
          <p:nvPr>
            <p:extLst>
              <p:ext uri="{D42A27DB-BD31-4B8C-83A1-F6EECF244321}">
                <p14:modId xmlns:p14="http://schemas.microsoft.com/office/powerpoint/2010/main" val="1788685699"/>
              </p:ext>
            </p:extLst>
          </p:nvPr>
        </p:nvGraphicFramePr>
        <p:xfrm>
          <a:off x="2461846" y="1392702"/>
          <a:ext cx="4501662" cy="5289451"/>
        </p:xfrm>
        <a:graphic>
          <a:graphicData uri="http://schemas.openxmlformats.org/presentationml/2006/ole">
            <mc:AlternateContent xmlns:mc="http://schemas.openxmlformats.org/markup-compatibility/2006">
              <mc:Choice xmlns:v="urn:schemas-microsoft-com:vml" Requires="v">
                <p:oleObj r:id="rId2" imgW="1457325" imgH="2270125" progId="Word.Document.12">
                  <p:embed/>
                </p:oleObj>
              </mc:Choice>
              <mc:Fallback>
                <p:oleObj r:id="rId2" imgW="1457325" imgH="2270125" progId="Word.Document.12">
                  <p:embed/>
                  <p:pic>
                    <p:nvPicPr>
                      <p:cNvPr id="583" name="Google Shape;583;p42"/>
                      <p:cNvPicPr preferRelativeResize="0"/>
                      <p:nvPr/>
                    </p:nvPicPr>
                    <p:blipFill rotWithShape="1">
                      <a:blip r:embed="rId3">
                        <a:alphaModFix/>
                      </a:blip>
                      <a:srcRect/>
                      <a:stretch/>
                    </p:blipFill>
                    <p:spPr>
                      <a:xfrm>
                        <a:off x="2461846" y="1392702"/>
                        <a:ext cx="4501662" cy="5289451"/>
                      </a:xfrm>
                      <a:prstGeom prst="rect">
                        <a:avLst/>
                      </a:prstGeom>
                      <a:solidFill>
                        <a:srgbClr val="F8F8F8"/>
                      </a:solidFill>
                      <a:ln>
                        <a:noFill/>
                      </a:ln>
                    </p:spPr>
                  </p:pic>
                </p:oleObj>
              </mc:Fallback>
            </mc:AlternateContent>
          </a:graphicData>
        </a:graphic>
      </p:graphicFrame>
      <p:sp>
        <p:nvSpPr>
          <p:cNvPr id="4" name="TextBox 3">
            <a:extLst>
              <a:ext uri="{FF2B5EF4-FFF2-40B4-BE49-F238E27FC236}">
                <a16:creationId xmlns:a16="http://schemas.microsoft.com/office/drawing/2014/main" id="{6EC59B14-F053-05AF-B3ED-92D95970F86A}"/>
              </a:ext>
            </a:extLst>
          </p:cNvPr>
          <p:cNvSpPr txBox="1"/>
          <p:nvPr/>
        </p:nvSpPr>
        <p:spPr>
          <a:xfrm>
            <a:off x="2461846" y="1392702"/>
            <a:ext cx="4451572" cy="1692771"/>
          </a:xfrm>
          <a:prstGeom prst="rect">
            <a:avLst/>
          </a:prstGeom>
          <a:solidFill>
            <a:srgbClr val="F8F8F8"/>
          </a:solidFill>
        </p:spPr>
        <p:txBody>
          <a:bodyPr wrap="square" rtlCol="0">
            <a:spAutoFit/>
          </a:bodyPr>
          <a:lstStyle/>
          <a:p>
            <a:pPr algn="ctr"/>
            <a:r>
              <a:rPr lang="en-US" sz="2600" dirty="0"/>
              <a:t>MI BOOK OF PRAYERS FOR THE CONSECRATION TO THE IMMACULATE HEART OF MARY</a:t>
            </a:r>
          </a:p>
        </p:txBody>
      </p:sp>
      <p:sp>
        <p:nvSpPr>
          <p:cNvPr id="6" name="TextBox 5">
            <a:extLst>
              <a:ext uri="{FF2B5EF4-FFF2-40B4-BE49-F238E27FC236}">
                <a16:creationId xmlns:a16="http://schemas.microsoft.com/office/drawing/2014/main" id="{670E7C4E-AA73-A14A-D271-A1027E690340}"/>
              </a:ext>
            </a:extLst>
          </p:cNvPr>
          <p:cNvSpPr txBox="1"/>
          <p:nvPr/>
        </p:nvSpPr>
        <p:spPr>
          <a:xfrm>
            <a:off x="2461846" y="3085473"/>
            <a:ext cx="1355081" cy="430887"/>
          </a:xfrm>
          <a:prstGeom prst="rect">
            <a:avLst/>
          </a:prstGeom>
          <a:solidFill>
            <a:srgbClr val="F8F8F8"/>
          </a:solidFill>
        </p:spPr>
        <p:txBody>
          <a:bodyPr wrap="square" rtlCol="0">
            <a:spAutoFit/>
          </a:bodyPr>
          <a:lstStyle/>
          <a:p>
            <a:pPr algn="r"/>
            <a:r>
              <a:rPr lang="en-US" sz="2200" dirty="0"/>
              <a:t>Name</a:t>
            </a:r>
          </a:p>
        </p:txBody>
      </p:sp>
    </p:spTree>
    <p:extLst>
      <p:ext uri="{BB962C8B-B14F-4D97-AF65-F5344CB8AC3E}">
        <p14:creationId xmlns:p14="http://schemas.microsoft.com/office/powerpoint/2010/main" val="40169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F28FD-D32C-4E39-4979-DCACF72107C6}"/>
              </a:ext>
            </a:extLst>
          </p:cNvPr>
          <p:cNvPicPr>
            <a:picLocks noChangeAspect="1"/>
          </p:cNvPicPr>
          <p:nvPr/>
        </p:nvPicPr>
        <p:blipFill>
          <a:blip r:embed="rId2"/>
          <a:stretch>
            <a:fillRect/>
          </a:stretch>
        </p:blipFill>
        <p:spPr>
          <a:xfrm>
            <a:off x="2188483" y="0"/>
            <a:ext cx="4767033" cy="6858000"/>
          </a:xfrm>
          <a:prstGeom prst="rect">
            <a:avLst/>
          </a:prstGeom>
        </p:spPr>
      </p:pic>
    </p:spTree>
    <p:extLst>
      <p:ext uri="{BB962C8B-B14F-4D97-AF65-F5344CB8AC3E}">
        <p14:creationId xmlns:p14="http://schemas.microsoft.com/office/powerpoint/2010/main" val="1573452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6810-39A9-48A1-816D-6B4B2C083A93}"/>
              </a:ext>
            </a:extLst>
          </p:cNvPr>
          <p:cNvSpPr>
            <a:spLocks noGrp="1"/>
          </p:cNvSpPr>
          <p:nvPr>
            <p:ph type="title"/>
          </p:nvPr>
        </p:nvSpPr>
        <p:spPr>
          <a:xfrm>
            <a:off x="685800" y="0"/>
            <a:ext cx="7772400" cy="364067"/>
          </a:xfrm>
        </p:spPr>
        <p:txBody>
          <a:bodyPr/>
          <a:lstStyle/>
          <a:p>
            <a:r>
              <a:rPr lang="en-US" sz="2000" dirty="0">
                <a:solidFill>
                  <a:schemeClr val="tx1"/>
                </a:solidFill>
              </a:rPr>
              <a:t>https://youtu.be/slh40a7ucSo?si=jijArGtcnKZXGN4x</a:t>
            </a:r>
          </a:p>
        </p:txBody>
      </p:sp>
      <p:pic>
        <p:nvPicPr>
          <p:cNvPr id="4" name="Online Media 3" title="Sea of Miracles VBX 2018  I Will Follow You">
            <a:hlinkClick r:id="" action="ppaction://media"/>
            <a:extLst>
              <a:ext uri="{FF2B5EF4-FFF2-40B4-BE49-F238E27FC236}">
                <a16:creationId xmlns:a16="http://schemas.microsoft.com/office/drawing/2014/main" id="{C686D3FC-A1B4-CEBD-72D5-6CF1681C9C57}"/>
              </a:ext>
            </a:extLst>
          </p:cNvPr>
          <p:cNvPicPr>
            <a:picLocks noRot="1" noChangeAspect="1"/>
          </p:cNvPicPr>
          <p:nvPr>
            <a:videoFile r:link="rId1"/>
          </p:nvPr>
        </p:nvPicPr>
        <p:blipFill>
          <a:blip r:embed="rId3"/>
          <a:stretch>
            <a:fillRect/>
          </a:stretch>
        </p:blipFill>
        <p:spPr>
          <a:xfrm>
            <a:off x="0" y="364067"/>
            <a:ext cx="9144000" cy="6493933"/>
          </a:xfrm>
          <a:prstGeom prst="rect">
            <a:avLst/>
          </a:prstGeom>
        </p:spPr>
      </p:pic>
    </p:spTree>
    <p:extLst>
      <p:ext uri="{BB962C8B-B14F-4D97-AF65-F5344CB8AC3E}">
        <p14:creationId xmlns:p14="http://schemas.microsoft.com/office/powerpoint/2010/main" val="27935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495300" y="457200"/>
            <a:ext cx="8229600" cy="6524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0C0"/>
              </a:buClr>
              <a:buSzPts val="3000"/>
              <a:buFont typeface="Arial"/>
              <a:buNone/>
            </a:pPr>
            <a:r>
              <a:rPr lang="en-US" sz="3000" b="0" i="0" u="none" dirty="0">
                <a:solidFill>
                  <a:srgbClr val="0070C0"/>
                </a:solidFill>
                <a:latin typeface="Arial"/>
                <a:ea typeface="Arial"/>
                <a:cs typeface="Arial"/>
                <a:sym typeface="Arial"/>
              </a:rPr>
              <a:t>What did you like about the movie?</a:t>
            </a:r>
            <a:endParaRPr dirty="0"/>
          </a:p>
        </p:txBody>
      </p:sp>
      <p:sp>
        <p:nvSpPr>
          <p:cNvPr id="125" name="Google Shape;125;p4"/>
          <p:cNvSpPr txBox="1"/>
          <p:nvPr/>
        </p:nvSpPr>
        <p:spPr>
          <a:xfrm>
            <a:off x="727075" y="6211887"/>
            <a:ext cx="8001000"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dirty="0">
                <a:solidFill>
                  <a:srgbClr val="0070C0"/>
                </a:solidFill>
              </a:rPr>
              <a:t>How old were they</a:t>
            </a:r>
            <a:r>
              <a:rPr lang="en-US" sz="3000" b="0" i="0" u="none" strike="noStrike" cap="none" dirty="0">
                <a:solidFill>
                  <a:srgbClr val="0070C0"/>
                </a:solidFill>
                <a:latin typeface="Arial"/>
                <a:ea typeface="Arial"/>
                <a:cs typeface="Arial"/>
                <a:sym typeface="Arial"/>
              </a:rPr>
              <a:t>?</a:t>
            </a:r>
            <a:endParaRPr dirty="0"/>
          </a:p>
        </p:txBody>
      </p:sp>
      <p:sp>
        <p:nvSpPr>
          <p:cNvPr id="126" name="Google Shape;126;p4"/>
          <p:cNvSpPr txBox="1"/>
          <p:nvPr/>
        </p:nvSpPr>
        <p:spPr>
          <a:xfrm>
            <a:off x="1772575" y="1048289"/>
            <a:ext cx="614905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000"/>
              <a:buFont typeface="Arial"/>
              <a:buNone/>
            </a:pPr>
            <a:r>
              <a:rPr lang="en-US" sz="3000" b="0" i="0" u="none" strike="noStrike" cap="none" dirty="0">
                <a:solidFill>
                  <a:srgbClr val="0070C0"/>
                </a:solidFill>
                <a:latin typeface="Arial"/>
                <a:ea typeface="Arial"/>
                <a:cs typeface="Arial"/>
                <a:sym typeface="Arial"/>
              </a:rPr>
              <a:t>What were the children’s names?</a:t>
            </a:r>
            <a:endParaRPr dirty="0"/>
          </a:p>
        </p:txBody>
      </p:sp>
      <p:sp>
        <p:nvSpPr>
          <p:cNvPr id="127" name="Google Shape;127;p4"/>
          <p:cNvSpPr txBox="1"/>
          <p:nvPr/>
        </p:nvSpPr>
        <p:spPr>
          <a:xfrm>
            <a:off x="993775" y="5518150"/>
            <a:ext cx="7467600"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a:buNone/>
            </a:pPr>
            <a:r>
              <a:rPr lang="en-US" sz="3000" b="0" i="0" u="none" strike="noStrike" cap="none">
                <a:solidFill>
                  <a:srgbClr val="FF0000"/>
                </a:solidFill>
                <a:latin typeface="Arial"/>
                <a:ea typeface="Arial"/>
                <a:cs typeface="Arial"/>
                <a:sym typeface="Arial"/>
              </a:rPr>
              <a:t>    Lucia,        Francisco,        y Jacinta.</a:t>
            </a:r>
            <a:endParaRPr/>
          </a:p>
        </p:txBody>
      </p:sp>
      <p:sp>
        <p:nvSpPr>
          <p:cNvPr id="128" name="Google Shape;128;p4"/>
          <p:cNvSpPr txBox="1"/>
          <p:nvPr/>
        </p:nvSpPr>
        <p:spPr>
          <a:xfrm>
            <a:off x="2286000" y="0"/>
            <a:ext cx="457200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Arial"/>
              <a:buNone/>
            </a:pPr>
            <a:r>
              <a:rPr lang="en-US" sz="3600" b="0" i="0" u="none" strike="noStrike" cap="none" dirty="0">
                <a:solidFill>
                  <a:srgbClr val="FF0000"/>
                </a:solidFill>
                <a:latin typeface="Arial"/>
                <a:ea typeface="Arial"/>
                <a:cs typeface="Arial"/>
                <a:sym typeface="Arial"/>
              </a:rPr>
              <a:t>QUESTIONS</a:t>
            </a:r>
            <a:endParaRPr dirty="0"/>
          </a:p>
        </p:txBody>
      </p:sp>
      <p:pic>
        <p:nvPicPr>
          <p:cNvPr id="129" name="Google Shape;129;p4" descr="FOTOS: Los “secretos” de los niños que “vieron” a la Virgen de Fátima - El  Diario NY"/>
          <p:cNvPicPr preferRelativeResize="0"/>
          <p:nvPr/>
        </p:nvPicPr>
        <p:blipFill rotWithShape="1">
          <a:blip r:embed="rId3">
            <a:alphaModFix/>
          </a:blip>
          <a:srcRect/>
          <a:stretch/>
        </p:blipFill>
        <p:spPr>
          <a:xfrm>
            <a:off x="990076" y="1624551"/>
            <a:ext cx="7235825" cy="3771900"/>
          </a:xfrm>
          <a:prstGeom prst="rect">
            <a:avLst/>
          </a:prstGeom>
          <a:noFill/>
          <a:ln>
            <a:noFill/>
          </a:ln>
        </p:spPr>
      </p:pic>
      <p:sp>
        <p:nvSpPr>
          <p:cNvPr id="130" name="Google Shape;130;p4"/>
          <p:cNvSpPr txBox="1"/>
          <p:nvPr/>
        </p:nvSpPr>
        <p:spPr>
          <a:xfrm>
            <a:off x="3124200" y="5540375"/>
            <a:ext cx="45720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3000"/>
              <a:buFont typeface="Arial"/>
              <a:buNone/>
            </a:pPr>
            <a:r>
              <a:rPr lang="en-US" sz="3000" b="1" i="0" u="none" strike="noStrike" cap="none">
                <a:solidFill>
                  <a:srgbClr val="008000"/>
                </a:solidFill>
                <a:latin typeface="Arial"/>
                <a:ea typeface="Arial"/>
                <a:cs typeface="Arial"/>
                <a:sym typeface="Arial"/>
              </a:rPr>
              <a:t>9</a:t>
            </a:r>
            <a:endParaRPr/>
          </a:p>
        </p:txBody>
      </p:sp>
      <p:sp>
        <p:nvSpPr>
          <p:cNvPr id="131" name="Google Shape;131;p4"/>
          <p:cNvSpPr txBox="1"/>
          <p:nvPr/>
        </p:nvSpPr>
        <p:spPr>
          <a:xfrm>
            <a:off x="5562600" y="5519737"/>
            <a:ext cx="45720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3000"/>
              <a:buFont typeface="Arial"/>
              <a:buNone/>
            </a:pPr>
            <a:r>
              <a:rPr lang="en-US" sz="3000" b="1" i="0" u="none" strike="noStrike" cap="none">
                <a:solidFill>
                  <a:srgbClr val="008000"/>
                </a:solidFill>
                <a:latin typeface="Arial"/>
                <a:ea typeface="Arial"/>
                <a:cs typeface="Arial"/>
                <a:sym typeface="Arial"/>
              </a:rPr>
              <a:t>8</a:t>
            </a:r>
            <a:endParaRPr/>
          </a:p>
        </p:txBody>
      </p:sp>
      <p:sp>
        <p:nvSpPr>
          <p:cNvPr id="132" name="Google Shape;132;p4"/>
          <p:cNvSpPr txBox="1"/>
          <p:nvPr/>
        </p:nvSpPr>
        <p:spPr>
          <a:xfrm>
            <a:off x="7921625" y="5518150"/>
            <a:ext cx="45720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3000"/>
              <a:buFont typeface="Arial"/>
              <a:buNone/>
            </a:pPr>
            <a:r>
              <a:rPr lang="en-US" sz="3000" b="1" i="0" u="none" strike="noStrike" cap="none">
                <a:solidFill>
                  <a:srgbClr val="008000"/>
                </a:solidFill>
                <a:latin typeface="Arial"/>
                <a:ea typeface="Arial"/>
                <a:cs typeface="Arial"/>
                <a:sym typeface="Arial"/>
              </a:rPr>
              <a:t>6</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par>
                                <p:cTn id="8" presetID="10" presetClass="entr" presetSubtype="0"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10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1000"/>
                                        <p:tgtEl>
                                          <p:spTgt spid="1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fade">
                                      <p:cBhvr>
                                        <p:cTn id="20" dur="1000"/>
                                        <p:tgtEl>
                                          <p:spTgt spid="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fade">
                                      <p:cBhvr>
                                        <p:cTn id="25" dur="10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fade">
                                      <p:cBhvr>
                                        <p:cTn id="30" dur="1000"/>
                                        <p:tgtEl>
                                          <p:spTgt spid="1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fade">
                                      <p:cBhvr>
                                        <p:cTn id="35"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p:nvPr/>
        </p:nvSpPr>
        <p:spPr>
          <a:xfrm>
            <a:off x="520700" y="484268"/>
            <a:ext cx="8305800"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dirty="0">
                <a:solidFill>
                  <a:srgbClr val="0070C0"/>
                </a:solidFill>
                <a:latin typeface="Arial"/>
                <a:ea typeface="Arial"/>
                <a:cs typeface="Arial"/>
                <a:sym typeface="Arial"/>
              </a:rPr>
              <a:t>Who came to prepare them for Mary’s visit?</a:t>
            </a:r>
            <a:endParaRPr dirty="0"/>
          </a:p>
        </p:txBody>
      </p:sp>
      <p:sp>
        <p:nvSpPr>
          <p:cNvPr id="138" name="Google Shape;138;p5"/>
          <p:cNvSpPr txBox="1"/>
          <p:nvPr/>
        </p:nvSpPr>
        <p:spPr>
          <a:xfrm>
            <a:off x="546100" y="5413375"/>
            <a:ext cx="8280400"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a:buNone/>
            </a:pPr>
            <a:r>
              <a:rPr lang="en-US" sz="3000" b="0" i="0" u="none" strike="noStrike" cap="none" dirty="0">
                <a:solidFill>
                  <a:srgbClr val="FF0000"/>
                </a:solidFill>
                <a:latin typeface="Arial"/>
                <a:ea typeface="Arial"/>
                <a:cs typeface="Arial"/>
                <a:sym typeface="Arial"/>
              </a:rPr>
              <a:t>The Angel of Peace</a:t>
            </a:r>
            <a:endParaRPr dirty="0"/>
          </a:p>
        </p:txBody>
      </p:sp>
      <p:pic>
        <p:nvPicPr>
          <p:cNvPr id="139" name="Google Shape;139;p5"/>
          <p:cNvPicPr preferRelativeResize="0"/>
          <p:nvPr/>
        </p:nvPicPr>
        <p:blipFill rotWithShape="1">
          <a:blip r:embed="rId3">
            <a:alphaModFix/>
          </a:blip>
          <a:srcRect/>
          <a:stretch/>
        </p:blipFill>
        <p:spPr>
          <a:xfrm>
            <a:off x="546100" y="1168400"/>
            <a:ext cx="8280400" cy="4133850"/>
          </a:xfrm>
          <a:prstGeom prst="rect">
            <a:avLst/>
          </a:prstGeom>
          <a:noFill/>
          <a:ln>
            <a:noFill/>
          </a:ln>
        </p:spPr>
      </p:pic>
      <p:sp>
        <p:nvSpPr>
          <p:cNvPr id="140" name="Google Shape;140;p5"/>
          <p:cNvSpPr txBox="1"/>
          <p:nvPr/>
        </p:nvSpPr>
        <p:spPr>
          <a:xfrm>
            <a:off x="1257992" y="6078537"/>
            <a:ext cx="6856615"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dirty="0">
                <a:solidFill>
                  <a:srgbClr val="0070C0"/>
                </a:solidFill>
                <a:latin typeface="Arial"/>
                <a:ea typeface="Arial"/>
                <a:cs typeface="Arial"/>
                <a:sym typeface="Arial"/>
              </a:rPr>
              <a:t>What does the angel ask them to do?</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1000"/>
                                        <p:tgtEl>
                                          <p:spTgt spid="1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fade">
                                      <p:cBhvr>
                                        <p:cTn id="15"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body" idx="1"/>
          </p:nvPr>
        </p:nvSpPr>
        <p:spPr>
          <a:xfrm>
            <a:off x="1363093" y="213946"/>
            <a:ext cx="6118362" cy="703185"/>
          </a:xfrm>
          <a:prstGeom prst="rect">
            <a:avLst/>
          </a:prstGeom>
          <a:noFill/>
          <a:ln>
            <a:noFill/>
          </a:ln>
        </p:spPr>
        <p:txBody>
          <a:bodyPr spcFirstLastPara="1" wrap="square" lIns="91425" tIns="45700" rIns="91425" bIns="45700" anchor="t" anchorCtr="0">
            <a:noAutofit/>
          </a:bodyPr>
          <a:lstStyle/>
          <a:p>
            <a:pPr marL="849312" marR="0" lvl="1" indent="-457199" algn="l" rtl="0">
              <a:lnSpc>
                <a:spcPct val="100000"/>
              </a:lnSpc>
              <a:spcBef>
                <a:spcPts val="0"/>
              </a:spcBef>
              <a:spcAft>
                <a:spcPts val="0"/>
              </a:spcAft>
              <a:buClr>
                <a:srgbClr val="0070C0"/>
              </a:buClr>
              <a:buSzPts val="3000"/>
              <a:buFont typeface="Times New Roman"/>
              <a:buAutoNum type="arabicPeriod"/>
            </a:pPr>
            <a:r>
              <a:rPr lang="en-US" sz="3000" b="0" i="0" u="none" strike="noStrike" cap="none" dirty="0">
                <a:solidFill>
                  <a:srgbClr val="0070C0"/>
                </a:solidFill>
                <a:latin typeface="Arial"/>
                <a:ea typeface="Arial"/>
                <a:cs typeface="Arial"/>
                <a:sym typeface="Arial"/>
              </a:rPr>
              <a:t>He asks them to pray often…</a:t>
            </a:r>
            <a:endParaRPr sz="3000" b="0" i="0" u="none" strike="noStrike" cap="none" dirty="0">
              <a:solidFill>
                <a:srgbClr val="0070C0"/>
              </a:solidFill>
              <a:latin typeface="Arial"/>
              <a:ea typeface="Arial"/>
              <a:cs typeface="Arial"/>
              <a:sym typeface="Arial"/>
            </a:endParaRPr>
          </a:p>
        </p:txBody>
      </p:sp>
      <p:pic>
        <p:nvPicPr>
          <p:cNvPr id="150" name="Google Shape;150;p6" descr="Pin en mural"/>
          <p:cNvPicPr preferRelativeResize="0"/>
          <p:nvPr/>
        </p:nvPicPr>
        <p:blipFill rotWithShape="1">
          <a:blip r:embed="rId3">
            <a:alphaModFix/>
          </a:blip>
          <a:srcRect/>
          <a:stretch/>
        </p:blipFill>
        <p:spPr>
          <a:xfrm>
            <a:off x="251461" y="1664885"/>
            <a:ext cx="4506350" cy="3363521"/>
          </a:xfrm>
          <a:prstGeom prst="rect">
            <a:avLst/>
          </a:prstGeom>
          <a:noFill/>
          <a:ln>
            <a:noFill/>
          </a:ln>
        </p:spPr>
      </p:pic>
      <p:pic>
        <p:nvPicPr>
          <p:cNvPr id="151" name="Google Shape;151;p6" descr="The Sacred Hearts of Jesus and Mary | East of Here and West of There  INMACULADO CORAZÓN DE M… | Arte de jesús, Sagrado corazon de jesus,  Inmaculado corazon de maria"/>
          <p:cNvPicPr preferRelativeResize="0"/>
          <p:nvPr/>
        </p:nvPicPr>
        <p:blipFill rotWithShape="1">
          <a:blip r:embed="rId4">
            <a:alphaModFix/>
          </a:blip>
          <a:srcRect/>
          <a:stretch/>
        </p:blipFill>
        <p:spPr>
          <a:xfrm>
            <a:off x="5044736" y="1142206"/>
            <a:ext cx="3886200" cy="3886200"/>
          </a:xfrm>
          <a:prstGeom prst="rect">
            <a:avLst/>
          </a:prstGeom>
          <a:noFill/>
          <a:ln>
            <a:noFill/>
          </a:ln>
        </p:spPr>
      </p:pic>
      <p:sp>
        <p:nvSpPr>
          <p:cNvPr id="2" name="TextBox 1">
            <a:extLst>
              <a:ext uri="{FF2B5EF4-FFF2-40B4-BE49-F238E27FC236}">
                <a16:creationId xmlns:a16="http://schemas.microsoft.com/office/drawing/2014/main" id="{DCF5F055-D21A-4F16-802B-4B369828B32A}"/>
              </a:ext>
            </a:extLst>
          </p:cNvPr>
          <p:cNvSpPr txBox="1"/>
          <p:nvPr/>
        </p:nvSpPr>
        <p:spPr>
          <a:xfrm>
            <a:off x="1363093" y="5370334"/>
            <a:ext cx="6286210" cy="1015663"/>
          </a:xfrm>
          <a:prstGeom prst="rect">
            <a:avLst/>
          </a:prstGeom>
          <a:noFill/>
        </p:spPr>
        <p:txBody>
          <a:bodyPr wrap="square" rtlCol="0">
            <a:spAutoFit/>
          </a:bodyPr>
          <a:lstStyle/>
          <a:p>
            <a:pPr marL="392113" marR="0" lvl="1" algn="ctr" rtl="0">
              <a:lnSpc>
                <a:spcPct val="100000"/>
              </a:lnSpc>
              <a:spcBef>
                <a:spcPts val="0"/>
              </a:spcBef>
              <a:spcAft>
                <a:spcPts val="0"/>
              </a:spcAft>
              <a:buClr>
                <a:srgbClr val="0070C0"/>
              </a:buClr>
              <a:buSzPts val="3000"/>
            </a:pPr>
            <a:r>
              <a:rPr lang="es-ES" sz="3000" dirty="0">
                <a:solidFill>
                  <a:srgbClr val="0070C0"/>
                </a:solidFill>
              </a:rPr>
              <a:t>…</a:t>
            </a:r>
            <a:r>
              <a:rPr lang="es-ES" sz="3000" dirty="0" err="1">
                <a:solidFill>
                  <a:srgbClr val="0070C0"/>
                </a:solidFill>
              </a:rPr>
              <a:t>because</a:t>
            </a:r>
            <a:r>
              <a:rPr lang="es-ES" sz="3000" dirty="0">
                <a:solidFill>
                  <a:srgbClr val="0070C0"/>
                </a:solidFill>
              </a:rPr>
              <a:t> </a:t>
            </a:r>
            <a:r>
              <a:rPr lang="es-ES" sz="3000" dirty="0" err="1">
                <a:solidFill>
                  <a:srgbClr val="0070C0"/>
                </a:solidFill>
              </a:rPr>
              <a:t>the</a:t>
            </a:r>
            <a:r>
              <a:rPr lang="es-ES" sz="3000" dirty="0">
                <a:solidFill>
                  <a:srgbClr val="0070C0"/>
                </a:solidFill>
              </a:rPr>
              <a:t> </a:t>
            </a:r>
            <a:r>
              <a:rPr lang="es-ES" sz="3000" dirty="0" err="1">
                <a:solidFill>
                  <a:srgbClr val="0070C0"/>
                </a:solidFill>
              </a:rPr>
              <a:t>hearts</a:t>
            </a:r>
            <a:r>
              <a:rPr lang="es-ES" sz="3000" dirty="0">
                <a:solidFill>
                  <a:srgbClr val="0070C0"/>
                </a:solidFill>
              </a:rPr>
              <a:t> </a:t>
            </a:r>
            <a:r>
              <a:rPr lang="es-ES" sz="3000" dirty="0" err="1">
                <a:solidFill>
                  <a:srgbClr val="0070C0"/>
                </a:solidFill>
              </a:rPr>
              <a:t>of</a:t>
            </a:r>
            <a:r>
              <a:rPr lang="es-ES" sz="3000" dirty="0">
                <a:solidFill>
                  <a:srgbClr val="0070C0"/>
                </a:solidFill>
              </a:rPr>
              <a:t> </a:t>
            </a:r>
            <a:r>
              <a:rPr lang="es-ES" sz="3000" dirty="0" err="1">
                <a:solidFill>
                  <a:srgbClr val="0070C0"/>
                </a:solidFill>
              </a:rPr>
              <a:t>Jesus</a:t>
            </a:r>
            <a:r>
              <a:rPr lang="es-ES" sz="3000" dirty="0">
                <a:solidFill>
                  <a:srgbClr val="0070C0"/>
                </a:solidFill>
              </a:rPr>
              <a:t> and Mary listen </a:t>
            </a:r>
            <a:r>
              <a:rPr lang="es-ES" sz="3000" dirty="0" err="1">
                <a:solidFill>
                  <a:srgbClr val="0070C0"/>
                </a:solidFill>
              </a:rPr>
              <a:t>to</a:t>
            </a:r>
            <a:r>
              <a:rPr lang="es-ES" sz="3000" dirty="0">
                <a:solidFill>
                  <a:srgbClr val="0070C0"/>
                </a:solidFill>
              </a:rPr>
              <a:t> </a:t>
            </a:r>
            <a:r>
              <a:rPr lang="es-ES" sz="3000" dirty="0" err="1">
                <a:solidFill>
                  <a:srgbClr val="0070C0"/>
                </a:solidFill>
              </a:rPr>
              <a:t>their</a:t>
            </a:r>
            <a:r>
              <a:rPr lang="es-ES" sz="3000" dirty="0">
                <a:solidFill>
                  <a:srgbClr val="0070C0"/>
                </a:solidFill>
              </a:rPr>
              <a:t> </a:t>
            </a:r>
            <a:r>
              <a:rPr lang="es-ES" sz="3000" dirty="0" err="1">
                <a:solidFill>
                  <a:srgbClr val="0070C0"/>
                </a:solidFill>
              </a:rPr>
              <a:t>prayers</a:t>
            </a:r>
            <a:r>
              <a:rPr lang="es-ES" sz="3000" dirty="0">
                <a:solidFill>
                  <a:srgbClr val="0070C0"/>
                </a:solidFill>
              </a:rPr>
              <a:t>.</a:t>
            </a:r>
            <a:endParaRPr lang="es-ES" sz="3000" dirty="0">
              <a:solidFill>
                <a:srgbClr val="0070C0"/>
              </a:solidFill>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xEl>
                                              <p:pRg st="0" end="0"/>
                                            </p:txEl>
                                          </p:spTgt>
                                        </p:tgtEl>
                                        <p:attrNameLst>
                                          <p:attrName>style.visibility</p:attrName>
                                        </p:attrNameLst>
                                      </p:cBhvr>
                                      <p:to>
                                        <p:strVal val="visible"/>
                                      </p:to>
                                    </p:set>
                                    <p:animEffect transition="in" filter="fade">
                                      <p:cBhvr>
                                        <p:cTn id="7" dur="1000"/>
                                        <p:tgtEl>
                                          <p:spTgt spid="14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1000"/>
                                        <p:tgtEl>
                                          <p:spTgt spid="1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51"/>
                                        </p:tgtEl>
                                        <p:attrNameLst>
                                          <p:attrName>style.visibility</p:attrName>
                                        </p:attrNameLst>
                                      </p:cBhvr>
                                      <p:to>
                                        <p:strVal val="visible"/>
                                      </p:to>
                                    </p:set>
                                    <p:animEffect transition="in" filter="fade">
                                      <p:cBhvr>
                                        <p:cTn id="20"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body" idx="1"/>
          </p:nvPr>
        </p:nvSpPr>
        <p:spPr>
          <a:xfrm>
            <a:off x="2866256" y="136525"/>
            <a:ext cx="3411488" cy="5238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3200"/>
              <a:buFont typeface="Arial"/>
              <a:buNone/>
            </a:pPr>
            <a:r>
              <a:rPr lang="en-US" b="1" dirty="0">
                <a:solidFill>
                  <a:srgbClr val="FF0D5D"/>
                </a:solidFill>
                <a:latin typeface="Arial"/>
                <a:ea typeface="Arial"/>
                <a:cs typeface="Arial"/>
                <a:sym typeface="Arial"/>
              </a:rPr>
              <a:t>What is prayer</a:t>
            </a:r>
            <a:r>
              <a:rPr lang="en-US" sz="3200" b="1" i="0" u="none" dirty="0">
                <a:solidFill>
                  <a:srgbClr val="FF0D5D"/>
                </a:solidFill>
                <a:latin typeface="Arial"/>
                <a:ea typeface="Arial"/>
                <a:cs typeface="Arial"/>
                <a:sym typeface="Arial"/>
              </a:rPr>
              <a:t>?</a:t>
            </a:r>
            <a:r>
              <a:rPr lang="en-US" sz="3200" b="1" i="0" u="none" dirty="0">
                <a:solidFill>
                  <a:srgbClr val="0070C0"/>
                </a:solidFill>
                <a:latin typeface="Arial"/>
                <a:ea typeface="Arial"/>
                <a:cs typeface="Arial"/>
                <a:sym typeface="Arial"/>
              </a:rPr>
              <a:t>	</a:t>
            </a:r>
            <a:endParaRPr dirty="0"/>
          </a:p>
        </p:txBody>
      </p:sp>
      <p:sp>
        <p:nvSpPr>
          <p:cNvPr id="238" name="Google Shape;238;p13"/>
          <p:cNvSpPr txBox="1"/>
          <p:nvPr/>
        </p:nvSpPr>
        <p:spPr>
          <a:xfrm>
            <a:off x="0" y="1676871"/>
            <a:ext cx="5378450" cy="33239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s-BO" sz="3000" b="1" i="0" u="none" dirty="0" err="1">
                <a:solidFill>
                  <a:srgbClr val="0070C0"/>
                </a:solidFill>
                <a:sym typeface="Arial"/>
              </a:rPr>
              <a:t>It’s</a:t>
            </a:r>
            <a:r>
              <a:rPr lang="es-BO" sz="3000" b="1" i="0" u="none" dirty="0">
                <a:solidFill>
                  <a:srgbClr val="0070C0"/>
                </a:solidFill>
                <a:sym typeface="Arial"/>
              </a:rPr>
              <a:t> </a:t>
            </a:r>
            <a:r>
              <a:rPr lang="es-BO" sz="3000" b="1" i="0" u="none" dirty="0" err="1">
                <a:solidFill>
                  <a:srgbClr val="0070C0"/>
                </a:solidFill>
                <a:sym typeface="Arial"/>
              </a:rPr>
              <a:t>talking</a:t>
            </a:r>
            <a:r>
              <a:rPr lang="es-BO" sz="3000" b="1" i="0" u="none" dirty="0">
                <a:solidFill>
                  <a:srgbClr val="0070C0"/>
                </a:solidFill>
                <a:sym typeface="Arial"/>
              </a:rPr>
              <a:t> </a:t>
            </a:r>
            <a:r>
              <a:rPr lang="es-BO" sz="3000" b="1" i="0" u="none" dirty="0" err="1">
                <a:solidFill>
                  <a:srgbClr val="0070C0"/>
                </a:solidFill>
                <a:sym typeface="Arial"/>
              </a:rPr>
              <a:t>to</a:t>
            </a:r>
            <a:r>
              <a:rPr lang="es-BO" sz="3000" b="1" i="0" u="none" dirty="0">
                <a:solidFill>
                  <a:srgbClr val="0070C0"/>
                </a:solidFill>
                <a:sym typeface="Arial"/>
              </a:rPr>
              <a:t> </a:t>
            </a:r>
            <a:r>
              <a:rPr lang="es-BO" sz="3000" b="1" i="0" u="none" dirty="0" err="1">
                <a:solidFill>
                  <a:srgbClr val="0070C0"/>
                </a:solidFill>
                <a:sym typeface="Arial"/>
              </a:rPr>
              <a:t>God</a:t>
            </a:r>
            <a:r>
              <a:rPr lang="es-BO" sz="3000" b="1" i="0" u="none" dirty="0">
                <a:solidFill>
                  <a:srgbClr val="0070C0"/>
                </a:solidFill>
                <a:sym typeface="Arial"/>
              </a:rPr>
              <a:t>. </a:t>
            </a:r>
            <a:endParaRPr lang="es-BO" dirty="0"/>
          </a:p>
          <a:p>
            <a:pPr marL="0" marR="0" lvl="0" indent="0" algn="ctr" rtl="0">
              <a:lnSpc>
                <a:spcPct val="100000"/>
              </a:lnSpc>
              <a:spcBef>
                <a:spcPts val="0"/>
              </a:spcBef>
              <a:spcAft>
                <a:spcPts val="0"/>
              </a:spcAft>
              <a:buClr>
                <a:srgbClr val="0070C0"/>
              </a:buClr>
              <a:buSzPts val="3000"/>
              <a:buFont typeface="Arial"/>
              <a:buNone/>
            </a:pPr>
            <a:endParaRPr lang="es-BO" sz="3000" b="1" i="0" u="none" dirty="0">
              <a:solidFill>
                <a:srgbClr val="0070C0"/>
              </a:solidFill>
              <a:sym typeface="Arial"/>
            </a:endParaRPr>
          </a:p>
          <a:p>
            <a:pPr marL="0" marR="0" lvl="0" indent="0" algn="ctr" rtl="0">
              <a:lnSpc>
                <a:spcPct val="100000"/>
              </a:lnSpc>
              <a:spcBef>
                <a:spcPts val="0"/>
              </a:spcBef>
              <a:spcAft>
                <a:spcPts val="0"/>
              </a:spcAft>
              <a:buClr>
                <a:srgbClr val="0070C0"/>
              </a:buClr>
              <a:buSzPts val="3000"/>
              <a:buFont typeface="Arial"/>
              <a:buNone/>
            </a:pPr>
            <a:r>
              <a:rPr lang="es-BO" sz="3000" b="1" i="0" u="none" dirty="0">
                <a:solidFill>
                  <a:srgbClr val="0070C0"/>
                </a:solidFill>
                <a:sym typeface="Arial"/>
              </a:rPr>
              <a:t>He </a:t>
            </a:r>
            <a:r>
              <a:rPr lang="es-BO" sz="3000" b="1" i="0" u="none" dirty="0" err="1">
                <a:solidFill>
                  <a:srgbClr val="0070C0"/>
                </a:solidFill>
                <a:sym typeface="Arial"/>
              </a:rPr>
              <a:t>loves</a:t>
            </a:r>
            <a:r>
              <a:rPr lang="es-BO" sz="3000" b="1" i="0" u="none" dirty="0">
                <a:solidFill>
                  <a:srgbClr val="0070C0"/>
                </a:solidFill>
                <a:sym typeface="Arial"/>
              </a:rPr>
              <a:t> </a:t>
            </a:r>
            <a:r>
              <a:rPr lang="es-BO" sz="3000" b="1" i="0" u="none" dirty="0" err="1">
                <a:solidFill>
                  <a:srgbClr val="0070C0"/>
                </a:solidFill>
                <a:sym typeface="Arial"/>
              </a:rPr>
              <a:t>us</a:t>
            </a:r>
            <a:r>
              <a:rPr lang="es-BO" sz="3000" b="1" i="0" u="none" dirty="0">
                <a:solidFill>
                  <a:srgbClr val="0070C0"/>
                </a:solidFill>
                <a:sym typeface="Arial"/>
              </a:rPr>
              <a:t> and </a:t>
            </a:r>
            <a:r>
              <a:rPr lang="es-BO" sz="3000" b="1" i="0" u="none" dirty="0" err="1">
                <a:solidFill>
                  <a:srgbClr val="0070C0"/>
                </a:solidFill>
                <a:sym typeface="Arial"/>
              </a:rPr>
              <a:t>wants</a:t>
            </a:r>
            <a:r>
              <a:rPr lang="es-BO" sz="3000" b="1" i="0" u="none" dirty="0">
                <a:solidFill>
                  <a:srgbClr val="0070C0"/>
                </a:solidFill>
                <a:sym typeface="Arial"/>
              </a:rPr>
              <a:t> </a:t>
            </a:r>
            <a:r>
              <a:rPr lang="es-BO" sz="3000" b="1" i="0" u="none" dirty="0" err="1">
                <a:solidFill>
                  <a:srgbClr val="0070C0"/>
                </a:solidFill>
                <a:sym typeface="Arial"/>
              </a:rPr>
              <a:t>to</a:t>
            </a:r>
            <a:r>
              <a:rPr lang="es-BO" sz="3000" b="1" i="0" u="none" dirty="0">
                <a:solidFill>
                  <a:srgbClr val="0070C0"/>
                </a:solidFill>
                <a:sym typeface="Arial"/>
              </a:rPr>
              <a:t> share </a:t>
            </a:r>
            <a:r>
              <a:rPr lang="es-BO" sz="3000" b="1" i="0" u="none" dirty="0" err="1">
                <a:solidFill>
                  <a:srgbClr val="0070C0"/>
                </a:solidFill>
                <a:sym typeface="Arial"/>
              </a:rPr>
              <a:t>His</a:t>
            </a:r>
            <a:r>
              <a:rPr lang="es-BO" sz="3000" b="1" i="0" u="none" dirty="0">
                <a:solidFill>
                  <a:srgbClr val="0070C0"/>
                </a:solidFill>
                <a:sym typeface="Arial"/>
              </a:rPr>
              <a:t> </a:t>
            </a:r>
            <a:r>
              <a:rPr lang="es-BO" sz="3000" b="1" i="0" u="none" dirty="0" err="1">
                <a:solidFill>
                  <a:srgbClr val="0070C0"/>
                </a:solidFill>
                <a:sym typeface="Arial"/>
              </a:rPr>
              <a:t>life</a:t>
            </a:r>
            <a:r>
              <a:rPr lang="es-BO" sz="3000" b="1" i="0" u="none" dirty="0">
                <a:solidFill>
                  <a:srgbClr val="0070C0"/>
                </a:solidFill>
                <a:sym typeface="Arial"/>
              </a:rPr>
              <a:t> </a:t>
            </a:r>
            <a:r>
              <a:rPr lang="es-BO" sz="3000" b="1" i="0" u="none" dirty="0" err="1">
                <a:solidFill>
                  <a:srgbClr val="0070C0"/>
                </a:solidFill>
                <a:sym typeface="Arial"/>
              </a:rPr>
              <a:t>with</a:t>
            </a:r>
            <a:r>
              <a:rPr lang="es-BO" sz="3000" b="1" i="0" u="none" dirty="0">
                <a:solidFill>
                  <a:srgbClr val="0070C0"/>
                </a:solidFill>
                <a:sym typeface="Arial"/>
              </a:rPr>
              <a:t> </a:t>
            </a:r>
            <a:r>
              <a:rPr lang="es-BO" sz="3000" b="1" i="0" u="none" dirty="0" err="1">
                <a:solidFill>
                  <a:srgbClr val="0070C0"/>
                </a:solidFill>
                <a:sym typeface="Arial"/>
              </a:rPr>
              <a:t>us</a:t>
            </a:r>
            <a:r>
              <a:rPr lang="es-BO" sz="3000" b="1" i="0" u="none" dirty="0">
                <a:solidFill>
                  <a:srgbClr val="0070C0"/>
                </a:solidFill>
                <a:sym typeface="Arial"/>
              </a:rPr>
              <a:t>. </a:t>
            </a:r>
          </a:p>
          <a:p>
            <a:pPr marL="0" marR="0" lvl="0" indent="0" algn="ctr" rtl="0">
              <a:lnSpc>
                <a:spcPct val="100000"/>
              </a:lnSpc>
              <a:spcBef>
                <a:spcPts val="0"/>
              </a:spcBef>
              <a:spcAft>
                <a:spcPts val="0"/>
              </a:spcAft>
              <a:buClr>
                <a:srgbClr val="0070C0"/>
              </a:buClr>
              <a:buSzPts val="3000"/>
              <a:buFont typeface="Arial"/>
              <a:buNone/>
            </a:pPr>
            <a:endParaRPr lang="es-BO" sz="3000" b="1" dirty="0">
              <a:solidFill>
                <a:srgbClr val="0070C0"/>
              </a:solidFill>
            </a:endParaRPr>
          </a:p>
          <a:p>
            <a:pPr marL="0" marR="0" lvl="0" indent="0" algn="ctr" rtl="0">
              <a:lnSpc>
                <a:spcPct val="100000"/>
              </a:lnSpc>
              <a:spcBef>
                <a:spcPts val="0"/>
              </a:spcBef>
              <a:spcAft>
                <a:spcPts val="0"/>
              </a:spcAft>
              <a:buClr>
                <a:srgbClr val="0070C0"/>
              </a:buClr>
              <a:buSzPts val="3000"/>
              <a:buFont typeface="Arial"/>
              <a:buNone/>
            </a:pPr>
            <a:r>
              <a:rPr lang="es-BO" sz="3000" b="1" i="0" u="none" dirty="0">
                <a:solidFill>
                  <a:srgbClr val="FF0000"/>
                </a:solidFill>
                <a:sym typeface="Arial"/>
              </a:rPr>
              <a:t>He </a:t>
            </a:r>
            <a:r>
              <a:rPr lang="es-BO" sz="3000" b="1" i="0" u="none" dirty="0" err="1">
                <a:solidFill>
                  <a:srgbClr val="FF0000"/>
                </a:solidFill>
                <a:sym typeface="Arial"/>
              </a:rPr>
              <a:t>wants</a:t>
            </a:r>
            <a:r>
              <a:rPr lang="es-BO" sz="3000" b="1" i="0" u="none" dirty="0">
                <a:solidFill>
                  <a:srgbClr val="FF0000"/>
                </a:solidFill>
                <a:sym typeface="Arial"/>
              </a:rPr>
              <a:t> </a:t>
            </a:r>
            <a:r>
              <a:rPr lang="es-BO" sz="3000" b="1" i="0" u="none" dirty="0" err="1">
                <a:solidFill>
                  <a:srgbClr val="FF0000"/>
                </a:solidFill>
                <a:sym typeface="Arial"/>
              </a:rPr>
              <a:t>to</a:t>
            </a:r>
            <a:r>
              <a:rPr lang="es-BO" sz="3000" b="1" i="0" u="none" dirty="0">
                <a:solidFill>
                  <a:srgbClr val="FF0000"/>
                </a:solidFill>
                <a:sym typeface="Arial"/>
              </a:rPr>
              <a:t> be </a:t>
            </a:r>
            <a:r>
              <a:rPr lang="es-BO" sz="3000" b="1" i="0" u="none" dirty="0" err="1">
                <a:solidFill>
                  <a:srgbClr val="FF0000"/>
                </a:solidFill>
                <a:sym typeface="Arial"/>
              </a:rPr>
              <a:t>our</a:t>
            </a:r>
            <a:r>
              <a:rPr lang="es-BO" sz="3000" b="1" i="0" u="none" dirty="0">
                <a:solidFill>
                  <a:srgbClr val="FF0000"/>
                </a:solidFill>
                <a:sym typeface="Arial"/>
              </a:rPr>
              <a:t> </a:t>
            </a:r>
            <a:r>
              <a:rPr lang="es-BO" sz="3000" b="1" i="0" u="none" dirty="0" err="1">
                <a:solidFill>
                  <a:srgbClr val="FF0000"/>
                </a:solidFill>
                <a:sym typeface="Arial"/>
              </a:rPr>
              <a:t>best</a:t>
            </a:r>
            <a:r>
              <a:rPr lang="es-BO" sz="3000" b="1" i="0" u="none" dirty="0">
                <a:solidFill>
                  <a:srgbClr val="FF0000"/>
                </a:solidFill>
                <a:sym typeface="Arial"/>
              </a:rPr>
              <a:t> </a:t>
            </a:r>
            <a:r>
              <a:rPr lang="es-BO" sz="3000" b="1" i="0" u="none" dirty="0" err="1">
                <a:solidFill>
                  <a:srgbClr val="FF0000"/>
                </a:solidFill>
                <a:sym typeface="Arial"/>
              </a:rPr>
              <a:t>friend</a:t>
            </a:r>
            <a:r>
              <a:rPr lang="es-BO" sz="3000" b="1" i="0" u="none" dirty="0">
                <a:solidFill>
                  <a:srgbClr val="FF0000"/>
                </a:solidFill>
                <a:sym typeface="Arial"/>
              </a:rPr>
              <a:t>!</a:t>
            </a:r>
            <a:endParaRPr lang="es-BO" dirty="0">
              <a:solidFill>
                <a:srgbClr val="FF0000"/>
              </a:solidFill>
            </a:endParaRPr>
          </a:p>
        </p:txBody>
      </p:sp>
      <p:pic>
        <p:nvPicPr>
          <p:cNvPr id="239" name="Google Shape;239;p13" descr="Pin de Betty Quiroz Sepúlveda en Dibuixos Fano | Catequesis, Ministerio de  niños, Temas biblicos para niños"/>
          <p:cNvPicPr preferRelativeResize="0"/>
          <p:nvPr/>
        </p:nvPicPr>
        <p:blipFill rotWithShape="1">
          <a:blip r:embed="rId3">
            <a:alphaModFix/>
          </a:blip>
          <a:srcRect/>
          <a:stretch/>
        </p:blipFill>
        <p:spPr>
          <a:xfrm>
            <a:off x="5500468" y="1184502"/>
            <a:ext cx="3411488" cy="5185281"/>
          </a:xfrm>
          <a:prstGeom prst="rect">
            <a:avLst/>
          </a:prstGeom>
          <a:noFill/>
          <a:ln>
            <a:noFill/>
          </a:ln>
        </p:spPr>
      </p:pic>
    </p:spTree>
    <p:extLst>
      <p:ext uri="{BB962C8B-B14F-4D97-AF65-F5344CB8AC3E}">
        <p14:creationId xmlns:p14="http://schemas.microsoft.com/office/powerpoint/2010/main" val="296563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Effect transition="in" filter="fade">
                                      <p:cBhvr>
                                        <p:cTn id="7" dur="1000"/>
                                        <p:tgtEl>
                                          <p:spTgt spid="238">
                                            <p:txEl>
                                              <p:pRg st="0" end="0"/>
                                            </p:txEl>
                                          </p:spTgt>
                                        </p:tgtEl>
                                      </p:cBhvr>
                                    </p:animEffect>
                                    <p:anim calcmode="lin" valueType="num">
                                      <p:cBhvr>
                                        <p:cTn id="8" dur="1000" fill="hold"/>
                                        <p:tgtEl>
                                          <p:spTgt spid="2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8">
                                            <p:txEl>
                                              <p:pRg st="2" end="2"/>
                                            </p:txEl>
                                          </p:spTgt>
                                        </p:tgtEl>
                                        <p:attrNameLst>
                                          <p:attrName>style.visibility</p:attrName>
                                        </p:attrNameLst>
                                      </p:cBhvr>
                                      <p:to>
                                        <p:strVal val="visible"/>
                                      </p:to>
                                    </p:set>
                                    <p:animEffect transition="in" filter="fade">
                                      <p:cBhvr>
                                        <p:cTn id="12" dur="1000"/>
                                        <p:tgtEl>
                                          <p:spTgt spid="238">
                                            <p:txEl>
                                              <p:pRg st="2" end="2"/>
                                            </p:txEl>
                                          </p:spTgt>
                                        </p:tgtEl>
                                      </p:cBhvr>
                                    </p:animEffect>
                                    <p:anim calcmode="lin" valueType="num">
                                      <p:cBhvr>
                                        <p:cTn id="13" dur="1000" fill="hold"/>
                                        <p:tgtEl>
                                          <p:spTgt spid="23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38">
                                            <p:txEl>
                                              <p:pRg st="2" end="2"/>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39"/>
                                        </p:tgtEl>
                                        <p:attrNameLst>
                                          <p:attrName>style.visibility</p:attrName>
                                        </p:attrNameLst>
                                      </p:cBhvr>
                                      <p:to>
                                        <p:strVal val="visible"/>
                                      </p:to>
                                    </p:set>
                                    <p:animEffect transition="in" filter="fade">
                                      <p:cBhvr>
                                        <p:cTn id="17" dur="1000"/>
                                        <p:tgtEl>
                                          <p:spTgt spid="23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38">
                                            <p:txEl>
                                              <p:pRg st="4" end="4"/>
                                            </p:txEl>
                                          </p:spTgt>
                                        </p:tgtEl>
                                        <p:attrNameLst>
                                          <p:attrName>style.visibility</p:attrName>
                                        </p:attrNameLst>
                                      </p:cBhvr>
                                      <p:to>
                                        <p:strVal val="visible"/>
                                      </p:to>
                                    </p:set>
                                    <p:animEffect transition="in" filter="fade">
                                      <p:cBhvr>
                                        <p:cTn id="22" dur="1000"/>
                                        <p:tgtEl>
                                          <p:spTgt spid="238">
                                            <p:txEl>
                                              <p:pRg st="4" end="4"/>
                                            </p:txEl>
                                          </p:spTgt>
                                        </p:tgtEl>
                                      </p:cBhvr>
                                    </p:animEffect>
                                    <p:anim calcmode="lin" valueType="num">
                                      <p:cBhvr>
                                        <p:cTn id="23" dur="1000" fill="hold"/>
                                        <p:tgtEl>
                                          <p:spTgt spid="238">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3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14"/>
          <p:cNvSpPr txBox="1">
            <a:spLocks noGrp="1"/>
          </p:cNvSpPr>
          <p:nvPr>
            <p:ph type="body" idx="1"/>
          </p:nvPr>
        </p:nvSpPr>
        <p:spPr>
          <a:xfrm>
            <a:off x="2128058" y="195263"/>
            <a:ext cx="6485204" cy="5238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3200"/>
              <a:buFont typeface="Arial"/>
              <a:buNone/>
            </a:pPr>
            <a:r>
              <a:rPr lang="en-US" sz="3200" b="1" i="0" u="none" dirty="0">
                <a:solidFill>
                  <a:srgbClr val="0070C0"/>
                </a:solidFill>
                <a:latin typeface="Arial"/>
                <a:ea typeface="Arial"/>
                <a:cs typeface="Arial"/>
                <a:sym typeface="Arial"/>
              </a:rPr>
              <a:t> </a:t>
            </a:r>
            <a:r>
              <a:rPr lang="en-US" sz="3200" b="1" i="0" u="none" dirty="0">
                <a:solidFill>
                  <a:srgbClr val="FF0D5D"/>
                </a:solidFill>
                <a:latin typeface="Arial"/>
                <a:ea typeface="Arial"/>
                <a:cs typeface="Arial"/>
                <a:sym typeface="Arial"/>
              </a:rPr>
              <a:t>How do we talk to Jesus?</a:t>
            </a:r>
            <a:r>
              <a:rPr lang="en-US" sz="3200" b="1" i="0" u="none" dirty="0">
                <a:solidFill>
                  <a:srgbClr val="0070C0"/>
                </a:solidFill>
                <a:latin typeface="Arial"/>
                <a:ea typeface="Arial"/>
                <a:cs typeface="Arial"/>
                <a:sym typeface="Arial"/>
              </a:rPr>
              <a:t>	</a:t>
            </a:r>
            <a:endParaRPr dirty="0"/>
          </a:p>
        </p:txBody>
      </p:sp>
      <p:sp>
        <p:nvSpPr>
          <p:cNvPr id="249" name="Google Shape;249;p14"/>
          <p:cNvSpPr txBox="1"/>
          <p:nvPr/>
        </p:nvSpPr>
        <p:spPr>
          <a:xfrm>
            <a:off x="136526" y="2921000"/>
            <a:ext cx="33782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1" i="0" u="none" dirty="0">
                <a:solidFill>
                  <a:srgbClr val="0070C0"/>
                </a:solidFill>
                <a:latin typeface="Arial"/>
                <a:ea typeface="Arial"/>
                <a:cs typeface="Arial"/>
                <a:sym typeface="Arial"/>
              </a:rPr>
              <a:t>We talk heart to heart.</a:t>
            </a:r>
            <a:endParaRPr dirty="0"/>
          </a:p>
        </p:txBody>
      </p:sp>
      <p:pic>
        <p:nvPicPr>
          <p:cNvPr id="250" name="Google Shape;250;p14" descr="sagrado corazon de jesus&quot; - Free stories online. Create books for kids |  StoryJumper"/>
          <p:cNvPicPr preferRelativeResize="0"/>
          <p:nvPr/>
        </p:nvPicPr>
        <p:blipFill rotWithShape="1">
          <a:blip r:embed="rId3">
            <a:alphaModFix/>
          </a:blip>
          <a:srcRect/>
          <a:stretch/>
        </p:blipFill>
        <p:spPr>
          <a:xfrm>
            <a:off x="3627828" y="1045551"/>
            <a:ext cx="5253037" cy="5549973"/>
          </a:xfrm>
          <a:prstGeom prst="rect">
            <a:avLst/>
          </a:prstGeom>
          <a:noFill/>
          <a:ln>
            <a:noFill/>
          </a:ln>
        </p:spPr>
      </p:pic>
    </p:spTree>
    <p:extLst>
      <p:ext uri="{BB962C8B-B14F-4D97-AF65-F5344CB8AC3E}">
        <p14:creationId xmlns:p14="http://schemas.microsoft.com/office/powerpoint/2010/main" val="38261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childTnLst>
                                </p:cTn>
                              </p:par>
                              <p:par>
                                <p:cTn id="8" presetID="10" presetClass="entr" presetSubtype="0" fill="hold"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fade">
                                      <p:cBhvr>
                                        <p:cTn id="10"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FF6699"/>
      </a:lt1>
      <a:dk2>
        <a:srgbClr val="000000"/>
      </a:dk2>
      <a:lt2>
        <a:srgbClr val="808080"/>
      </a:lt2>
      <a:accent1>
        <a:srgbClr val="00CC99"/>
      </a:accent1>
      <a:accent2>
        <a:srgbClr val="3333CC"/>
      </a:accent2>
      <a:accent3>
        <a:srgbClr val="FFB8CA"/>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TotalTime>
  <Words>3793</Words>
  <Application>Microsoft Office PowerPoint</Application>
  <PresentationFormat>On-screen Show (4:3)</PresentationFormat>
  <Paragraphs>365</Paragraphs>
  <Slides>42</Slides>
  <Notes>37</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Arial</vt:lpstr>
      <vt:lpstr>Tahoma</vt:lpstr>
      <vt:lpstr>Calibri</vt:lpstr>
      <vt:lpstr>Noto Sans Symbols</vt:lpstr>
      <vt:lpstr>Aharoni</vt:lpstr>
      <vt:lpstr>Abadi</vt:lpstr>
      <vt:lpstr>Times New Roman</vt:lpstr>
      <vt:lpstr>Default Design</vt:lpstr>
      <vt:lpstr>Microsoft Word Document</vt:lpstr>
      <vt:lpstr>PowerPoint Presentation</vt:lpstr>
      <vt:lpstr>PowerPoint Presentation</vt:lpstr>
      <vt:lpstr>PowerPoint Presentation</vt:lpstr>
      <vt:lpstr>https://youtu.be/Lq73fk01z2E</vt:lpstr>
      <vt:lpstr>What did you like about the movie?</vt:lpstr>
      <vt:lpstr>PowerPoint Presentation</vt:lpstr>
      <vt:lpstr>PowerPoint Presentation</vt:lpstr>
      <vt:lpstr>PowerPoint Presentation</vt:lpstr>
      <vt:lpstr>PowerPoint Presentation</vt:lpstr>
      <vt:lpstr>PowerPoint Presentation</vt:lpstr>
      <vt:lpstr>He wants to help us to be happy and to get to Heaven.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my Book of Prayers and color the 1st day and say the prayers together with the family. At the end, there is space to write your thoughts to Jesus and Mary.</vt:lpstr>
      <vt:lpstr>PowerPoint Presentation</vt:lpstr>
      <vt:lpstr>https://youtu.be/slh40a7ucSo?si=jijArGtcnKZXGN4x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Mercedes Bermudez-Garcia</dc:creator>
  <cp:lastModifiedBy>Maria Varona</cp:lastModifiedBy>
  <cp:revision>57</cp:revision>
  <dcterms:created xsi:type="dcterms:W3CDTF">2004-10-04T21:51:53Z</dcterms:created>
  <dcterms:modified xsi:type="dcterms:W3CDTF">2024-11-08T03:46:35Z</dcterms:modified>
</cp:coreProperties>
</file>