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72" r:id="rId11"/>
    <p:sldId id="273" r:id="rId12"/>
    <p:sldId id="275" r:id="rId13"/>
    <p:sldId id="274" r:id="rId14"/>
    <p:sldId id="276" r:id="rId15"/>
    <p:sldId id="266" r:id="rId16"/>
    <p:sldId id="268" r:id="rId17"/>
    <p:sldId id="270" r:id="rId18"/>
    <p:sldId id="279" r:id="rId19"/>
    <p:sldId id="269" r:id="rId20"/>
    <p:sldId id="271" r:id="rId21"/>
    <p:sldId id="277" r:id="rId22"/>
    <p:sldId id="278" r:id="rId23"/>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0F49C33-BA41-4B40-957E-09E379CF7B2A}" type="datetimeFigureOut">
              <a:rPr lang="es-EC" smtClean="0"/>
              <a:t>3/6/2023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424952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49C33-BA41-4B40-957E-09E379CF7B2A}" type="datetimeFigureOut">
              <a:rPr lang="es-EC" smtClean="0"/>
              <a:t>3/6/2023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338531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49C33-BA41-4B40-957E-09E379CF7B2A}" type="datetimeFigureOut">
              <a:rPr lang="es-EC" smtClean="0"/>
              <a:t>3/6/2023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295375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49C33-BA41-4B40-957E-09E379CF7B2A}" type="datetimeFigureOut">
              <a:rPr lang="es-EC" smtClean="0"/>
              <a:t>3/6/2023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DA5BC8-1122-465E-AFEB-67D9E124950D}" type="slidenum">
              <a:rPr lang="es-EC" smtClean="0"/>
              <a:t>‹#›</a:t>
            </a:fld>
            <a:endParaRPr lang="es-EC"/>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8388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49C33-BA41-4B40-957E-09E379CF7B2A}" type="datetimeFigureOut">
              <a:rPr lang="es-EC" smtClean="0"/>
              <a:t>3/6/2023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1133737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0F49C33-BA41-4B40-957E-09E379CF7B2A}" type="datetimeFigureOut">
              <a:rPr lang="es-EC" smtClean="0"/>
              <a:t>3/6/2023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657844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0F49C33-BA41-4B40-957E-09E379CF7B2A}" type="datetimeFigureOut">
              <a:rPr lang="es-EC" smtClean="0"/>
              <a:t>3/6/2023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310575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F49C33-BA41-4B40-957E-09E379CF7B2A}" type="datetimeFigureOut">
              <a:rPr lang="es-EC" smtClean="0"/>
              <a:t>3/6/2023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2813157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F49C33-BA41-4B40-957E-09E379CF7B2A}" type="datetimeFigureOut">
              <a:rPr lang="es-EC" smtClean="0"/>
              <a:t>3/6/2023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237080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0F49C33-BA41-4B40-957E-09E379CF7B2A}" type="datetimeFigureOut">
              <a:rPr lang="es-EC" smtClean="0"/>
              <a:t>3/6/2023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289339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0F49C33-BA41-4B40-957E-09E379CF7B2A}" type="datetimeFigureOut">
              <a:rPr lang="es-EC" smtClean="0"/>
              <a:t>3/6/2023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320555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F49C33-BA41-4B40-957E-09E379CF7B2A}" type="datetimeFigureOut">
              <a:rPr lang="es-EC" smtClean="0"/>
              <a:t>3/6/2023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184857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0F49C33-BA41-4B40-957E-09E379CF7B2A}" type="datetimeFigureOut">
              <a:rPr lang="es-EC" smtClean="0"/>
              <a:t>3/6/2023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402570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0F49C33-BA41-4B40-957E-09E379CF7B2A}" type="datetimeFigureOut">
              <a:rPr lang="es-EC" smtClean="0"/>
              <a:t>3/6/2023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188353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49C33-BA41-4B40-957E-09E379CF7B2A}" type="datetimeFigureOut">
              <a:rPr lang="es-EC" smtClean="0"/>
              <a:t>3/6/2023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42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49C33-BA41-4B40-957E-09E379CF7B2A}" type="datetimeFigureOut">
              <a:rPr lang="es-EC" smtClean="0"/>
              <a:t>3/6/2023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391182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F49C33-BA41-4B40-957E-09E379CF7B2A}" type="datetimeFigureOut">
              <a:rPr lang="es-EC" smtClean="0"/>
              <a:t>3/6/2023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7DA5BC8-1122-465E-AFEB-67D9E124950D}" type="slidenum">
              <a:rPr lang="es-EC" smtClean="0"/>
              <a:t>‹#›</a:t>
            </a:fld>
            <a:endParaRPr lang="es-EC"/>
          </a:p>
        </p:txBody>
      </p:sp>
    </p:spTree>
    <p:extLst>
      <p:ext uri="{BB962C8B-B14F-4D97-AF65-F5344CB8AC3E}">
        <p14:creationId xmlns:p14="http://schemas.microsoft.com/office/powerpoint/2010/main" val="65661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0F49C33-BA41-4B40-957E-09E379CF7B2A}" type="datetimeFigureOut">
              <a:rPr lang="es-EC" smtClean="0"/>
              <a:t>3/6/2023</a:t>
            </a:fld>
            <a:endParaRPr lang="es-EC"/>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EC"/>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DA5BC8-1122-465E-AFEB-67D9E124950D}" type="slidenum">
              <a:rPr lang="es-EC" smtClean="0"/>
              <a:t>‹#›</a:t>
            </a:fld>
            <a:endParaRPr lang="es-EC"/>
          </a:p>
        </p:txBody>
      </p:sp>
    </p:spTree>
    <p:extLst>
      <p:ext uri="{BB962C8B-B14F-4D97-AF65-F5344CB8AC3E}">
        <p14:creationId xmlns:p14="http://schemas.microsoft.com/office/powerpoint/2010/main" val="134690819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video" Target="https://www.youtube.com/embed/XmrLrH7SR3k?feature=oembed"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mO_YzyHp30k" TargetMode="External"/><Relationship Id="rId2" Type="http://schemas.openxmlformats.org/officeDocument/2006/relationships/slideLayout" Target="../slideLayouts/slideLayout6.xml"/><Relationship Id="rId1" Type="http://schemas.openxmlformats.org/officeDocument/2006/relationships/video" Target="https://www.youtube.com/embed/mO_YzyHp30k?feature=oembed" TargetMode="Externa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gZ_vnP0kwrQ" TargetMode="External"/><Relationship Id="rId2" Type="http://schemas.openxmlformats.org/officeDocument/2006/relationships/slideLayout" Target="../slideLayouts/slideLayout6.xml"/><Relationship Id="rId1" Type="http://schemas.openxmlformats.org/officeDocument/2006/relationships/video" Target="https://www.youtube.com/embed/gZ_vnP0kwrQ?feature=oembed" TargetMode="Externa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9C78420-1EC3-2586-764B-C9E23CCF376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ítulo 2">
            <a:extLst>
              <a:ext uri="{FF2B5EF4-FFF2-40B4-BE49-F238E27FC236}">
                <a16:creationId xmlns:a16="http://schemas.microsoft.com/office/drawing/2014/main" id="{DB120A7C-8A24-46B9-A3DC-0E23052CE85B}"/>
              </a:ext>
            </a:extLst>
          </p:cNvPr>
          <p:cNvSpPr>
            <a:spLocks noGrp="1"/>
          </p:cNvSpPr>
          <p:nvPr>
            <p:ph type="subTitle" idx="1"/>
          </p:nvPr>
        </p:nvSpPr>
        <p:spPr>
          <a:xfrm>
            <a:off x="1524000" y="3654187"/>
            <a:ext cx="9144000" cy="1655762"/>
          </a:xfrm>
        </p:spPr>
        <p:txBody>
          <a:bodyPr>
            <a:normAutofit fontScale="85000" lnSpcReduction="20000"/>
          </a:bodyPr>
          <a:lstStyle/>
          <a:p>
            <a:endParaRPr lang="es-ES" sz="2400" dirty="0">
              <a:latin typeface="Arial Black" panose="020B0A04020102020204" pitchFamily="34" charset="0"/>
            </a:endParaRPr>
          </a:p>
          <a:p>
            <a:r>
              <a:rPr lang="es-ES" sz="4000" dirty="0" err="1">
                <a:solidFill>
                  <a:schemeClr val="bg1">
                    <a:lumMod val="95000"/>
                    <a:lumOff val="5000"/>
                  </a:schemeClr>
                </a:solidFill>
                <a:latin typeface="Arial Black" panose="020B0A04020102020204" pitchFamily="34" charset="0"/>
              </a:rPr>
              <a:t>Solemnity</a:t>
            </a:r>
            <a:r>
              <a:rPr lang="es-ES" sz="4000" dirty="0">
                <a:solidFill>
                  <a:schemeClr val="bg1">
                    <a:lumMod val="95000"/>
                    <a:lumOff val="5000"/>
                  </a:schemeClr>
                </a:solidFill>
                <a:latin typeface="Arial Black" panose="020B0A04020102020204" pitchFamily="34" charset="0"/>
              </a:rPr>
              <a:t> </a:t>
            </a:r>
            <a:r>
              <a:rPr lang="es-ES" sz="4000" dirty="0" err="1">
                <a:solidFill>
                  <a:schemeClr val="bg1">
                    <a:lumMod val="95000"/>
                    <a:lumOff val="5000"/>
                  </a:schemeClr>
                </a:solidFill>
                <a:latin typeface="Arial Black" panose="020B0A04020102020204" pitchFamily="34" charset="0"/>
              </a:rPr>
              <a:t>of</a:t>
            </a:r>
            <a:r>
              <a:rPr lang="es-ES" sz="4000" dirty="0">
                <a:solidFill>
                  <a:schemeClr val="bg1">
                    <a:lumMod val="95000"/>
                    <a:lumOff val="5000"/>
                  </a:schemeClr>
                </a:solidFill>
                <a:latin typeface="Arial Black" panose="020B0A04020102020204" pitchFamily="34" charset="0"/>
              </a:rPr>
              <a:t> </a:t>
            </a:r>
            <a:r>
              <a:rPr lang="es-ES" sz="4000" dirty="0" err="1">
                <a:solidFill>
                  <a:schemeClr val="bg1">
                    <a:lumMod val="95000"/>
                    <a:lumOff val="5000"/>
                  </a:schemeClr>
                </a:solidFill>
                <a:latin typeface="Arial Black" panose="020B0A04020102020204" pitchFamily="34" charset="0"/>
              </a:rPr>
              <a:t>the</a:t>
            </a:r>
            <a:r>
              <a:rPr lang="es-ES" sz="4000" dirty="0">
                <a:solidFill>
                  <a:schemeClr val="bg1">
                    <a:lumMod val="95000"/>
                    <a:lumOff val="5000"/>
                  </a:schemeClr>
                </a:solidFill>
                <a:latin typeface="Arial Black" panose="020B0A04020102020204" pitchFamily="34" charset="0"/>
              </a:rPr>
              <a:t> </a:t>
            </a:r>
          </a:p>
          <a:p>
            <a:r>
              <a:rPr lang="en-US" sz="4000" dirty="0">
                <a:solidFill>
                  <a:schemeClr val="bg1">
                    <a:lumMod val="95000"/>
                    <a:lumOff val="5000"/>
                  </a:schemeClr>
                </a:solidFill>
                <a:latin typeface="Arial Black" panose="020B0A04020102020204" pitchFamily="34" charset="0"/>
              </a:rPr>
              <a:t>Most Holy Trinity</a:t>
            </a:r>
            <a:endParaRPr lang="es-EC" sz="4000" dirty="0">
              <a:solidFill>
                <a:schemeClr val="bg1">
                  <a:lumMod val="95000"/>
                  <a:lumOff val="5000"/>
                </a:schemeClr>
              </a:solidFill>
              <a:latin typeface="Arial Black" panose="020B0A04020102020204" pitchFamily="34" charset="0"/>
            </a:endParaRPr>
          </a:p>
          <a:p>
            <a:endParaRPr lang="es-EC" dirty="0"/>
          </a:p>
        </p:txBody>
      </p:sp>
      <p:sp>
        <p:nvSpPr>
          <p:cNvPr id="5" name="CuadroTexto 4">
            <a:extLst>
              <a:ext uri="{FF2B5EF4-FFF2-40B4-BE49-F238E27FC236}">
                <a16:creationId xmlns:a16="http://schemas.microsoft.com/office/drawing/2014/main" id="{C4A54015-3AFC-70BD-5502-15092B53ACD1}"/>
              </a:ext>
            </a:extLst>
          </p:cNvPr>
          <p:cNvSpPr txBox="1"/>
          <p:nvPr/>
        </p:nvSpPr>
        <p:spPr>
          <a:xfrm>
            <a:off x="1524000" y="0"/>
            <a:ext cx="9144000" cy="1015663"/>
          </a:xfrm>
          <a:prstGeom prst="rect">
            <a:avLst/>
          </a:prstGeom>
          <a:noFill/>
        </p:spPr>
        <p:txBody>
          <a:bodyPr wrap="square">
            <a:spAutoFit/>
          </a:bodyPr>
          <a:lstStyle/>
          <a:p>
            <a:r>
              <a:rPr lang="es-ES" sz="3600" dirty="0" err="1">
                <a:solidFill>
                  <a:schemeClr val="bg1">
                    <a:lumMod val="95000"/>
                    <a:lumOff val="5000"/>
                  </a:schemeClr>
                </a:solidFill>
                <a:latin typeface="Arial Black" panose="020B0A04020102020204" pitchFamily="34" charset="0"/>
              </a:rPr>
              <a:t>Ministry</a:t>
            </a:r>
            <a:r>
              <a:rPr lang="es-ES" sz="3600" dirty="0">
                <a:solidFill>
                  <a:schemeClr val="bg1">
                    <a:lumMod val="95000"/>
                    <a:lumOff val="5000"/>
                  </a:schemeClr>
                </a:solidFill>
                <a:latin typeface="Arial Black" panose="020B0A04020102020204" pitchFamily="34" charset="0"/>
              </a:rPr>
              <a:t> Friends </a:t>
            </a:r>
            <a:r>
              <a:rPr lang="es-ES" sz="3600" dirty="0" err="1">
                <a:solidFill>
                  <a:schemeClr val="bg1">
                    <a:lumMod val="95000"/>
                    <a:lumOff val="5000"/>
                  </a:schemeClr>
                </a:solidFill>
                <a:latin typeface="Arial Black" panose="020B0A04020102020204" pitchFamily="34" charset="0"/>
              </a:rPr>
              <a:t>of</a:t>
            </a:r>
            <a:r>
              <a:rPr lang="es-ES" sz="3600" dirty="0">
                <a:solidFill>
                  <a:schemeClr val="bg1">
                    <a:lumMod val="95000"/>
                    <a:lumOff val="5000"/>
                  </a:schemeClr>
                </a:solidFill>
                <a:latin typeface="Arial Black" panose="020B0A04020102020204" pitchFamily="34" charset="0"/>
              </a:rPr>
              <a:t> </a:t>
            </a:r>
            <a:r>
              <a:rPr lang="es-ES" sz="3600" dirty="0" err="1">
                <a:solidFill>
                  <a:schemeClr val="bg1">
                    <a:lumMod val="95000"/>
                    <a:lumOff val="5000"/>
                  </a:schemeClr>
                </a:solidFill>
                <a:latin typeface="Arial Black" panose="020B0A04020102020204" pitchFamily="34" charset="0"/>
              </a:rPr>
              <a:t>Jesus</a:t>
            </a:r>
            <a:r>
              <a:rPr lang="es-ES" sz="3600" dirty="0">
                <a:solidFill>
                  <a:schemeClr val="bg1">
                    <a:lumMod val="95000"/>
                    <a:lumOff val="5000"/>
                  </a:schemeClr>
                </a:solidFill>
                <a:latin typeface="Arial Black" panose="020B0A04020102020204" pitchFamily="34" charset="0"/>
              </a:rPr>
              <a:t> and Mary</a:t>
            </a:r>
          </a:p>
          <a:p>
            <a:pPr algn="ctr"/>
            <a:r>
              <a:rPr lang="es-ES" sz="2400" dirty="0" err="1">
                <a:solidFill>
                  <a:schemeClr val="bg1">
                    <a:lumMod val="95000"/>
                    <a:lumOff val="5000"/>
                  </a:schemeClr>
                </a:solidFill>
                <a:latin typeface="Arial Black" panose="020B0A04020102020204" pitchFamily="34" charset="0"/>
              </a:rPr>
              <a:t>Cycle</a:t>
            </a:r>
            <a:r>
              <a:rPr lang="es-ES" sz="2400" dirty="0">
                <a:solidFill>
                  <a:schemeClr val="bg1">
                    <a:lumMod val="95000"/>
                    <a:lumOff val="5000"/>
                  </a:schemeClr>
                </a:solidFill>
                <a:latin typeface="Arial Black" panose="020B0A04020102020204" pitchFamily="34" charset="0"/>
              </a:rPr>
              <a:t> A - IX </a:t>
            </a:r>
            <a:r>
              <a:rPr lang="es-ES" sz="2400" dirty="0" err="1">
                <a:solidFill>
                  <a:schemeClr val="bg1">
                    <a:lumMod val="95000"/>
                    <a:lumOff val="5000"/>
                  </a:schemeClr>
                </a:solidFill>
                <a:latin typeface="Arial Black" panose="020B0A04020102020204" pitchFamily="34" charset="0"/>
              </a:rPr>
              <a:t>Sunday</a:t>
            </a:r>
            <a:r>
              <a:rPr lang="es-ES" sz="2400" dirty="0">
                <a:solidFill>
                  <a:schemeClr val="bg1">
                    <a:lumMod val="95000"/>
                    <a:lumOff val="5000"/>
                  </a:schemeClr>
                </a:solidFill>
                <a:latin typeface="Arial Black" panose="020B0A04020102020204" pitchFamily="34" charset="0"/>
              </a:rPr>
              <a:t> in </a:t>
            </a:r>
            <a:r>
              <a:rPr lang="es-ES" sz="2400" dirty="0" err="1">
                <a:solidFill>
                  <a:schemeClr val="bg1">
                    <a:lumMod val="95000"/>
                    <a:lumOff val="5000"/>
                  </a:schemeClr>
                </a:solidFill>
                <a:latin typeface="Arial Black" panose="020B0A04020102020204" pitchFamily="34" charset="0"/>
              </a:rPr>
              <a:t>Ordinary</a:t>
            </a:r>
            <a:r>
              <a:rPr lang="es-ES" sz="2400" dirty="0">
                <a:solidFill>
                  <a:schemeClr val="bg1">
                    <a:lumMod val="95000"/>
                    <a:lumOff val="5000"/>
                  </a:schemeClr>
                </a:solidFill>
                <a:latin typeface="Arial Black" panose="020B0A04020102020204" pitchFamily="34" charset="0"/>
              </a:rPr>
              <a:t> Time</a:t>
            </a:r>
          </a:p>
        </p:txBody>
      </p:sp>
      <p:sp>
        <p:nvSpPr>
          <p:cNvPr id="4" name="TextBox 3">
            <a:extLst>
              <a:ext uri="{FF2B5EF4-FFF2-40B4-BE49-F238E27FC236}">
                <a16:creationId xmlns:a16="http://schemas.microsoft.com/office/drawing/2014/main" id="{87892A3C-F32A-ADAD-8F8E-7ABC7700AC59}"/>
              </a:ext>
            </a:extLst>
          </p:cNvPr>
          <p:cNvSpPr txBox="1"/>
          <p:nvPr/>
        </p:nvSpPr>
        <p:spPr>
          <a:xfrm>
            <a:off x="4231481" y="6172200"/>
            <a:ext cx="3729038" cy="523220"/>
          </a:xfrm>
          <a:prstGeom prst="rect">
            <a:avLst/>
          </a:prstGeom>
          <a:noFill/>
        </p:spPr>
        <p:txBody>
          <a:bodyPr wrap="square" rtlCol="0">
            <a:spAutoFit/>
          </a:bodyPr>
          <a:lstStyle/>
          <a:p>
            <a:pPr algn="ctr"/>
            <a:r>
              <a:rPr lang="en-US" sz="2800" b="1" dirty="0">
                <a:solidFill>
                  <a:srgbClr val="0070C0"/>
                </a:solidFill>
              </a:rPr>
              <a:t>www.fcpeace.org</a:t>
            </a:r>
          </a:p>
        </p:txBody>
      </p:sp>
    </p:spTree>
    <p:extLst>
      <p:ext uri="{BB962C8B-B14F-4D97-AF65-F5344CB8AC3E}">
        <p14:creationId xmlns:p14="http://schemas.microsoft.com/office/powerpoint/2010/main" val="19180456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093A-4CFB-C5A2-ECE2-BB40A5B2E49A}"/>
              </a:ext>
            </a:extLst>
          </p:cNvPr>
          <p:cNvSpPr>
            <a:spLocks noGrp="1"/>
          </p:cNvSpPr>
          <p:nvPr>
            <p:ph type="title"/>
          </p:nvPr>
        </p:nvSpPr>
        <p:spPr>
          <a:xfrm>
            <a:off x="913795" y="0"/>
            <a:ext cx="10353762" cy="970450"/>
          </a:xfrm>
        </p:spPr>
        <p:txBody>
          <a:bodyPr>
            <a:normAutofit/>
          </a:bodyPr>
          <a:lstStyle/>
          <a:p>
            <a:r>
              <a:rPr lang="es-ES" sz="3600" dirty="0" err="1">
                <a:solidFill>
                  <a:srgbClr val="FFFF00"/>
                </a:solidFill>
              </a:rPr>
              <a:t>We</a:t>
            </a:r>
            <a:r>
              <a:rPr lang="es-ES" sz="3600" dirty="0">
                <a:solidFill>
                  <a:srgbClr val="FFFF00"/>
                </a:solidFill>
              </a:rPr>
              <a:t> </a:t>
            </a:r>
            <a:r>
              <a:rPr lang="es-ES" sz="3600" dirty="0" err="1">
                <a:solidFill>
                  <a:srgbClr val="FFFF00"/>
                </a:solidFill>
              </a:rPr>
              <a:t>see</a:t>
            </a:r>
            <a:r>
              <a:rPr lang="es-ES" sz="3600" dirty="0">
                <a:solidFill>
                  <a:srgbClr val="FFFF00"/>
                </a:solidFill>
              </a:rPr>
              <a:t> </a:t>
            </a:r>
            <a:r>
              <a:rPr lang="es-ES" sz="3600" dirty="0" err="1">
                <a:solidFill>
                  <a:srgbClr val="FFFF00"/>
                </a:solidFill>
              </a:rPr>
              <a:t>how</a:t>
            </a:r>
            <a:r>
              <a:rPr lang="es-ES" sz="3600" dirty="0">
                <a:solidFill>
                  <a:srgbClr val="FFFF00"/>
                </a:solidFill>
              </a:rPr>
              <a:t> </a:t>
            </a:r>
            <a:r>
              <a:rPr lang="es-ES" sz="3600" dirty="0" err="1">
                <a:solidFill>
                  <a:srgbClr val="FFFF00"/>
                </a:solidFill>
              </a:rPr>
              <a:t>love</a:t>
            </a:r>
            <a:r>
              <a:rPr lang="es-ES" sz="3600" dirty="0">
                <a:solidFill>
                  <a:srgbClr val="FFFF00"/>
                </a:solidFill>
              </a:rPr>
              <a:t> </a:t>
            </a:r>
            <a:r>
              <a:rPr lang="es-ES" sz="3600" dirty="0" err="1">
                <a:solidFill>
                  <a:srgbClr val="FFFF00"/>
                </a:solidFill>
              </a:rPr>
              <a:t>is</a:t>
            </a:r>
            <a:r>
              <a:rPr lang="es-ES" sz="3600" dirty="0">
                <a:solidFill>
                  <a:srgbClr val="FFFF00"/>
                </a:solidFill>
              </a:rPr>
              <a:t> </a:t>
            </a:r>
            <a:r>
              <a:rPr lang="es-ES" sz="3600" dirty="0" err="1">
                <a:solidFill>
                  <a:srgbClr val="FFFF00"/>
                </a:solidFill>
              </a:rPr>
              <a:t>always</a:t>
            </a:r>
            <a:r>
              <a:rPr lang="es-ES" sz="3600" dirty="0">
                <a:solidFill>
                  <a:srgbClr val="FFFF00"/>
                </a:solidFill>
              </a:rPr>
              <a:t> </a:t>
            </a:r>
            <a:r>
              <a:rPr lang="es-ES" sz="3600" dirty="0" err="1">
                <a:solidFill>
                  <a:srgbClr val="FFFF00"/>
                </a:solidFill>
              </a:rPr>
              <a:t>shared</a:t>
            </a:r>
            <a:r>
              <a:rPr lang="es-ES" sz="3600" dirty="0">
                <a:solidFill>
                  <a:srgbClr val="FFFF00"/>
                </a:solidFill>
              </a:rPr>
              <a:t>. </a:t>
            </a:r>
            <a:endParaRPr lang="en-US" sz="3600" dirty="0">
              <a:solidFill>
                <a:srgbClr val="FFFF00"/>
              </a:solidFill>
            </a:endParaRPr>
          </a:p>
        </p:txBody>
      </p:sp>
      <p:sp>
        <p:nvSpPr>
          <p:cNvPr id="3" name="TextBox 2">
            <a:extLst>
              <a:ext uri="{FF2B5EF4-FFF2-40B4-BE49-F238E27FC236}">
                <a16:creationId xmlns:a16="http://schemas.microsoft.com/office/drawing/2014/main" id="{7C203D39-B74E-674A-A49D-2D8BE8CD8B2B}"/>
              </a:ext>
            </a:extLst>
          </p:cNvPr>
          <p:cNvSpPr txBox="1"/>
          <p:nvPr/>
        </p:nvSpPr>
        <p:spPr>
          <a:xfrm>
            <a:off x="575701" y="970450"/>
            <a:ext cx="11029950" cy="1754326"/>
          </a:xfrm>
          <a:prstGeom prst="rect">
            <a:avLst/>
          </a:prstGeom>
          <a:noFill/>
        </p:spPr>
        <p:txBody>
          <a:bodyPr wrap="square" rtlCol="0">
            <a:spAutoFit/>
          </a:bodyPr>
          <a:lstStyle/>
          <a:p>
            <a:pPr algn="ct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Today</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we</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celebrate</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our</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God</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p>
          <a:p>
            <a:pPr algn="ct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The</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Holy</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Trinity, </a:t>
            </a:r>
            <a:b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s-ES"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1</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God</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in </a:t>
            </a:r>
            <a:r>
              <a:rPr lang="es-ES"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3</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 </a:t>
            </a:r>
            <a:r>
              <a:rPr lang="es-ES" sz="36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Persons</a:t>
            </a:r>
            <a:r>
              <a:rPr lang="es-E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a:t>
            </a:r>
            <a:endParaRPr lang="en-US" sz="3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4" name="Picture 3" descr="La Santísima Trinidad Jigsaw Puzzle Online - Jigsaw 365">
            <a:extLst>
              <a:ext uri="{FF2B5EF4-FFF2-40B4-BE49-F238E27FC236}">
                <a16:creationId xmlns:a16="http://schemas.microsoft.com/office/drawing/2014/main" id="{C908D414-F356-27C1-4E7C-80F77619AE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0037" y="2868343"/>
            <a:ext cx="3971925" cy="3989657"/>
          </a:xfrm>
          <a:prstGeom prst="rect">
            <a:avLst/>
          </a:prstGeom>
          <a:noFill/>
          <a:ln>
            <a:noFill/>
          </a:ln>
        </p:spPr>
      </p:pic>
      <p:sp>
        <p:nvSpPr>
          <p:cNvPr id="5" name="TextBox 4">
            <a:extLst>
              <a:ext uri="{FF2B5EF4-FFF2-40B4-BE49-F238E27FC236}">
                <a16:creationId xmlns:a16="http://schemas.microsoft.com/office/drawing/2014/main" id="{D7C8BA98-FD97-AE79-2EE0-B8C203421400}"/>
              </a:ext>
            </a:extLst>
          </p:cNvPr>
          <p:cNvSpPr txBox="1"/>
          <p:nvPr/>
        </p:nvSpPr>
        <p:spPr>
          <a:xfrm>
            <a:off x="5643562" y="4271962"/>
            <a:ext cx="1171575" cy="369332"/>
          </a:xfrm>
          <a:prstGeom prst="rect">
            <a:avLst/>
          </a:prstGeom>
          <a:solidFill>
            <a:srgbClr val="00B050"/>
          </a:solidFill>
        </p:spPr>
        <p:txBody>
          <a:bodyPr wrap="square" rtlCol="0">
            <a:spAutoFit/>
          </a:bodyPr>
          <a:lstStyle/>
          <a:p>
            <a:r>
              <a:rPr lang="en-US" b="1" dirty="0">
                <a:solidFill>
                  <a:srgbClr val="FFFF00"/>
                </a:solidFill>
              </a:rPr>
              <a:t>FATHER</a:t>
            </a:r>
          </a:p>
        </p:txBody>
      </p:sp>
      <p:sp>
        <p:nvSpPr>
          <p:cNvPr id="6" name="TextBox 5">
            <a:extLst>
              <a:ext uri="{FF2B5EF4-FFF2-40B4-BE49-F238E27FC236}">
                <a16:creationId xmlns:a16="http://schemas.microsoft.com/office/drawing/2014/main" id="{CB43A169-D034-7673-AA9B-3B66B6D2C198}"/>
              </a:ext>
            </a:extLst>
          </p:cNvPr>
          <p:cNvSpPr txBox="1"/>
          <p:nvPr/>
        </p:nvSpPr>
        <p:spPr>
          <a:xfrm>
            <a:off x="4367212" y="6181724"/>
            <a:ext cx="1171575" cy="369332"/>
          </a:xfrm>
          <a:prstGeom prst="rect">
            <a:avLst/>
          </a:prstGeom>
          <a:solidFill>
            <a:srgbClr val="00B050"/>
          </a:solidFill>
        </p:spPr>
        <p:txBody>
          <a:bodyPr wrap="square" rtlCol="0">
            <a:spAutoFit/>
          </a:bodyPr>
          <a:lstStyle/>
          <a:p>
            <a:pPr algn="ctr"/>
            <a:r>
              <a:rPr lang="en-US" b="1" dirty="0">
                <a:solidFill>
                  <a:srgbClr val="FFFF00"/>
                </a:solidFill>
              </a:rPr>
              <a:t>SON</a:t>
            </a:r>
          </a:p>
        </p:txBody>
      </p:sp>
      <p:sp>
        <p:nvSpPr>
          <p:cNvPr id="7" name="TextBox 6">
            <a:extLst>
              <a:ext uri="{FF2B5EF4-FFF2-40B4-BE49-F238E27FC236}">
                <a16:creationId xmlns:a16="http://schemas.microsoft.com/office/drawing/2014/main" id="{90CEE9DC-8EF4-F7E0-0284-AD219D95D588}"/>
              </a:ext>
            </a:extLst>
          </p:cNvPr>
          <p:cNvSpPr txBox="1"/>
          <p:nvPr/>
        </p:nvSpPr>
        <p:spPr>
          <a:xfrm>
            <a:off x="6667500" y="6180272"/>
            <a:ext cx="1171575" cy="523220"/>
          </a:xfrm>
          <a:prstGeom prst="rect">
            <a:avLst/>
          </a:prstGeom>
          <a:solidFill>
            <a:srgbClr val="00B050"/>
          </a:solidFill>
        </p:spPr>
        <p:txBody>
          <a:bodyPr wrap="square" rtlCol="0">
            <a:spAutoFit/>
          </a:bodyPr>
          <a:lstStyle/>
          <a:p>
            <a:pPr algn="ctr"/>
            <a:r>
              <a:rPr lang="en-US" sz="1400" b="1" dirty="0">
                <a:solidFill>
                  <a:srgbClr val="FFFF00"/>
                </a:solidFill>
              </a:rPr>
              <a:t>HOLY</a:t>
            </a:r>
          </a:p>
          <a:p>
            <a:pPr algn="ctr"/>
            <a:r>
              <a:rPr lang="en-US" sz="1400" b="1" dirty="0">
                <a:solidFill>
                  <a:srgbClr val="FFFF00"/>
                </a:solidFill>
              </a:rPr>
              <a:t>SPIRIT</a:t>
            </a:r>
          </a:p>
        </p:txBody>
      </p:sp>
      <p:sp>
        <p:nvSpPr>
          <p:cNvPr id="8" name="TextBox 7">
            <a:extLst>
              <a:ext uri="{FF2B5EF4-FFF2-40B4-BE49-F238E27FC236}">
                <a16:creationId xmlns:a16="http://schemas.microsoft.com/office/drawing/2014/main" id="{1F094150-10A9-4BB3-1BAB-37C7BE29A51D}"/>
              </a:ext>
            </a:extLst>
          </p:cNvPr>
          <p:cNvSpPr txBox="1"/>
          <p:nvPr/>
        </p:nvSpPr>
        <p:spPr>
          <a:xfrm>
            <a:off x="5643562" y="4938749"/>
            <a:ext cx="1023938" cy="523220"/>
          </a:xfrm>
          <a:prstGeom prst="rect">
            <a:avLst/>
          </a:prstGeom>
          <a:solidFill>
            <a:srgbClr val="FFC000"/>
          </a:solidFill>
        </p:spPr>
        <p:txBody>
          <a:bodyPr wrap="square" rtlCol="0">
            <a:spAutoFit/>
          </a:bodyPr>
          <a:lstStyle/>
          <a:p>
            <a:pPr algn="ctr"/>
            <a:r>
              <a:rPr lang="en-US" sz="2800" dirty="0">
                <a:latin typeface="Bauhaus 93" panose="04030905020B02020C02" pitchFamily="82" charset="0"/>
              </a:rPr>
              <a:t>GOD</a:t>
            </a:r>
          </a:p>
        </p:txBody>
      </p:sp>
    </p:spTree>
    <p:extLst>
      <p:ext uri="{BB962C8B-B14F-4D97-AF65-F5344CB8AC3E}">
        <p14:creationId xmlns:p14="http://schemas.microsoft.com/office/powerpoint/2010/main" val="13478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 Santísima Trinidad Jigsaw Puzzle Online - Jigsaw 365">
            <a:extLst>
              <a:ext uri="{FF2B5EF4-FFF2-40B4-BE49-F238E27FC236}">
                <a16:creationId xmlns:a16="http://schemas.microsoft.com/office/drawing/2014/main" id="{7D7487A2-92DF-A697-1D31-F57AFCC610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3348" y="1153843"/>
            <a:ext cx="4768469" cy="4789757"/>
          </a:xfrm>
          <a:prstGeom prst="rect">
            <a:avLst/>
          </a:prstGeom>
          <a:noFill/>
          <a:ln>
            <a:noFill/>
          </a:ln>
        </p:spPr>
      </p:pic>
      <p:sp>
        <p:nvSpPr>
          <p:cNvPr id="6" name="Speech Bubble: Oval 5">
            <a:extLst>
              <a:ext uri="{FF2B5EF4-FFF2-40B4-BE49-F238E27FC236}">
                <a16:creationId xmlns:a16="http://schemas.microsoft.com/office/drawing/2014/main" id="{D6D749E5-600A-EE1D-552C-BF95B51CE783}"/>
              </a:ext>
            </a:extLst>
          </p:cNvPr>
          <p:cNvSpPr/>
          <p:nvPr/>
        </p:nvSpPr>
        <p:spPr>
          <a:xfrm>
            <a:off x="8248651" y="1428751"/>
            <a:ext cx="3786187" cy="1900236"/>
          </a:xfrm>
          <a:prstGeom prst="wedgeEllipseCallout">
            <a:avLst>
              <a:gd name="adj1" fmla="val -45649"/>
              <a:gd name="adj2" fmla="val 9070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Cambria" panose="02040503050406030204" pitchFamily="18" charset="0"/>
                <a:cs typeface="Times New Roman" panose="02020603050405020304" pitchFamily="18" charset="0"/>
              </a:rPr>
              <a:t>God the Holy Spirit, who </a:t>
            </a:r>
            <a:r>
              <a:rPr lang="en-US" sz="2200" b="1" i="1" dirty="0">
                <a:solidFill>
                  <a:srgbClr val="FF0000"/>
                </a:solidFill>
                <a:latin typeface="Cambria" panose="02040503050406030204" pitchFamily="18" charset="0"/>
                <a:cs typeface="Times New Roman" panose="02020603050405020304" pitchFamily="18" charset="0"/>
              </a:rPr>
              <a:t>LOVES</a:t>
            </a:r>
            <a:r>
              <a:rPr lang="en-US" sz="2200" b="1" dirty="0">
                <a:solidFill>
                  <a:srgbClr val="FF0000"/>
                </a:solidFill>
                <a:latin typeface="Cambria" panose="02040503050406030204" pitchFamily="18" charset="0"/>
                <a:cs typeface="Times New Roman" panose="02020603050405020304" pitchFamily="18" charset="0"/>
              </a:rPr>
              <a:t> and guides us to Heaven</a:t>
            </a:r>
            <a:r>
              <a:rPr lang="es-ES" sz="2400" b="1" i="1" dirty="0">
                <a:solidFill>
                  <a:srgbClr val="FF0000"/>
                </a:solidFill>
                <a:latin typeface="Cambria" panose="02040503050406030204" pitchFamily="18" charset="0"/>
                <a:cs typeface="Times New Roman" panose="02020603050405020304" pitchFamily="18" charset="0"/>
              </a:rPr>
              <a:t>.</a:t>
            </a:r>
            <a:endParaRPr lang="en-US" sz="2400" b="1" i="1" dirty="0">
              <a:solidFill>
                <a:srgbClr val="FF0000"/>
              </a:solidFill>
              <a:latin typeface="Cambria" panose="02040503050406030204" pitchFamily="18" charset="0"/>
              <a:cs typeface="Times New Roman" panose="02020603050405020304" pitchFamily="18" charset="0"/>
            </a:endParaRPr>
          </a:p>
        </p:txBody>
      </p:sp>
      <p:sp>
        <p:nvSpPr>
          <p:cNvPr id="7" name="Speech Bubble: Oval 6">
            <a:extLst>
              <a:ext uri="{FF2B5EF4-FFF2-40B4-BE49-F238E27FC236}">
                <a16:creationId xmlns:a16="http://schemas.microsoft.com/office/drawing/2014/main" id="{8D4351B5-14BA-C084-6A73-C6444827030D}"/>
              </a:ext>
            </a:extLst>
          </p:cNvPr>
          <p:cNvSpPr/>
          <p:nvPr/>
        </p:nvSpPr>
        <p:spPr>
          <a:xfrm>
            <a:off x="1" y="3041483"/>
            <a:ext cx="3943350" cy="3616492"/>
          </a:xfrm>
          <a:prstGeom prst="wedgeEllipseCallout">
            <a:avLst>
              <a:gd name="adj1" fmla="val 59256"/>
              <a:gd name="adj2" fmla="val -6769"/>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Cambria" panose="02040503050406030204" pitchFamily="18" charset="0"/>
                <a:cs typeface="Times New Roman" panose="02020603050405020304" pitchFamily="18" charset="0"/>
              </a:rPr>
              <a:t>God the Son, who is </a:t>
            </a:r>
            <a:r>
              <a:rPr lang="en-US" sz="2200" b="1" i="1" dirty="0">
                <a:solidFill>
                  <a:srgbClr val="FF0000"/>
                </a:solidFill>
                <a:latin typeface="Cambria" panose="02040503050406030204" pitchFamily="18" charset="0"/>
                <a:cs typeface="Times New Roman" panose="02020603050405020304" pitchFamily="18" charset="0"/>
              </a:rPr>
              <a:t>LOVED</a:t>
            </a:r>
            <a:r>
              <a:rPr lang="en-US" sz="2200" b="1" dirty="0">
                <a:solidFill>
                  <a:srgbClr val="FF0000"/>
                </a:solidFill>
                <a:latin typeface="Cambria" panose="02040503050406030204" pitchFamily="18" charset="0"/>
                <a:cs typeface="Times New Roman" panose="02020603050405020304" pitchFamily="18" charset="0"/>
              </a:rPr>
              <a:t> by God the Father, and who came to share that love by saving us from our sins by dying on the cross</a:t>
            </a:r>
            <a:r>
              <a:rPr lang="es-ES" sz="2200" b="1" dirty="0">
                <a:solidFill>
                  <a:srgbClr val="FF0000"/>
                </a:solidFill>
                <a:latin typeface="Cambria" panose="02040503050406030204" pitchFamily="18" charset="0"/>
                <a:cs typeface="Times New Roman" panose="02020603050405020304" pitchFamily="18" charset="0"/>
              </a:rPr>
              <a:t>; </a:t>
            </a:r>
            <a:endParaRPr lang="en-US" sz="2200" b="1" dirty="0">
              <a:solidFill>
                <a:srgbClr val="FF0000"/>
              </a:solidFill>
              <a:latin typeface="Cambria" panose="02040503050406030204" pitchFamily="18"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BE5ECDD0-5260-A064-DAB6-6E25601FFDEF}"/>
              </a:ext>
            </a:extLst>
          </p:cNvPr>
          <p:cNvSpPr/>
          <p:nvPr/>
        </p:nvSpPr>
        <p:spPr>
          <a:xfrm>
            <a:off x="157161" y="597476"/>
            <a:ext cx="3786187" cy="2117149"/>
          </a:xfrm>
          <a:prstGeom prst="wedgeEllipseCallout">
            <a:avLst>
              <a:gd name="adj1" fmla="val 77370"/>
              <a:gd name="adj2" fmla="val 13109"/>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Cambria" panose="02040503050406030204" pitchFamily="18" charset="0"/>
                <a:cs typeface="Times New Roman" panose="02020603050405020304" pitchFamily="18" charset="0"/>
              </a:rPr>
              <a:t>God the Father, who is </a:t>
            </a:r>
            <a:r>
              <a:rPr lang="en-US" sz="2200" b="1" i="1" dirty="0">
                <a:solidFill>
                  <a:srgbClr val="FF0000"/>
                </a:solidFill>
                <a:latin typeface="Cambria" panose="02040503050406030204" pitchFamily="18" charset="0"/>
                <a:cs typeface="Times New Roman" panose="02020603050405020304" pitchFamily="18" charset="0"/>
              </a:rPr>
              <a:t>LOVE</a:t>
            </a:r>
            <a:r>
              <a:rPr lang="en-US" sz="2200" b="1" dirty="0">
                <a:solidFill>
                  <a:srgbClr val="FF0000"/>
                </a:solidFill>
                <a:latin typeface="Cambria" panose="02040503050406030204" pitchFamily="18" charset="0"/>
                <a:cs typeface="Times New Roman" panose="02020603050405020304" pitchFamily="18" charset="0"/>
              </a:rPr>
              <a:t>, and who created us to share His love with us</a:t>
            </a:r>
            <a:r>
              <a:rPr lang="es-ES" sz="2200" b="1" dirty="0">
                <a:solidFill>
                  <a:srgbClr val="FF0000"/>
                </a:solidFill>
                <a:latin typeface="Cambria" panose="02040503050406030204" pitchFamily="18" charset="0"/>
                <a:cs typeface="Times New Roman" panose="02020603050405020304" pitchFamily="18" charset="0"/>
              </a:rPr>
              <a:t>.</a:t>
            </a:r>
            <a:endParaRPr lang="en-US" sz="2200" b="1" dirty="0">
              <a:solidFill>
                <a:srgbClr val="FF0000"/>
              </a:solidFill>
              <a:latin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A8D8C15-A2AE-5807-3B49-8C6BA64493A5}"/>
              </a:ext>
            </a:extLst>
          </p:cNvPr>
          <p:cNvSpPr txBox="1"/>
          <p:nvPr/>
        </p:nvSpPr>
        <p:spPr>
          <a:xfrm>
            <a:off x="4045140" y="132854"/>
            <a:ext cx="4768469" cy="646331"/>
          </a:xfrm>
          <a:prstGeom prst="rect">
            <a:avLst/>
          </a:prstGeom>
          <a:noFill/>
        </p:spPr>
        <p:txBody>
          <a:bodyPr wrap="square" rtlCol="0">
            <a:spAutoFit/>
          </a:bodyPr>
          <a:lstStyle/>
          <a:p>
            <a:r>
              <a:rPr lang="en-US"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THE HOLY TRINITY</a:t>
            </a:r>
          </a:p>
        </p:txBody>
      </p:sp>
      <p:sp>
        <p:nvSpPr>
          <p:cNvPr id="2" name="TextBox 1">
            <a:extLst>
              <a:ext uri="{FF2B5EF4-FFF2-40B4-BE49-F238E27FC236}">
                <a16:creationId xmlns:a16="http://schemas.microsoft.com/office/drawing/2014/main" id="{2F84A464-AE8C-A53A-4F6B-339190EF8B2B}"/>
              </a:ext>
            </a:extLst>
          </p:cNvPr>
          <p:cNvSpPr txBox="1"/>
          <p:nvPr/>
        </p:nvSpPr>
        <p:spPr>
          <a:xfrm>
            <a:off x="5757863" y="2856817"/>
            <a:ext cx="1357312" cy="430887"/>
          </a:xfrm>
          <a:prstGeom prst="rect">
            <a:avLst/>
          </a:prstGeom>
          <a:solidFill>
            <a:srgbClr val="00B050"/>
          </a:solidFill>
        </p:spPr>
        <p:txBody>
          <a:bodyPr wrap="square" rtlCol="0">
            <a:spAutoFit/>
          </a:bodyPr>
          <a:lstStyle/>
          <a:p>
            <a:r>
              <a:rPr lang="en-US" sz="2200" b="1" dirty="0">
                <a:solidFill>
                  <a:srgbClr val="FFFF00"/>
                </a:solidFill>
              </a:rPr>
              <a:t>FATHER</a:t>
            </a:r>
          </a:p>
        </p:txBody>
      </p:sp>
      <p:sp>
        <p:nvSpPr>
          <p:cNvPr id="4" name="TextBox 3">
            <a:extLst>
              <a:ext uri="{FF2B5EF4-FFF2-40B4-BE49-F238E27FC236}">
                <a16:creationId xmlns:a16="http://schemas.microsoft.com/office/drawing/2014/main" id="{F028B9D9-E521-D11A-335F-6EB3FBAD222E}"/>
              </a:ext>
            </a:extLst>
          </p:cNvPr>
          <p:cNvSpPr txBox="1"/>
          <p:nvPr/>
        </p:nvSpPr>
        <p:spPr>
          <a:xfrm>
            <a:off x="4329113" y="5138055"/>
            <a:ext cx="1275748" cy="430887"/>
          </a:xfrm>
          <a:prstGeom prst="rect">
            <a:avLst/>
          </a:prstGeom>
          <a:solidFill>
            <a:srgbClr val="00B050"/>
          </a:solidFill>
        </p:spPr>
        <p:txBody>
          <a:bodyPr wrap="square" rtlCol="0">
            <a:spAutoFit/>
          </a:bodyPr>
          <a:lstStyle/>
          <a:p>
            <a:pPr algn="ctr"/>
            <a:r>
              <a:rPr lang="en-US" sz="2200" b="1" dirty="0">
                <a:solidFill>
                  <a:srgbClr val="FFFF00"/>
                </a:solidFill>
              </a:rPr>
              <a:t>SON</a:t>
            </a:r>
          </a:p>
        </p:txBody>
      </p:sp>
      <p:sp>
        <p:nvSpPr>
          <p:cNvPr id="5" name="TextBox 4">
            <a:extLst>
              <a:ext uri="{FF2B5EF4-FFF2-40B4-BE49-F238E27FC236}">
                <a16:creationId xmlns:a16="http://schemas.microsoft.com/office/drawing/2014/main" id="{5A36C92B-9D02-3A87-3ABF-964F43069058}"/>
              </a:ext>
            </a:extLst>
          </p:cNvPr>
          <p:cNvSpPr txBox="1"/>
          <p:nvPr/>
        </p:nvSpPr>
        <p:spPr>
          <a:xfrm>
            <a:off x="7143750" y="5091888"/>
            <a:ext cx="1171575" cy="584775"/>
          </a:xfrm>
          <a:prstGeom prst="rect">
            <a:avLst/>
          </a:prstGeom>
          <a:solidFill>
            <a:srgbClr val="00B050"/>
          </a:solidFill>
        </p:spPr>
        <p:txBody>
          <a:bodyPr wrap="square" rtlCol="0">
            <a:spAutoFit/>
          </a:bodyPr>
          <a:lstStyle/>
          <a:p>
            <a:pPr algn="ctr"/>
            <a:r>
              <a:rPr lang="en-US" sz="1600" b="1" dirty="0">
                <a:solidFill>
                  <a:srgbClr val="FFFF00"/>
                </a:solidFill>
              </a:rPr>
              <a:t>HOLY</a:t>
            </a:r>
          </a:p>
          <a:p>
            <a:pPr algn="ctr"/>
            <a:r>
              <a:rPr lang="en-US" sz="1600" b="1" dirty="0">
                <a:solidFill>
                  <a:srgbClr val="FFFF00"/>
                </a:solidFill>
              </a:rPr>
              <a:t>SPIRIT</a:t>
            </a:r>
          </a:p>
        </p:txBody>
      </p:sp>
      <p:sp>
        <p:nvSpPr>
          <p:cNvPr id="8" name="TextBox 7">
            <a:extLst>
              <a:ext uri="{FF2B5EF4-FFF2-40B4-BE49-F238E27FC236}">
                <a16:creationId xmlns:a16="http://schemas.microsoft.com/office/drawing/2014/main" id="{73BD2B27-B28C-1E01-F016-FE4C77C03C3D}"/>
              </a:ext>
            </a:extLst>
          </p:cNvPr>
          <p:cNvSpPr txBox="1"/>
          <p:nvPr/>
        </p:nvSpPr>
        <p:spPr>
          <a:xfrm>
            <a:off x="5807869" y="3692322"/>
            <a:ext cx="1243012" cy="615553"/>
          </a:xfrm>
          <a:prstGeom prst="rect">
            <a:avLst/>
          </a:prstGeom>
          <a:solidFill>
            <a:srgbClr val="FFC000"/>
          </a:solidFill>
        </p:spPr>
        <p:txBody>
          <a:bodyPr wrap="square" rtlCol="0">
            <a:spAutoFit/>
          </a:bodyPr>
          <a:lstStyle/>
          <a:p>
            <a:pPr algn="ctr"/>
            <a:r>
              <a:rPr lang="en-US" sz="3400" dirty="0">
                <a:latin typeface="Bauhaus 93" panose="04030905020B02020C02" pitchFamily="82" charset="0"/>
              </a:rPr>
              <a:t>GOD</a:t>
            </a:r>
          </a:p>
        </p:txBody>
      </p:sp>
    </p:spTree>
    <p:extLst>
      <p:ext uri="{BB962C8B-B14F-4D97-AF65-F5344CB8AC3E}">
        <p14:creationId xmlns:p14="http://schemas.microsoft.com/office/powerpoint/2010/main" val="66740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A ALEGRIA INAGOTABLE | MONAGUILLOS">
            <a:extLst>
              <a:ext uri="{FF2B5EF4-FFF2-40B4-BE49-F238E27FC236}">
                <a16:creationId xmlns:a16="http://schemas.microsoft.com/office/drawing/2014/main" id="{C3CB4F04-AE1B-EFAE-10E9-55BF6148B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69" y="1659731"/>
            <a:ext cx="5673756" cy="48125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A5415E-A34B-E95D-7035-3CE5E2E375FB}"/>
              </a:ext>
            </a:extLst>
          </p:cNvPr>
          <p:cNvSpPr txBox="1"/>
          <p:nvPr/>
        </p:nvSpPr>
        <p:spPr>
          <a:xfrm>
            <a:off x="538162" y="151984"/>
            <a:ext cx="11115675" cy="1200329"/>
          </a:xfrm>
          <a:prstGeom prst="rect">
            <a:avLst/>
          </a:prstGeom>
          <a:noFill/>
        </p:spPr>
        <p:txBody>
          <a:bodyPr wrap="square" rtlCol="0">
            <a:spAutoFit/>
          </a:bodyPr>
          <a:lstStyle/>
          <a:p>
            <a:pPr algn="ctr"/>
            <a:r>
              <a:rPr lang="en-US"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THE HOLY TRINITY</a:t>
            </a:r>
          </a:p>
          <a:p>
            <a:pPr algn="ctr"/>
            <a:r>
              <a:rPr lang="en-US"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A FAMILY WHO LOVES.</a:t>
            </a:r>
          </a:p>
        </p:txBody>
      </p:sp>
      <p:sp>
        <p:nvSpPr>
          <p:cNvPr id="4" name="Title 1">
            <a:extLst>
              <a:ext uri="{FF2B5EF4-FFF2-40B4-BE49-F238E27FC236}">
                <a16:creationId xmlns:a16="http://schemas.microsoft.com/office/drawing/2014/main" id="{1E467D07-0615-0441-D706-8404109BBB8A}"/>
              </a:ext>
            </a:extLst>
          </p:cNvPr>
          <p:cNvSpPr>
            <a:spLocks noGrp="1"/>
          </p:cNvSpPr>
          <p:nvPr>
            <p:ph type="title"/>
          </p:nvPr>
        </p:nvSpPr>
        <p:spPr>
          <a:xfrm>
            <a:off x="6972300" y="2150268"/>
            <a:ext cx="3971925" cy="3421857"/>
          </a:xfrm>
        </p:spPr>
        <p:txBody>
          <a:bodyPr>
            <a:noAutofit/>
          </a:bodyPr>
          <a:lstStyle/>
          <a:p>
            <a:r>
              <a:rPr lang="en-US" sz="2600" dirty="0">
                <a:solidFill>
                  <a:srgbClr val="FFFF00"/>
                </a:solidFill>
                <a:cs typeface="+mn-cs"/>
              </a:rPr>
              <a:t>It is a mystery which we cannot understand because we are too small and God is infinite. </a:t>
            </a:r>
            <a:r>
              <a:rPr lang="es-ES" sz="2600" dirty="0">
                <a:solidFill>
                  <a:srgbClr val="FFFF00"/>
                </a:solidFill>
                <a:cs typeface="+mn-cs"/>
              </a:rPr>
              <a:t> </a:t>
            </a:r>
            <a:endParaRPr lang="en-US" sz="2600" dirty="0">
              <a:solidFill>
                <a:srgbClr val="FFFF00"/>
              </a:solidFill>
              <a:cs typeface="+mn-cs"/>
            </a:endParaRPr>
          </a:p>
        </p:txBody>
      </p:sp>
    </p:spTree>
    <p:extLst>
      <p:ext uri="{BB962C8B-B14F-4D97-AF65-F5344CB8AC3E}">
        <p14:creationId xmlns:p14="http://schemas.microsoft.com/office/powerpoint/2010/main" val="159202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4" presetClass="entr" presetSubtype="1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A512AD-9E90-DB3C-9D42-903CDEAB519A}"/>
              </a:ext>
            </a:extLst>
          </p:cNvPr>
          <p:cNvSpPr txBox="1"/>
          <p:nvPr/>
        </p:nvSpPr>
        <p:spPr>
          <a:xfrm>
            <a:off x="1711438" y="88490"/>
            <a:ext cx="8769121" cy="584775"/>
          </a:xfrm>
          <a:prstGeom prst="rect">
            <a:avLst/>
          </a:prstGeom>
          <a:noFill/>
        </p:spPr>
        <p:txBody>
          <a:bodyPr wrap="square" rtlCol="0">
            <a:spAutoFit/>
          </a:bodyPr>
          <a:lstStyle/>
          <a:p>
            <a:pPr algn="ct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But</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Jesus</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told</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us</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that</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He and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the</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Father</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are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one</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p>
        </p:txBody>
      </p:sp>
      <p:sp>
        <p:nvSpPr>
          <p:cNvPr id="7" name="TextBox 6">
            <a:extLst>
              <a:ext uri="{FF2B5EF4-FFF2-40B4-BE49-F238E27FC236}">
                <a16:creationId xmlns:a16="http://schemas.microsoft.com/office/drawing/2014/main" id="{3587E73B-E0F1-D22D-1735-CEE00EDE2790}"/>
              </a:ext>
            </a:extLst>
          </p:cNvPr>
          <p:cNvSpPr txBox="1"/>
          <p:nvPr/>
        </p:nvSpPr>
        <p:spPr>
          <a:xfrm>
            <a:off x="367902" y="5968560"/>
            <a:ext cx="11456194" cy="584775"/>
          </a:xfrm>
          <a:prstGeom prst="rect">
            <a:avLst/>
          </a:prstGeom>
          <a:noFill/>
        </p:spPr>
        <p:txBody>
          <a:bodyPr wrap="square" rtlCol="0">
            <a:spAutoFit/>
          </a:bodyPr>
          <a:lstStyle/>
          <a:p>
            <a:pPr algn="ct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And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the</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Spirit</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of</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Truth</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is</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one</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with</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Jesus</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and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the</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 </a:t>
            </a:r>
            <a:r>
              <a:rPr lang="es-ES" sz="32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Father</a:t>
            </a:r>
            <a:r>
              <a:rPr lang="es-E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rPr>
              <a:t>.</a:t>
            </a:r>
            <a:endParaRPr lang="en-US" sz="32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endParaRPr>
          </a:p>
        </p:txBody>
      </p:sp>
      <p:pic>
        <p:nvPicPr>
          <p:cNvPr id="2050" name="Picture 2" descr="La Santísima Trinidad - Dinámica completa para niños - CIEC">
            <a:extLst>
              <a:ext uri="{FF2B5EF4-FFF2-40B4-BE49-F238E27FC236}">
                <a16:creationId xmlns:a16="http://schemas.microsoft.com/office/drawing/2014/main" id="{E9F13C2D-87FA-395D-5516-F31B4013B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140" y="803418"/>
            <a:ext cx="8449718" cy="506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0CBF0-5883-8523-73D0-74223F0D2A62}"/>
              </a:ext>
            </a:extLst>
          </p:cNvPr>
          <p:cNvSpPr>
            <a:spLocks noGrp="1"/>
          </p:cNvSpPr>
          <p:nvPr>
            <p:ph type="title"/>
          </p:nvPr>
        </p:nvSpPr>
        <p:spPr>
          <a:xfrm>
            <a:off x="919119" y="92867"/>
            <a:ext cx="10353762" cy="735808"/>
          </a:xfrm>
        </p:spPr>
        <p:txBody>
          <a:bodyPr>
            <a:noAutofit/>
          </a:bodyPr>
          <a:lstStyle/>
          <a:p>
            <a:pPr marL="0" marR="0">
              <a:spcBef>
                <a:spcPts val="0"/>
              </a:spcBef>
              <a:spcAft>
                <a:spcPts val="0"/>
              </a:spcAft>
            </a:pPr>
            <a:r>
              <a:rPr lang="en-US" sz="2200" dirty="0">
                <a:solidFill>
                  <a:srgbClr val="FFFF00"/>
                </a:solidFill>
                <a:cs typeface="+mn-cs"/>
              </a:rPr>
              <a:t>St. Augustine tried to understand the mystery of the Holy Trinity, 1 God in 3 persons, but Jesus appeared to him and told him this was not possible.</a:t>
            </a:r>
          </a:p>
        </p:txBody>
      </p:sp>
      <p:pic>
        <p:nvPicPr>
          <p:cNvPr id="3" name="Online Media 2" title="💥 SAINT AUGUSTINE | THE MYSTERY OF THE HOLY TRINITY">
            <a:hlinkClick r:id="" action="ppaction://media"/>
            <a:extLst>
              <a:ext uri="{FF2B5EF4-FFF2-40B4-BE49-F238E27FC236}">
                <a16:creationId xmlns:a16="http://schemas.microsoft.com/office/drawing/2014/main" id="{D61060E7-CA3A-2356-EB35-E9ACE4014FD8}"/>
              </a:ext>
            </a:extLst>
          </p:cNvPr>
          <p:cNvPicPr>
            <a:picLocks noRot="1" noChangeAspect="1"/>
          </p:cNvPicPr>
          <p:nvPr>
            <a:videoFile r:link="rId1"/>
          </p:nvPr>
        </p:nvPicPr>
        <p:blipFill>
          <a:blip r:embed="rId3"/>
          <a:stretch>
            <a:fillRect/>
          </a:stretch>
        </p:blipFill>
        <p:spPr>
          <a:xfrm>
            <a:off x="0" y="828675"/>
            <a:ext cx="12192000" cy="6044565"/>
          </a:xfrm>
          <a:prstGeom prst="rect">
            <a:avLst/>
          </a:prstGeom>
        </p:spPr>
      </p:pic>
    </p:spTree>
    <p:extLst>
      <p:ext uri="{BB962C8B-B14F-4D97-AF65-F5344CB8AC3E}">
        <p14:creationId xmlns:p14="http://schemas.microsoft.com/office/powerpoint/2010/main" val="216441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DE930-E121-A0D9-FDBB-557D43E72587}"/>
              </a:ext>
            </a:extLst>
          </p:cNvPr>
          <p:cNvSpPr>
            <a:spLocks noGrp="1"/>
          </p:cNvSpPr>
          <p:nvPr>
            <p:ph type="title"/>
          </p:nvPr>
        </p:nvSpPr>
        <p:spPr>
          <a:xfrm>
            <a:off x="0" y="68440"/>
            <a:ext cx="10832474" cy="970450"/>
          </a:xfrm>
        </p:spPr>
        <p:txBody>
          <a:bodyPr>
            <a:normAutofit/>
          </a:bodyPr>
          <a:lstStyle/>
          <a:p>
            <a:r>
              <a:rPr lang="en-US" sz="2800" dirty="0">
                <a:solidFill>
                  <a:srgbClr val="FFFF00"/>
                </a:solidFill>
              </a:rPr>
              <a:t>How can we imitate the Holy Trinity in sharing love </a:t>
            </a:r>
            <a:br>
              <a:rPr lang="en-US" sz="2800" dirty="0">
                <a:solidFill>
                  <a:srgbClr val="FFFF00"/>
                </a:solidFill>
              </a:rPr>
            </a:br>
            <a:r>
              <a:rPr lang="en-US" sz="2800" dirty="0">
                <a:solidFill>
                  <a:srgbClr val="FFFF00"/>
                </a:solidFill>
              </a:rPr>
              <a:t>with God and others?</a:t>
            </a:r>
            <a:endParaRPr lang="es-EC" sz="2800" dirty="0">
              <a:solidFill>
                <a:srgbClr val="FFFF00"/>
              </a:solidFill>
            </a:endParaRPr>
          </a:p>
        </p:txBody>
      </p:sp>
      <p:pic>
        <p:nvPicPr>
          <p:cNvPr id="4" name="Marcador de contenido 3">
            <a:extLst>
              <a:ext uri="{FF2B5EF4-FFF2-40B4-BE49-F238E27FC236}">
                <a16:creationId xmlns:a16="http://schemas.microsoft.com/office/drawing/2014/main" id="{ED668E74-20E8-AE49-3549-DB16B536C3CF}"/>
              </a:ext>
            </a:extLst>
          </p:cNvPr>
          <p:cNvPicPr>
            <a:picLocks noGrp="1" noChangeAspect="1"/>
          </p:cNvPicPr>
          <p:nvPr>
            <p:ph idx="1"/>
          </p:nvPr>
        </p:nvPicPr>
        <p:blipFill>
          <a:blip r:embed="rId2"/>
          <a:stretch>
            <a:fillRect/>
          </a:stretch>
        </p:blipFill>
        <p:spPr>
          <a:xfrm>
            <a:off x="3325719" y="1428019"/>
            <a:ext cx="2432809" cy="2315306"/>
          </a:xfrm>
          <a:prstGeom prst="rect">
            <a:avLst/>
          </a:prstGeom>
        </p:spPr>
      </p:pic>
      <p:pic>
        <p:nvPicPr>
          <p:cNvPr id="5" name="Imagen 4">
            <a:extLst>
              <a:ext uri="{FF2B5EF4-FFF2-40B4-BE49-F238E27FC236}">
                <a16:creationId xmlns:a16="http://schemas.microsoft.com/office/drawing/2014/main" id="{7E01D793-876D-C47C-8E1F-E40065779B30}"/>
              </a:ext>
            </a:extLst>
          </p:cNvPr>
          <p:cNvPicPr>
            <a:picLocks noChangeAspect="1"/>
          </p:cNvPicPr>
          <p:nvPr/>
        </p:nvPicPr>
        <p:blipFill>
          <a:blip r:embed="rId3"/>
          <a:stretch>
            <a:fillRect/>
          </a:stretch>
        </p:blipFill>
        <p:spPr>
          <a:xfrm>
            <a:off x="5892819" y="2127122"/>
            <a:ext cx="2804669" cy="2100795"/>
          </a:xfrm>
          <a:prstGeom prst="rect">
            <a:avLst/>
          </a:prstGeom>
        </p:spPr>
      </p:pic>
      <p:pic>
        <p:nvPicPr>
          <p:cNvPr id="7" name="Imagen 6">
            <a:extLst>
              <a:ext uri="{FF2B5EF4-FFF2-40B4-BE49-F238E27FC236}">
                <a16:creationId xmlns:a16="http://schemas.microsoft.com/office/drawing/2014/main" id="{096ACD86-BB3B-BD1C-DC24-0EDBD77DB6B7}"/>
              </a:ext>
            </a:extLst>
          </p:cNvPr>
          <p:cNvPicPr>
            <a:picLocks noChangeAspect="1"/>
          </p:cNvPicPr>
          <p:nvPr/>
        </p:nvPicPr>
        <p:blipFill>
          <a:blip r:embed="rId4"/>
          <a:stretch>
            <a:fillRect/>
          </a:stretch>
        </p:blipFill>
        <p:spPr>
          <a:xfrm>
            <a:off x="4207944" y="4227917"/>
            <a:ext cx="4489544" cy="2481596"/>
          </a:xfrm>
          <a:prstGeom prst="rect">
            <a:avLst/>
          </a:prstGeom>
        </p:spPr>
      </p:pic>
      <p:pic>
        <p:nvPicPr>
          <p:cNvPr id="8" name="Imagen 7">
            <a:extLst>
              <a:ext uri="{FF2B5EF4-FFF2-40B4-BE49-F238E27FC236}">
                <a16:creationId xmlns:a16="http://schemas.microsoft.com/office/drawing/2014/main" id="{E52ABBC2-D391-44DF-ED9D-6AE7B6FDA5ED}"/>
              </a:ext>
            </a:extLst>
          </p:cNvPr>
          <p:cNvPicPr>
            <a:picLocks noChangeAspect="1"/>
          </p:cNvPicPr>
          <p:nvPr/>
        </p:nvPicPr>
        <p:blipFill>
          <a:blip r:embed="rId5"/>
          <a:stretch>
            <a:fillRect/>
          </a:stretch>
        </p:blipFill>
        <p:spPr>
          <a:xfrm>
            <a:off x="8831778" y="1013859"/>
            <a:ext cx="3044345" cy="2912231"/>
          </a:xfrm>
          <a:prstGeom prst="rect">
            <a:avLst/>
          </a:prstGeom>
        </p:spPr>
      </p:pic>
      <p:pic>
        <p:nvPicPr>
          <p:cNvPr id="9" name="Imagen 8">
            <a:extLst>
              <a:ext uri="{FF2B5EF4-FFF2-40B4-BE49-F238E27FC236}">
                <a16:creationId xmlns:a16="http://schemas.microsoft.com/office/drawing/2014/main" id="{94078336-790A-9618-E6A1-24C0163DB5E9}"/>
              </a:ext>
            </a:extLst>
          </p:cNvPr>
          <p:cNvPicPr>
            <a:picLocks noChangeAspect="1"/>
          </p:cNvPicPr>
          <p:nvPr/>
        </p:nvPicPr>
        <p:blipFill>
          <a:blip r:embed="rId6"/>
          <a:stretch>
            <a:fillRect/>
          </a:stretch>
        </p:blipFill>
        <p:spPr>
          <a:xfrm>
            <a:off x="555552" y="4240286"/>
            <a:ext cx="3013000" cy="2617714"/>
          </a:xfrm>
          <a:prstGeom prst="rect">
            <a:avLst/>
          </a:prstGeom>
        </p:spPr>
      </p:pic>
      <p:pic>
        <p:nvPicPr>
          <p:cNvPr id="10" name="Imagen 9">
            <a:extLst>
              <a:ext uri="{FF2B5EF4-FFF2-40B4-BE49-F238E27FC236}">
                <a16:creationId xmlns:a16="http://schemas.microsoft.com/office/drawing/2014/main" id="{ED8EE735-5815-3D7A-8F4F-D5687B8B543E}"/>
              </a:ext>
            </a:extLst>
          </p:cNvPr>
          <p:cNvPicPr>
            <a:picLocks noChangeAspect="1"/>
          </p:cNvPicPr>
          <p:nvPr/>
        </p:nvPicPr>
        <p:blipFill>
          <a:blip r:embed="rId7"/>
          <a:stretch>
            <a:fillRect/>
          </a:stretch>
        </p:blipFill>
        <p:spPr>
          <a:xfrm>
            <a:off x="9169472" y="3926090"/>
            <a:ext cx="2466976" cy="3409950"/>
          </a:xfrm>
          <a:prstGeom prst="rect">
            <a:avLst/>
          </a:prstGeom>
        </p:spPr>
      </p:pic>
      <p:pic>
        <p:nvPicPr>
          <p:cNvPr id="12" name="Imagen 11">
            <a:extLst>
              <a:ext uri="{FF2B5EF4-FFF2-40B4-BE49-F238E27FC236}">
                <a16:creationId xmlns:a16="http://schemas.microsoft.com/office/drawing/2014/main" id="{53D05561-8E4D-2F6F-AC21-ACBE76D8C545}"/>
              </a:ext>
            </a:extLst>
          </p:cNvPr>
          <p:cNvPicPr>
            <a:picLocks noChangeAspect="1"/>
          </p:cNvPicPr>
          <p:nvPr/>
        </p:nvPicPr>
        <p:blipFill>
          <a:blip r:embed="rId8"/>
          <a:stretch>
            <a:fillRect/>
          </a:stretch>
        </p:blipFill>
        <p:spPr>
          <a:xfrm>
            <a:off x="10832474" y="0"/>
            <a:ext cx="1359526" cy="1116419"/>
          </a:xfrm>
          <a:prstGeom prst="rect">
            <a:avLst/>
          </a:prstGeom>
        </p:spPr>
      </p:pic>
      <p:pic>
        <p:nvPicPr>
          <p:cNvPr id="4098" name="Picture 2" descr="3 Ways to Pray Like a Child | Guideposts">
            <a:extLst>
              <a:ext uri="{FF2B5EF4-FFF2-40B4-BE49-F238E27FC236}">
                <a16:creationId xmlns:a16="http://schemas.microsoft.com/office/drawing/2014/main" id="{79B02842-A145-D972-B121-190C50ADF5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103" y="1919305"/>
            <a:ext cx="2868464" cy="208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9150C16E-26C9-9DA6-1C9D-FC9BDB73796B}"/>
              </a:ext>
            </a:extLst>
          </p:cNvPr>
          <p:cNvPicPr>
            <a:picLocks noGrp="1" noChangeAspect="1"/>
          </p:cNvPicPr>
          <p:nvPr>
            <p:ph idx="1"/>
          </p:nvPr>
        </p:nvPicPr>
        <p:blipFill>
          <a:blip r:embed="rId2"/>
          <a:stretch>
            <a:fillRect/>
          </a:stretch>
        </p:blipFill>
        <p:spPr>
          <a:xfrm>
            <a:off x="2843213" y="1692229"/>
            <a:ext cx="5829300" cy="3473542"/>
          </a:xfrm>
          <a:prstGeom prst="rect">
            <a:avLst/>
          </a:prstGeom>
        </p:spPr>
      </p:pic>
      <p:pic>
        <p:nvPicPr>
          <p:cNvPr id="5" name="Imagen 4">
            <a:extLst>
              <a:ext uri="{FF2B5EF4-FFF2-40B4-BE49-F238E27FC236}">
                <a16:creationId xmlns:a16="http://schemas.microsoft.com/office/drawing/2014/main" id="{56E0702A-7DBE-F41A-3566-F5F06B8A5A16}"/>
              </a:ext>
            </a:extLst>
          </p:cNvPr>
          <p:cNvPicPr>
            <a:picLocks noChangeAspect="1"/>
          </p:cNvPicPr>
          <p:nvPr/>
        </p:nvPicPr>
        <p:blipFill>
          <a:blip r:embed="rId3"/>
          <a:stretch>
            <a:fillRect/>
          </a:stretch>
        </p:blipFill>
        <p:spPr>
          <a:xfrm>
            <a:off x="10832474" y="0"/>
            <a:ext cx="1359526" cy="1475360"/>
          </a:xfrm>
          <a:prstGeom prst="rect">
            <a:avLst/>
          </a:prstGeom>
        </p:spPr>
      </p:pic>
      <p:sp>
        <p:nvSpPr>
          <p:cNvPr id="2" name="TextBox 1">
            <a:extLst>
              <a:ext uri="{FF2B5EF4-FFF2-40B4-BE49-F238E27FC236}">
                <a16:creationId xmlns:a16="http://schemas.microsoft.com/office/drawing/2014/main" id="{71ADD093-49A3-31C8-0577-0447CA75A3C6}"/>
              </a:ext>
            </a:extLst>
          </p:cNvPr>
          <p:cNvSpPr txBox="1"/>
          <p:nvPr/>
        </p:nvSpPr>
        <p:spPr>
          <a:xfrm>
            <a:off x="2857500" y="4129088"/>
            <a:ext cx="6129338" cy="1092607"/>
          </a:xfrm>
          <a:prstGeom prst="rect">
            <a:avLst/>
          </a:prstGeom>
          <a:solidFill>
            <a:schemeClr val="bg1">
              <a:lumMod val="85000"/>
              <a:lumOff val="15000"/>
            </a:schemeClr>
          </a:solidFill>
        </p:spPr>
        <p:txBody>
          <a:bodyPr wrap="square" rtlCol="0">
            <a:spAutoFit/>
          </a:bodyPr>
          <a:lstStyle/>
          <a:p>
            <a:pPr algn="ctr"/>
            <a:r>
              <a:rPr lang="en-US" sz="6500" dirty="0">
                <a:solidFill>
                  <a:schemeClr val="tx1">
                    <a:lumMod val="75000"/>
                  </a:schemeClr>
                </a:solidFill>
                <a:latin typeface="Bodoni MT Black" panose="02070A03080606020203" pitchFamily="18" charset="0"/>
              </a:rPr>
              <a:t>ACTIVITIES</a:t>
            </a:r>
          </a:p>
        </p:txBody>
      </p:sp>
    </p:spTree>
    <p:extLst>
      <p:ext uri="{BB962C8B-B14F-4D97-AF65-F5344CB8AC3E}">
        <p14:creationId xmlns:p14="http://schemas.microsoft.com/office/powerpoint/2010/main" val="171836912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214A80-2FFA-BA63-59FD-EF3010A2D858}"/>
              </a:ext>
            </a:extLst>
          </p:cNvPr>
          <p:cNvSpPr>
            <a:spLocks noGrp="1"/>
          </p:cNvSpPr>
          <p:nvPr>
            <p:ph type="title"/>
          </p:nvPr>
        </p:nvSpPr>
        <p:spPr>
          <a:xfrm>
            <a:off x="357188" y="314325"/>
            <a:ext cx="11415712" cy="6272213"/>
          </a:xfrm>
          <a:solidFill>
            <a:srgbClr val="FFFF99"/>
          </a:solidFill>
        </p:spPr>
        <p:txBody>
          <a:bodyPr/>
          <a:lstStyle/>
          <a:p>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Fill</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in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the</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blanks</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with</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the</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correct</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words</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see</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words</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4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below</a:t>
            </a:r>
            <a: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a:t>
            </a:r>
            <a:b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br>
            <a:br>
              <a:rPr lang="es-ES" sz="24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The</a:t>
            </a:r>
            <a: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a:t>
            </a:r>
            <a:r>
              <a:rPr lang="es-ES" sz="26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Holy</a:t>
            </a:r>
            <a: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__________.</a:t>
            </a:r>
            <a:b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1 </a:t>
            </a:r>
            <a:r>
              <a:rPr lang="es-ES" sz="26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God</a:t>
            </a:r>
            <a: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 in __ </a:t>
            </a:r>
            <a:r>
              <a:rPr lang="es-ES" sz="2600" b="1" dirty="0" err="1">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persons</a:t>
            </a:r>
            <a: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t>.</a:t>
            </a:r>
            <a:b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err="1">
                <a:solidFill>
                  <a:srgbClr val="7030A0"/>
                </a:solidFill>
                <a:effectLst/>
                <a:latin typeface="Comic Sans MS" panose="030F0702030302020204" pitchFamily="66" charset="0"/>
                <a:ea typeface="Cambria" panose="02040503050406030204" pitchFamily="18" charset="0"/>
                <a:cs typeface="Cambria" panose="02040503050406030204" pitchFamily="18" charset="0"/>
              </a:rPr>
              <a:t>God</a:t>
            </a:r>
            <a:r>
              <a:rPr lang="es-ES" sz="2600" b="1" dirty="0">
                <a:solidFill>
                  <a:srgbClr val="7030A0"/>
                </a:solidFill>
                <a:effectLst/>
                <a:latin typeface="Comic Sans MS" panose="030F0702030302020204" pitchFamily="66" charset="0"/>
                <a:ea typeface="Cambria" panose="02040503050406030204" pitchFamily="18" charset="0"/>
                <a:cs typeface="Cambria" panose="02040503050406030204" pitchFamily="18" charset="0"/>
              </a:rPr>
              <a:t> </a:t>
            </a:r>
            <a:r>
              <a:rPr lang="es-ES" sz="2600" b="1" dirty="0" err="1">
                <a:solidFill>
                  <a:srgbClr val="7030A0"/>
                </a:solidFill>
                <a:effectLst/>
                <a:latin typeface="Comic Sans MS" panose="030F0702030302020204" pitchFamily="66" charset="0"/>
                <a:ea typeface="Cambria" panose="02040503050406030204" pitchFamily="18" charset="0"/>
                <a:cs typeface="Cambria" panose="02040503050406030204" pitchFamily="18" charset="0"/>
              </a:rPr>
              <a:t>the</a:t>
            </a:r>
            <a:r>
              <a:rPr lang="es-ES" sz="2600" b="1" dirty="0">
                <a:solidFill>
                  <a:srgbClr val="7030A0"/>
                </a:solidFill>
                <a:effectLst/>
                <a:latin typeface="Comic Sans MS" panose="030F0702030302020204" pitchFamily="66" charset="0"/>
                <a:ea typeface="Cambria" panose="02040503050406030204" pitchFamily="18" charset="0"/>
                <a:cs typeface="Cambria" panose="02040503050406030204" pitchFamily="18" charset="0"/>
              </a:rPr>
              <a:t> </a:t>
            </a:r>
            <a:r>
              <a:rPr lang="es-ES" sz="2600" b="1" dirty="0" err="1">
                <a:solidFill>
                  <a:srgbClr val="7030A0"/>
                </a:solidFill>
                <a:effectLst/>
                <a:latin typeface="Comic Sans MS" panose="030F0702030302020204" pitchFamily="66" charset="0"/>
                <a:ea typeface="Cambria" panose="02040503050406030204" pitchFamily="18" charset="0"/>
                <a:cs typeface="Cambria" panose="02040503050406030204" pitchFamily="18" charset="0"/>
              </a:rPr>
              <a:t>Father</a:t>
            </a:r>
            <a:r>
              <a:rPr lang="es-ES" sz="2600" b="1" dirty="0">
                <a:solidFill>
                  <a:srgbClr val="7030A0"/>
                </a:solidFill>
                <a:effectLst/>
                <a:latin typeface="Comic Sans MS" panose="030F0702030302020204" pitchFamily="66" charset="0"/>
                <a:ea typeface="Cambria" panose="02040503050406030204" pitchFamily="18" charset="0"/>
                <a:cs typeface="Cambria" panose="02040503050406030204" pitchFamily="18" charset="0"/>
              </a:rPr>
              <a:t>, </a:t>
            </a:r>
            <a:r>
              <a:rPr lang="es-ES" sz="2600" b="1" dirty="0" err="1">
                <a:solidFill>
                  <a:srgbClr val="7030A0"/>
                </a:solidFill>
                <a:effectLst/>
                <a:latin typeface="Comic Sans MS" panose="030F0702030302020204" pitchFamily="66" charset="0"/>
                <a:ea typeface="Cambria" panose="02040503050406030204" pitchFamily="18" charset="0"/>
                <a:cs typeface="Cambria" panose="02040503050406030204" pitchFamily="18" charset="0"/>
              </a:rPr>
              <a:t>the</a:t>
            </a:r>
            <a:r>
              <a:rPr lang="es-ES" sz="2600" b="1" dirty="0">
                <a:solidFill>
                  <a:srgbClr val="7030A0"/>
                </a:solidFill>
                <a:effectLst/>
                <a:latin typeface="Comic Sans MS" panose="030F0702030302020204" pitchFamily="66" charset="0"/>
                <a:ea typeface="Cambria" panose="02040503050406030204" pitchFamily="18" charset="0"/>
                <a:cs typeface="Cambria" panose="02040503050406030204" pitchFamily="18" charset="0"/>
              </a:rPr>
              <a:t> _________.</a:t>
            </a:r>
            <a:br>
              <a:rPr lang="es-ES" sz="2600" b="1" dirty="0">
                <a:solidFill>
                  <a:srgbClr val="7030A0"/>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err="1">
                <a:solidFill>
                  <a:srgbClr val="7030A0"/>
                </a:solidFill>
                <a:effectLst/>
                <a:latin typeface="Comic Sans MS" panose="030F0702030302020204" pitchFamily="66" charset="0"/>
                <a:ea typeface="Cambria" panose="02040503050406030204" pitchFamily="18" charset="0"/>
                <a:cs typeface="Cambria" panose="02040503050406030204" pitchFamily="18" charset="0"/>
              </a:rPr>
              <a:t>is</a:t>
            </a:r>
            <a:r>
              <a:rPr lang="es-ES" sz="2600" b="1" dirty="0">
                <a:solidFill>
                  <a:srgbClr val="7030A0"/>
                </a:solidFill>
                <a:effectLst/>
                <a:latin typeface="Comic Sans MS" panose="030F0702030302020204" pitchFamily="66" charset="0"/>
                <a:ea typeface="Cambria" panose="02040503050406030204" pitchFamily="18" charset="0"/>
                <a:cs typeface="Cambria" panose="02040503050406030204" pitchFamily="18" charset="0"/>
              </a:rPr>
              <a:t> ______.</a:t>
            </a:r>
            <a:br>
              <a:rPr lang="es-ES" sz="2600" b="1" dirty="0">
                <a:solidFill>
                  <a:schemeClr val="accent1">
                    <a:lumMod val="75000"/>
                  </a:schemeClr>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err="1">
                <a:solidFill>
                  <a:srgbClr val="0070C0"/>
                </a:solidFill>
                <a:effectLst/>
                <a:latin typeface="Comic Sans MS" panose="030F0702030302020204" pitchFamily="66" charset="0"/>
                <a:ea typeface="Cambria" panose="02040503050406030204" pitchFamily="18" charset="0"/>
                <a:cs typeface="Cambria" panose="02040503050406030204" pitchFamily="18" charset="0"/>
              </a:rPr>
              <a:t>God</a:t>
            </a:r>
            <a:r>
              <a:rPr lang="es-ES" sz="2600" b="1" dirty="0">
                <a:solidFill>
                  <a:srgbClr val="0070C0"/>
                </a:solidFill>
                <a:effectLst/>
                <a:latin typeface="Comic Sans MS" panose="030F0702030302020204" pitchFamily="66" charset="0"/>
                <a:ea typeface="Cambria" panose="02040503050406030204" pitchFamily="18" charset="0"/>
                <a:cs typeface="Cambria" panose="02040503050406030204" pitchFamily="18" charset="0"/>
              </a:rPr>
              <a:t> </a:t>
            </a:r>
            <a:r>
              <a:rPr lang="es-ES" sz="2600" b="1" dirty="0" err="1">
                <a:solidFill>
                  <a:srgbClr val="0070C0"/>
                </a:solidFill>
                <a:effectLst/>
                <a:latin typeface="Comic Sans MS" panose="030F0702030302020204" pitchFamily="66" charset="0"/>
                <a:ea typeface="Cambria" panose="02040503050406030204" pitchFamily="18" charset="0"/>
                <a:cs typeface="Cambria" panose="02040503050406030204" pitchFamily="18" charset="0"/>
              </a:rPr>
              <a:t>the</a:t>
            </a:r>
            <a:r>
              <a:rPr lang="es-ES" sz="2600" b="1" dirty="0">
                <a:solidFill>
                  <a:srgbClr val="0070C0"/>
                </a:solidFill>
                <a:effectLst/>
                <a:latin typeface="Comic Sans MS" panose="030F0702030302020204" pitchFamily="66" charset="0"/>
                <a:ea typeface="Cambria" panose="02040503050406030204" pitchFamily="18" charset="0"/>
                <a:cs typeface="Cambria" panose="02040503050406030204" pitchFamily="18" charset="0"/>
              </a:rPr>
              <a:t> Son, </a:t>
            </a:r>
            <a:r>
              <a:rPr lang="es-ES" sz="2600" b="1" dirty="0" err="1">
                <a:solidFill>
                  <a:srgbClr val="0070C0"/>
                </a:solidFill>
                <a:effectLst/>
                <a:latin typeface="Comic Sans MS" panose="030F0702030302020204" pitchFamily="66" charset="0"/>
                <a:ea typeface="Cambria" panose="02040503050406030204" pitchFamily="18" charset="0"/>
                <a:cs typeface="Cambria" panose="02040503050406030204" pitchFamily="18" charset="0"/>
              </a:rPr>
              <a:t>the</a:t>
            </a:r>
            <a:r>
              <a:rPr lang="es-ES" sz="2600" b="1" dirty="0">
                <a:solidFill>
                  <a:srgbClr val="0070C0"/>
                </a:solidFill>
                <a:effectLst/>
                <a:latin typeface="Comic Sans MS" panose="030F0702030302020204" pitchFamily="66" charset="0"/>
                <a:ea typeface="Cambria" panose="02040503050406030204" pitchFamily="18" charset="0"/>
                <a:cs typeface="Cambria" panose="02040503050406030204" pitchFamily="18" charset="0"/>
              </a:rPr>
              <a:t> _________.</a:t>
            </a:r>
            <a:br>
              <a:rPr lang="es-ES" sz="2600" b="1" dirty="0">
                <a:solidFill>
                  <a:srgbClr val="0070C0"/>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err="1">
                <a:solidFill>
                  <a:srgbClr val="0070C0"/>
                </a:solidFill>
                <a:effectLst/>
                <a:latin typeface="Comic Sans MS" panose="030F0702030302020204" pitchFamily="66" charset="0"/>
                <a:ea typeface="Cambria" panose="02040503050406030204" pitchFamily="18" charset="0"/>
                <a:cs typeface="Cambria" panose="02040503050406030204" pitchFamily="18" charset="0"/>
              </a:rPr>
              <a:t>is</a:t>
            </a:r>
            <a:r>
              <a:rPr lang="es-ES" sz="2600" b="1" dirty="0">
                <a:solidFill>
                  <a:srgbClr val="0070C0"/>
                </a:solidFill>
                <a:effectLst/>
                <a:latin typeface="Comic Sans MS" panose="030F0702030302020204" pitchFamily="66" charset="0"/>
                <a:ea typeface="Cambria" panose="02040503050406030204" pitchFamily="18" charset="0"/>
                <a:cs typeface="Cambria" panose="02040503050406030204" pitchFamily="18" charset="0"/>
              </a:rPr>
              <a:t> _______.</a:t>
            </a:r>
            <a:br>
              <a:rPr lang="es-ES" sz="2600" b="1" dirty="0">
                <a:solidFill>
                  <a:srgbClr val="0070C0"/>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err="1">
                <a:solidFill>
                  <a:srgbClr val="FFC000"/>
                </a:solidFill>
                <a:effectLst/>
                <a:latin typeface="Comic Sans MS" panose="030F0702030302020204" pitchFamily="66" charset="0"/>
                <a:ea typeface="Cambria" panose="02040503050406030204" pitchFamily="18" charset="0"/>
                <a:cs typeface="Cambria" panose="02040503050406030204" pitchFamily="18" charset="0"/>
              </a:rPr>
              <a:t>God</a:t>
            </a:r>
            <a:r>
              <a:rPr lang="es-ES" sz="2600" b="1" dirty="0">
                <a:solidFill>
                  <a:srgbClr val="FFC000"/>
                </a:solidFill>
                <a:effectLst/>
                <a:latin typeface="Comic Sans MS" panose="030F0702030302020204" pitchFamily="66" charset="0"/>
                <a:ea typeface="Cambria" panose="02040503050406030204" pitchFamily="18" charset="0"/>
                <a:cs typeface="Cambria" panose="02040503050406030204" pitchFamily="18" charset="0"/>
              </a:rPr>
              <a:t> </a:t>
            </a:r>
            <a:r>
              <a:rPr lang="es-ES" sz="2600" b="1" dirty="0" err="1">
                <a:solidFill>
                  <a:srgbClr val="FFC000"/>
                </a:solidFill>
                <a:effectLst/>
                <a:latin typeface="Comic Sans MS" panose="030F0702030302020204" pitchFamily="66" charset="0"/>
                <a:ea typeface="Cambria" panose="02040503050406030204" pitchFamily="18" charset="0"/>
                <a:cs typeface="Cambria" panose="02040503050406030204" pitchFamily="18" charset="0"/>
              </a:rPr>
              <a:t>the</a:t>
            </a:r>
            <a:r>
              <a:rPr lang="es-ES" sz="2600" b="1" dirty="0">
                <a:solidFill>
                  <a:srgbClr val="FFC000"/>
                </a:solidFill>
                <a:effectLst/>
                <a:latin typeface="Comic Sans MS" panose="030F0702030302020204" pitchFamily="66" charset="0"/>
                <a:ea typeface="Cambria" panose="02040503050406030204" pitchFamily="18" charset="0"/>
                <a:cs typeface="Cambria" panose="02040503050406030204" pitchFamily="18" charset="0"/>
              </a:rPr>
              <a:t>  ___  ____,</a:t>
            </a:r>
            <a:br>
              <a:rPr lang="es-ES" sz="2600" b="1" dirty="0">
                <a:solidFill>
                  <a:srgbClr val="FFC000"/>
                </a:solidFill>
                <a:effectLst/>
                <a:latin typeface="Comic Sans MS" panose="030F0702030302020204" pitchFamily="66" charset="0"/>
                <a:ea typeface="Cambria" panose="02040503050406030204" pitchFamily="18" charset="0"/>
                <a:cs typeface="Cambria" panose="02040503050406030204" pitchFamily="18" charset="0"/>
              </a:rPr>
            </a:br>
            <a:r>
              <a:rPr lang="es-ES" sz="2600" b="1" dirty="0">
                <a:solidFill>
                  <a:srgbClr val="FFC000"/>
                </a:solidFill>
                <a:effectLst/>
                <a:latin typeface="Comic Sans MS" panose="030F0702030302020204" pitchFamily="66" charset="0"/>
                <a:ea typeface="Cambria" panose="02040503050406030204" pitchFamily="18" charset="0"/>
                <a:cs typeface="Cambria" panose="02040503050406030204" pitchFamily="18" charset="0"/>
              </a:rPr>
              <a:t>____ ___ _____ __</a:t>
            </a:r>
            <a:br>
              <a:rPr lang="en-US" sz="2600" dirty="0">
                <a:effectLst/>
                <a:latin typeface="Cambria" panose="02040503050406030204" pitchFamily="18" charset="0"/>
                <a:ea typeface="Cambria" panose="02040503050406030204" pitchFamily="18" charset="0"/>
                <a:cs typeface="Cambria" panose="02040503050406030204" pitchFamily="18" charset="0"/>
              </a:rPr>
            </a:br>
            <a:br>
              <a:rPr lang="en-US" sz="2600" dirty="0">
                <a:effectLst/>
                <a:latin typeface="Cambria" panose="02040503050406030204" pitchFamily="18" charset="0"/>
                <a:ea typeface="Cambria" panose="02040503050406030204" pitchFamily="18" charset="0"/>
                <a:cs typeface="Cambria" panose="02040503050406030204" pitchFamily="18" charset="0"/>
              </a:rPr>
            </a:br>
            <a:br>
              <a:rPr lang="en-US" sz="2400" dirty="0">
                <a:effectLst/>
                <a:latin typeface="Cambria" panose="02040503050406030204" pitchFamily="18" charset="0"/>
                <a:ea typeface="Cambria" panose="02040503050406030204" pitchFamily="18" charset="0"/>
                <a:cs typeface="Cambria" panose="02040503050406030204" pitchFamily="18" charset="0"/>
              </a:rPr>
            </a:br>
            <a:r>
              <a:rPr lang="en-US" sz="2400" b="1" dirty="0">
                <a:solidFill>
                  <a:srgbClr val="FF0000"/>
                </a:solidFill>
                <a:effectLst/>
                <a:latin typeface="Comic Sans MS" panose="030F0702030302020204" pitchFamily="66" charset="0"/>
                <a:ea typeface="Cambria" panose="02040503050406030204" pitchFamily="18" charset="0"/>
              </a:rPr>
              <a:t>(Spirit, Guides, Creator, Loved, Loves, me, and, Trinity, </a:t>
            </a:r>
            <a:br>
              <a:rPr lang="en-US" sz="2400" b="1" dirty="0">
                <a:solidFill>
                  <a:srgbClr val="FF0000"/>
                </a:solidFill>
                <a:effectLst/>
                <a:latin typeface="Comic Sans MS" panose="030F0702030302020204" pitchFamily="66" charset="0"/>
                <a:ea typeface="Cambria" panose="02040503050406030204" pitchFamily="18" charset="0"/>
              </a:rPr>
            </a:br>
            <a:r>
              <a:rPr lang="en-US" sz="2400" b="1" dirty="0">
                <a:solidFill>
                  <a:srgbClr val="FF0000"/>
                </a:solidFill>
                <a:effectLst/>
                <a:latin typeface="Comic Sans MS" panose="030F0702030302020204" pitchFamily="66" charset="0"/>
                <a:ea typeface="Cambria" panose="02040503050406030204" pitchFamily="18" charset="0"/>
              </a:rPr>
              <a:t>3, Savior, Love, Holy)</a:t>
            </a:r>
            <a:endParaRPr lang="es-EC" sz="2400" b="1" dirty="0">
              <a:solidFill>
                <a:srgbClr val="FF0000"/>
              </a:solidFill>
              <a:effectLst/>
              <a:latin typeface="Comic Sans MS" panose="030F0702030302020204" pitchFamily="66" charset="0"/>
              <a:ea typeface="Cambria" panose="02040503050406030204" pitchFamily="18" charset="0"/>
            </a:endParaRPr>
          </a:p>
        </p:txBody>
      </p:sp>
      <p:sp>
        <p:nvSpPr>
          <p:cNvPr id="4" name="TextBox 3">
            <a:extLst>
              <a:ext uri="{FF2B5EF4-FFF2-40B4-BE49-F238E27FC236}">
                <a16:creationId xmlns:a16="http://schemas.microsoft.com/office/drawing/2014/main" id="{3A003177-AE0D-7409-C441-AAC1F1D3B9C3}"/>
              </a:ext>
            </a:extLst>
          </p:cNvPr>
          <p:cNvSpPr txBox="1"/>
          <p:nvPr/>
        </p:nvSpPr>
        <p:spPr>
          <a:xfrm>
            <a:off x="6065044" y="1443038"/>
            <a:ext cx="1604963"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Trinity</a:t>
            </a:r>
          </a:p>
        </p:txBody>
      </p:sp>
      <p:sp>
        <p:nvSpPr>
          <p:cNvPr id="5" name="TextBox 4">
            <a:extLst>
              <a:ext uri="{FF2B5EF4-FFF2-40B4-BE49-F238E27FC236}">
                <a16:creationId xmlns:a16="http://schemas.microsoft.com/office/drawing/2014/main" id="{ED2D9344-83B7-AB17-1EEA-8E8B0078B64A}"/>
              </a:ext>
            </a:extLst>
          </p:cNvPr>
          <p:cNvSpPr txBox="1"/>
          <p:nvPr/>
        </p:nvSpPr>
        <p:spPr>
          <a:xfrm>
            <a:off x="5854303" y="1821181"/>
            <a:ext cx="483393"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3</a:t>
            </a:r>
          </a:p>
        </p:txBody>
      </p:sp>
      <p:sp>
        <p:nvSpPr>
          <p:cNvPr id="6" name="TextBox 5">
            <a:extLst>
              <a:ext uri="{FF2B5EF4-FFF2-40B4-BE49-F238E27FC236}">
                <a16:creationId xmlns:a16="http://schemas.microsoft.com/office/drawing/2014/main" id="{F5F8D101-39E4-C7F5-DA1E-26778DBBD38B}"/>
              </a:ext>
            </a:extLst>
          </p:cNvPr>
          <p:cNvSpPr txBox="1"/>
          <p:nvPr/>
        </p:nvSpPr>
        <p:spPr>
          <a:xfrm>
            <a:off x="7023497" y="2199324"/>
            <a:ext cx="1604963"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Creator</a:t>
            </a:r>
          </a:p>
        </p:txBody>
      </p:sp>
      <p:sp>
        <p:nvSpPr>
          <p:cNvPr id="7" name="TextBox 6">
            <a:extLst>
              <a:ext uri="{FF2B5EF4-FFF2-40B4-BE49-F238E27FC236}">
                <a16:creationId xmlns:a16="http://schemas.microsoft.com/office/drawing/2014/main" id="{AF3A98AD-630F-B294-A94E-3BB180F3EABE}"/>
              </a:ext>
            </a:extLst>
          </p:cNvPr>
          <p:cNvSpPr txBox="1"/>
          <p:nvPr/>
        </p:nvSpPr>
        <p:spPr>
          <a:xfrm>
            <a:off x="5621534" y="2626046"/>
            <a:ext cx="1108474"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Love</a:t>
            </a:r>
          </a:p>
        </p:txBody>
      </p:sp>
      <p:sp>
        <p:nvSpPr>
          <p:cNvPr id="8" name="TextBox 7">
            <a:extLst>
              <a:ext uri="{FF2B5EF4-FFF2-40B4-BE49-F238E27FC236}">
                <a16:creationId xmlns:a16="http://schemas.microsoft.com/office/drawing/2014/main" id="{E39EDE8A-49FB-5834-EAA9-7ECEECD0FB2E}"/>
              </a:ext>
            </a:extLst>
          </p:cNvPr>
          <p:cNvSpPr txBox="1"/>
          <p:nvPr/>
        </p:nvSpPr>
        <p:spPr>
          <a:xfrm>
            <a:off x="6730008" y="3051817"/>
            <a:ext cx="1470122"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Savior</a:t>
            </a:r>
          </a:p>
        </p:txBody>
      </p:sp>
      <p:sp>
        <p:nvSpPr>
          <p:cNvPr id="9" name="TextBox 8">
            <a:extLst>
              <a:ext uri="{FF2B5EF4-FFF2-40B4-BE49-F238E27FC236}">
                <a16:creationId xmlns:a16="http://schemas.microsoft.com/office/drawing/2014/main" id="{A2C55A1B-057C-46DC-AC6C-5AAB29369551}"/>
              </a:ext>
            </a:extLst>
          </p:cNvPr>
          <p:cNvSpPr txBox="1"/>
          <p:nvPr/>
        </p:nvSpPr>
        <p:spPr>
          <a:xfrm>
            <a:off x="5532833" y="3423284"/>
            <a:ext cx="1604963"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Loved</a:t>
            </a:r>
          </a:p>
        </p:txBody>
      </p:sp>
      <p:sp>
        <p:nvSpPr>
          <p:cNvPr id="10" name="TextBox 9">
            <a:extLst>
              <a:ext uri="{FF2B5EF4-FFF2-40B4-BE49-F238E27FC236}">
                <a16:creationId xmlns:a16="http://schemas.microsoft.com/office/drawing/2014/main" id="{2E8A2FF3-FF4A-D613-D60C-7FC70AA41242}"/>
              </a:ext>
            </a:extLst>
          </p:cNvPr>
          <p:cNvSpPr txBox="1"/>
          <p:nvPr/>
        </p:nvSpPr>
        <p:spPr>
          <a:xfrm>
            <a:off x="5847009" y="3820480"/>
            <a:ext cx="2013945"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Holy Spirit</a:t>
            </a:r>
          </a:p>
        </p:txBody>
      </p:sp>
      <p:sp>
        <p:nvSpPr>
          <p:cNvPr id="11" name="TextBox 10">
            <a:extLst>
              <a:ext uri="{FF2B5EF4-FFF2-40B4-BE49-F238E27FC236}">
                <a16:creationId xmlns:a16="http://schemas.microsoft.com/office/drawing/2014/main" id="{BE7B2673-2B20-3AA0-1786-CC535AB74ABF}"/>
              </a:ext>
            </a:extLst>
          </p:cNvPr>
          <p:cNvSpPr txBox="1"/>
          <p:nvPr/>
        </p:nvSpPr>
        <p:spPr>
          <a:xfrm>
            <a:off x="4269580" y="4234825"/>
            <a:ext cx="3812382" cy="492443"/>
          </a:xfrm>
          <a:prstGeom prst="rect">
            <a:avLst/>
          </a:prstGeom>
          <a:noFill/>
        </p:spPr>
        <p:txBody>
          <a:bodyPr wrap="square" rtlCol="0">
            <a:spAutoFit/>
          </a:bodyPr>
          <a:lstStyle/>
          <a:p>
            <a:r>
              <a:rPr lang="en-US" sz="2600" b="1" dirty="0">
                <a:ln>
                  <a:solidFill>
                    <a:schemeClr val="bg1">
                      <a:lumMod val="75000"/>
                      <a:lumOff val="25000"/>
                      <a:alpha val="10000"/>
                    </a:schemeClr>
                  </a:solidFill>
                </a:ln>
                <a:solidFill>
                  <a:srgbClr val="FF0000"/>
                </a:solidFill>
                <a:latin typeface="Comic Sans MS" panose="030F0702030302020204" pitchFamily="66" charset="0"/>
                <a:ea typeface="Cambria" panose="02040503050406030204" pitchFamily="18" charset="0"/>
              </a:rPr>
              <a:t> Loves and Guides me.</a:t>
            </a:r>
          </a:p>
        </p:txBody>
      </p:sp>
    </p:spTree>
    <p:extLst>
      <p:ext uri="{BB962C8B-B14F-4D97-AF65-F5344CB8AC3E}">
        <p14:creationId xmlns:p14="http://schemas.microsoft.com/office/powerpoint/2010/main" val="28995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C1F313-689B-1CED-D7D1-09B8F640A9E7}"/>
              </a:ext>
            </a:extLst>
          </p:cNvPr>
          <p:cNvPicPr>
            <a:picLocks noChangeAspect="1"/>
          </p:cNvPicPr>
          <p:nvPr/>
        </p:nvPicPr>
        <p:blipFill>
          <a:blip r:embed="rId2"/>
          <a:stretch>
            <a:fillRect/>
          </a:stretch>
        </p:blipFill>
        <p:spPr>
          <a:xfrm>
            <a:off x="2494046" y="0"/>
            <a:ext cx="7203907" cy="6858000"/>
          </a:xfrm>
          <a:prstGeom prst="rect">
            <a:avLst/>
          </a:prstGeom>
        </p:spPr>
      </p:pic>
    </p:spTree>
    <p:extLst>
      <p:ext uri="{BB962C8B-B14F-4D97-AF65-F5344CB8AC3E}">
        <p14:creationId xmlns:p14="http://schemas.microsoft.com/office/powerpoint/2010/main" val="414289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6726FC-9E94-31D4-4A1B-6BE811122788}"/>
              </a:ext>
            </a:extLst>
          </p:cNvPr>
          <p:cNvSpPr txBox="1"/>
          <p:nvPr/>
        </p:nvSpPr>
        <p:spPr>
          <a:xfrm>
            <a:off x="2414588" y="0"/>
            <a:ext cx="7329487" cy="6858000"/>
          </a:xfrm>
          <a:prstGeom prst="rect">
            <a:avLst/>
          </a:prstGeom>
          <a:solidFill>
            <a:srgbClr val="FFFF99"/>
          </a:solid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49ACEF9C-8308-F27B-A735-C479EF21ABE2}"/>
              </a:ext>
            </a:extLst>
          </p:cNvPr>
          <p:cNvPicPr>
            <a:picLocks noChangeAspect="1"/>
          </p:cNvPicPr>
          <p:nvPr/>
        </p:nvPicPr>
        <p:blipFill>
          <a:blip r:embed="rId2"/>
          <a:stretch>
            <a:fillRect/>
          </a:stretch>
        </p:blipFill>
        <p:spPr>
          <a:xfrm>
            <a:off x="2447925" y="-28809"/>
            <a:ext cx="7296150" cy="6886809"/>
          </a:xfrm>
          <a:prstGeom prst="rect">
            <a:avLst/>
          </a:prstGeom>
        </p:spPr>
      </p:pic>
    </p:spTree>
    <p:extLst>
      <p:ext uri="{BB962C8B-B14F-4D97-AF65-F5344CB8AC3E}">
        <p14:creationId xmlns:p14="http://schemas.microsoft.com/office/powerpoint/2010/main" val="352220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DFA85911-ED93-2C9E-1019-2F559518E5BD}"/>
              </a:ext>
            </a:extLst>
          </p:cNvPr>
          <p:cNvPicPr>
            <a:picLocks noGrp="1" noChangeAspect="1"/>
          </p:cNvPicPr>
          <p:nvPr>
            <p:ph idx="1"/>
          </p:nvPr>
        </p:nvPicPr>
        <p:blipFill>
          <a:blip r:embed="rId2"/>
          <a:stretch>
            <a:fillRect/>
          </a:stretch>
        </p:blipFill>
        <p:spPr>
          <a:xfrm>
            <a:off x="386316" y="1"/>
            <a:ext cx="11419367" cy="7003238"/>
          </a:xfrm>
          <a:prstGeom prst="rect">
            <a:avLst/>
          </a:prstGeom>
        </p:spPr>
      </p:pic>
      <p:sp>
        <p:nvSpPr>
          <p:cNvPr id="2" name="Título 1">
            <a:extLst>
              <a:ext uri="{FF2B5EF4-FFF2-40B4-BE49-F238E27FC236}">
                <a16:creationId xmlns:a16="http://schemas.microsoft.com/office/drawing/2014/main" id="{5221E092-409A-65A9-CE4B-E55B43B483FC}"/>
              </a:ext>
            </a:extLst>
          </p:cNvPr>
          <p:cNvSpPr>
            <a:spLocks noGrp="1"/>
          </p:cNvSpPr>
          <p:nvPr>
            <p:ph type="title"/>
          </p:nvPr>
        </p:nvSpPr>
        <p:spPr>
          <a:xfrm>
            <a:off x="386316" y="4242390"/>
            <a:ext cx="6461051" cy="1325563"/>
          </a:xfrm>
        </p:spPr>
        <p:txBody>
          <a:bodyPr>
            <a:normAutofit fontScale="90000"/>
          </a:bodyPr>
          <a:lstStyle/>
          <a:p>
            <a:r>
              <a:rPr lang="es-EC" i="1" dirty="0">
                <a:solidFill>
                  <a:schemeClr val="bg1">
                    <a:lumMod val="95000"/>
                    <a:lumOff val="5000"/>
                  </a:schemeClr>
                </a:solidFill>
                <a:latin typeface="Arial Black" panose="020B0A04020102020204" pitchFamily="34" charset="0"/>
              </a:rPr>
              <a:t>THE GOSPEL ACCORDING TO</a:t>
            </a:r>
            <a:br>
              <a:rPr lang="es-EC" i="1" dirty="0">
                <a:solidFill>
                  <a:schemeClr val="bg1">
                    <a:lumMod val="95000"/>
                    <a:lumOff val="5000"/>
                  </a:schemeClr>
                </a:solidFill>
                <a:latin typeface="Arial Black" panose="020B0A04020102020204" pitchFamily="34" charset="0"/>
              </a:rPr>
            </a:br>
            <a:r>
              <a:rPr lang="es-EC" i="1" dirty="0">
                <a:solidFill>
                  <a:schemeClr val="bg1">
                    <a:lumMod val="95000"/>
                    <a:lumOff val="5000"/>
                  </a:schemeClr>
                </a:solidFill>
                <a:latin typeface="Arial Black" panose="020B0A04020102020204" pitchFamily="34" charset="0"/>
              </a:rPr>
              <a:t>ST. JOHN 3, 16-18</a:t>
            </a:r>
          </a:p>
        </p:txBody>
      </p:sp>
      <p:pic>
        <p:nvPicPr>
          <p:cNvPr id="5" name="Imagen 4">
            <a:extLst>
              <a:ext uri="{FF2B5EF4-FFF2-40B4-BE49-F238E27FC236}">
                <a16:creationId xmlns:a16="http://schemas.microsoft.com/office/drawing/2014/main" id="{9443E2FB-E168-9F47-2945-6256503D38D6}"/>
              </a:ext>
            </a:extLst>
          </p:cNvPr>
          <p:cNvPicPr>
            <a:picLocks noChangeAspect="1"/>
          </p:cNvPicPr>
          <p:nvPr/>
        </p:nvPicPr>
        <p:blipFill>
          <a:blip r:embed="rId3"/>
          <a:stretch>
            <a:fillRect/>
          </a:stretch>
        </p:blipFill>
        <p:spPr>
          <a:xfrm>
            <a:off x="10832474" y="0"/>
            <a:ext cx="1359526" cy="1475360"/>
          </a:xfrm>
          <a:prstGeom prst="rect">
            <a:avLst/>
          </a:prstGeom>
        </p:spPr>
      </p:pic>
    </p:spTree>
    <p:extLst>
      <p:ext uri="{BB962C8B-B14F-4D97-AF65-F5344CB8AC3E}">
        <p14:creationId xmlns:p14="http://schemas.microsoft.com/office/powerpoint/2010/main" val="206571068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21AE93-3D8A-8C7A-A61E-6AEE7B7FF7B6}"/>
              </a:ext>
            </a:extLst>
          </p:cNvPr>
          <p:cNvPicPr>
            <a:picLocks noChangeAspect="1"/>
          </p:cNvPicPr>
          <p:nvPr/>
        </p:nvPicPr>
        <p:blipFill>
          <a:blip r:embed="rId2"/>
          <a:stretch>
            <a:fillRect/>
          </a:stretch>
        </p:blipFill>
        <p:spPr>
          <a:xfrm>
            <a:off x="381000" y="333375"/>
            <a:ext cx="11430000" cy="6191250"/>
          </a:xfrm>
          <a:prstGeom prst="rect">
            <a:avLst/>
          </a:prstGeom>
        </p:spPr>
      </p:pic>
      <p:sp>
        <p:nvSpPr>
          <p:cNvPr id="2" name="Título 1">
            <a:extLst>
              <a:ext uri="{FF2B5EF4-FFF2-40B4-BE49-F238E27FC236}">
                <a16:creationId xmlns:a16="http://schemas.microsoft.com/office/drawing/2014/main" id="{35ED99AA-FF21-999D-828C-1E7C5136BA83}"/>
              </a:ext>
            </a:extLst>
          </p:cNvPr>
          <p:cNvSpPr>
            <a:spLocks noGrp="1"/>
          </p:cNvSpPr>
          <p:nvPr>
            <p:ph type="title"/>
          </p:nvPr>
        </p:nvSpPr>
        <p:spPr/>
        <p:txBody>
          <a:bodyPr/>
          <a:lstStyle/>
          <a:p>
            <a:r>
              <a:rPr lang="es-EC" i="1" dirty="0">
                <a:latin typeface="Arial Black" panose="020B0A04020102020204" pitchFamily="34" charset="0"/>
              </a:rPr>
              <a:t>PRAYER</a:t>
            </a:r>
          </a:p>
        </p:txBody>
      </p:sp>
      <p:sp>
        <p:nvSpPr>
          <p:cNvPr id="3" name="Marcador de contenido 2">
            <a:extLst>
              <a:ext uri="{FF2B5EF4-FFF2-40B4-BE49-F238E27FC236}">
                <a16:creationId xmlns:a16="http://schemas.microsoft.com/office/drawing/2014/main" id="{1F39D6ED-FF0A-2C48-9731-B3147049328B}"/>
              </a:ext>
            </a:extLst>
          </p:cNvPr>
          <p:cNvSpPr>
            <a:spLocks noGrp="1"/>
          </p:cNvSpPr>
          <p:nvPr>
            <p:ph idx="1"/>
          </p:nvPr>
        </p:nvSpPr>
        <p:spPr>
          <a:xfrm>
            <a:off x="689343" y="806764"/>
            <a:ext cx="5551967" cy="4892288"/>
          </a:xfrm>
        </p:spPr>
        <p:txBody>
          <a:bodyPr>
            <a:normAutofit fontScale="85000" lnSpcReduction="10000"/>
          </a:bodyPr>
          <a:lstStyle/>
          <a:p>
            <a:pPr marL="0" indent="0" algn="just">
              <a:buNone/>
            </a:pPr>
            <a:endParaRPr lang="es-ES" sz="2800" i="1" dirty="0">
              <a:solidFill>
                <a:schemeClr val="bg1">
                  <a:lumMod val="95000"/>
                  <a:lumOff val="5000"/>
                </a:schemeClr>
              </a:solidFill>
              <a:latin typeface="Aharoni" panose="02010803020104030203" pitchFamily="2" charset="-79"/>
              <a:cs typeface="Aharoni" panose="02010803020104030203" pitchFamily="2" charset="-79"/>
            </a:endParaRPr>
          </a:p>
          <a:p>
            <a:pPr marL="0" indent="0" algn="just">
              <a:buNone/>
            </a:pPr>
            <a:endParaRPr lang="es-ES" sz="2800" i="1" dirty="0">
              <a:solidFill>
                <a:schemeClr val="bg1">
                  <a:lumMod val="95000"/>
                  <a:lumOff val="5000"/>
                </a:schemeClr>
              </a:solidFill>
              <a:latin typeface="Aharoni" panose="02010803020104030203" pitchFamily="2" charset="-79"/>
              <a:cs typeface="Aharoni" panose="02010803020104030203" pitchFamily="2" charset="-79"/>
            </a:endParaRPr>
          </a:p>
          <a:p>
            <a:pPr marL="0" marR="0" indent="0" algn="just">
              <a:spcBef>
                <a:spcPts val="0"/>
              </a:spcBef>
              <a:spcAft>
                <a:spcPts val="0"/>
              </a:spcAft>
              <a:buNone/>
            </a:pPr>
            <a:r>
              <a:rPr lang="en-US" sz="2800" i="1" dirty="0">
                <a:solidFill>
                  <a:schemeClr val="bg1">
                    <a:lumMod val="95000"/>
                    <a:lumOff val="5000"/>
                  </a:schemeClr>
                </a:solidFill>
                <a:latin typeface="Aharoni" panose="02010803020104030203" pitchFamily="2" charset="-79"/>
                <a:cs typeface="Aharoni" panose="02010803020104030203" pitchFamily="2" charset="-79"/>
              </a:rPr>
              <a:t>God the Father, who gave me life, a beautiful world, and infinite love, help me to love you more.</a:t>
            </a:r>
          </a:p>
          <a:p>
            <a:pPr marL="0" marR="0" indent="0" algn="just">
              <a:spcBef>
                <a:spcPts val="0"/>
              </a:spcBef>
              <a:spcAft>
                <a:spcPts val="0"/>
              </a:spcAft>
              <a:buNone/>
            </a:pPr>
            <a:endParaRPr lang="en-US" sz="2800" i="1" dirty="0">
              <a:solidFill>
                <a:schemeClr val="bg1">
                  <a:lumMod val="95000"/>
                  <a:lumOff val="5000"/>
                </a:schemeClr>
              </a:solidFill>
              <a:latin typeface="Aharoni" panose="02010803020104030203" pitchFamily="2" charset="-79"/>
              <a:cs typeface="Aharoni" panose="02010803020104030203" pitchFamily="2" charset="-79"/>
            </a:endParaRPr>
          </a:p>
          <a:p>
            <a:pPr marL="0" marR="0" indent="0" algn="just">
              <a:spcBef>
                <a:spcPts val="0"/>
              </a:spcBef>
              <a:spcAft>
                <a:spcPts val="0"/>
              </a:spcAft>
              <a:buNone/>
            </a:pPr>
            <a:r>
              <a:rPr lang="en-US" sz="2800" i="1" dirty="0">
                <a:solidFill>
                  <a:schemeClr val="bg1">
                    <a:lumMod val="95000"/>
                    <a:lumOff val="5000"/>
                  </a:schemeClr>
                </a:solidFill>
                <a:latin typeface="Aharoni" panose="02010803020104030203" pitchFamily="2" charset="-79"/>
                <a:cs typeface="Aharoni" panose="02010803020104030203" pitchFamily="2" charset="-79"/>
              </a:rPr>
              <a:t>God the Son, who died on the cross for love, help me to love like You </a:t>
            </a:r>
            <a:r>
              <a:rPr lang="en-US" sz="2800" i="1">
                <a:solidFill>
                  <a:schemeClr val="bg1">
                    <a:lumMod val="95000"/>
                    <a:lumOff val="5000"/>
                  </a:schemeClr>
                </a:solidFill>
                <a:latin typeface="Aharoni" panose="02010803020104030203" pitchFamily="2" charset="-79"/>
                <a:cs typeface="Aharoni" panose="02010803020104030203" pitchFamily="2" charset="-79"/>
              </a:rPr>
              <a:t>do.</a:t>
            </a:r>
          </a:p>
          <a:p>
            <a:pPr marL="0" marR="0" indent="0" algn="just">
              <a:spcBef>
                <a:spcPts val="0"/>
              </a:spcBef>
              <a:spcAft>
                <a:spcPts val="0"/>
              </a:spcAft>
              <a:buNone/>
            </a:pPr>
            <a:endParaRPr lang="en-US" sz="2800" i="1" dirty="0">
              <a:solidFill>
                <a:schemeClr val="bg1">
                  <a:lumMod val="95000"/>
                  <a:lumOff val="5000"/>
                </a:schemeClr>
              </a:solidFill>
              <a:latin typeface="Aharoni" panose="02010803020104030203" pitchFamily="2" charset="-79"/>
              <a:cs typeface="Aharoni" panose="02010803020104030203" pitchFamily="2" charset="-79"/>
            </a:endParaRPr>
          </a:p>
          <a:p>
            <a:pPr marL="0" marR="0" indent="0" algn="just">
              <a:spcBef>
                <a:spcPts val="0"/>
              </a:spcBef>
              <a:spcAft>
                <a:spcPts val="0"/>
              </a:spcAft>
              <a:buNone/>
            </a:pPr>
            <a:r>
              <a:rPr lang="en-US" sz="2800" i="1" dirty="0">
                <a:solidFill>
                  <a:schemeClr val="bg1">
                    <a:lumMod val="95000"/>
                    <a:lumOff val="5000"/>
                  </a:schemeClr>
                </a:solidFill>
                <a:latin typeface="Aharoni" panose="02010803020104030203" pitchFamily="2" charset="-79"/>
                <a:cs typeface="Aharoni" panose="02010803020104030203" pitchFamily="2" charset="-79"/>
              </a:rPr>
              <a:t>God the Holy Spirit, my guide, protector, and advocate, fill my heart with Your Love. </a:t>
            </a:r>
          </a:p>
          <a:p>
            <a:pPr marL="0" indent="0" algn="just">
              <a:buNone/>
            </a:pPr>
            <a:r>
              <a:rPr lang="es-ES" sz="2800" i="1" dirty="0">
                <a:solidFill>
                  <a:schemeClr val="bg1">
                    <a:lumMod val="95000"/>
                    <a:lumOff val="5000"/>
                  </a:schemeClr>
                </a:solidFill>
                <a:latin typeface="Aharoni" panose="02010803020104030203" pitchFamily="2" charset="-79"/>
                <a:cs typeface="Aharoni" panose="02010803020104030203" pitchFamily="2" charset="-79"/>
              </a:rPr>
              <a:t>Amen.</a:t>
            </a:r>
          </a:p>
          <a:p>
            <a:pPr algn="just"/>
            <a:endParaRPr lang="es-ES" i="1" dirty="0">
              <a:solidFill>
                <a:schemeClr val="bg1">
                  <a:lumMod val="95000"/>
                  <a:lumOff val="5000"/>
                </a:schemeClr>
              </a:solidFill>
            </a:endParaRPr>
          </a:p>
          <a:p>
            <a:endParaRPr lang="es-EC" dirty="0"/>
          </a:p>
        </p:txBody>
      </p:sp>
      <p:pic>
        <p:nvPicPr>
          <p:cNvPr id="5" name="Imagen 4">
            <a:extLst>
              <a:ext uri="{FF2B5EF4-FFF2-40B4-BE49-F238E27FC236}">
                <a16:creationId xmlns:a16="http://schemas.microsoft.com/office/drawing/2014/main" id="{79576150-CFEC-13BE-E367-D10DCB050A2E}"/>
              </a:ext>
            </a:extLst>
          </p:cNvPr>
          <p:cNvPicPr>
            <a:picLocks noChangeAspect="1"/>
          </p:cNvPicPr>
          <p:nvPr/>
        </p:nvPicPr>
        <p:blipFill>
          <a:blip r:embed="rId3"/>
          <a:stretch>
            <a:fillRect/>
          </a:stretch>
        </p:blipFill>
        <p:spPr>
          <a:xfrm>
            <a:off x="10812246" y="0"/>
            <a:ext cx="1359526" cy="1475360"/>
          </a:xfrm>
          <a:prstGeom prst="rect">
            <a:avLst/>
          </a:prstGeom>
        </p:spPr>
      </p:pic>
    </p:spTree>
    <p:extLst>
      <p:ext uri="{BB962C8B-B14F-4D97-AF65-F5344CB8AC3E}">
        <p14:creationId xmlns:p14="http://schemas.microsoft.com/office/powerpoint/2010/main" val="87238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96A7-4989-59B3-583A-69330D9F33F8}"/>
              </a:ext>
            </a:extLst>
          </p:cNvPr>
          <p:cNvSpPr>
            <a:spLocks noGrp="1"/>
          </p:cNvSpPr>
          <p:nvPr>
            <p:ph type="title"/>
          </p:nvPr>
        </p:nvSpPr>
        <p:spPr>
          <a:xfrm>
            <a:off x="919119" y="0"/>
            <a:ext cx="10353762" cy="504825"/>
          </a:xfrm>
        </p:spPr>
        <p:txBody>
          <a:bodyPr/>
          <a:lstStyle/>
          <a:p>
            <a:r>
              <a:rPr lang="en-US" sz="1800" dirty="0">
                <a:effectLst/>
                <a:latin typeface="Times New Roman" panose="02020603050405020304" pitchFamily="18" charset="0"/>
                <a:ea typeface="Times New Roman" panose="02020603050405020304" pitchFamily="18" charset="0"/>
              </a:rPr>
              <a:t>Trinity Roll Up, Christ Music Kids,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https://youtu.be/mO_YzyHp30k</a:t>
            </a:r>
            <a:endParaRPr lang="en-US" dirty="0"/>
          </a:p>
        </p:txBody>
      </p:sp>
      <p:pic>
        <p:nvPicPr>
          <p:cNvPr id="3" name="Online Media 2" title="Triniy Roll Up">
            <a:hlinkClick r:id="" action="ppaction://media"/>
            <a:extLst>
              <a:ext uri="{FF2B5EF4-FFF2-40B4-BE49-F238E27FC236}">
                <a16:creationId xmlns:a16="http://schemas.microsoft.com/office/drawing/2014/main" id="{FD089C6C-4E4E-719F-9480-6EA40BAF4D72}"/>
              </a:ext>
            </a:extLst>
          </p:cNvPr>
          <p:cNvPicPr>
            <a:picLocks noRot="1" noChangeAspect="1"/>
          </p:cNvPicPr>
          <p:nvPr>
            <a:videoFile r:link="rId1"/>
          </p:nvPr>
        </p:nvPicPr>
        <p:blipFill>
          <a:blip r:embed="rId4"/>
          <a:stretch>
            <a:fillRect/>
          </a:stretch>
        </p:blipFill>
        <p:spPr>
          <a:xfrm>
            <a:off x="0" y="504825"/>
            <a:ext cx="12192000" cy="6368415"/>
          </a:xfrm>
          <a:prstGeom prst="rect">
            <a:avLst/>
          </a:prstGeom>
        </p:spPr>
      </p:pic>
    </p:spTree>
    <p:extLst>
      <p:ext uri="{BB962C8B-B14F-4D97-AF65-F5344CB8AC3E}">
        <p14:creationId xmlns:p14="http://schemas.microsoft.com/office/powerpoint/2010/main" val="8846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AD087-95EF-E0A5-3F30-4E84EDBC344B}"/>
              </a:ext>
            </a:extLst>
          </p:cNvPr>
          <p:cNvSpPr>
            <a:spLocks noGrp="1"/>
          </p:cNvSpPr>
          <p:nvPr>
            <p:ph type="title"/>
          </p:nvPr>
        </p:nvSpPr>
        <p:spPr>
          <a:xfrm>
            <a:off x="919119" y="109538"/>
            <a:ext cx="10353762" cy="490538"/>
          </a:xfrm>
        </p:spPr>
        <p:txBody>
          <a:bodyPr/>
          <a:lstStyle/>
          <a:p>
            <a:r>
              <a:rPr lang="en-US" sz="1800" dirty="0">
                <a:effectLst/>
                <a:latin typeface="Cambria" panose="02040503050406030204" pitchFamily="18" charset="0"/>
                <a:ea typeface="Times New Roman" panose="02020603050405020304" pitchFamily="18" charset="0"/>
                <a:cs typeface="Arial" panose="020B0604020202020204" pitchFamily="34" charset="0"/>
              </a:rPr>
              <a:t>Trinity Song, U-</a:t>
            </a:r>
            <a:r>
              <a:rPr lang="en-US" sz="1800" dirty="0" err="1">
                <a:effectLst/>
                <a:latin typeface="Cambria" panose="02040503050406030204" pitchFamily="18" charset="0"/>
                <a:ea typeface="Times New Roman" panose="02020603050405020304" pitchFamily="18" charset="0"/>
                <a:cs typeface="Arial" panose="020B0604020202020204" pitchFamily="34" charset="0"/>
              </a:rPr>
              <a:t>Nite</a:t>
            </a:r>
            <a:r>
              <a:rPr lang="en-US" sz="1800" dirty="0">
                <a:effectLst/>
                <a:latin typeface="Cambria" panose="02040503050406030204" pitchFamily="18" charset="0"/>
                <a:ea typeface="Times New Roman" panose="02020603050405020304" pitchFamily="18" charset="0"/>
                <a:cs typeface="Arial" panose="020B0604020202020204" pitchFamily="34" charset="0"/>
              </a:rPr>
              <a:t>-TV,  </a:t>
            </a:r>
            <a:r>
              <a:rPr lang="en-US" sz="1800" u="sng" dirty="0">
                <a:solidFill>
                  <a:srgbClr val="0000FF"/>
                </a:solidFill>
                <a:effectLst/>
                <a:latin typeface="Cambria" panose="02040503050406030204" pitchFamily="18" charset="0"/>
                <a:ea typeface="Times New Roman" panose="02020603050405020304" pitchFamily="18" charset="0"/>
                <a:cs typeface="Arial" panose="020B0604020202020204" pitchFamily="34" charset="0"/>
                <a:hlinkClick r:id="rId3"/>
              </a:rPr>
              <a:t>https://youtu.be/gZ_vnP0kwrQ</a:t>
            </a:r>
            <a:endParaRPr lang="en-US" dirty="0"/>
          </a:p>
        </p:txBody>
      </p:sp>
      <p:pic>
        <p:nvPicPr>
          <p:cNvPr id="3" name="Online Media 2" title="The Trinity Song - Video">
            <a:hlinkClick r:id="" action="ppaction://media"/>
            <a:extLst>
              <a:ext uri="{FF2B5EF4-FFF2-40B4-BE49-F238E27FC236}">
                <a16:creationId xmlns:a16="http://schemas.microsoft.com/office/drawing/2014/main" id="{307035E9-4B0A-CC51-98DD-A78AE9CA943D}"/>
              </a:ext>
            </a:extLst>
          </p:cNvPr>
          <p:cNvPicPr>
            <a:picLocks noRot="1" noChangeAspect="1"/>
          </p:cNvPicPr>
          <p:nvPr>
            <a:videoFile r:link="rId1"/>
          </p:nvPr>
        </p:nvPicPr>
        <p:blipFill>
          <a:blip r:embed="rId4"/>
          <a:stretch>
            <a:fillRect/>
          </a:stretch>
        </p:blipFill>
        <p:spPr>
          <a:xfrm>
            <a:off x="0" y="600076"/>
            <a:ext cx="12192000" cy="6273164"/>
          </a:xfrm>
          <a:prstGeom prst="rect">
            <a:avLst/>
          </a:prstGeom>
        </p:spPr>
      </p:pic>
    </p:spTree>
    <p:extLst>
      <p:ext uri="{BB962C8B-B14F-4D97-AF65-F5344CB8AC3E}">
        <p14:creationId xmlns:p14="http://schemas.microsoft.com/office/powerpoint/2010/main" val="418698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A57F50-24A6-D1A7-3DA9-24A912BAB46A}"/>
              </a:ext>
            </a:extLst>
          </p:cNvPr>
          <p:cNvPicPr>
            <a:picLocks noChangeAspect="1"/>
          </p:cNvPicPr>
          <p:nvPr/>
        </p:nvPicPr>
        <p:blipFill>
          <a:blip r:embed="rId2"/>
          <a:stretch>
            <a:fillRect/>
          </a:stretch>
        </p:blipFill>
        <p:spPr>
          <a:xfrm>
            <a:off x="536116" y="320786"/>
            <a:ext cx="10698125" cy="6216428"/>
          </a:xfrm>
          <a:prstGeom prst="rect">
            <a:avLst/>
          </a:prstGeom>
        </p:spPr>
      </p:pic>
      <p:sp>
        <p:nvSpPr>
          <p:cNvPr id="3" name="Marcador de contenido 2">
            <a:extLst>
              <a:ext uri="{FF2B5EF4-FFF2-40B4-BE49-F238E27FC236}">
                <a16:creationId xmlns:a16="http://schemas.microsoft.com/office/drawing/2014/main" id="{35E018A5-91D3-6ED5-1B5F-45AB7C34F005}"/>
              </a:ext>
            </a:extLst>
          </p:cNvPr>
          <p:cNvSpPr>
            <a:spLocks noGrp="1"/>
          </p:cNvSpPr>
          <p:nvPr>
            <p:ph idx="1"/>
          </p:nvPr>
        </p:nvSpPr>
        <p:spPr>
          <a:xfrm>
            <a:off x="5178055" y="2084960"/>
            <a:ext cx="5824870" cy="4061084"/>
          </a:xfrm>
        </p:spPr>
        <p:txBody>
          <a:bodyPr>
            <a:normAutofit/>
          </a:bodyPr>
          <a:lstStyle/>
          <a:p>
            <a:pPr marL="0" marR="0" indent="0" algn="ctr">
              <a:buNone/>
            </a:pPr>
            <a:r>
              <a:rPr lang="en-US" sz="2400" b="1" i="1" dirty="0">
                <a:solidFill>
                  <a:schemeClr val="bg1">
                    <a:lumMod val="95000"/>
                    <a:lumOff val="5000"/>
                  </a:schemeClr>
                </a:solidFill>
              </a:rPr>
              <a:t>God so loved the world that he gave his only Son, so that everyone who believes in him might not perish but might have eternal life. For God did not send his Son into the world to condemn the world, but that the world might be saved through him. Whoever believes in him will not be condemned, but whoever does not believe has already been condemned, because he has not believed in the name of the only Son of God. </a:t>
            </a:r>
          </a:p>
          <a:p>
            <a:pPr marL="0" indent="0" algn="just">
              <a:buNone/>
            </a:pPr>
            <a:endParaRPr lang="es-EC" b="1" i="1" dirty="0">
              <a:solidFill>
                <a:schemeClr val="bg1">
                  <a:lumMod val="95000"/>
                  <a:lumOff val="5000"/>
                </a:schemeClr>
              </a:solidFill>
            </a:endParaRPr>
          </a:p>
        </p:txBody>
      </p:sp>
      <p:pic>
        <p:nvPicPr>
          <p:cNvPr id="5" name="Imagen 4">
            <a:extLst>
              <a:ext uri="{FF2B5EF4-FFF2-40B4-BE49-F238E27FC236}">
                <a16:creationId xmlns:a16="http://schemas.microsoft.com/office/drawing/2014/main" id="{D086B8BD-6B44-832A-CC81-95A1369F43F0}"/>
              </a:ext>
            </a:extLst>
          </p:cNvPr>
          <p:cNvPicPr>
            <a:picLocks noChangeAspect="1"/>
          </p:cNvPicPr>
          <p:nvPr/>
        </p:nvPicPr>
        <p:blipFill>
          <a:blip r:embed="rId3"/>
          <a:stretch>
            <a:fillRect/>
          </a:stretch>
        </p:blipFill>
        <p:spPr>
          <a:xfrm>
            <a:off x="10856562" y="0"/>
            <a:ext cx="1359526" cy="1475360"/>
          </a:xfrm>
          <a:prstGeom prst="rect">
            <a:avLst/>
          </a:prstGeom>
        </p:spPr>
      </p:pic>
    </p:spTree>
    <p:extLst>
      <p:ext uri="{BB962C8B-B14F-4D97-AF65-F5344CB8AC3E}">
        <p14:creationId xmlns:p14="http://schemas.microsoft.com/office/powerpoint/2010/main" val="126455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20340B-5275-4150-F28D-7EEE47A0894C}"/>
              </a:ext>
            </a:extLst>
          </p:cNvPr>
          <p:cNvSpPr>
            <a:spLocks noGrp="1"/>
          </p:cNvSpPr>
          <p:nvPr>
            <p:ph type="title"/>
          </p:nvPr>
        </p:nvSpPr>
        <p:spPr>
          <a:xfrm>
            <a:off x="6095999" y="2766218"/>
            <a:ext cx="3834809" cy="1325563"/>
          </a:xfrm>
        </p:spPr>
        <p:txBody>
          <a:bodyPr>
            <a:normAutofit/>
          </a:bodyPr>
          <a:lstStyle/>
          <a:p>
            <a:r>
              <a:rPr lang="es-EC" dirty="0">
                <a:latin typeface="Arial Black" panose="020B0A04020102020204" pitchFamily="34" charset="0"/>
              </a:rPr>
              <a:t>REFLEXION</a:t>
            </a:r>
          </a:p>
        </p:txBody>
      </p:sp>
      <p:pic>
        <p:nvPicPr>
          <p:cNvPr id="7" name="Marcador de contenido 6">
            <a:extLst>
              <a:ext uri="{FF2B5EF4-FFF2-40B4-BE49-F238E27FC236}">
                <a16:creationId xmlns:a16="http://schemas.microsoft.com/office/drawing/2014/main" id="{75A74AE6-C62C-C4BA-8A67-C17379FFCB03}"/>
              </a:ext>
            </a:extLst>
          </p:cNvPr>
          <p:cNvPicPr>
            <a:picLocks noGrp="1" noChangeAspect="1"/>
          </p:cNvPicPr>
          <p:nvPr>
            <p:ph idx="1"/>
          </p:nvPr>
        </p:nvPicPr>
        <p:blipFill>
          <a:blip r:embed="rId2"/>
          <a:stretch>
            <a:fillRect/>
          </a:stretch>
        </p:blipFill>
        <p:spPr>
          <a:xfrm>
            <a:off x="552892" y="478465"/>
            <a:ext cx="10643191" cy="6014410"/>
          </a:xfrm>
          <a:prstGeom prst="rect">
            <a:avLst/>
          </a:prstGeom>
        </p:spPr>
      </p:pic>
      <p:pic>
        <p:nvPicPr>
          <p:cNvPr id="8" name="Imagen 7">
            <a:extLst>
              <a:ext uri="{FF2B5EF4-FFF2-40B4-BE49-F238E27FC236}">
                <a16:creationId xmlns:a16="http://schemas.microsoft.com/office/drawing/2014/main" id="{111B8D0D-6900-64FB-52AE-8DFB336FDB94}"/>
              </a:ext>
            </a:extLst>
          </p:cNvPr>
          <p:cNvPicPr>
            <a:picLocks noChangeAspect="1"/>
          </p:cNvPicPr>
          <p:nvPr/>
        </p:nvPicPr>
        <p:blipFill>
          <a:blip r:embed="rId3"/>
          <a:stretch>
            <a:fillRect/>
          </a:stretch>
        </p:blipFill>
        <p:spPr>
          <a:xfrm>
            <a:off x="10832474" y="0"/>
            <a:ext cx="1359526" cy="1475360"/>
          </a:xfrm>
          <a:prstGeom prst="rect">
            <a:avLst/>
          </a:prstGeom>
        </p:spPr>
      </p:pic>
      <p:sp>
        <p:nvSpPr>
          <p:cNvPr id="3" name="TextBox 2">
            <a:extLst>
              <a:ext uri="{FF2B5EF4-FFF2-40B4-BE49-F238E27FC236}">
                <a16:creationId xmlns:a16="http://schemas.microsoft.com/office/drawing/2014/main" id="{8805D949-5324-19C8-70CF-4A02280BB074}"/>
              </a:ext>
            </a:extLst>
          </p:cNvPr>
          <p:cNvSpPr txBox="1"/>
          <p:nvPr/>
        </p:nvSpPr>
        <p:spPr>
          <a:xfrm>
            <a:off x="5707079" y="2766218"/>
            <a:ext cx="4249147" cy="1323439"/>
          </a:xfrm>
          <a:prstGeom prst="rect">
            <a:avLst/>
          </a:prstGeom>
          <a:noFill/>
        </p:spPr>
        <p:txBody>
          <a:bodyPr wrap="square" rtlCol="0">
            <a:spAutoFit/>
          </a:bodyPr>
          <a:lstStyle/>
          <a:p>
            <a:pPr algn="ctr"/>
            <a:r>
              <a:rPr lang="en-US" sz="2000" b="1" dirty="0">
                <a:solidFill>
                  <a:srgbClr val="00B0F0"/>
                </a:solidFill>
              </a:rPr>
              <a:t>THE GOSPEL OF THE LORD,</a:t>
            </a:r>
          </a:p>
          <a:p>
            <a:pPr algn="ctr"/>
            <a:endParaRPr lang="en-US" sz="2000" b="1" dirty="0">
              <a:solidFill>
                <a:srgbClr val="00B0F0"/>
              </a:solidFill>
            </a:endParaRPr>
          </a:p>
          <a:p>
            <a:pPr algn="ctr"/>
            <a:r>
              <a:rPr lang="en-US" sz="2000" b="1" dirty="0">
                <a:solidFill>
                  <a:srgbClr val="00B0F0"/>
                </a:solidFill>
              </a:rPr>
              <a:t>PRAISE TO YOU, </a:t>
            </a:r>
          </a:p>
          <a:p>
            <a:pPr algn="ctr"/>
            <a:r>
              <a:rPr lang="en-US" sz="2000" b="1" dirty="0">
                <a:solidFill>
                  <a:srgbClr val="00B0F0"/>
                </a:solidFill>
              </a:rPr>
              <a:t>LORD JESUS CHRIST.</a:t>
            </a:r>
          </a:p>
        </p:txBody>
      </p:sp>
    </p:spTree>
    <p:extLst>
      <p:ext uri="{BB962C8B-B14F-4D97-AF65-F5344CB8AC3E}">
        <p14:creationId xmlns:p14="http://schemas.microsoft.com/office/powerpoint/2010/main" val="7130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93AFF-79AE-24F8-1D1E-148647861EEA}"/>
              </a:ext>
            </a:extLst>
          </p:cNvPr>
          <p:cNvSpPr>
            <a:spLocks noGrp="1"/>
          </p:cNvSpPr>
          <p:nvPr>
            <p:ph type="title"/>
          </p:nvPr>
        </p:nvSpPr>
        <p:spPr/>
        <p:txBody>
          <a:bodyPr/>
          <a:lstStyle/>
          <a:p>
            <a:r>
              <a:rPr lang="es-EC" dirty="0"/>
              <a:t>WHAT IS LOVE???</a:t>
            </a:r>
          </a:p>
        </p:txBody>
      </p:sp>
      <p:sp>
        <p:nvSpPr>
          <p:cNvPr id="3" name="Marcador de contenido 2">
            <a:extLst>
              <a:ext uri="{FF2B5EF4-FFF2-40B4-BE49-F238E27FC236}">
                <a16:creationId xmlns:a16="http://schemas.microsoft.com/office/drawing/2014/main" id="{F5A181E8-57B5-1506-EF09-BD76E34A630B}"/>
              </a:ext>
            </a:extLst>
          </p:cNvPr>
          <p:cNvSpPr>
            <a:spLocks noGrp="1"/>
          </p:cNvSpPr>
          <p:nvPr>
            <p:ph idx="1"/>
          </p:nvPr>
        </p:nvSpPr>
        <p:spPr>
          <a:xfrm>
            <a:off x="5071730" y="1825625"/>
            <a:ext cx="6282070" cy="4351338"/>
          </a:xfrm>
        </p:spPr>
        <p:txBody>
          <a:bodyPr>
            <a:normAutofit/>
          </a:bodyPr>
          <a:lstStyle/>
          <a:p>
            <a:pPr marL="0" indent="0">
              <a:buNone/>
            </a:pPr>
            <a:r>
              <a:rPr lang="en-US" sz="2400" dirty="0"/>
              <a:t>St. Thomas Aquinas says it is desiring good things for the other person. </a:t>
            </a:r>
          </a:p>
          <a:p>
            <a:pPr marL="0" indent="0">
              <a:buNone/>
            </a:pPr>
            <a:r>
              <a:rPr lang="en-US" sz="2400" dirty="0"/>
              <a:t>It is not a feeling, but an act of the will</a:t>
            </a:r>
            <a:r>
              <a:rPr lang="es-ES" sz="2400" dirty="0"/>
              <a:t>.</a:t>
            </a:r>
            <a:endParaRPr lang="es-EC" sz="2400" dirty="0"/>
          </a:p>
        </p:txBody>
      </p:sp>
      <p:pic>
        <p:nvPicPr>
          <p:cNvPr id="4" name="Imagen 3">
            <a:extLst>
              <a:ext uri="{FF2B5EF4-FFF2-40B4-BE49-F238E27FC236}">
                <a16:creationId xmlns:a16="http://schemas.microsoft.com/office/drawing/2014/main" id="{CF725680-7AC4-98F3-C5BC-7BD657A0DBAF}"/>
              </a:ext>
            </a:extLst>
          </p:cNvPr>
          <p:cNvPicPr>
            <a:picLocks noChangeAspect="1"/>
          </p:cNvPicPr>
          <p:nvPr/>
        </p:nvPicPr>
        <p:blipFill>
          <a:blip r:embed="rId2"/>
          <a:stretch>
            <a:fillRect/>
          </a:stretch>
        </p:blipFill>
        <p:spPr>
          <a:xfrm>
            <a:off x="935665" y="1947862"/>
            <a:ext cx="3636335" cy="4364038"/>
          </a:xfrm>
          <a:prstGeom prst="rect">
            <a:avLst/>
          </a:prstGeom>
        </p:spPr>
      </p:pic>
      <p:pic>
        <p:nvPicPr>
          <p:cNvPr id="5" name="Imagen 4">
            <a:extLst>
              <a:ext uri="{FF2B5EF4-FFF2-40B4-BE49-F238E27FC236}">
                <a16:creationId xmlns:a16="http://schemas.microsoft.com/office/drawing/2014/main" id="{6C30838F-3B0B-8DB7-9EE7-AF1F75321A8D}"/>
              </a:ext>
            </a:extLst>
          </p:cNvPr>
          <p:cNvPicPr>
            <a:picLocks noChangeAspect="1"/>
          </p:cNvPicPr>
          <p:nvPr/>
        </p:nvPicPr>
        <p:blipFill>
          <a:blip r:embed="rId3"/>
          <a:stretch>
            <a:fillRect/>
          </a:stretch>
        </p:blipFill>
        <p:spPr>
          <a:xfrm>
            <a:off x="10832474" y="0"/>
            <a:ext cx="1359526" cy="1475360"/>
          </a:xfrm>
          <a:prstGeom prst="rect">
            <a:avLst/>
          </a:prstGeom>
        </p:spPr>
      </p:pic>
    </p:spTree>
    <p:extLst>
      <p:ext uri="{BB962C8B-B14F-4D97-AF65-F5344CB8AC3E}">
        <p14:creationId xmlns:p14="http://schemas.microsoft.com/office/powerpoint/2010/main" val="2152472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12696E-C82A-6D9B-9D99-CDCF939B1777}"/>
              </a:ext>
            </a:extLst>
          </p:cNvPr>
          <p:cNvSpPr>
            <a:spLocks noGrp="1"/>
          </p:cNvSpPr>
          <p:nvPr>
            <p:ph type="title"/>
          </p:nvPr>
        </p:nvSpPr>
        <p:spPr>
          <a:xfrm>
            <a:off x="838200" y="0"/>
            <a:ext cx="9738116" cy="1325563"/>
          </a:xfrm>
        </p:spPr>
        <p:txBody>
          <a:bodyPr>
            <a:normAutofit/>
          </a:bodyPr>
          <a:lstStyle/>
          <a:p>
            <a:r>
              <a:rPr lang="en-US" dirty="0">
                <a:solidFill>
                  <a:srgbClr val="FFFF00"/>
                </a:solidFill>
                <a:latin typeface="Arial Black" panose="020B0A04020102020204" pitchFamily="34" charset="0"/>
              </a:rPr>
              <a:t>Our parents love us. </a:t>
            </a:r>
            <a:br>
              <a:rPr lang="en-US" dirty="0">
                <a:solidFill>
                  <a:srgbClr val="FFFF00"/>
                </a:solidFill>
                <a:latin typeface="Arial Black" panose="020B0A04020102020204" pitchFamily="34" charset="0"/>
              </a:rPr>
            </a:br>
            <a:r>
              <a:rPr lang="en-US" dirty="0">
                <a:solidFill>
                  <a:srgbClr val="FFFF00"/>
                </a:solidFill>
                <a:latin typeface="Arial Black" panose="020B0A04020102020204" pitchFamily="34" charset="0"/>
              </a:rPr>
              <a:t>How do they show us their love?</a:t>
            </a:r>
            <a:endParaRPr lang="es-EC" dirty="0">
              <a:solidFill>
                <a:srgbClr val="FFFF00"/>
              </a:solidFill>
              <a:latin typeface="Arial Black" panose="020B0A04020102020204" pitchFamily="34" charset="0"/>
            </a:endParaRPr>
          </a:p>
        </p:txBody>
      </p:sp>
      <p:pic>
        <p:nvPicPr>
          <p:cNvPr id="11" name="Marcador de contenido 10">
            <a:extLst>
              <a:ext uri="{FF2B5EF4-FFF2-40B4-BE49-F238E27FC236}">
                <a16:creationId xmlns:a16="http://schemas.microsoft.com/office/drawing/2014/main" id="{C9C7408B-4CB8-BE5C-6CC5-0F31777E3601}"/>
              </a:ext>
            </a:extLst>
          </p:cNvPr>
          <p:cNvPicPr>
            <a:picLocks noGrp="1" noChangeAspect="1"/>
          </p:cNvPicPr>
          <p:nvPr>
            <p:ph idx="1"/>
          </p:nvPr>
        </p:nvPicPr>
        <p:blipFill>
          <a:blip r:embed="rId2"/>
          <a:stretch>
            <a:fillRect/>
          </a:stretch>
        </p:blipFill>
        <p:spPr>
          <a:xfrm>
            <a:off x="10832474" y="0"/>
            <a:ext cx="1359526" cy="1475360"/>
          </a:xfrm>
          <a:prstGeom prst="rect">
            <a:avLst/>
          </a:prstGeom>
        </p:spPr>
      </p:pic>
      <p:pic>
        <p:nvPicPr>
          <p:cNvPr id="4" name="Imagen 3">
            <a:extLst>
              <a:ext uri="{FF2B5EF4-FFF2-40B4-BE49-F238E27FC236}">
                <a16:creationId xmlns:a16="http://schemas.microsoft.com/office/drawing/2014/main" id="{B4367116-A4BB-6AC8-EFE0-BD4BA79D9384}"/>
              </a:ext>
            </a:extLst>
          </p:cNvPr>
          <p:cNvPicPr>
            <a:picLocks noChangeAspect="1"/>
          </p:cNvPicPr>
          <p:nvPr/>
        </p:nvPicPr>
        <p:blipFill>
          <a:blip r:embed="rId3"/>
          <a:stretch>
            <a:fillRect/>
          </a:stretch>
        </p:blipFill>
        <p:spPr>
          <a:xfrm>
            <a:off x="0" y="4089032"/>
            <a:ext cx="2934586" cy="3051543"/>
          </a:xfrm>
          <a:prstGeom prst="rect">
            <a:avLst/>
          </a:prstGeom>
        </p:spPr>
      </p:pic>
      <p:pic>
        <p:nvPicPr>
          <p:cNvPr id="5" name="Imagen 4">
            <a:extLst>
              <a:ext uri="{FF2B5EF4-FFF2-40B4-BE49-F238E27FC236}">
                <a16:creationId xmlns:a16="http://schemas.microsoft.com/office/drawing/2014/main" id="{F0E5B59A-BEEF-43D9-79D6-4B7F49A768D4}"/>
              </a:ext>
            </a:extLst>
          </p:cNvPr>
          <p:cNvPicPr>
            <a:picLocks noChangeAspect="1"/>
          </p:cNvPicPr>
          <p:nvPr/>
        </p:nvPicPr>
        <p:blipFill>
          <a:blip r:embed="rId4"/>
          <a:stretch>
            <a:fillRect/>
          </a:stretch>
        </p:blipFill>
        <p:spPr>
          <a:xfrm>
            <a:off x="9284240" y="1413255"/>
            <a:ext cx="3163918" cy="2337723"/>
          </a:xfrm>
          <a:prstGeom prst="rect">
            <a:avLst/>
          </a:prstGeom>
        </p:spPr>
      </p:pic>
      <p:pic>
        <p:nvPicPr>
          <p:cNvPr id="6" name="Imagen 5">
            <a:extLst>
              <a:ext uri="{FF2B5EF4-FFF2-40B4-BE49-F238E27FC236}">
                <a16:creationId xmlns:a16="http://schemas.microsoft.com/office/drawing/2014/main" id="{02554DE2-A730-E535-6766-90A3B3A4C6C5}"/>
              </a:ext>
            </a:extLst>
          </p:cNvPr>
          <p:cNvPicPr>
            <a:picLocks noChangeAspect="1"/>
          </p:cNvPicPr>
          <p:nvPr/>
        </p:nvPicPr>
        <p:blipFill>
          <a:blip r:embed="rId5"/>
          <a:stretch>
            <a:fillRect/>
          </a:stretch>
        </p:blipFill>
        <p:spPr>
          <a:xfrm>
            <a:off x="6655981" y="4699590"/>
            <a:ext cx="4540103" cy="2034677"/>
          </a:xfrm>
          <a:prstGeom prst="rect">
            <a:avLst/>
          </a:prstGeom>
        </p:spPr>
      </p:pic>
      <p:pic>
        <p:nvPicPr>
          <p:cNvPr id="7" name="Imagen 6">
            <a:extLst>
              <a:ext uri="{FF2B5EF4-FFF2-40B4-BE49-F238E27FC236}">
                <a16:creationId xmlns:a16="http://schemas.microsoft.com/office/drawing/2014/main" id="{F0BD5869-7168-A8AB-216A-DAE321D24325}"/>
              </a:ext>
            </a:extLst>
          </p:cNvPr>
          <p:cNvPicPr>
            <a:picLocks noChangeAspect="1"/>
          </p:cNvPicPr>
          <p:nvPr/>
        </p:nvPicPr>
        <p:blipFill>
          <a:blip r:embed="rId6"/>
          <a:stretch>
            <a:fillRect/>
          </a:stretch>
        </p:blipFill>
        <p:spPr>
          <a:xfrm>
            <a:off x="0" y="1806207"/>
            <a:ext cx="1733550" cy="2638425"/>
          </a:xfrm>
          <a:prstGeom prst="rect">
            <a:avLst/>
          </a:prstGeom>
        </p:spPr>
      </p:pic>
      <p:pic>
        <p:nvPicPr>
          <p:cNvPr id="8" name="Imagen 7">
            <a:extLst>
              <a:ext uri="{FF2B5EF4-FFF2-40B4-BE49-F238E27FC236}">
                <a16:creationId xmlns:a16="http://schemas.microsoft.com/office/drawing/2014/main" id="{20C19DDF-7C1D-D3D8-3D66-8227E12A265E}"/>
              </a:ext>
            </a:extLst>
          </p:cNvPr>
          <p:cNvPicPr>
            <a:picLocks noChangeAspect="1"/>
          </p:cNvPicPr>
          <p:nvPr/>
        </p:nvPicPr>
        <p:blipFill>
          <a:blip r:embed="rId7"/>
          <a:stretch>
            <a:fillRect/>
          </a:stretch>
        </p:blipFill>
        <p:spPr>
          <a:xfrm>
            <a:off x="2142446" y="1600106"/>
            <a:ext cx="3604770" cy="2337723"/>
          </a:xfrm>
          <a:prstGeom prst="rect">
            <a:avLst/>
          </a:prstGeom>
        </p:spPr>
      </p:pic>
      <p:pic>
        <p:nvPicPr>
          <p:cNvPr id="9" name="Imagen 8">
            <a:extLst>
              <a:ext uri="{FF2B5EF4-FFF2-40B4-BE49-F238E27FC236}">
                <a16:creationId xmlns:a16="http://schemas.microsoft.com/office/drawing/2014/main" id="{4057D64D-91DF-3272-BF05-CDF5B82A14C6}"/>
              </a:ext>
            </a:extLst>
          </p:cNvPr>
          <p:cNvPicPr>
            <a:picLocks noChangeAspect="1"/>
          </p:cNvPicPr>
          <p:nvPr/>
        </p:nvPicPr>
        <p:blipFill>
          <a:blip r:embed="rId8"/>
          <a:stretch>
            <a:fillRect/>
          </a:stretch>
        </p:blipFill>
        <p:spPr>
          <a:xfrm>
            <a:off x="3147237" y="4202788"/>
            <a:ext cx="3297809" cy="2531479"/>
          </a:xfrm>
          <a:prstGeom prst="rect">
            <a:avLst/>
          </a:prstGeom>
        </p:spPr>
      </p:pic>
      <p:pic>
        <p:nvPicPr>
          <p:cNvPr id="10" name="Imagen 9">
            <a:extLst>
              <a:ext uri="{FF2B5EF4-FFF2-40B4-BE49-F238E27FC236}">
                <a16:creationId xmlns:a16="http://schemas.microsoft.com/office/drawing/2014/main" id="{B952D30F-39A0-E17F-D591-6C3EFF818F17}"/>
              </a:ext>
            </a:extLst>
          </p:cNvPr>
          <p:cNvPicPr>
            <a:picLocks noChangeAspect="1"/>
          </p:cNvPicPr>
          <p:nvPr/>
        </p:nvPicPr>
        <p:blipFill>
          <a:blip r:embed="rId9"/>
          <a:stretch>
            <a:fillRect/>
          </a:stretch>
        </p:blipFill>
        <p:spPr>
          <a:xfrm>
            <a:off x="5638434" y="1499293"/>
            <a:ext cx="3267921" cy="1578604"/>
          </a:xfrm>
          <a:prstGeom prst="rect">
            <a:avLst/>
          </a:prstGeom>
        </p:spPr>
      </p:pic>
    </p:spTree>
    <p:extLst>
      <p:ext uri="{BB962C8B-B14F-4D97-AF65-F5344CB8AC3E}">
        <p14:creationId xmlns:p14="http://schemas.microsoft.com/office/powerpoint/2010/main" val="3171802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B2597A7-0578-101C-7A4B-8CF688BB97C1}"/>
              </a:ext>
            </a:extLst>
          </p:cNvPr>
          <p:cNvSpPr>
            <a:spLocks noGrp="1"/>
          </p:cNvSpPr>
          <p:nvPr>
            <p:ph idx="1"/>
          </p:nvPr>
        </p:nvSpPr>
        <p:spPr>
          <a:xfrm>
            <a:off x="8038214" y="2282825"/>
            <a:ext cx="3592032" cy="3001556"/>
          </a:xfrm>
        </p:spPr>
        <p:txBody>
          <a:bodyPr>
            <a:normAutofit/>
          </a:bodyPr>
          <a:lstStyle/>
          <a:p>
            <a:pPr marL="0" indent="0" algn="ctr">
              <a:buNone/>
            </a:pPr>
            <a:r>
              <a:rPr lang="es-ES" sz="2400" dirty="0" err="1">
                <a:solidFill>
                  <a:srgbClr val="FFFF00"/>
                </a:solidFill>
              </a:rPr>
              <a:t>The</a:t>
            </a:r>
            <a:r>
              <a:rPr lang="es-ES" sz="2400" dirty="0">
                <a:solidFill>
                  <a:srgbClr val="FFFF00"/>
                </a:solidFill>
              </a:rPr>
              <a:t> </a:t>
            </a:r>
            <a:r>
              <a:rPr lang="es-ES" sz="2400" dirty="0" err="1">
                <a:solidFill>
                  <a:srgbClr val="FFFF00"/>
                </a:solidFill>
              </a:rPr>
              <a:t>Bible</a:t>
            </a:r>
            <a:r>
              <a:rPr lang="es-ES" sz="2400" dirty="0">
                <a:solidFill>
                  <a:srgbClr val="FFFF00"/>
                </a:solidFill>
              </a:rPr>
              <a:t> </a:t>
            </a:r>
            <a:r>
              <a:rPr lang="es-ES" sz="2400" dirty="0" err="1">
                <a:solidFill>
                  <a:srgbClr val="FFFF00"/>
                </a:solidFill>
              </a:rPr>
              <a:t>tells</a:t>
            </a:r>
            <a:r>
              <a:rPr lang="es-ES" sz="2400" dirty="0">
                <a:solidFill>
                  <a:srgbClr val="FFFF00"/>
                </a:solidFill>
              </a:rPr>
              <a:t> </a:t>
            </a:r>
            <a:r>
              <a:rPr lang="es-ES" sz="2400" dirty="0" err="1">
                <a:solidFill>
                  <a:srgbClr val="FFFF00"/>
                </a:solidFill>
              </a:rPr>
              <a:t>us</a:t>
            </a:r>
            <a:r>
              <a:rPr lang="es-ES" sz="2400" dirty="0">
                <a:solidFill>
                  <a:srgbClr val="FFFF00"/>
                </a:solidFill>
              </a:rPr>
              <a:t> </a:t>
            </a:r>
            <a:r>
              <a:rPr lang="es-ES" sz="2400" dirty="0" err="1">
                <a:solidFill>
                  <a:srgbClr val="FFFF00"/>
                </a:solidFill>
              </a:rPr>
              <a:t>that</a:t>
            </a:r>
            <a:r>
              <a:rPr lang="es-ES" sz="2400" dirty="0">
                <a:solidFill>
                  <a:srgbClr val="FFFF00"/>
                </a:solidFill>
              </a:rPr>
              <a:t> </a:t>
            </a:r>
            <a:r>
              <a:rPr lang="es-ES" sz="2400" dirty="0" err="1">
                <a:solidFill>
                  <a:srgbClr val="FFFF00"/>
                </a:solidFill>
              </a:rPr>
              <a:t>God</a:t>
            </a:r>
            <a:r>
              <a:rPr lang="es-ES" sz="2400" dirty="0">
                <a:solidFill>
                  <a:srgbClr val="FFFF00"/>
                </a:solidFill>
              </a:rPr>
              <a:t> </a:t>
            </a:r>
            <a:r>
              <a:rPr lang="es-ES" sz="2400" dirty="0" err="1">
                <a:solidFill>
                  <a:srgbClr val="FFFF00"/>
                </a:solidFill>
              </a:rPr>
              <a:t>is</a:t>
            </a:r>
            <a:r>
              <a:rPr lang="es-ES" sz="2400" dirty="0">
                <a:solidFill>
                  <a:srgbClr val="FFFF00"/>
                </a:solidFill>
              </a:rPr>
              <a:t> Love. </a:t>
            </a:r>
          </a:p>
          <a:p>
            <a:pPr marL="0" indent="0" algn="ctr">
              <a:buNone/>
            </a:pPr>
            <a:endParaRPr lang="es-ES" sz="2400" dirty="0">
              <a:solidFill>
                <a:srgbClr val="FFFF00"/>
              </a:solidFill>
            </a:endParaRPr>
          </a:p>
          <a:p>
            <a:pPr marL="0" indent="0" algn="ctr">
              <a:buNone/>
            </a:pPr>
            <a:r>
              <a:rPr lang="es-ES" sz="2400" dirty="0">
                <a:solidFill>
                  <a:srgbClr val="FFFF00"/>
                </a:solidFill>
              </a:rPr>
              <a:t>He </a:t>
            </a:r>
            <a:r>
              <a:rPr lang="es-ES" sz="2400" dirty="0" err="1">
                <a:solidFill>
                  <a:srgbClr val="FFFF00"/>
                </a:solidFill>
              </a:rPr>
              <a:t>always</a:t>
            </a:r>
            <a:r>
              <a:rPr lang="es-ES" sz="2400" dirty="0">
                <a:solidFill>
                  <a:srgbClr val="FFFF00"/>
                </a:solidFill>
              </a:rPr>
              <a:t> shares </a:t>
            </a:r>
            <a:r>
              <a:rPr lang="es-ES" sz="2400" dirty="0" err="1">
                <a:solidFill>
                  <a:srgbClr val="FFFF00"/>
                </a:solidFill>
              </a:rPr>
              <a:t>His</a:t>
            </a:r>
            <a:r>
              <a:rPr lang="es-ES" sz="2400" dirty="0">
                <a:solidFill>
                  <a:srgbClr val="FFFF00"/>
                </a:solidFill>
              </a:rPr>
              <a:t> </a:t>
            </a:r>
            <a:r>
              <a:rPr lang="es-ES" sz="2400" dirty="0" err="1">
                <a:solidFill>
                  <a:srgbClr val="FFFF00"/>
                </a:solidFill>
              </a:rPr>
              <a:t>love</a:t>
            </a:r>
            <a:r>
              <a:rPr lang="es-ES" sz="2400" dirty="0">
                <a:solidFill>
                  <a:srgbClr val="FFFF00"/>
                </a:solidFill>
              </a:rPr>
              <a:t> </a:t>
            </a:r>
            <a:r>
              <a:rPr lang="es-ES" sz="2400" dirty="0" err="1">
                <a:solidFill>
                  <a:srgbClr val="FFFF00"/>
                </a:solidFill>
              </a:rPr>
              <a:t>with</a:t>
            </a:r>
            <a:r>
              <a:rPr lang="es-ES" sz="2400" dirty="0">
                <a:solidFill>
                  <a:srgbClr val="FFFF00"/>
                </a:solidFill>
              </a:rPr>
              <a:t> </a:t>
            </a:r>
            <a:r>
              <a:rPr lang="es-ES" sz="2400" dirty="0" err="1">
                <a:solidFill>
                  <a:srgbClr val="FFFF00"/>
                </a:solidFill>
              </a:rPr>
              <a:t>us</a:t>
            </a:r>
            <a:r>
              <a:rPr lang="es-ES" sz="2400" dirty="0">
                <a:solidFill>
                  <a:srgbClr val="FFFF00"/>
                </a:solidFill>
              </a:rPr>
              <a:t>.</a:t>
            </a:r>
            <a:endParaRPr lang="es-EC" sz="2400" dirty="0">
              <a:solidFill>
                <a:srgbClr val="FFFF00"/>
              </a:solidFill>
            </a:endParaRPr>
          </a:p>
        </p:txBody>
      </p:sp>
      <p:pic>
        <p:nvPicPr>
          <p:cNvPr id="6" name="Imagen 5">
            <a:extLst>
              <a:ext uri="{FF2B5EF4-FFF2-40B4-BE49-F238E27FC236}">
                <a16:creationId xmlns:a16="http://schemas.microsoft.com/office/drawing/2014/main" id="{AD1426D8-FA50-6463-E6CC-433F89CDA674}"/>
              </a:ext>
            </a:extLst>
          </p:cNvPr>
          <p:cNvPicPr>
            <a:picLocks noChangeAspect="1"/>
          </p:cNvPicPr>
          <p:nvPr/>
        </p:nvPicPr>
        <p:blipFill>
          <a:blip r:embed="rId2"/>
          <a:stretch>
            <a:fillRect/>
          </a:stretch>
        </p:blipFill>
        <p:spPr>
          <a:xfrm>
            <a:off x="10832474" y="0"/>
            <a:ext cx="1359526" cy="1475360"/>
          </a:xfrm>
          <a:prstGeom prst="rect">
            <a:avLst/>
          </a:prstGeom>
        </p:spPr>
      </p:pic>
      <p:pic>
        <p:nvPicPr>
          <p:cNvPr id="2050" name="Picture 2" descr="What does it mean that God is love?">
            <a:extLst>
              <a:ext uri="{FF2B5EF4-FFF2-40B4-BE49-F238E27FC236}">
                <a16:creationId xmlns:a16="http://schemas.microsoft.com/office/drawing/2014/main" id="{FE0C5354-79CC-F355-34FD-673ED494D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05" y="974763"/>
            <a:ext cx="7777163" cy="48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232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90D00-5667-91BF-1E94-64AA1D9BC801}"/>
              </a:ext>
            </a:extLst>
          </p:cNvPr>
          <p:cNvSpPr>
            <a:spLocks noGrp="1"/>
          </p:cNvSpPr>
          <p:nvPr>
            <p:ph type="title"/>
          </p:nvPr>
        </p:nvSpPr>
        <p:spPr>
          <a:xfrm>
            <a:off x="538054" y="157199"/>
            <a:ext cx="10163284" cy="614326"/>
          </a:xfrm>
        </p:spPr>
        <p:txBody>
          <a:bodyPr>
            <a:normAutofit fontScale="90000"/>
          </a:bodyPr>
          <a:lstStyle/>
          <a:p>
            <a:r>
              <a:rPr lang="es-EC" dirty="0" err="1">
                <a:solidFill>
                  <a:srgbClr val="FFFF00"/>
                </a:solidFill>
              </a:rPr>
              <a:t>How</a:t>
            </a:r>
            <a:r>
              <a:rPr lang="es-EC" dirty="0">
                <a:solidFill>
                  <a:srgbClr val="FFFF00"/>
                </a:solidFill>
              </a:rPr>
              <a:t> </a:t>
            </a:r>
            <a:r>
              <a:rPr lang="es-EC" dirty="0" err="1">
                <a:solidFill>
                  <a:srgbClr val="FFFF00"/>
                </a:solidFill>
              </a:rPr>
              <a:t>does</a:t>
            </a:r>
            <a:r>
              <a:rPr lang="es-EC" dirty="0">
                <a:solidFill>
                  <a:srgbClr val="FFFF00"/>
                </a:solidFill>
              </a:rPr>
              <a:t> </a:t>
            </a:r>
            <a:r>
              <a:rPr lang="es-EC" dirty="0" err="1">
                <a:solidFill>
                  <a:srgbClr val="FFFF00"/>
                </a:solidFill>
              </a:rPr>
              <a:t>God</a:t>
            </a:r>
            <a:r>
              <a:rPr lang="es-EC" dirty="0">
                <a:solidFill>
                  <a:srgbClr val="FFFF00"/>
                </a:solidFill>
              </a:rPr>
              <a:t> show </a:t>
            </a:r>
            <a:r>
              <a:rPr lang="es-EC" dirty="0" err="1">
                <a:solidFill>
                  <a:srgbClr val="FFFF00"/>
                </a:solidFill>
              </a:rPr>
              <a:t>us</a:t>
            </a:r>
            <a:r>
              <a:rPr lang="es-EC" dirty="0">
                <a:solidFill>
                  <a:srgbClr val="FFFF00"/>
                </a:solidFill>
              </a:rPr>
              <a:t> </a:t>
            </a:r>
            <a:r>
              <a:rPr lang="es-EC" dirty="0" err="1">
                <a:solidFill>
                  <a:srgbClr val="FFFF00"/>
                </a:solidFill>
              </a:rPr>
              <a:t>His</a:t>
            </a:r>
            <a:r>
              <a:rPr lang="es-EC" dirty="0">
                <a:solidFill>
                  <a:srgbClr val="FFFF00"/>
                </a:solidFill>
              </a:rPr>
              <a:t> </a:t>
            </a:r>
            <a:r>
              <a:rPr lang="es-EC" dirty="0" err="1">
                <a:solidFill>
                  <a:srgbClr val="FFFF00"/>
                </a:solidFill>
              </a:rPr>
              <a:t>love</a:t>
            </a:r>
            <a:r>
              <a:rPr lang="es-EC" dirty="0">
                <a:solidFill>
                  <a:srgbClr val="FFFF00"/>
                </a:solidFill>
              </a:rPr>
              <a:t>? </a:t>
            </a:r>
          </a:p>
        </p:txBody>
      </p:sp>
      <p:pic>
        <p:nvPicPr>
          <p:cNvPr id="4" name="Imagen 3">
            <a:extLst>
              <a:ext uri="{FF2B5EF4-FFF2-40B4-BE49-F238E27FC236}">
                <a16:creationId xmlns:a16="http://schemas.microsoft.com/office/drawing/2014/main" id="{34C24A08-BC1E-C710-129B-AABA2ACD4223}"/>
              </a:ext>
            </a:extLst>
          </p:cNvPr>
          <p:cNvPicPr>
            <a:picLocks noChangeAspect="1"/>
          </p:cNvPicPr>
          <p:nvPr/>
        </p:nvPicPr>
        <p:blipFill>
          <a:blip r:embed="rId2"/>
          <a:stretch>
            <a:fillRect/>
          </a:stretch>
        </p:blipFill>
        <p:spPr>
          <a:xfrm>
            <a:off x="85060" y="1825625"/>
            <a:ext cx="2455234" cy="2605863"/>
          </a:xfrm>
          <a:prstGeom prst="rect">
            <a:avLst/>
          </a:prstGeom>
        </p:spPr>
      </p:pic>
      <p:pic>
        <p:nvPicPr>
          <p:cNvPr id="5" name="Imagen 4">
            <a:extLst>
              <a:ext uri="{FF2B5EF4-FFF2-40B4-BE49-F238E27FC236}">
                <a16:creationId xmlns:a16="http://schemas.microsoft.com/office/drawing/2014/main" id="{59AFC9CA-6FED-8E6D-3A04-9DC2A5ED9394}"/>
              </a:ext>
            </a:extLst>
          </p:cNvPr>
          <p:cNvPicPr>
            <a:picLocks noChangeAspect="1"/>
          </p:cNvPicPr>
          <p:nvPr/>
        </p:nvPicPr>
        <p:blipFill>
          <a:blip r:embed="rId3"/>
          <a:stretch>
            <a:fillRect/>
          </a:stretch>
        </p:blipFill>
        <p:spPr>
          <a:xfrm>
            <a:off x="1774308" y="4622874"/>
            <a:ext cx="2857500" cy="2235126"/>
          </a:xfrm>
          <a:prstGeom prst="rect">
            <a:avLst/>
          </a:prstGeom>
        </p:spPr>
      </p:pic>
      <p:pic>
        <p:nvPicPr>
          <p:cNvPr id="6" name="Imagen 5">
            <a:extLst>
              <a:ext uri="{FF2B5EF4-FFF2-40B4-BE49-F238E27FC236}">
                <a16:creationId xmlns:a16="http://schemas.microsoft.com/office/drawing/2014/main" id="{D3400333-E2E0-D7EB-9644-F3350F12A572}"/>
              </a:ext>
            </a:extLst>
          </p:cNvPr>
          <p:cNvPicPr>
            <a:picLocks noChangeAspect="1"/>
          </p:cNvPicPr>
          <p:nvPr/>
        </p:nvPicPr>
        <p:blipFill>
          <a:blip r:embed="rId4"/>
          <a:stretch>
            <a:fillRect/>
          </a:stretch>
        </p:blipFill>
        <p:spPr>
          <a:xfrm>
            <a:off x="4631808" y="1592595"/>
            <a:ext cx="3117997" cy="3030279"/>
          </a:xfrm>
          <a:prstGeom prst="rect">
            <a:avLst/>
          </a:prstGeom>
        </p:spPr>
      </p:pic>
      <p:pic>
        <p:nvPicPr>
          <p:cNvPr id="8" name="Imagen 7">
            <a:extLst>
              <a:ext uri="{FF2B5EF4-FFF2-40B4-BE49-F238E27FC236}">
                <a16:creationId xmlns:a16="http://schemas.microsoft.com/office/drawing/2014/main" id="{AEE2B50B-134F-3C2C-FB73-86C373223B60}"/>
              </a:ext>
            </a:extLst>
          </p:cNvPr>
          <p:cNvPicPr>
            <a:picLocks noChangeAspect="1"/>
          </p:cNvPicPr>
          <p:nvPr/>
        </p:nvPicPr>
        <p:blipFill>
          <a:blip r:embed="rId5"/>
          <a:stretch>
            <a:fillRect/>
          </a:stretch>
        </p:blipFill>
        <p:spPr>
          <a:xfrm>
            <a:off x="8235805" y="2604977"/>
            <a:ext cx="3117996" cy="3274828"/>
          </a:xfrm>
          <a:prstGeom prst="rect">
            <a:avLst/>
          </a:prstGeom>
        </p:spPr>
      </p:pic>
      <p:pic>
        <p:nvPicPr>
          <p:cNvPr id="9" name="Imagen 8">
            <a:extLst>
              <a:ext uri="{FF2B5EF4-FFF2-40B4-BE49-F238E27FC236}">
                <a16:creationId xmlns:a16="http://schemas.microsoft.com/office/drawing/2014/main" id="{624C2C1D-5197-58F6-4011-32FC5D9D6530}"/>
              </a:ext>
            </a:extLst>
          </p:cNvPr>
          <p:cNvPicPr>
            <a:picLocks noChangeAspect="1"/>
          </p:cNvPicPr>
          <p:nvPr/>
        </p:nvPicPr>
        <p:blipFill>
          <a:blip r:embed="rId6"/>
          <a:stretch>
            <a:fillRect/>
          </a:stretch>
        </p:blipFill>
        <p:spPr>
          <a:xfrm>
            <a:off x="10832474" y="0"/>
            <a:ext cx="1359526" cy="1475360"/>
          </a:xfrm>
          <a:prstGeom prst="rect">
            <a:avLst/>
          </a:prstGeom>
        </p:spPr>
      </p:pic>
      <p:sp>
        <p:nvSpPr>
          <p:cNvPr id="7" name="TextBox 6">
            <a:extLst>
              <a:ext uri="{FF2B5EF4-FFF2-40B4-BE49-F238E27FC236}">
                <a16:creationId xmlns:a16="http://schemas.microsoft.com/office/drawing/2014/main" id="{94AFF59B-8EEF-37D2-02FB-5AE12C1E40B9}"/>
              </a:ext>
            </a:extLst>
          </p:cNvPr>
          <p:cNvSpPr txBox="1"/>
          <p:nvPr/>
        </p:nvSpPr>
        <p:spPr>
          <a:xfrm>
            <a:off x="3632124" y="718754"/>
            <a:ext cx="4403656" cy="646331"/>
          </a:xfrm>
          <a:prstGeom prst="rect">
            <a:avLst/>
          </a:prstGeom>
          <a:noFill/>
        </p:spPr>
        <p:txBody>
          <a:bodyPr wrap="square" rtlCol="0">
            <a:spAutoFit/>
          </a:bodyPr>
          <a:lstStyle/>
          <a:p>
            <a:pPr algn="ctr">
              <a:spcBef>
                <a:spcPct val="0"/>
              </a:spcBef>
            </a:pPr>
            <a:r>
              <a:rPr lang="es-EC"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rPr>
              <a:t>He </a:t>
            </a:r>
            <a:r>
              <a:rPr lang="es-EC" sz="36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rPr>
              <a:t>sent</a:t>
            </a:r>
            <a:r>
              <a:rPr lang="es-EC"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rPr>
              <a:t> </a:t>
            </a:r>
            <a:r>
              <a:rPr lang="es-EC" sz="36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rPr>
              <a:t>His</a:t>
            </a:r>
            <a:r>
              <a:rPr lang="es-EC"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rPr>
              <a:t> son </a:t>
            </a:r>
            <a:r>
              <a:rPr lang="es-EC" sz="3600" dirty="0" err="1">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rPr>
              <a:t>to</a:t>
            </a:r>
            <a:r>
              <a:rPr lang="es-EC"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rPr>
              <a:t>…</a:t>
            </a:r>
            <a:endParaRPr lang="en-US" sz="3600" dirty="0">
              <a:ln>
                <a:solidFill>
                  <a:schemeClr val="bg1">
                    <a:lumMod val="75000"/>
                    <a:lumOff val="25000"/>
                    <a:alpha val="10000"/>
                  </a:schemeClr>
                </a:solidFill>
              </a:ln>
              <a:solidFill>
                <a:srgbClr val="FFFF00"/>
              </a:solidFill>
              <a:effectLst>
                <a:outerShdw blurRad="9525" dist="25400" dir="14640000" algn="tl" rotWithShape="0">
                  <a:schemeClr val="bg1">
                    <a:alpha val="30000"/>
                  </a:schemeClr>
                </a:outerShdw>
              </a:effectLst>
              <a:latin typeface="+mj-lt"/>
              <a:ea typeface="+mj-ea"/>
              <a:cs typeface="Trebuchet MS"/>
            </a:endParaRPr>
          </a:p>
        </p:txBody>
      </p:sp>
    </p:spTree>
    <p:extLst>
      <p:ext uri="{BB962C8B-B14F-4D97-AF65-F5344CB8AC3E}">
        <p14:creationId xmlns:p14="http://schemas.microsoft.com/office/powerpoint/2010/main" val="299193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4B340-41D7-CDAA-F60F-CDB7286B5BCF}"/>
              </a:ext>
            </a:extLst>
          </p:cNvPr>
          <p:cNvSpPr>
            <a:spLocks noGrp="1"/>
          </p:cNvSpPr>
          <p:nvPr>
            <p:ph type="title"/>
          </p:nvPr>
        </p:nvSpPr>
        <p:spPr>
          <a:xfrm>
            <a:off x="385763" y="0"/>
            <a:ext cx="10446711" cy="2011831"/>
          </a:xfrm>
        </p:spPr>
        <p:txBody>
          <a:bodyPr>
            <a:normAutofit/>
          </a:bodyPr>
          <a:lstStyle/>
          <a:p>
            <a:r>
              <a:rPr lang="en-US" sz="3600" dirty="0">
                <a:solidFill>
                  <a:srgbClr val="FFFF00"/>
                </a:solidFill>
              </a:rPr>
              <a:t>…and, most importantly, to give His life for us </a:t>
            </a:r>
            <a:br>
              <a:rPr lang="en-US" sz="3600" dirty="0">
                <a:solidFill>
                  <a:srgbClr val="FFFF00"/>
                </a:solidFill>
              </a:rPr>
            </a:br>
            <a:r>
              <a:rPr lang="en-US" sz="3600" dirty="0">
                <a:solidFill>
                  <a:srgbClr val="FFFF00"/>
                </a:solidFill>
              </a:rPr>
              <a:t>on the cross, to pay for our sins and </a:t>
            </a:r>
            <a:br>
              <a:rPr lang="en-US" sz="3600" dirty="0">
                <a:solidFill>
                  <a:srgbClr val="FFFF00"/>
                </a:solidFill>
              </a:rPr>
            </a:br>
            <a:r>
              <a:rPr lang="en-US" sz="3600" dirty="0">
                <a:solidFill>
                  <a:srgbClr val="FFFF00"/>
                </a:solidFill>
              </a:rPr>
              <a:t>to open the gates of Heaven</a:t>
            </a:r>
            <a:r>
              <a:rPr lang="es-EC" sz="3600" dirty="0">
                <a:solidFill>
                  <a:srgbClr val="FFFF00"/>
                </a:solidFill>
              </a:rPr>
              <a:t>.</a:t>
            </a:r>
          </a:p>
        </p:txBody>
      </p:sp>
      <p:pic>
        <p:nvPicPr>
          <p:cNvPr id="4" name="Marcador de contenido 3">
            <a:extLst>
              <a:ext uri="{FF2B5EF4-FFF2-40B4-BE49-F238E27FC236}">
                <a16:creationId xmlns:a16="http://schemas.microsoft.com/office/drawing/2014/main" id="{58D55D1B-CD93-0395-3B86-96743581F6AB}"/>
              </a:ext>
            </a:extLst>
          </p:cNvPr>
          <p:cNvPicPr>
            <a:picLocks noGrp="1" noChangeAspect="1"/>
          </p:cNvPicPr>
          <p:nvPr>
            <p:ph idx="1"/>
          </p:nvPr>
        </p:nvPicPr>
        <p:blipFill>
          <a:blip r:embed="rId2"/>
          <a:stretch>
            <a:fillRect/>
          </a:stretch>
        </p:blipFill>
        <p:spPr>
          <a:xfrm>
            <a:off x="2843213" y="2011831"/>
            <a:ext cx="6243637" cy="4351338"/>
          </a:xfrm>
          <a:prstGeom prst="rect">
            <a:avLst/>
          </a:prstGeom>
        </p:spPr>
      </p:pic>
      <p:pic>
        <p:nvPicPr>
          <p:cNvPr id="5" name="Imagen 4">
            <a:extLst>
              <a:ext uri="{FF2B5EF4-FFF2-40B4-BE49-F238E27FC236}">
                <a16:creationId xmlns:a16="http://schemas.microsoft.com/office/drawing/2014/main" id="{480B8588-DA43-B1BD-728F-59EB85050604}"/>
              </a:ext>
            </a:extLst>
          </p:cNvPr>
          <p:cNvPicPr>
            <a:picLocks noChangeAspect="1"/>
          </p:cNvPicPr>
          <p:nvPr/>
        </p:nvPicPr>
        <p:blipFill>
          <a:blip r:embed="rId3"/>
          <a:stretch>
            <a:fillRect/>
          </a:stretch>
        </p:blipFill>
        <p:spPr>
          <a:xfrm>
            <a:off x="10832474" y="0"/>
            <a:ext cx="1359526" cy="1475360"/>
          </a:xfrm>
          <a:prstGeom prst="rect">
            <a:avLst/>
          </a:prstGeom>
        </p:spPr>
      </p:pic>
    </p:spTree>
    <p:extLst>
      <p:ext uri="{BB962C8B-B14F-4D97-AF65-F5344CB8AC3E}">
        <p14:creationId xmlns:p14="http://schemas.microsoft.com/office/powerpoint/2010/main" val="1814134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310</TotalTime>
  <Words>643</Words>
  <Application>Microsoft Office PowerPoint</Application>
  <PresentationFormat>Widescreen</PresentationFormat>
  <Paragraphs>68</Paragraphs>
  <Slides>22</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Aharoni</vt:lpstr>
      <vt:lpstr>Arial Black</vt:lpstr>
      <vt:lpstr>Bauhaus 93</vt:lpstr>
      <vt:lpstr>Bodoni MT Black</vt:lpstr>
      <vt:lpstr>Calisto MT</vt:lpstr>
      <vt:lpstr>Cambria</vt:lpstr>
      <vt:lpstr>Comic Sans MS</vt:lpstr>
      <vt:lpstr>Times New Roman</vt:lpstr>
      <vt:lpstr>Wingdings 2</vt:lpstr>
      <vt:lpstr>Pizarra</vt:lpstr>
      <vt:lpstr>PowerPoint Presentation</vt:lpstr>
      <vt:lpstr>THE GOSPEL ACCORDING TO ST. JOHN 3, 16-18</vt:lpstr>
      <vt:lpstr>PowerPoint Presentation</vt:lpstr>
      <vt:lpstr>REFLEXION</vt:lpstr>
      <vt:lpstr>WHAT IS LOVE???</vt:lpstr>
      <vt:lpstr>Our parents love us.  How do they show us their love?</vt:lpstr>
      <vt:lpstr>PowerPoint Presentation</vt:lpstr>
      <vt:lpstr>How does God show us His love? </vt:lpstr>
      <vt:lpstr>…and, most importantly, to give His life for us  on the cross, to pay for our sins and  to open the gates of Heaven.</vt:lpstr>
      <vt:lpstr>We see how love is always shared. </vt:lpstr>
      <vt:lpstr>PowerPoint Presentation</vt:lpstr>
      <vt:lpstr>It is a mystery which we cannot understand because we are too small and God is infinite.  </vt:lpstr>
      <vt:lpstr>PowerPoint Presentation</vt:lpstr>
      <vt:lpstr>St. Augustine tried to understand the mystery of the Holy Trinity, 1 God in 3 persons, but Jesus appeared to him and told him this was not possible.</vt:lpstr>
      <vt:lpstr>How can we imitate the Holy Trinity in sharing love  with God and others?</vt:lpstr>
      <vt:lpstr>PowerPoint Presentation</vt:lpstr>
      <vt:lpstr>Fill in the blanks with the correct words (see words below):  The Holy__________. 1 God in __ persons. God the Father, the _________. is ______. God the Son, the _________. is _______. God the  ___  ____, ____ ___ _____ __   (Spirit, Guides, Creator, Loved, Loves, me, and, Trinity,  3, Savior, Love, Holy)</vt:lpstr>
      <vt:lpstr>PowerPoint Presentation</vt:lpstr>
      <vt:lpstr>PowerPoint Presentation</vt:lpstr>
      <vt:lpstr>PRAYER</vt:lpstr>
      <vt:lpstr>Trinity Roll Up, Christ Music Kids, https://youtu.be/mO_YzyHp30k</vt:lpstr>
      <vt:lpstr>Trinity Song, U-Nite-TV,  https://youtu.be/gZ_vnP0kwrQ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10</cp:revision>
  <dcterms:modified xsi:type="dcterms:W3CDTF">2023-06-03T14:37:26Z</dcterms:modified>
</cp:coreProperties>
</file>